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9" r:id="rId3"/>
    <p:sldId id="270" r:id="rId4"/>
    <p:sldId id="267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bachngoctoan" TargetMode="External"/><Relationship Id="rId7" Type="http://schemas.openxmlformats.org/officeDocument/2006/relationships/hyperlink" Target="https://www.youtube.com/user/myskillscenter" TargetMode="External"/><Relationship Id="rId2" Type="http://schemas.openxmlformats.org/officeDocument/2006/relationships/hyperlink" Target="https://www.facebook.com/groups/teduaspnet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.tedu.com.vn/" TargetMode="External"/><Relationship Id="rId5" Type="http://schemas.openxmlformats.org/officeDocument/2006/relationships/hyperlink" Target="http://it.myclass.vn/" TargetMode="External"/><Relationship Id="rId4" Type="http://schemas.openxmlformats.org/officeDocument/2006/relationships/hyperlink" Target="http://tedu.com.v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4109" y="1656335"/>
            <a:ext cx="6870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01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Agreements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mustn’t copy and share this course or any apart of this course for any other people.</a:t>
            </a:r>
          </a:p>
          <a:p>
            <a:r>
              <a:rPr lang="en-US" dirty="0"/>
              <a:t>You mustn’t sell this course or your account for third person.</a:t>
            </a:r>
          </a:p>
          <a:p>
            <a:r>
              <a:rPr lang="en-US" dirty="0"/>
              <a:t>If TEDU get any information about your below activities, your account will be locked forever.</a:t>
            </a:r>
          </a:p>
          <a:p>
            <a:r>
              <a:rPr lang="en-US" dirty="0"/>
              <a:t>Please contribute for our IT environment by your action.</a:t>
            </a:r>
          </a:p>
        </p:txBody>
      </p:sp>
    </p:spTree>
    <p:extLst>
      <p:ext uri="{BB962C8B-B14F-4D97-AF65-F5344CB8AC3E}">
        <p14:creationId xmlns:p14="http://schemas.microsoft.com/office/powerpoint/2010/main" val="558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ASP.NET MVC Core is better</a:t>
            </a:r>
          </a:p>
          <a:p>
            <a:r>
              <a:rPr lang="en-US" dirty="0"/>
              <a:t>Using JQuery for frontend</a:t>
            </a:r>
          </a:p>
          <a:p>
            <a:r>
              <a:rPr lang="en-US" dirty="0"/>
              <a:t>Working with Entity Framework Core</a:t>
            </a:r>
          </a:p>
          <a:p>
            <a:r>
              <a:rPr lang="en-US" dirty="0"/>
              <a:t>Security with ASP.NET Identity</a:t>
            </a:r>
          </a:p>
          <a:p>
            <a:r>
              <a:rPr lang="en-US" dirty="0"/>
              <a:t>Design and implement Web API</a:t>
            </a:r>
          </a:p>
          <a:p>
            <a:r>
              <a:rPr lang="en-US" dirty="0"/>
              <a:t>Using </a:t>
            </a:r>
            <a:r>
              <a:rPr lang="en-US" dirty="0" err="1"/>
              <a:t>SignalR</a:t>
            </a:r>
            <a:r>
              <a:rPr lang="en-US" dirty="0"/>
              <a:t> in ASP.NET MVC Core</a:t>
            </a:r>
          </a:p>
        </p:txBody>
      </p:sp>
    </p:spTree>
    <p:extLst>
      <p:ext uri="{BB962C8B-B14F-4D97-AF65-F5344CB8AC3E}">
        <p14:creationId xmlns:p14="http://schemas.microsoft.com/office/powerpoint/2010/main" val="4559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Facebook: </a:t>
            </a:r>
            <a:r>
              <a:rPr lang="en-US" dirty="0">
                <a:hlinkClick r:id="rId2"/>
              </a:rPr>
              <a:t>https://www.facebook.com/groups/teduaspnetcore</a:t>
            </a:r>
            <a:r>
              <a:rPr lang="en-US" dirty="0"/>
              <a:t> </a:t>
            </a:r>
          </a:p>
          <a:p>
            <a:r>
              <a:rPr lang="en-US" dirty="0"/>
              <a:t>Trainer Facebook: </a:t>
            </a:r>
            <a:r>
              <a:rPr lang="en-US" dirty="0">
                <a:hlinkClick r:id="rId3"/>
              </a:rPr>
              <a:t>https://www.facebook.com/bachngoctoan</a:t>
            </a:r>
            <a:r>
              <a:rPr lang="en-US" dirty="0"/>
              <a:t> </a:t>
            </a:r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http://tedu.com.vn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http://it.myclass.vn</a:t>
            </a:r>
            <a:endParaRPr lang="en-US" dirty="0"/>
          </a:p>
          <a:p>
            <a:r>
              <a:rPr lang="en-US" dirty="0"/>
              <a:t>Forum: </a:t>
            </a:r>
            <a:r>
              <a:rPr lang="en-US" dirty="0">
                <a:hlinkClick r:id="rId6"/>
              </a:rPr>
              <a:t>http://forum.tedu.com.vn</a:t>
            </a:r>
            <a:endParaRPr lang="en-US" dirty="0"/>
          </a:p>
          <a:p>
            <a:r>
              <a:rPr lang="en-US" dirty="0"/>
              <a:t>Support free course: </a:t>
            </a:r>
            <a:r>
              <a:rPr lang="en-US" dirty="0">
                <a:hlinkClick r:id="rId7"/>
              </a:rPr>
              <a:t>https://www.youtube.com/user/myskillscenter</a:t>
            </a:r>
            <a:endParaRPr lang="en-US" dirty="0"/>
          </a:p>
          <a:p>
            <a:r>
              <a:rPr lang="en-US" dirty="0"/>
              <a:t>Join to free course ASP.NET </a:t>
            </a:r>
            <a:r>
              <a:rPr lang="en-US"/>
              <a:t>Core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E68D6-41E8-4D44-8FBC-1A4A643F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67ECC-1164-432A-8F45-D94BD715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and slide has been attached beside video.</a:t>
            </a:r>
          </a:p>
          <a:p>
            <a:r>
              <a:rPr lang="en-US" dirty="0"/>
              <a:t>Database doesn’t exist because solution follow code first. </a:t>
            </a:r>
          </a:p>
          <a:p>
            <a:r>
              <a:rPr lang="en-US" dirty="0"/>
              <a:t>You can create database </a:t>
            </a:r>
            <a:r>
              <a:rPr lang="en-US"/>
              <a:t>by migration code first.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video but don’t typing follow.</a:t>
            </a:r>
          </a:p>
          <a:p>
            <a:r>
              <a:rPr lang="en-US" dirty="0"/>
              <a:t>Understanding the way and mindset</a:t>
            </a:r>
          </a:p>
          <a:p>
            <a:r>
              <a:rPr lang="en-US" dirty="0"/>
              <a:t>Read more about keyword on internet.</a:t>
            </a:r>
          </a:p>
          <a:p>
            <a:r>
              <a:rPr lang="en-US" dirty="0"/>
              <a:t>Make question: Why?</a:t>
            </a:r>
          </a:p>
        </p:txBody>
      </p:sp>
    </p:spTree>
    <p:extLst>
      <p:ext uri="{BB962C8B-B14F-4D97-AF65-F5344CB8AC3E}">
        <p14:creationId xmlns:p14="http://schemas.microsoft.com/office/powerpoint/2010/main" val="26041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82</TotalTime>
  <Words>208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Euphemia</vt:lpstr>
      <vt:lpstr>Wingdings</vt:lpstr>
      <vt:lpstr>Banded Design Blue 16x9</vt:lpstr>
      <vt:lpstr>PowerPoint Presentation</vt:lpstr>
      <vt:lpstr>Terms and Agreements</vt:lpstr>
      <vt:lpstr>Goals</vt:lpstr>
      <vt:lpstr>Support community</vt:lpstr>
      <vt:lpstr>Source code and slides</vt:lpstr>
      <vt:lpstr>How to learn better?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30</cp:revision>
  <dcterms:created xsi:type="dcterms:W3CDTF">2017-10-16T14:56:18Z</dcterms:created>
  <dcterms:modified xsi:type="dcterms:W3CDTF">2017-10-27T15:07:54Z</dcterms:modified>
</cp:coreProperties>
</file>