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5" r:id="rId2"/>
    <p:sldId id="266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EB891E-670D-40E9-A543-B780B86D42F2}">
          <p14:sldIdLst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9559" autoAdjust="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10/31/2017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10/31/2017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10/31/2017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10/31/2017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10/31/2017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10/31/2017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10/31/2017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10/31/2017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10/31/2017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10/31/2017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open?id=0B4LBT2sbuF2AUzBOX1BCcEF1aW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724013" y="5383865"/>
            <a:ext cx="5410202" cy="762000"/>
          </a:xfrm>
        </p:spPr>
        <p:txBody>
          <a:bodyPr/>
          <a:lstStyle/>
          <a:p>
            <a:r>
              <a:rPr lang="en-US" dirty="0"/>
              <a:t>Developed by</a:t>
            </a:r>
            <a:r>
              <a:rPr lang="vi-VN" dirty="0"/>
              <a:t>: </a:t>
            </a:r>
            <a:r>
              <a:rPr lang="en-US" dirty="0"/>
              <a:t>Toan Bach Ngoc| </a:t>
            </a:r>
            <a:r>
              <a:rPr lang="vi-VN" dirty="0"/>
              <a:t>TEDU</a:t>
            </a:r>
          </a:p>
          <a:p>
            <a:r>
              <a:rPr lang="vi-VN" dirty="0"/>
              <a:t>Website: www.tedu.com.vn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56335"/>
            <a:ext cx="2209800" cy="2209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12915" y="1656335"/>
            <a:ext cx="605325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Lesson </a:t>
            </a:r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10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Analysis and design</a:t>
            </a:r>
          </a:p>
          <a:p>
            <a:pPr algn="ctr"/>
            <a:r>
              <a:rPr lang="en-US" sz="5400" b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database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29200"/>
            <a:ext cx="2415435" cy="14713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029200"/>
            <a:ext cx="2209800" cy="147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Mindset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requirement and UI</a:t>
            </a:r>
          </a:p>
          <a:p>
            <a:r>
              <a:rPr lang="en-US" dirty="0" smtClean="0"/>
              <a:t>Find out all entities</a:t>
            </a:r>
          </a:p>
          <a:p>
            <a:r>
              <a:rPr lang="en-US" dirty="0" smtClean="0"/>
              <a:t>Find out all properties of them</a:t>
            </a:r>
          </a:p>
          <a:p>
            <a:r>
              <a:rPr lang="en-US" dirty="0" smtClean="0"/>
              <a:t>Find out all relationships between each of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23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drive.google.com/open?id=0B4LBT2sbuF2AUzBOX1BCcEF1aW8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06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191</TotalTime>
  <Words>46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Corbel</vt:lpstr>
      <vt:lpstr>Euphemia</vt:lpstr>
      <vt:lpstr>Wingdings</vt:lpstr>
      <vt:lpstr>Banded Design Blue 16x9</vt:lpstr>
      <vt:lpstr>PowerPoint Presentation</vt:lpstr>
      <vt:lpstr>Mindset</vt:lpstr>
      <vt:lpstr>HTML Template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Toan Bach</dc:creator>
  <cp:lastModifiedBy>Ngoc Toan Bach</cp:lastModifiedBy>
  <cp:revision>104</cp:revision>
  <dcterms:created xsi:type="dcterms:W3CDTF">2017-10-16T14:56:18Z</dcterms:created>
  <dcterms:modified xsi:type="dcterms:W3CDTF">2017-10-31T00:55:39Z</dcterms:modified>
</cp:coreProperties>
</file>