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10/31/2017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10/31/2017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9598" y="1656335"/>
            <a:ext cx="83199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entities for Domain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181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106</cp:revision>
  <dcterms:created xsi:type="dcterms:W3CDTF">2017-10-16T14:56:18Z</dcterms:created>
  <dcterms:modified xsi:type="dcterms:W3CDTF">2017-10-31T00:19:06Z</dcterms:modified>
</cp:coreProperties>
</file>