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10/31/2017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10/31/2017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6588" y="1656335"/>
            <a:ext cx="59859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14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Create service layer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182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Euphemia</vt:lpstr>
      <vt:lpstr>Wingdings</vt:lpstr>
      <vt:lpstr>Banded Design Blue 16x9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109</cp:revision>
  <dcterms:created xsi:type="dcterms:W3CDTF">2017-10-16T14:56:18Z</dcterms:created>
  <dcterms:modified xsi:type="dcterms:W3CDTF">2017-10-31T00:20:17Z</dcterms:modified>
</cp:coreProperties>
</file>