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2091" y="1656335"/>
            <a:ext cx="609493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15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Migration Database</a:t>
            </a:r>
          </a:p>
          <a:p>
            <a:pPr algn="ctr"/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Commands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ASP.NET MVC 5:</a:t>
            </a:r>
          </a:p>
          <a:p>
            <a:pPr lvl="1"/>
            <a:r>
              <a:rPr lang="en-US" dirty="0" smtClean="0"/>
              <a:t>Remove Enable-Migrations</a:t>
            </a:r>
          </a:p>
          <a:p>
            <a:pPr lvl="1"/>
            <a:r>
              <a:rPr lang="en-US" dirty="0" smtClean="0"/>
              <a:t>Add-Migration </a:t>
            </a:r>
            <a:r>
              <a:rPr lang="en-US" dirty="0" err="1" smtClean="0"/>
              <a:t>NameOfMigration</a:t>
            </a:r>
            <a:endParaRPr lang="en-US" dirty="0" smtClean="0"/>
          </a:p>
          <a:p>
            <a:pPr lvl="1"/>
            <a:r>
              <a:rPr lang="en-US" dirty="0" smtClean="0"/>
              <a:t>Database-Update</a:t>
            </a:r>
          </a:p>
          <a:p>
            <a:r>
              <a:rPr lang="en-US" dirty="0" smtClean="0"/>
              <a:t>Or</a:t>
            </a:r>
          </a:p>
          <a:p>
            <a:pPr lvl="1"/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</a:t>
            </a:r>
            <a:r>
              <a:rPr lang="en-US" dirty="0" err="1" smtClean="0"/>
              <a:t>InitialCreate</a:t>
            </a:r>
            <a:endParaRPr lang="en-US" dirty="0" smtClean="0"/>
          </a:p>
          <a:p>
            <a:pPr lvl="1"/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EFMigrationsHistory</a:t>
            </a:r>
            <a:r>
              <a:rPr lang="en-US" dirty="0"/>
              <a:t> table keeps track of which migrations have been applied to the DB. View the data in the __</a:t>
            </a:r>
            <a:r>
              <a:rPr lang="en-US" dirty="0" err="1"/>
              <a:t>EFMigrationsHistory</a:t>
            </a:r>
            <a:r>
              <a:rPr lang="en-US" dirty="0"/>
              <a:t> table, it shows one row for the first migration. The last log in the preceding CLI output example shows the INSERT statement that creates this row.</a:t>
            </a:r>
          </a:p>
        </p:txBody>
      </p:sp>
    </p:spTree>
    <p:extLst>
      <p:ext uri="{BB962C8B-B14F-4D97-AF65-F5344CB8AC3E}">
        <p14:creationId xmlns:p14="http://schemas.microsoft.com/office/powerpoint/2010/main" val="306145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existed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You will use reverse engineering to create an Entity Framework model based on an existing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Install:</a:t>
            </a:r>
          </a:p>
          <a:p>
            <a:pPr lvl="1"/>
            <a:r>
              <a:rPr lang="en-US" dirty="0"/>
              <a:t>Install-Package </a:t>
            </a:r>
            <a:r>
              <a:rPr lang="en-US" dirty="0" err="1" smtClean="0"/>
              <a:t>Microsoft.EntityFrameworkCore.SqlServer</a:t>
            </a:r>
            <a:endParaRPr lang="en-US" dirty="0"/>
          </a:p>
          <a:p>
            <a:pPr lvl="1"/>
            <a:r>
              <a:rPr lang="en-US" dirty="0"/>
              <a:t>Install-Package </a:t>
            </a:r>
            <a:r>
              <a:rPr lang="en-US" dirty="0" err="1" smtClean="0"/>
              <a:t>Microsoft.EntityFrameworkCore.Tools</a:t>
            </a:r>
            <a:endParaRPr lang="en-US" dirty="0" smtClean="0"/>
          </a:p>
          <a:p>
            <a:pPr lvl="1"/>
            <a:r>
              <a:rPr lang="en-US" dirty="0"/>
              <a:t>Install-Package </a:t>
            </a:r>
            <a:r>
              <a:rPr lang="en-US" dirty="0" err="1" smtClean="0"/>
              <a:t>Microsoft.VisualStudio.Web.CodeGeneration.Design</a:t>
            </a:r>
            <a:endParaRPr lang="en-US" dirty="0" smtClean="0"/>
          </a:p>
          <a:p>
            <a:r>
              <a:rPr lang="en-US" dirty="0"/>
              <a:t>If you receive an error stating The term 'Scaffold-</a:t>
            </a:r>
            <a:r>
              <a:rPr lang="en-US" dirty="0" err="1"/>
              <a:t>DbContext</a:t>
            </a:r>
            <a:r>
              <a:rPr lang="en-US" dirty="0"/>
              <a:t>' is not recognized as the name of a cmdlet, then close and reopen Visual Studio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Scaffold-</a:t>
            </a:r>
            <a:r>
              <a:rPr lang="en-US" dirty="0" err="1"/>
              <a:t>DbContext</a:t>
            </a:r>
            <a:r>
              <a:rPr lang="en-US" dirty="0"/>
              <a:t> "Server=(</a:t>
            </a:r>
            <a:r>
              <a:rPr lang="en-US" dirty="0" err="1"/>
              <a:t>localdb</a:t>
            </a:r>
            <a:r>
              <a:rPr lang="en-US" dirty="0"/>
              <a:t>)\</a:t>
            </a:r>
            <a:r>
              <a:rPr lang="en-US" dirty="0" err="1"/>
              <a:t>mssqllocaldb;Database</a:t>
            </a:r>
            <a:r>
              <a:rPr lang="en-US" dirty="0"/>
              <a:t>=</a:t>
            </a:r>
            <a:r>
              <a:rPr lang="en-US" dirty="0" err="1"/>
              <a:t>Blogging;Trusted_Connection</a:t>
            </a:r>
            <a:r>
              <a:rPr lang="en-US" dirty="0"/>
              <a:t>=True;" </a:t>
            </a:r>
            <a:r>
              <a:rPr lang="en-US" dirty="0" err="1"/>
              <a:t>Microsoft.EntityFrameworkCore.SqlServer</a:t>
            </a:r>
            <a:r>
              <a:rPr lang="en-US" dirty="0"/>
              <a:t> -</a:t>
            </a:r>
            <a:r>
              <a:rPr lang="en-US" dirty="0" err="1"/>
              <a:t>OutputDir</a:t>
            </a:r>
            <a:r>
              <a:rPr lang="en-US" dirty="0"/>
              <a:t>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2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With Existed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demo application with MVC and Asp.NET Identity</a:t>
            </a:r>
          </a:p>
          <a:p>
            <a:r>
              <a:rPr lang="en-US" dirty="0" smtClean="0"/>
              <a:t>Migration to Create Database</a:t>
            </a:r>
          </a:p>
          <a:p>
            <a:r>
              <a:rPr lang="en-US" dirty="0" smtClean="0"/>
              <a:t>Generate script from Database</a:t>
            </a:r>
          </a:p>
          <a:p>
            <a:r>
              <a:rPr lang="en-US" dirty="0" smtClean="0"/>
              <a:t>Execute to existed database</a:t>
            </a:r>
          </a:p>
          <a:p>
            <a:r>
              <a:rPr lang="en-US" dirty="0" smtClean="0"/>
              <a:t>Using ASP.NET Identity Class connect to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202</TotalTime>
  <Words>127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Euphemia</vt:lpstr>
      <vt:lpstr>Wingdings</vt:lpstr>
      <vt:lpstr>Banded Design Blue 16x9</vt:lpstr>
      <vt:lpstr>PowerPoint Presentation</vt:lpstr>
      <vt:lpstr>Commands</vt:lpstr>
      <vt:lpstr>Migration History</vt:lpstr>
      <vt:lpstr>Database existed</vt:lpstr>
      <vt:lpstr>ASP.NET Identity With Existed 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122</cp:revision>
  <dcterms:created xsi:type="dcterms:W3CDTF">2017-10-16T14:56:18Z</dcterms:created>
  <dcterms:modified xsi:type="dcterms:W3CDTF">2017-11-02T11:26:58Z</dcterms:modified>
</cp:coreProperties>
</file>