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0790" y="1656335"/>
            <a:ext cx="57775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16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Admin Area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214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124</cp:revision>
  <dcterms:created xsi:type="dcterms:W3CDTF">2017-10-16T14:56:18Z</dcterms:created>
  <dcterms:modified xsi:type="dcterms:W3CDTF">2017-11-02T11:38:44Z</dcterms:modified>
</cp:coreProperties>
</file>