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5002" y="1656335"/>
            <a:ext cx="640912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</a:t>
            </a:r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17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Add Admin HTML </a:t>
            </a:r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 </a:t>
            </a:r>
          </a:p>
          <a:p>
            <a:pPr algn="ctr"/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Admin Area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215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Corbel</vt:lpstr>
      <vt:lpstr>Euphemia</vt:lpstr>
      <vt:lpstr>Wingdings</vt:lpstr>
      <vt:lpstr>Banded Design Blue 16x9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125</cp:revision>
  <dcterms:created xsi:type="dcterms:W3CDTF">2017-10-16T14:56:18Z</dcterms:created>
  <dcterms:modified xsi:type="dcterms:W3CDTF">2017-11-02T11:39:22Z</dcterms:modified>
</cp:coreProperties>
</file>