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B891E-670D-40E9-A543-B780B86D42F2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11/2/2017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11/2/2017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87052" y="1656335"/>
            <a:ext cx="550503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</a:t>
            </a:r>
            <a:r>
              <a:rPr lang="en-US" sz="54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18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Create Java Script</a:t>
            </a:r>
          </a:p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client structure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215</TotalTime>
  <Words>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Corbel</vt:lpstr>
      <vt:lpstr>Euphemia</vt:lpstr>
      <vt:lpstr>Wingdings</vt:lpstr>
      <vt:lpstr>Banded Design Blue 16x9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128</cp:revision>
  <dcterms:created xsi:type="dcterms:W3CDTF">2017-10-16T14:56:18Z</dcterms:created>
  <dcterms:modified xsi:type="dcterms:W3CDTF">2017-11-02T11:39:56Z</dcterms:modified>
</cp:coreProperties>
</file>