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11/3/2017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8222" y="1656335"/>
            <a:ext cx="68227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19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login for admin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215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Euphemia</vt:lpstr>
      <vt:lpstr>Wingdings</vt:lpstr>
      <vt:lpstr>Banded Design Blue 16x9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130</cp:revision>
  <dcterms:created xsi:type="dcterms:W3CDTF">2017-10-16T14:56:18Z</dcterms:created>
  <dcterms:modified xsi:type="dcterms:W3CDTF">2017-11-03T00:25:02Z</dcterms:modified>
</cp:coreProperties>
</file>