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9" r:id="rId3"/>
    <p:sldId id="270" r:id="rId4"/>
    <p:sldId id="271" r:id="rId5"/>
    <p:sldId id="272" r:id="rId6"/>
    <p:sldId id="273" r:id="rId7"/>
    <p:sldId id="274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docker.com/r/microsoft/dotnet/" TargetMode="External"/><Relationship Id="rId3" Type="http://schemas.openxmlformats.org/officeDocument/2006/relationships/hyperlink" Target="https://www.microsoft.com/net/core" TargetMode="External"/><Relationship Id="rId7" Type="http://schemas.openxmlformats.org/officeDocument/2006/relationships/hyperlink" Target="https://github.com/aspnet/benchmarks" TargetMode="External"/><Relationship Id="rId2" Type="http://schemas.openxmlformats.org/officeDocument/2006/relationships/hyperlink" Target="http://docs.dot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corefx/tree/master/src" TargetMode="External"/><Relationship Id="rId5" Type="http://schemas.openxmlformats.org/officeDocument/2006/relationships/hyperlink" Target="https://github.com/dotnet/standard" TargetMode="External"/><Relationship Id="rId4" Type="http://schemas.openxmlformats.org/officeDocument/2006/relationships/hyperlink" Target="https://blogs.msdn.microsoft.com/dotnet/2014/12/04/introducing-net-c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9022" y="1656335"/>
            <a:ext cx="61209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02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.NET Core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211537" cy="5715000"/>
          </a:xfrm>
        </p:spPr>
      </p:pic>
    </p:spTree>
    <p:extLst>
      <p:ext uri="{BB962C8B-B14F-4D97-AF65-F5344CB8AC3E}">
        <p14:creationId xmlns:p14="http://schemas.microsoft.com/office/powerpoint/2010/main" val="558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Platform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A38A670-AB14-45B2-AFE0-EDD582D3D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28800"/>
            <a:ext cx="8229600" cy="4523724"/>
          </a:xfrm>
        </p:spPr>
      </p:pic>
    </p:spTree>
    <p:extLst>
      <p:ext uri="{BB962C8B-B14F-4D97-AF65-F5344CB8AC3E}">
        <p14:creationId xmlns:p14="http://schemas.microsoft.com/office/powerpoint/2010/main" val="84370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7F754-BF5D-41CD-9A5F-44ED39FA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73F7DA20-5292-4121-9F93-AC73BE0AB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747199"/>
              </p:ext>
            </p:extLst>
          </p:nvPr>
        </p:nvGraphicFramePr>
        <p:xfrm>
          <a:off x="1341438" y="1901825"/>
          <a:ext cx="9783762" cy="4028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21400">
                  <a:extLst>
                    <a:ext uri="{9D8B030D-6E8A-4147-A177-3AD203B41FA5}">
                      <a16:colId xmlns:a16="http://schemas.microsoft.com/office/drawing/2014/main" xmlns="" val="637175903"/>
                    </a:ext>
                  </a:extLst>
                </a:gridCol>
                <a:gridCol w="7162362">
                  <a:extLst>
                    <a:ext uri="{9D8B030D-6E8A-4147-A177-3AD203B41FA5}">
                      <a16:colId xmlns:a16="http://schemas.microsoft.com/office/drawing/2014/main" xmlns="" val="3079476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Runs everywhere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Runs on Windows, Linux and MacOS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94468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Completely 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Libraries, compiler, languages, and tools developed in the open in GitHub. Licensing model: Source (MIT), Binary (Microsoft EULA)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084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Modular deployment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Released through NuGet in smaller feature-centric packages, rather than one large assembly, that contains most of the core functionality. Only need to use the modules required by the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2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Middleware pipeline is completely pluggable and replaceable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Dependency injection is built from base to framework.</a:t>
                      </a:r>
                    </a:p>
                    <a:p>
                      <a:r>
                        <a:rPr lang="en-US" dirty="0"/>
                        <a:t>Logging infrastructure is pluggable right from base, </a:t>
                      </a:r>
                      <a:r>
                        <a:rPr lang="en-US" dirty="0" smtClean="0"/>
                        <a:t>i.e. </a:t>
                      </a:r>
                      <a:r>
                        <a:rPr lang="en-US" dirty="0"/>
                        <a:t>booting, to API level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583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Faster and Secure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Having a smaller app surface area enables tighter security and improved performance.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Benchmarks </a:t>
                      </a:r>
                      <a:r>
                        <a:rPr lang="en-US" dirty="0"/>
                        <a:t>performed by </a:t>
                      </a:r>
                      <a:r>
                        <a:rPr lang="en-US" dirty="0" err="1"/>
                        <a:t>TechEmpower</a:t>
                      </a:r>
                      <a:r>
                        <a:rPr lang="en-US" dirty="0"/>
                        <a:t> shows that .NET core performs much faster than Node.js and GO.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290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8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F3EEF-A91F-4C1C-948F-9683AE4D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Application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086B69-9D73-4637-B9FE-7B33283CC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.NET Core supports the following application models including Console Applications, </a:t>
            </a:r>
            <a:r>
              <a:rPr lang="en-US" dirty="0" smtClean="0"/>
              <a:t>ASP.NET </a:t>
            </a:r>
            <a:r>
              <a:rPr lang="en-US" dirty="0"/>
              <a:t>Core, Class libraries, Universal Windows Applications (UWA) and Xamarin Forms. </a:t>
            </a:r>
          </a:p>
          <a:p>
            <a:r>
              <a:rPr lang="en-US" dirty="0"/>
              <a:t>This list will continue to grow in the future as Microsoft adds support for more application models</a:t>
            </a:r>
          </a:p>
        </p:txBody>
      </p:sp>
    </p:spTree>
    <p:extLst>
      <p:ext uri="{BB962C8B-B14F-4D97-AF65-F5344CB8AC3E}">
        <p14:creationId xmlns:p14="http://schemas.microsoft.com/office/powerpoint/2010/main" val="10353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E94E1-F884-45B0-B4D3-CE6F17EE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82044B-D32D-49A4-AD24-B61D17CA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Command Line Interface: </a:t>
            </a:r>
            <a:r>
              <a:rPr lang="en-US" dirty="0"/>
              <a:t>The .NET Core command-line interface (CLI) is a new foundational cross-platform tool for developing .NET Core applications. </a:t>
            </a:r>
          </a:p>
          <a:p>
            <a:r>
              <a:rPr lang="en-US" b="1" dirty="0"/>
              <a:t>Visual Studio 2017: </a:t>
            </a:r>
            <a:r>
              <a:rPr lang="en-US" dirty="0"/>
              <a:t>The .NET Core tools are integrated into Visual Studio 2017 for Windows and Mac versions.</a:t>
            </a:r>
          </a:p>
        </p:txBody>
      </p:sp>
    </p:spTree>
    <p:extLst>
      <p:ext uri="{BB962C8B-B14F-4D97-AF65-F5344CB8AC3E}">
        <p14:creationId xmlns:p14="http://schemas.microsoft.com/office/powerpoint/2010/main" val="412095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FFCFE-8A7A-4CFC-82BE-211D1BFF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A25120-18EA-418C-A35C-0B72E92F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.NET core provides a flexible deployments model.</a:t>
            </a:r>
          </a:p>
          <a:p>
            <a:pPr lvl="1"/>
            <a:r>
              <a:rPr lang="en-US" b="1" dirty="0"/>
              <a:t>Framework-dependent deployment (FDD)</a:t>
            </a:r>
            <a:r>
              <a:rPr lang="en-US" dirty="0"/>
              <a:t> : In Framework-dependent deployment, only the </a:t>
            </a:r>
            <a:r>
              <a:rPr lang="en-US" b="1" dirty="0"/>
              <a:t>application </a:t>
            </a:r>
            <a:r>
              <a:rPr lang="en-US" dirty="0"/>
              <a:t>and third-party dependencies are installed. The </a:t>
            </a:r>
            <a:r>
              <a:rPr lang="en-US" b="1" dirty="0"/>
              <a:t>application </a:t>
            </a:r>
            <a:r>
              <a:rPr lang="en-US" dirty="0"/>
              <a:t>depends on a system-wide version of .NET Core to be present.</a:t>
            </a:r>
          </a:p>
          <a:p>
            <a:pPr lvl="1"/>
            <a:r>
              <a:rPr lang="en-US" b="1" dirty="0"/>
              <a:t>Self-contained deployment (SCD):</a:t>
            </a:r>
            <a:r>
              <a:rPr lang="en-US" dirty="0"/>
              <a:t> In self-contained deployment, the .NET Core version used to build the application is also deployed along with the </a:t>
            </a:r>
            <a:r>
              <a:rPr lang="en-US" b="1" dirty="0"/>
              <a:t>application </a:t>
            </a:r>
            <a:r>
              <a:rPr lang="en-US" dirty="0"/>
              <a:t>and third party dependencies and can run side-by-side with other versions.</a:t>
            </a:r>
          </a:p>
        </p:txBody>
      </p:sp>
    </p:spTree>
    <p:extLst>
      <p:ext uri="{BB962C8B-B14F-4D97-AF65-F5344CB8AC3E}">
        <p14:creationId xmlns:p14="http://schemas.microsoft.com/office/powerpoint/2010/main" val="3444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3912D-AEC3-407C-B282-E3F8048D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8C055D-CDF1-4336-BF50-98DD90843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supports container technologies and works well with Docker images.</a:t>
            </a:r>
          </a:p>
          <a:p>
            <a:r>
              <a:rPr lang="en-US" dirty="0"/>
              <a:t>The developer image is ideal for fast iterations through code changes and to debug the changes. </a:t>
            </a:r>
          </a:p>
          <a:p>
            <a:r>
              <a:rPr lang="en-US" dirty="0"/>
              <a:t>Build image is meant to be used in continuous integration/ build environments including compiler and any other dependencies to optimize the binaries</a:t>
            </a:r>
          </a:p>
          <a:p>
            <a:r>
              <a:rPr lang="en-US" dirty="0"/>
              <a:t>Production image is a small image for fast deployment and startup time.</a:t>
            </a:r>
          </a:p>
        </p:txBody>
      </p:sp>
    </p:spTree>
    <p:extLst>
      <p:ext uri="{BB962C8B-B14F-4D97-AF65-F5344CB8AC3E}">
        <p14:creationId xmlns:p14="http://schemas.microsoft.com/office/powerpoint/2010/main" val="40657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6BA07-8875-444C-A68A-06F94C40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EC5469-BEC5-490E-82A9-9ACF383D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Documentation: </a:t>
            </a:r>
            <a:r>
              <a:rPr lang="en-US" dirty="0">
                <a:hlinkClick r:id="rId2"/>
              </a:rPr>
              <a:t>http://docs.dot.net</a:t>
            </a:r>
            <a:endParaRPr lang="en-US" dirty="0"/>
          </a:p>
          <a:p>
            <a:r>
              <a:rPr lang="en-US" dirty="0"/>
              <a:t>.NET Core: </a:t>
            </a:r>
            <a:r>
              <a:rPr lang="en-US" dirty="0">
                <a:hlinkClick r:id="rId3"/>
              </a:rPr>
              <a:t>https://www.microsoft.com/net/core</a:t>
            </a:r>
            <a:endParaRPr lang="en-US" dirty="0"/>
          </a:p>
          <a:p>
            <a:r>
              <a:rPr lang="en-US" dirty="0"/>
              <a:t>Introducing .</a:t>
            </a:r>
            <a:r>
              <a:rPr lang="en-US" dirty="0" smtClean="0"/>
              <a:t>NET Core</a:t>
            </a:r>
            <a:r>
              <a:rPr lang="en-US" dirty="0"/>
              <a:t>: </a:t>
            </a:r>
            <a:r>
              <a:rPr lang="en-US" dirty="0">
                <a:hlinkClick r:id="rId4"/>
              </a:rPr>
              <a:t>https://blogs.msdn.microsoft.com/dotnet/2014/12/04/introducing-net-core/</a:t>
            </a:r>
            <a:endParaRPr lang="en-US" dirty="0"/>
          </a:p>
          <a:p>
            <a:r>
              <a:rPr lang="en-US" dirty="0"/>
              <a:t>.NET Standard Library: </a:t>
            </a:r>
            <a:r>
              <a:rPr lang="en-US" dirty="0">
                <a:hlinkClick r:id="rId5"/>
              </a:rPr>
              <a:t>https://github.com/dotnet/standard</a:t>
            </a:r>
            <a:endParaRPr lang="en-US" dirty="0"/>
          </a:p>
          <a:p>
            <a:r>
              <a:rPr lang="en-US" dirty="0"/>
              <a:t>.NET Core framework source code: </a:t>
            </a:r>
            <a:r>
              <a:rPr lang="en-US" dirty="0">
                <a:hlinkClick r:id="rId6"/>
              </a:rPr>
              <a:t>https://github.com/dotnet/corefx/tree/master/src</a:t>
            </a:r>
            <a:endParaRPr lang="en-US" dirty="0"/>
          </a:p>
          <a:p>
            <a:r>
              <a:rPr lang="en-US" dirty="0"/>
              <a:t>ASP.NET Core benchmarks: </a:t>
            </a:r>
            <a:r>
              <a:rPr lang="en-US" dirty="0">
                <a:hlinkClick r:id="rId7"/>
              </a:rPr>
              <a:t>https://github.com/aspnet/benchmarks</a:t>
            </a:r>
            <a:endParaRPr lang="en-US" dirty="0"/>
          </a:p>
          <a:p>
            <a:r>
              <a:rPr lang="en-US" dirty="0"/>
              <a:t>.NET Core Docker image: </a:t>
            </a:r>
            <a:r>
              <a:rPr lang="en-US" dirty="0">
                <a:hlinkClick r:id="rId8"/>
              </a:rPr>
              <a:t>https://hub.docker.com/r/microsoft/dotnet/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113</TotalTime>
  <Words>304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Euphemia</vt:lpstr>
      <vt:lpstr>Wingdings</vt:lpstr>
      <vt:lpstr>Banded Design Blue 16x9</vt:lpstr>
      <vt:lpstr>PowerPoint Presentation</vt:lpstr>
      <vt:lpstr>PowerPoint Presentation</vt:lpstr>
      <vt:lpstr>Unified Platform</vt:lpstr>
      <vt:lpstr>Highlights</vt:lpstr>
      <vt:lpstr>Supported Application Models</vt:lpstr>
      <vt:lpstr>Tooling support</vt:lpstr>
      <vt:lpstr>Deployment Model</vt:lpstr>
      <vt:lpstr>Docker support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60</cp:revision>
  <dcterms:created xsi:type="dcterms:W3CDTF">2017-10-16T14:56:18Z</dcterms:created>
  <dcterms:modified xsi:type="dcterms:W3CDTF">2017-10-27T15:10:49Z</dcterms:modified>
</cp:coreProperties>
</file>