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2120" y="1656335"/>
            <a:ext cx="69349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22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Display dynamic menu</a:t>
            </a:r>
          </a:p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from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view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 ASP.NET Core MVC, view components are similar to partial views, but they are much more powerful. 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/>
              <a:t>components don’t use model binding, and only depend on the data you provide when calling into it. A view component:</a:t>
            </a:r>
          </a:p>
        </p:txBody>
      </p:sp>
    </p:spTree>
    <p:extLst>
      <p:ext uri="{BB962C8B-B14F-4D97-AF65-F5344CB8AC3E}">
        <p14:creationId xmlns:p14="http://schemas.microsoft.com/office/powerpoint/2010/main" val="8754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components are intended anywhere you have reusable rendering logic that is too complex for a partial view, such as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Dynamic navigation menus</a:t>
            </a:r>
          </a:p>
          <a:p>
            <a:pPr lvl="1"/>
            <a:r>
              <a:rPr lang="en-US" dirty="0"/>
              <a:t>Tag cloud (where it queries the database)</a:t>
            </a:r>
          </a:p>
          <a:p>
            <a:pPr lvl="1"/>
            <a:r>
              <a:rPr lang="en-US" dirty="0"/>
              <a:t>Login panel</a:t>
            </a:r>
          </a:p>
          <a:p>
            <a:pPr lvl="1"/>
            <a:r>
              <a:rPr lang="en-US" dirty="0"/>
              <a:t>Shopping cart</a:t>
            </a:r>
          </a:p>
          <a:p>
            <a:pPr lvl="1"/>
            <a:r>
              <a:rPr lang="en-US" dirty="0"/>
              <a:t>Recently published articles</a:t>
            </a:r>
          </a:p>
          <a:p>
            <a:pPr lvl="1"/>
            <a:r>
              <a:rPr lang="en-US" dirty="0"/>
              <a:t>Sidebar content on a typical blog</a:t>
            </a:r>
          </a:p>
          <a:p>
            <a:pPr lvl="1"/>
            <a:r>
              <a:rPr lang="en-US" dirty="0"/>
              <a:t>A login panel that would be rendered on every page and show either the links to log out or log in, depending on the log in state of the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view component </a:t>
            </a:r>
            <a:r>
              <a:rPr lang="en-US" dirty="0" smtClean="0"/>
              <a:t>class deriving from </a:t>
            </a:r>
            <a:r>
              <a:rPr lang="en-US" i="1" dirty="0" err="1" smtClean="0"/>
              <a:t>ViewComponent</a:t>
            </a:r>
            <a:endParaRPr lang="en-US" i="1" dirty="0" smtClean="0"/>
          </a:p>
          <a:p>
            <a:r>
              <a:rPr lang="en-US" dirty="0"/>
              <a:t>Creating a class where the name ends with the suffix </a:t>
            </a:r>
            <a:r>
              <a:rPr lang="en-US" i="1" dirty="0" err="1"/>
              <a:t>ViewComponent</a:t>
            </a:r>
            <a:endParaRPr lang="en-US" dirty="0"/>
          </a:p>
          <a:p>
            <a:r>
              <a:rPr lang="en-US" dirty="0"/>
              <a:t>View component </a:t>
            </a:r>
            <a:r>
              <a:rPr lang="en-US" dirty="0"/>
              <a:t>methods </a:t>
            </a:r>
            <a:r>
              <a:rPr lang="en-US" b="1" dirty="0" err="1"/>
              <a:t>InvokeAsync</a:t>
            </a:r>
            <a:r>
              <a:rPr lang="en-US" dirty="0"/>
              <a:t> method that returns an </a:t>
            </a:r>
            <a:r>
              <a:rPr lang="en-US" dirty="0" err="1"/>
              <a:t>IViewComponentResult</a:t>
            </a:r>
            <a:endParaRPr lang="en-US" dirty="0"/>
          </a:p>
          <a:p>
            <a:r>
              <a:rPr lang="en-US" dirty="0"/>
              <a:t>The runtime searches for the view in the following paths:</a:t>
            </a:r>
          </a:p>
          <a:p>
            <a:pPr lvl="1"/>
            <a:r>
              <a:rPr lang="en-US" dirty="0"/>
              <a:t>Views/&lt;</a:t>
            </a:r>
            <a:r>
              <a:rPr lang="en-US" dirty="0" err="1"/>
              <a:t>controller_name</a:t>
            </a:r>
            <a:r>
              <a:rPr lang="en-US" dirty="0"/>
              <a:t>&gt;/Components/&lt;</a:t>
            </a:r>
            <a:r>
              <a:rPr lang="en-US" dirty="0" err="1"/>
              <a:t>view_component_name</a:t>
            </a:r>
            <a:r>
              <a:rPr lang="en-US" dirty="0"/>
              <a:t>&gt;/&lt;</a:t>
            </a:r>
            <a:r>
              <a:rPr lang="en-US" dirty="0" err="1"/>
              <a:t>view_name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Views/Shared/Components/&lt;</a:t>
            </a:r>
            <a:r>
              <a:rPr lang="en-US" dirty="0" err="1"/>
              <a:t>view_component_name</a:t>
            </a:r>
            <a:r>
              <a:rPr lang="en-US" dirty="0"/>
              <a:t>&gt;/&lt;</a:t>
            </a:r>
            <a:r>
              <a:rPr lang="en-US" dirty="0" err="1"/>
              <a:t>view_name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view name for a view component is </a:t>
            </a:r>
            <a:r>
              <a:rPr lang="en-US" i="1" dirty="0" smtClean="0"/>
              <a:t>Default</a:t>
            </a:r>
          </a:p>
          <a:p>
            <a:r>
              <a:rPr lang="en-US" i="1" dirty="0" smtClean="0"/>
              <a:t>Invoking</a:t>
            </a:r>
            <a:endParaRPr lang="en-US" dirty="0"/>
          </a:p>
          <a:p>
            <a:pPr lvl="1"/>
            <a:r>
              <a:rPr lang="en-US" dirty="0"/>
              <a:t>Invoking a view component</a:t>
            </a:r>
          </a:p>
          <a:p>
            <a:pPr lvl="1"/>
            <a:r>
              <a:rPr lang="en-US" dirty="0"/>
              <a:t>Invoking a view component as a Tag </a:t>
            </a:r>
            <a:r>
              <a:rPr lang="en-US" dirty="0" smtClean="0"/>
              <a:t>Helper</a:t>
            </a:r>
          </a:p>
          <a:p>
            <a:pPr lvl="1"/>
            <a:r>
              <a:rPr lang="en-US" dirty="0"/>
              <a:t>Invoking a view component directly from a </a:t>
            </a:r>
            <a:r>
              <a:rPr lang="en-US" dirty="0" smtClean="0"/>
              <a:t>controller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369</TotalTime>
  <Words>167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Euphemia</vt:lpstr>
      <vt:lpstr>Wingdings</vt:lpstr>
      <vt:lpstr>Banded Design Blue 16x9</vt:lpstr>
      <vt:lpstr>PowerPoint Presentation</vt:lpstr>
      <vt:lpstr>Introducing view components</vt:lpstr>
      <vt:lpstr>View components</vt:lpstr>
      <vt:lpstr>Creating a view 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156</cp:revision>
  <dcterms:created xsi:type="dcterms:W3CDTF">2017-10-16T14:56:18Z</dcterms:created>
  <dcterms:modified xsi:type="dcterms:W3CDTF">2017-11-07T00:46:43Z</dcterms:modified>
</cp:coreProperties>
</file>