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5312" y="1656335"/>
            <a:ext cx="82084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3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ASP.NET Core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72DC6-3B20-4353-8FB7-4936F7D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8A9A5-157A-4B75-8D62-20D6A178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is a new version of ASP.NET by Microsoft. </a:t>
            </a:r>
          </a:p>
          <a:p>
            <a:r>
              <a:rPr lang="en-US" dirty="0"/>
              <a:t>It is an open-source web framework which can be run on Windows, Mac, or Linux.</a:t>
            </a:r>
          </a:p>
          <a:p>
            <a:r>
              <a:rPr lang="en-US" dirty="0"/>
              <a:t>ASP.NET Core is a free, open-source and cloud optimized web framework which can run on Windows, Linux, or Mac. </a:t>
            </a:r>
          </a:p>
          <a:p>
            <a:r>
              <a:rPr lang="en-US" dirty="0"/>
              <a:t>You can say that it is the new version of ASP.NET. </a:t>
            </a:r>
          </a:p>
          <a:p>
            <a:r>
              <a:rPr lang="en-US" dirty="0"/>
              <a:t>The framework is a complete rewrite from scratch in order to make it open source, modular and cross-platform. </a:t>
            </a:r>
          </a:p>
          <a:p>
            <a:r>
              <a:rPr lang="en-US" dirty="0"/>
              <a:t>It was initially launched as ASP.NET 5 but then it was renamed to ASP.NET Core.</a:t>
            </a:r>
          </a:p>
        </p:txBody>
      </p:sp>
    </p:spTree>
    <p:extLst>
      <p:ext uri="{BB962C8B-B14F-4D97-AF65-F5344CB8AC3E}">
        <p14:creationId xmlns:p14="http://schemas.microsoft.com/office/powerpoint/2010/main" val="10203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96314-FDCC-4269-A448-51416D03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Version 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DAD751B-7228-4051-9E72-82F9B2B5A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63567"/>
              </p:ext>
            </p:extLst>
          </p:nvPr>
        </p:nvGraphicFramePr>
        <p:xfrm>
          <a:off x="2286000" y="2590800"/>
          <a:ext cx="7191375" cy="1478280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xmlns="" val="3132623033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xmlns="" val="293427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Version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Release Date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091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ASP.NET Core 2.0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August 2017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1227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ASP.NET Core 1.1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November 2016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768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ASP.NET Core 1.0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June 2016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466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6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2C948-6EAB-4CF2-B009-53C98126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ASP.NET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5FE3B-EFAE-4E80-BA2B-A14308FC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167</TotalTime>
  <Words>144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Euphemia</vt:lpstr>
      <vt:lpstr>Wingdings</vt:lpstr>
      <vt:lpstr>Banded Design Blue 16x9</vt:lpstr>
      <vt:lpstr>PowerPoint Presentation</vt:lpstr>
      <vt:lpstr>ASP.NET Core</vt:lpstr>
      <vt:lpstr>ASP.NET Core Version History</vt:lpstr>
      <vt:lpstr>Why ASP.NET Core?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65</cp:revision>
  <dcterms:created xsi:type="dcterms:W3CDTF">2017-10-16T14:56:18Z</dcterms:created>
  <dcterms:modified xsi:type="dcterms:W3CDTF">2017-10-27T15:33:45Z</dcterms:modified>
</cp:coreProperties>
</file>