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5" r:id="rId2"/>
    <p:sldId id="266" r:id="rId3"/>
    <p:sldId id="267" r:id="rId4"/>
    <p:sldId id="269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EB891E-670D-40E9-A543-B780B86D42F2}">
          <p14:sldIdLst>
            <p14:sldId id="265"/>
            <p14:sldId id="266"/>
            <p14:sldId id="267"/>
            <p14:sldId id="269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9559" autoAdjust="0"/>
  </p:normalViewPr>
  <p:slideViewPr>
    <p:cSldViewPr>
      <p:cViewPr varScale="1">
        <p:scale>
          <a:sx n="72" d="100"/>
          <a:sy n="72" d="100"/>
        </p:scale>
        <p:origin x="660" y="72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10/27/2017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10/27/2017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10/27/2017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10/27/2017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10/27/2017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10/27/2017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10/27/2017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724013" y="5383865"/>
            <a:ext cx="5410202" cy="762000"/>
          </a:xfrm>
        </p:spPr>
        <p:txBody>
          <a:bodyPr/>
          <a:lstStyle/>
          <a:p>
            <a:r>
              <a:rPr lang="en-US" dirty="0"/>
              <a:t>Developed by</a:t>
            </a:r>
            <a:r>
              <a:rPr lang="vi-VN" dirty="0"/>
              <a:t>: </a:t>
            </a:r>
            <a:r>
              <a:rPr lang="en-US" dirty="0"/>
              <a:t>Toan Bach Ngoc| </a:t>
            </a:r>
            <a:r>
              <a:rPr lang="vi-VN" dirty="0"/>
              <a:t>TEDU</a:t>
            </a:r>
          </a:p>
          <a:p>
            <a:r>
              <a:rPr lang="vi-VN" dirty="0"/>
              <a:t>Website: www.tedu.com.vn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56335"/>
            <a:ext cx="2209800" cy="2209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26431" y="1656335"/>
            <a:ext cx="542616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Lesson 4</a:t>
            </a:r>
          </a:p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MVC Architecture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29200"/>
            <a:ext cx="2415435" cy="14713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029200"/>
            <a:ext cx="2209800" cy="147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64C4-AD55-4116-973C-1A298A4F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180EE-B43E-45EA-B248-D17D52743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MVC architectural pattern has existed for a long time in software engineering.</a:t>
            </a:r>
          </a:p>
          <a:p>
            <a:r>
              <a:rPr lang="en-US" dirty="0"/>
              <a:t>MVC stands for Model, View and Controller. MVC separates application into three components - Model, View and Controller.</a:t>
            </a:r>
          </a:p>
        </p:txBody>
      </p:sp>
    </p:spTree>
    <p:extLst>
      <p:ext uri="{BB962C8B-B14F-4D97-AF65-F5344CB8AC3E}">
        <p14:creationId xmlns:p14="http://schemas.microsoft.com/office/powerpoint/2010/main" val="408717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2388-24B1-4592-ABF8-D2618E4B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522F-525C-49BC-B90D-98EE2BEAC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figure illustrates the interaction between Model, View and Controller.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08A4E7-39F8-4309-901F-1BABCC681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588" y="2362200"/>
            <a:ext cx="4690437" cy="386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1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0522-3341-4022-B36F-0B1542B5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590BB-48A3-40A9-B369-5D97332E4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Model</a:t>
            </a:r>
            <a:r>
              <a:rPr lang="en-US" dirty="0"/>
              <a:t>: Model represents shape of the data and business logic. It maintains the data of the application. Model objects retrieve and store model state in a database.</a:t>
            </a:r>
          </a:p>
          <a:p>
            <a:pPr lvl="1"/>
            <a:r>
              <a:rPr lang="en-US" u="sng" dirty="0"/>
              <a:t>Model is a data and business logic.</a:t>
            </a:r>
          </a:p>
          <a:p>
            <a:r>
              <a:rPr lang="en-US" b="1" dirty="0"/>
              <a:t>View</a:t>
            </a:r>
            <a:r>
              <a:rPr lang="en-US" dirty="0"/>
              <a:t>: View is a user interface. View display data using model to the user and also enables them to modify the data.</a:t>
            </a:r>
          </a:p>
          <a:p>
            <a:pPr lvl="1"/>
            <a:r>
              <a:rPr lang="en-US" u="sng" dirty="0"/>
              <a:t>View is a User Interface.</a:t>
            </a:r>
          </a:p>
          <a:p>
            <a:r>
              <a:rPr lang="en-US" b="1" dirty="0"/>
              <a:t>Controller</a:t>
            </a:r>
            <a:r>
              <a:rPr lang="en-US" dirty="0"/>
              <a:t>: Controller handles the user request. Typically, user interact with View, which in-tern raises appropriate URL request, this request will be handled by a controller. The controller renders the appropriate view with the model data as a response.</a:t>
            </a:r>
          </a:p>
          <a:p>
            <a:pPr lvl="1"/>
            <a:r>
              <a:rPr lang="en-US" u="sng" dirty="0"/>
              <a:t>Controller is a request handler.</a:t>
            </a:r>
          </a:p>
        </p:txBody>
      </p:sp>
    </p:spTree>
    <p:extLst>
      <p:ext uri="{BB962C8B-B14F-4D97-AF65-F5344CB8AC3E}">
        <p14:creationId xmlns:p14="http://schemas.microsoft.com/office/powerpoint/2010/main" val="54227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B010-049C-4937-8CC2-54436BF7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B8F46-B8E8-406B-A391-7216FFF2E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figure illustrates the flow of the user's request in ASP.NET MVC.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3A4E5-2193-4987-9FBD-9F9689F8E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2479865"/>
            <a:ext cx="9523666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3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170</TotalTime>
  <Words>215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Corbel</vt:lpstr>
      <vt:lpstr>Euphemia</vt:lpstr>
      <vt:lpstr>Wingdings</vt:lpstr>
      <vt:lpstr>Banded Design Blue 16x9</vt:lpstr>
      <vt:lpstr>PowerPoint Presentation</vt:lpstr>
      <vt:lpstr>MVC Architecture</vt:lpstr>
      <vt:lpstr>MVC Architecture</vt:lpstr>
      <vt:lpstr>MVC Architecture</vt:lpstr>
      <vt:lpstr>MVC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Toan Bach</dc:creator>
  <cp:lastModifiedBy>Admin</cp:lastModifiedBy>
  <cp:revision>80</cp:revision>
  <dcterms:created xsi:type="dcterms:W3CDTF">2017-10-16T14:56:18Z</dcterms:created>
  <dcterms:modified xsi:type="dcterms:W3CDTF">2017-10-27T08:33:16Z</dcterms:modified>
</cp:coreProperties>
</file>