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65" r:id="rId2"/>
    <p:sldId id="266" r:id="rId3"/>
    <p:sldId id="26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3EB891E-670D-40E9-A543-B780B86D42F2}">
          <p14:sldIdLst>
            <p14:sldId id="265"/>
            <p14:sldId id="266"/>
            <p14:sldId id="267"/>
          </p14:sldIdLst>
        </p14:section>
      </p14:sectionLst>
    </p:ex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pos="6816" userDrawn="1">
          <p15:clr>
            <a:srgbClr val="A4A3A4"/>
          </p15:clr>
        </p15:guide>
        <p15:guide id="3" pos="816" userDrawn="1">
          <p15:clr>
            <a:srgbClr val="A4A3A4"/>
          </p15:clr>
        </p15:guide>
        <p15:guide id="4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8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93D81CF-94F2-401A-BA57-92F5A7B2D0C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79559" autoAdjust="0"/>
  </p:normalViewPr>
  <p:slideViewPr>
    <p:cSldViewPr>
      <p:cViewPr varScale="1">
        <p:scale>
          <a:sx n="74" d="100"/>
          <a:sy n="74" d="100"/>
        </p:scale>
        <p:origin x="576" y="72"/>
      </p:cViewPr>
      <p:guideLst>
        <p:guide pos="3840"/>
        <p:guide pos="6816"/>
        <p:guide pos="816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5" d="100"/>
          <a:sy n="95" d="100"/>
        </p:scale>
        <p:origin x="3576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EA5F0D-C1DC-412F-A146-DDB3A74B588F}" type="datetimeFigureOut">
              <a:rPr lang="en-US"/>
              <a:t>10/27/2017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AE14B8-3CC9-472D-9BC5-A84D80684DE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77827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CDE508-72C8-4AB5-AA9C-1584D31690E0}" type="datetimeFigureOut">
              <a:rPr lang="en-US"/>
              <a:t>10/27/2017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B667E1-E601-4AAF-B95C-B25720D70A6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11136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Sun rising over grassy hill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" y="0"/>
            <a:ext cx="12188699" cy="47993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 bwMode="ltGray">
          <a:xfrm>
            <a:off x="-2" y="4754880"/>
            <a:ext cx="12192002" cy="210312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6" name="Rectangle 5"/>
          <p:cNvSpPr/>
          <p:nvPr/>
        </p:nvSpPr>
        <p:spPr bwMode="white">
          <a:xfrm>
            <a:off x="-127" y="4724400"/>
            <a:ext cx="12188826" cy="76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999" y="4800600"/>
            <a:ext cx="9144002" cy="11430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943600"/>
            <a:ext cx="9144002" cy="7620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000" cap="none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8288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Alternate 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0" y="0"/>
            <a:ext cx="4873752" cy="68580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412" y="2362200"/>
            <a:ext cx="3200400" cy="1990725"/>
          </a:xfrm>
        </p:spPr>
        <p:txBody>
          <a:bodyPr anchor="b">
            <a:normAutofit/>
          </a:bodyPr>
          <a:lstStyle>
            <a:lvl1pPr>
              <a:defRPr sz="34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0412" y="4367308"/>
            <a:ext cx="3200400" cy="1622012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62892" y="685800"/>
            <a:ext cx="637032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583DDF-CA54-461A-A486-592D2374C532}" type="datetimeFigureOut">
              <a:rPr lang="en-US"/>
              <a:pPr/>
              <a:t>10/27/2017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8D9AD5-F248-4919-864A-CFD76CC027D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6930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7315200" y="0"/>
            <a:ext cx="4873752" cy="68580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3214" y="2362200"/>
            <a:ext cx="3200400" cy="1993392"/>
          </a:xfrm>
        </p:spPr>
        <p:txBody>
          <a:bodyPr anchor="b">
            <a:normAutofit/>
          </a:bodyPr>
          <a:lstStyle>
            <a:lvl1pPr>
              <a:defRPr sz="34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0" y="0"/>
            <a:ext cx="7315200" cy="6858000"/>
          </a:xfrm>
          <a:solidFill>
            <a:schemeClr val="bg2">
              <a:lumMod val="90000"/>
            </a:schemeClr>
          </a:solidFill>
        </p:spPr>
        <p:txBody>
          <a:bodyPr/>
          <a:lstStyle>
            <a:lvl1pPr marL="0" indent="0" algn="ctr">
              <a:buNone/>
              <a:defRPr sz="320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3214" y="4355592"/>
            <a:ext cx="3200400" cy="1644614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10/27/2017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7173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10/27/2017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3857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10/27/2017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155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6pPr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10/27/2017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59342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0"/>
            <a:ext cx="12188826" cy="4572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</a:endParaRPr>
          </a:p>
        </p:txBody>
      </p:sp>
      <p:sp>
        <p:nvSpPr>
          <p:cNvPr id="8" name="Rectangle 7"/>
          <p:cNvSpPr/>
          <p:nvPr/>
        </p:nvSpPr>
        <p:spPr bwMode="white">
          <a:xfrm>
            <a:off x="-1" y="411480"/>
            <a:ext cx="12188826" cy="457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143000"/>
            <a:ext cx="9144000" cy="2667000"/>
          </a:xfrm>
        </p:spPr>
        <p:txBody>
          <a:bodyPr anchor="b">
            <a:normAutofit/>
          </a:bodyPr>
          <a:lstStyle>
            <a:lvl1pPr algn="ctr">
              <a:defRPr sz="5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3810000"/>
            <a:ext cx="9144000" cy="1143000"/>
          </a:xfr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buNone/>
              <a:defRPr sz="2400" cap="none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10/27/2017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158437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lternate 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143000"/>
            <a:ext cx="9144000" cy="2667000"/>
          </a:xfrm>
        </p:spPr>
        <p:txBody>
          <a:bodyPr anchor="b">
            <a:normAutofit/>
          </a:bodyPr>
          <a:lstStyle>
            <a:lvl1pPr algn="ctr">
              <a:defRPr sz="52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3810000"/>
            <a:ext cx="9144000" cy="1143000"/>
          </a:xfr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buNone/>
              <a:defRPr sz="2400" cap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583DDF-CA54-461A-A486-592D2374C532}" type="datetimeFigureOut">
              <a:rPr lang="en-US"/>
              <a:pPr/>
              <a:t>10/27/2017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8D9AD5-F248-4919-864A-CFD76CC027D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043280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41120" y="1901952"/>
            <a:ext cx="457200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8880" y="1901952"/>
            <a:ext cx="457200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7D43D-6574-4C7B-808D-C6C12215A4D4}" type="datetimeFigureOut">
              <a:rPr lang="en-US"/>
              <a:t>10/27/2017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CE5F2-81AA-4605-B028-6FBA391056A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17078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1120" y="466344"/>
            <a:ext cx="9509760" cy="12344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112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7888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888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10/27/2017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7080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10/27/2017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4201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583DDF-CA54-461A-A486-592D2374C532}" type="datetimeFigureOut">
              <a:rPr lang="en-US"/>
              <a:pPr/>
              <a:t>10/27/2017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8D9AD5-F248-4919-864A-CFD76CC027D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9003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412" y="2362200"/>
            <a:ext cx="3200400" cy="1990725"/>
          </a:xfrm>
        </p:spPr>
        <p:txBody>
          <a:bodyPr anchor="b">
            <a:normAutofit/>
          </a:bodyPr>
          <a:lstStyle>
            <a:lvl1pPr>
              <a:defRPr sz="34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0412" y="4367308"/>
            <a:ext cx="3200400" cy="1622012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4212" y="685800"/>
            <a:ext cx="7239001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10/27/2017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5946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1587" y="6583680"/>
            <a:ext cx="12188826" cy="27432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</a:endParaRPr>
          </a:p>
        </p:txBody>
      </p:sp>
      <p:sp>
        <p:nvSpPr>
          <p:cNvPr id="8" name="Rectangle 7"/>
          <p:cNvSpPr/>
          <p:nvPr/>
        </p:nvSpPr>
        <p:spPr bwMode="white">
          <a:xfrm>
            <a:off x="1587" y="6583680"/>
            <a:ext cx="12188826" cy="457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12334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901952"/>
            <a:ext cx="9509760" cy="4127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41120" y="6601968"/>
            <a:ext cx="7159752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75776" y="6601968"/>
            <a:ext cx="96012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2"/>
                </a:solidFill>
              </a:defRPr>
            </a:lvl1pPr>
          </a:lstStyle>
          <a:p>
            <a:fld id="{9E583DDF-CA54-461A-A486-592D2374C532}" type="datetimeFigureOut">
              <a:rPr lang="en-US" smtClean="0"/>
              <a:pPr/>
              <a:t>10/27/2017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10800" y="6601968"/>
            <a:ext cx="64008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2"/>
                </a:solidFill>
              </a:defRPr>
            </a:lvl1pPr>
          </a:lstStyle>
          <a:p>
            <a:fld id="{CA8D9AD5-F248-4919-864A-CFD76CC027D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760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2" r:id="rId4"/>
    <p:sldLayoutId id="2147483661" r:id="rId5"/>
    <p:sldLayoutId id="2147483653" r:id="rId6"/>
    <p:sldLayoutId id="2147483654" r:id="rId7"/>
    <p:sldLayoutId id="2147483655" r:id="rId8"/>
    <p:sldLayoutId id="2147483656" r:id="rId9"/>
    <p:sldLayoutId id="2147483663" r:id="rId10"/>
    <p:sldLayoutId id="2147483657" r:id="rId11"/>
    <p:sldLayoutId id="2147483658" r:id="rId12"/>
    <p:sldLayoutId id="2147483659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Font typeface="Arial" pitchFamily="34" charset="0"/>
        <a:buNone/>
        <a:defRPr sz="3400" kern="1200">
          <a:solidFill>
            <a:schemeClr val="tx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2"/>
        </a:buClr>
        <a:buSzPct val="80000"/>
        <a:buFont typeface="Wingdings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2"/>
        </a:buClr>
        <a:buSzPct val="80000"/>
        <a:buFont typeface="Wingdings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80000"/>
        <a:buFont typeface="Wingdings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80000"/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80000"/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187452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360">
          <p15:clr>
            <a:srgbClr val="F26B43"/>
          </p15:clr>
        </p15:guide>
        <p15:guide id="2" pos="40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icrosoft.com/net/download/core" TargetMode="External"/><Relationship Id="rId2" Type="http://schemas.openxmlformats.org/officeDocument/2006/relationships/hyperlink" Target="https://www.visualstudio.com/download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MOyXtDQls-E" TargetMode="External"/><Relationship Id="rId5" Type="http://schemas.openxmlformats.org/officeDocument/2006/relationships/hyperlink" Target="https://git-scm.com/" TargetMode="External"/><Relationship Id="rId4" Type="http://schemas.openxmlformats.org/officeDocument/2006/relationships/hyperlink" Target="https://nodejs.org/en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5724013" y="5383865"/>
            <a:ext cx="5410202" cy="762000"/>
          </a:xfrm>
        </p:spPr>
        <p:txBody>
          <a:bodyPr/>
          <a:lstStyle/>
          <a:p>
            <a:r>
              <a:rPr lang="en-US" dirty="0"/>
              <a:t>Developed by</a:t>
            </a:r>
            <a:r>
              <a:rPr lang="vi-VN" dirty="0"/>
              <a:t>: </a:t>
            </a:r>
            <a:r>
              <a:rPr lang="en-US" dirty="0"/>
              <a:t>Toan Bach Ngoc| </a:t>
            </a:r>
            <a:r>
              <a:rPr lang="vi-VN" dirty="0"/>
              <a:t>TEDU</a:t>
            </a:r>
          </a:p>
          <a:p>
            <a:r>
              <a:rPr lang="vi-VN" dirty="0"/>
              <a:t>Website: www.tedu.com.vn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1656335"/>
            <a:ext cx="2209800" cy="22098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732373" y="1656335"/>
            <a:ext cx="8414291" cy="25853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Lesson 5</a:t>
            </a:r>
          </a:p>
          <a:p>
            <a:pPr algn="ctr"/>
            <a:r>
              <a:rPr lang="en-US" sz="5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Development Environment </a:t>
            </a:r>
          </a:p>
          <a:p>
            <a:pPr algn="ctr"/>
            <a:r>
              <a:rPr lang="en-US" sz="5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Setup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5029200"/>
            <a:ext cx="2415435" cy="147133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5029200"/>
            <a:ext cx="2209800" cy="1475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809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30DB7E5-EC60-4129-B150-7F27E9C6D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Development Environment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33B673A-F3CD-4FAC-ABE5-1DE95FCC65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use ASP.NET Core in your application, the following must be installed in your system:</a:t>
            </a:r>
          </a:p>
          <a:p>
            <a:r>
              <a:rPr lang="en-US" dirty="0"/>
              <a:t>Visual Studio: </a:t>
            </a:r>
            <a:r>
              <a:rPr lang="en-US" dirty="0">
                <a:hlinkClick r:id="rId2"/>
              </a:rPr>
              <a:t>https://www.visualstudio.com/downloads/</a:t>
            </a:r>
            <a:endParaRPr lang="en-US" dirty="0"/>
          </a:p>
          <a:p>
            <a:r>
              <a:rPr lang="en-US" dirty="0"/>
              <a:t>.NET Core SDK: </a:t>
            </a:r>
            <a:r>
              <a:rPr lang="en-US" dirty="0">
                <a:hlinkClick r:id="rId3"/>
              </a:rPr>
              <a:t>https://www.microsoft.com/net/download/core</a:t>
            </a:r>
            <a:endParaRPr lang="en-US" dirty="0"/>
          </a:p>
          <a:p>
            <a:r>
              <a:rPr lang="en-US" dirty="0"/>
              <a:t>NPM: </a:t>
            </a:r>
            <a:r>
              <a:rPr lang="en-US" dirty="0">
                <a:hlinkClick r:id="rId4"/>
              </a:rPr>
              <a:t>https://nodejs.org/en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r>
              <a:rPr lang="en-US" dirty="0" err="1" smtClean="0"/>
              <a:t>Git</a:t>
            </a:r>
            <a:r>
              <a:rPr lang="en-US" dirty="0"/>
              <a:t>: </a:t>
            </a:r>
            <a:r>
              <a:rPr lang="en-US" dirty="0">
                <a:hlinkClick r:id="rId5"/>
              </a:rPr>
              <a:t>https://git-scm.com/</a:t>
            </a:r>
            <a:endParaRPr lang="en-US" dirty="0"/>
          </a:p>
          <a:p>
            <a:r>
              <a:rPr lang="en-US" dirty="0"/>
              <a:t>Visual Studio Video Guide: </a:t>
            </a:r>
            <a:r>
              <a:rPr lang="en-US" dirty="0">
                <a:hlinkClick r:id="rId6"/>
              </a:rPr>
              <a:t>https://www.youtube.com/watch?v=MOyXtDQls-E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26706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739AA85-BE2E-4811-8E28-CC96CFEB0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87AE00D-EB51-4E53-997F-A3A490FE1D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Launching Visual Studio</a:t>
            </a:r>
          </a:p>
          <a:p>
            <a:r>
              <a:rPr lang="en-US" dirty="0"/>
              <a:t>Test Git</a:t>
            </a:r>
          </a:p>
          <a:p>
            <a:r>
              <a:rPr lang="en-US" dirty="0"/>
              <a:t>Test NPM</a:t>
            </a:r>
          </a:p>
          <a:p>
            <a:r>
              <a:rPr lang="en-US" dirty="0"/>
              <a:t>Test .NET Core</a:t>
            </a:r>
          </a:p>
        </p:txBody>
      </p:sp>
    </p:spTree>
    <p:extLst>
      <p:ext uri="{BB962C8B-B14F-4D97-AF65-F5344CB8AC3E}">
        <p14:creationId xmlns:p14="http://schemas.microsoft.com/office/powerpoint/2010/main" val="3749627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nded Design Blue 16x9">
  <a:themeElements>
    <a:clrScheme name="Banded_Design_Blue">
      <a:dk1>
        <a:srgbClr val="404040"/>
      </a:dk1>
      <a:lt1>
        <a:sysClr val="window" lastClr="FFFFFF"/>
      </a:lt1>
      <a:dk2>
        <a:srgbClr val="263050"/>
      </a:dk2>
      <a:lt2>
        <a:srgbClr val="E5E8E8"/>
      </a:lt2>
      <a:accent1>
        <a:srgbClr val="77B142"/>
      </a:accent1>
      <a:accent2>
        <a:srgbClr val="E3C01E"/>
      </a:accent2>
      <a:accent3>
        <a:srgbClr val="0070C0"/>
      </a:accent3>
      <a:accent4>
        <a:srgbClr val="7556A4"/>
      </a:accent4>
      <a:accent5>
        <a:srgbClr val="F08F1E"/>
      </a:accent5>
      <a:accent6>
        <a:srgbClr val="CB3E3A"/>
      </a:accent6>
      <a:hlink>
        <a:srgbClr val="0070C0"/>
      </a:hlink>
      <a:folHlink>
        <a:srgbClr val="7556A4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lumMod val="0"/>
                <a:lumOff val="100000"/>
              </a:schemeClr>
            </a:gs>
            <a:gs pos="72000">
              <a:schemeClr val="phClr"/>
            </a:gs>
            <a:gs pos="100000">
              <a:schemeClr val="phClr">
                <a:lumMod val="90000"/>
              </a:schemeClr>
            </a:gs>
          </a:gsLst>
          <a:lin ang="5400000" scaled="1"/>
        </a:gradFill>
        <a:gradFill flip="none" rotWithShape="1">
          <a:gsLst>
            <a:gs pos="32000">
              <a:schemeClr val="phClr"/>
            </a:gs>
            <a:gs pos="100000">
              <a:schemeClr val="phClr">
                <a:lumMod val="75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3417271.potx" id="{FAD70E18-2F21-4BAE-983F-13051C6D1C17}" vid="{4B4DF9DC-15EC-4671-A52A-56A08B977F11}"/>
    </a:ext>
  </a:extLst>
</a:theme>
</file>

<file path=ppt/theme/theme2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project plan presentation (widescreen)</Template>
  <TotalTime>183</TotalTime>
  <Words>83</Words>
  <Application>Microsoft Office PowerPoint</Application>
  <PresentationFormat>Widescreen</PresentationFormat>
  <Paragraphs>17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Corbel</vt:lpstr>
      <vt:lpstr>Euphemia</vt:lpstr>
      <vt:lpstr>Wingdings</vt:lpstr>
      <vt:lpstr>Banded Design Blue 16x9</vt:lpstr>
      <vt:lpstr>PowerPoint Presentation</vt:lpstr>
      <vt:lpstr>Development Environment Setup</vt:lpstr>
      <vt:lpstr>Testing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Ngoc Toan Bach</dc:creator>
  <cp:lastModifiedBy>Ngoc Toan Bach</cp:lastModifiedBy>
  <cp:revision>93</cp:revision>
  <dcterms:created xsi:type="dcterms:W3CDTF">2017-10-16T14:56:18Z</dcterms:created>
  <dcterms:modified xsi:type="dcterms:W3CDTF">2017-10-27T15:46:03Z</dcterms:modified>
</cp:coreProperties>
</file>