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1/4/2018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performance/cach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spnet/core/api/microsoft.extensions.caching.memory.imemorycach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ttpd.apache.org/docs/current/mod/mod_deflate.html" TargetMode="External"/><Relationship Id="rId7" Type="http://schemas.openxmlformats.org/officeDocument/2006/relationships/hyperlink" Target="https://docs.microsoft.com/en-us/aspnet/core/fundamentals/servers/kestrel" TargetMode="External"/><Relationship Id="rId2" Type="http://schemas.openxmlformats.org/officeDocument/2006/relationships/hyperlink" Target="https://www.iis.net/overview/reliability/dynamiccachingandcompr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fundamentals/servers/weblistener" TargetMode="External"/><Relationship Id="rId5" Type="http://schemas.openxmlformats.org/officeDocument/2006/relationships/hyperlink" Target="https://docs.microsoft.com/en-us/aspnet/core/fundamentals/servers/httpsys" TargetMode="External"/><Relationship Id="rId4" Type="http://schemas.openxmlformats.org/officeDocument/2006/relationships/hyperlink" Target="https://www.nginx.com/resources/admin-guide/compression-and-decompress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15723" y="1656335"/>
            <a:ext cx="74478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</a:t>
            </a:r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58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Caching web application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docs.microsoft.com/en-us/aspnet/core/performance/caching/</a:t>
            </a:r>
            <a:endParaRPr lang="en-US" dirty="0" smtClean="0"/>
          </a:p>
          <a:p>
            <a:r>
              <a:rPr lang="en-US" dirty="0" smtClean="0"/>
              <a:t>There are some type of caching:</a:t>
            </a:r>
          </a:p>
          <a:p>
            <a:pPr lvl="1"/>
            <a:r>
              <a:rPr lang="en-US" dirty="0" smtClean="0"/>
              <a:t>In-memory</a:t>
            </a:r>
          </a:p>
          <a:p>
            <a:pPr lvl="1"/>
            <a:r>
              <a:rPr lang="en-US" dirty="0" smtClean="0"/>
              <a:t>Distributed cache</a:t>
            </a:r>
          </a:p>
          <a:p>
            <a:pPr lvl="1"/>
            <a:r>
              <a:rPr lang="en-US" dirty="0" smtClean="0"/>
              <a:t>Response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In-memory caching in ASP.NET </a:t>
            </a:r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supports several different caches.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simplest cache is based on the </a:t>
            </a:r>
            <a:r>
              <a:rPr lang="en-US" dirty="0" err="1">
                <a:hlinkClick r:id="rId2"/>
              </a:rPr>
              <a:t>IMemoryCache</a:t>
            </a:r>
            <a:r>
              <a:rPr lang="en-US" dirty="0"/>
              <a:t>, which represents a cache stored in the memory of the web server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Microsoft.Extensions.Caching.Memory</a:t>
            </a:r>
            <a:endParaRPr lang="en-US" dirty="0" smtClean="0"/>
          </a:p>
          <a:p>
            <a:r>
              <a:rPr lang="en-US" dirty="0"/>
              <a:t>This type of caching is suitable for a single server or multiple servers using </a:t>
            </a:r>
            <a:r>
              <a:rPr lang="en-US" i="1" dirty="0"/>
              <a:t>sticky sessions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Sticky </a:t>
            </a:r>
            <a:r>
              <a:rPr lang="en-US" dirty="0"/>
              <a:t>sessions means that the requests from a client are always routed to the same server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1271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 distributed cache in ASP.NET </a:t>
            </a:r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Distributed caches can improve the performance and scalability of ASP.NET Core apps, especially when hosted in a cloud or server farm environment. </a:t>
            </a:r>
            <a:endParaRPr lang="en-US" dirty="0" smtClean="0"/>
          </a:p>
          <a:p>
            <a:pPr lvl="1"/>
            <a:r>
              <a:rPr lang="en-US" dirty="0" smtClean="0"/>
              <a:t>SQL Server Cache</a:t>
            </a:r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 Cache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/>
              <a:t>Use a distributed cache to store data in memory when the app is hosted in a cloud or server farm.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cache is shared across the servers that process requests.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client can submit a request that is handled by any server in the group and cached data for the client is available. </a:t>
            </a:r>
            <a:endParaRPr lang="en-US" dirty="0" smtClean="0"/>
          </a:p>
          <a:p>
            <a:r>
              <a:rPr lang="en-US" dirty="0" smtClean="0"/>
              <a:t>ASP.NET </a:t>
            </a:r>
            <a:r>
              <a:rPr lang="en-US" dirty="0"/>
              <a:t>Core offers SQL Server and </a:t>
            </a:r>
            <a:r>
              <a:rPr lang="en-US" dirty="0" err="1"/>
              <a:t>Redis</a:t>
            </a:r>
            <a:r>
              <a:rPr lang="en-US" dirty="0"/>
              <a:t> distributed caches.</a:t>
            </a:r>
          </a:p>
        </p:txBody>
      </p:sp>
    </p:spTree>
    <p:extLst>
      <p:ext uri="{BB962C8B-B14F-4D97-AF65-F5344CB8AC3E}">
        <p14:creationId xmlns:p14="http://schemas.microsoft.com/office/powerpoint/2010/main" val="251577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caching in ASP.NET </a:t>
            </a:r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caching reduces the number of requests a client or proxy makes to a web server. </a:t>
            </a:r>
            <a:endParaRPr lang="en-US" dirty="0" smtClean="0"/>
          </a:p>
          <a:p>
            <a:r>
              <a:rPr lang="en-US" dirty="0" smtClean="0"/>
              <a:t>Response </a:t>
            </a:r>
            <a:r>
              <a:rPr lang="en-US" dirty="0"/>
              <a:t>caching also reduces the amount of work the web server performs to generate a response. </a:t>
            </a:r>
            <a:endParaRPr lang="en-US" dirty="0" smtClean="0"/>
          </a:p>
          <a:p>
            <a:r>
              <a:rPr lang="en-US" dirty="0" smtClean="0"/>
              <a:t>Response </a:t>
            </a:r>
            <a:r>
              <a:rPr lang="en-US" dirty="0"/>
              <a:t>caching is controlled by headers that specify how you want client, proxy, and middleware to cache responses.</a:t>
            </a:r>
          </a:p>
        </p:txBody>
      </p:sp>
    </p:spTree>
    <p:extLst>
      <p:ext uri="{BB962C8B-B14F-4D97-AF65-F5344CB8AC3E}">
        <p14:creationId xmlns:p14="http://schemas.microsoft.com/office/powerpoint/2010/main" val="19935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</a:t>
            </a:r>
            <a:r>
              <a:rPr lang="en-US" dirty="0" smtClean="0"/>
              <a:t>Compression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include the middleware in your project, add a reference to the </a:t>
            </a:r>
            <a:r>
              <a:rPr lang="en-US" dirty="0" err="1"/>
              <a:t>Microsoft.AspNetCore.ResponseCompression</a:t>
            </a:r>
            <a:r>
              <a:rPr lang="en-US" dirty="0"/>
              <a:t> package or use the </a:t>
            </a:r>
            <a:r>
              <a:rPr lang="en-US" dirty="0" err="1"/>
              <a:t>Microsoft.AspNetCore.All</a:t>
            </a:r>
            <a:r>
              <a:rPr lang="en-US" dirty="0"/>
              <a:t> package</a:t>
            </a:r>
            <a:r>
              <a:rPr lang="en-US" dirty="0" smtClean="0"/>
              <a:t>.</a:t>
            </a:r>
          </a:p>
          <a:p>
            <a:r>
              <a:rPr lang="en-US" dirty="0"/>
              <a:t>Use Response Compression Middleware when you're:</a:t>
            </a:r>
          </a:p>
          <a:p>
            <a:pPr lvl="1"/>
            <a:r>
              <a:rPr lang="en-US" dirty="0"/>
              <a:t>Unable to use the following server-based compression technologies:</a:t>
            </a:r>
          </a:p>
          <a:p>
            <a:pPr lvl="2"/>
            <a:r>
              <a:rPr lang="en-US" dirty="0">
                <a:hlinkClick r:id="rId2"/>
              </a:rPr>
              <a:t>IIS Dynamic Compression module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Apache </a:t>
            </a:r>
            <a:r>
              <a:rPr lang="en-US" dirty="0" err="1">
                <a:hlinkClick r:id="rId3"/>
              </a:rPr>
              <a:t>mod_deflate</a:t>
            </a:r>
            <a:r>
              <a:rPr lang="en-US" dirty="0">
                <a:hlinkClick r:id="rId3"/>
              </a:rPr>
              <a:t> module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NGINX Compression and Decompression</a:t>
            </a:r>
            <a:endParaRPr lang="en-US" dirty="0"/>
          </a:p>
          <a:p>
            <a:pPr lvl="1"/>
            <a:r>
              <a:rPr lang="en-US" dirty="0"/>
              <a:t>Hosting directly on:</a:t>
            </a:r>
          </a:p>
          <a:p>
            <a:pPr lvl="2"/>
            <a:r>
              <a:rPr lang="en-US" dirty="0">
                <a:hlinkClick r:id="rId5"/>
              </a:rPr>
              <a:t>HTTP.sys server</a:t>
            </a:r>
            <a:r>
              <a:rPr lang="en-US" dirty="0"/>
              <a:t> (formerly called </a:t>
            </a:r>
            <a:r>
              <a:rPr lang="en-US" dirty="0" err="1">
                <a:hlinkClick r:id="rId6"/>
              </a:rPr>
              <a:t>WebListener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hlinkClick r:id="rId7"/>
              </a:rPr>
              <a:t>Kestrel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317</TotalTime>
  <Words>201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Euphemia</vt:lpstr>
      <vt:lpstr>Wingdings</vt:lpstr>
      <vt:lpstr>Banded Design Blue 16x9</vt:lpstr>
      <vt:lpstr>PowerPoint Presentation</vt:lpstr>
      <vt:lpstr>Caching</vt:lpstr>
      <vt:lpstr>In-memory caching in ASP.NET Core</vt:lpstr>
      <vt:lpstr>Working with a distributed cache in ASP.NET Core</vt:lpstr>
      <vt:lpstr>Response caching in ASP.NET Core</vt:lpstr>
      <vt:lpstr>Response Compression Middleware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197</cp:revision>
  <dcterms:created xsi:type="dcterms:W3CDTF">2017-10-16T14:56:18Z</dcterms:created>
  <dcterms:modified xsi:type="dcterms:W3CDTF">2018-01-04T00:11:54Z</dcterms:modified>
</cp:coreProperties>
</file>