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7866" y="1656335"/>
            <a:ext cx="816332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6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Creating the first ASP.NET 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178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Admin</cp:lastModifiedBy>
  <cp:revision>93</cp:revision>
  <dcterms:created xsi:type="dcterms:W3CDTF">2017-10-16T14:56:18Z</dcterms:created>
  <dcterms:modified xsi:type="dcterms:W3CDTF">2017-10-27T08:40:49Z</dcterms:modified>
</cp:coreProperties>
</file>