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5" r:id="rId2"/>
    <p:sldId id="26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3EB891E-670D-40E9-A543-B780B86D42F2}">
          <p14:sldIdLst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6816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79559" autoAdjust="0"/>
  </p:normalViewPr>
  <p:slideViewPr>
    <p:cSldViewPr>
      <p:cViewPr varScale="1">
        <p:scale>
          <a:sx n="74" d="100"/>
          <a:sy n="74" d="100"/>
        </p:scale>
        <p:origin x="576" y="72"/>
      </p:cViewPr>
      <p:guideLst>
        <p:guide pos="3840"/>
        <p:guide pos="6816"/>
        <p:guide pos="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357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023DDF-E98E-43FF-8190-69455B18068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</dgm:pt>
    <dgm:pt modelId="{4A96E135-8701-4B35-89A5-E5B399B6EA10}">
      <dgm:prSet phldrT="[Text]"/>
      <dgm:spPr/>
      <dgm:t>
        <a:bodyPr/>
        <a:lstStyle/>
        <a:p>
          <a:r>
            <a:rPr lang="en-US" dirty="0" smtClean="0"/>
            <a:t>Web Application</a:t>
          </a:r>
          <a:endParaRPr lang="en-US" dirty="0"/>
        </a:p>
      </dgm:t>
    </dgm:pt>
    <dgm:pt modelId="{6CC22C65-828F-406A-B707-E42B8D0C3136}" type="parTrans" cxnId="{2A8CC220-892A-46F4-B1C0-25C1EF522024}">
      <dgm:prSet/>
      <dgm:spPr/>
      <dgm:t>
        <a:bodyPr/>
        <a:lstStyle/>
        <a:p>
          <a:endParaRPr lang="en-US"/>
        </a:p>
      </dgm:t>
    </dgm:pt>
    <dgm:pt modelId="{46FFF459-E423-440D-A26A-A27F4640A7EB}" type="sibTrans" cxnId="{2A8CC220-892A-46F4-B1C0-25C1EF522024}">
      <dgm:prSet/>
      <dgm:spPr/>
      <dgm:t>
        <a:bodyPr/>
        <a:lstStyle/>
        <a:p>
          <a:endParaRPr lang="en-US"/>
        </a:p>
      </dgm:t>
    </dgm:pt>
    <dgm:pt modelId="{17944DDD-3FCF-404E-BE8B-C3854970BBB0}">
      <dgm:prSet phldrT="[Text]"/>
      <dgm:spPr/>
      <dgm:t>
        <a:bodyPr/>
        <a:lstStyle/>
        <a:p>
          <a:r>
            <a:rPr lang="en-US" dirty="0" smtClean="0"/>
            <a:t>Service</a:t>
          </a:r>
          <a:endParaRPr lang="en-US" dirty="0"/>
        </a:p>
      </dgm:t>
    </dgm:pt>
    <dgm:pt modelId="{5A7279DB-FE1B-474B-8625-9D0CEAEA1151}" type="parTrans" cxnId="{544E1B90-0190-4370-81FE-F72E6F1A5FDB}">
      <dgm:prSet/>
      <dgm:spPr/>
      <dgm:t>
        <a:bodyPr/>
        <a:lstStyle/>
        <a:p>
          <a:endParaRPr lang="en-US"/>
        </a:p>
      </dgm:t>
    </dgm:pt>
    <dgm:pt modelId="{B26ADBE6-B05E-4985-B44E-B5D695CD9861}" type="sibTrans" cxnId="{544E1B90-0190-4370-81FE-F72E6F1A5FDB}">
      <dgm:prSet/>
      <dgm:spPr/>
      <dgm:t>
        <a:bodyPr/>
        <a:lstStyle/>
        <a:p>
          <a:endParaRPr lang="en-US"/>
        </a:p>
      </dgm:t>
    </dgm:pt>
    <dgm:pt modelId="{3FA36D61-BEFF-42F4-BE6E-6405F5A397B5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5E6E5E4C-A9B1-4F23-9B33-3F0A3DAD6C43}" type="parTrans" cxnId="{D2FF42D7-2BF3-4EE3-BF84-61E5DE4CAADF}">
      <dgm:prSet/>
      <dgm:spPr/>
      <dgm:t>
        <a:bodyPr/>
        <a:lstStyle/>
        <a:p>
          <a:endParaRPr lang="en-US"/>
        </a:p>
      </dgm:t>
    </dgm:pt>
    <dgm:pt modelId="{40959256-9751-4B5B-B404-6997CC108FB9}" type="sibTrans" cxnId="{D2FF42D7-2BF3-4EE3-BF84-61E5DE4CAADF}">
      <dgm:prSet/>
      <dgm:spPr/>
      <dgm:t>
        <a:bodyPr/>
        <a:lstStyle/>
        <a:p>
          <a:endParaRPr lang="en-US"/>
        </a:p>
      </dgm:t>
    </dgm:pt>
    <dgm:pt modelId="{ACDE4810-5914-43AE-9863-900D2A6300A0}">
      <dgm:prSet phldrT="[Text]"/>
      <dgm:spPr/>
      <dgm:t>
        <a:bodyPr/>
        <a:lstStyle/>
        <a:p>
          <a:r>
            <a:rPr lang="en-US" dirty="0" smtClean="0"/>
            <a:t>Infrastructure</a:t>
          </a:r>
          <a:endParaRPr lang="en-US" dirty="0"/>
        </a:p>
      </dgm:t>
    </dgm:pt>
    <dgm:pt modelId="{5947218E-024C-4CA7-B22E-C723432B01FC}" type="parTrans" cxnId="{1B098545-B8DB-421B-8F2C-C2B8BE7E940E}">
      <dgm:prSet/>
      <dgm:spPr/>
      <dgm:t>
        <a:bodyPr/>
        <a:lstStyle/>
        <a:p>
          <a:endParaRPr lang="en-US"/>
        </a:p>
      </dgm:t>
    </dgm:pt>
    <dgm:pt modelId="{94BCC147-254A-4614-A065-D00C6DC09C0E}" type="sibTrans" cxnId="{1B098545-B8DB-421B-8F2C-C2B8BE7E940E}">
      <dgm:prSet/>
      <dgm:spPr/>
      <dgm:t>
        <a:bodyPr/>
        <a:lstStyle/>
        <a:p>
          <a:endParaRPr lang="en-US"/>
        </a:p>
      </dgm:t>
    </dgm:pt>
    <dgm:pt modelId="{7C085392-27F8-41C2-B50B-C99FEBB23CD9}">
      <dgm:prSet phldrT="[Text]"/>
      <dgm:spPr/>
      <dgm:t>
        <a:bodyPr/>
        <a:lstStyle/>
        <a:p>
          <a:r>
            <a:rPr lang="en-US" dirty="0" smtClean="0"/>
            <a:t>Data.EF</a:t>
          </a:r>
          <a:endParaRPr lang="en-US" dirty="0"/>
        </a:p>
      </dgm:t>
    </dgm:pt>
    <dgm:pt modelId="{BA6C8358-BFD1-469C-ACFE-4B7DBE6B0723}" type="parTrans" cxnId="{07D2FCBA-41C0-460A-8DF6-02492F3D9080}">
      <dgm:prSet/>
      <dgm:spPr/>
      <dgm:t>
        <a:bodyPr/>
        <a:lstStyle/>
        <a:p>
          <a:endParaRPr lang="en-US"/>
        </a:p>
      </dgm:t>
    </dgm:pt>
    <dgm:pt modelId="{0DC0C38E-A9D0-47F3-84CA-62E11D28A15F}" type="sibTrans" cxnId="{07D2FCBA-41C0-460A-8DF6-02492F3D9080}">
      <dgm:prSet/>
      <dgm:spPr/>
      <dgm:t>
        <a:bodyPr/>
        <a:lstStyle/>
        <a:p>
          <a:endParaRPr lang="en-US"/>
        </a:p>
      </dgm:t>
    </dgm:pt>
    <dgm:pt modelId="{AEBBE317-BFFE-472B-9021-306DD1581E99}">
      <dgm:prSet phldrT="[Text]"/>
      <dgm:spPr/>
      <dgm:t>
        <a:bodyPr/>
        <a:lstStyle/>
        <a:p>
          <a:r>
            <a:rPr lang="en-US" dirty="0" smtClean="0"/>
            <a:t>Utilities</a:t>
          </a:r>
          <a:endParaRPr lang="en-US" dirty="0"/>
        </a:p>
      </dgm:t>
    </dgm:pt>
    <dgm:pt modelId="{90F3578A-1A95-4470-82C3-C53EC83E4EAD}" type="parTrans" cxnId="{B39A7BB1-409D-44C2-AEF5-A1DC8F20D7A0}">
      <dgm:prSet/>
      <dgm:spPr/>
      <dgm:t>
        <a:bodyPr/>
        <a:lstStyle/>
        <a:p>
          <a:endParaRPr lang="en-US"/>
        </a:p>
      </dgm:t>
    </dgm:pt>
    <dgm:pt modelId="{7A4E2016-05C4-4DF1-A5C3-9199EA79C1AF}" type="sibTrans" cxnId="{B39A7BB1-409D-44C2-AEF5-A1DC8F20D7A0}">
      <dgm:prSet/>
      <dgm:spPr/>
      <dgm:t>
        <a:bodyPr/>
        <a:lstStyle/>
        <a:p>
          <a:endParaRPr lang="en-US"/>
        </a:p>
      </dgm:t>
    </dgm:pt>
    <dgm:pt modelId="{0867D50A-95AE-40E2-96FC-9035132EA947}">
      <dgm:prSet phldrT="[Text]"/>
      <dgm:spPr/>
      <dgm:t>
        <a:bodyPr/>
        <a:lstStyle/>
        <a:p>
          <a:r>
            <a:rPr lang="en-US" dirty="0" smtClean="0"/>
            <a:t>Repository</a:t>
          </a:r>
          <a:endParaRPr lang="en-US" dirty="0"/>
        </a:p>
      </dgm:t>
    </dgm:pt>
    <dgm:pt modelId="{9E6B2A69-AC55-4E1A-B0E8-CFFE5A551B5C}" type="parTrans" cxnId="{EF246944-9350-426B-A98D-CCBAAC74CFF5}">
      <dgm:prSet/>
      <dgm:spPr/>
    </dgm:pt>
    <dgm:pt modelId="{5128CF27-ACCD-4BB5-9E2D-9B628949B41E}" type="sibTrans" cxnId="{EF246944-9350-426B-A98D-CCBAAC74CFF5}">
      <dgm:prSet/>
      <dgm:spPr/>
    </dgm:pt>
    <dgm:pt modelId="{8A5F6802-5494-40B4-B593-E6D4079CF564}" type="pres">
      <dgm:prSet presAssocID="{AF023DDF-E98E-43FF-8190-69455B180681}" presName="linear" presStyleCnt="0">
        <dgm:presLayoutVars>
          <dgm:dir/>
          <dgm:animLvl val="lvl"/>
          <dgm:resizeHandles val="exact"/>
        </dgm:presLayoutVars>
      </dgm:prSet>
      <dgm:spPr/>
    </dgm:pt>
    <dgm:pt modelId="{BEBC1E72-2272-4ADD-BA72-436E5D74C35D}" type="pres">
      <dgm:prSet presAssocID="{4A96E135-8701-4B35-89A5-E5B399B6EA10}" presName="parentLin" presStyleCnt="0"/>
      <dgm:spPr/>
    </dgm:pt>
    <dgm:pt modelId="{56F801D5-DD96-4BD8-AE7F-61B8A3552A6B}" type="pres">
      <dgm:prSet presAssocID="{4A96E135-8701-4B35-89A5-E5B399B6EA10}" presName="parentLeftMargin" presStyleLbl="node1" presStyleIdx="0" presStyleCnt="4"/>
      <dgm:spPr/>
    </dgm:pt>
    <dgm:pt modelId="{59402992-0BE6-40D0-BAE8-3468502D94BC}" type="pres">
      <dgm:prSet presAssocID="{4A96E135-8701-4B35-89A5-E5B399B6EA1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AEEDF8A-27F4-44E7-B32F-4535F3F776DC}" type="pres">
      <dgm:prSet presAssocID="{4A96E135-8701-4B35-89A5-E5B399B6EA10}" presName="negativeSpace" presStyleCnt="0"/>
      <dgm:spPr/>
    </dgm:pt>
    <dgm:pt modelId="{88F6D8F1-5B8D-49CE-9436-21400AE56AB0}" type="pres">
      <dgm:prSet presAssocID="{4A96E135-8701-4B35-89A5-E5B399B6EA10}" presName="childText" presStyleLbl="conFgAcc1" presStyleIdx="0" presStyleCnt="4">
        <dgm:presLayoutVars>
          <dgm:bulletEnabled val="1"/>
        </dgm:presLayoutVars>
      </dgm:prSet>
      <dgm:spPr/>
    </dgm:pt>
    <dgm:pt modelId="{F161B6B6-88DF-4DDC-82FF-2708996A769E}" type="pres">
      <dgm:prSet presAssocID="{46FFF459-E423-440D-A26A-A27F4640A7EB}" presName="spaceBetweenRectangles" presStyleCnt="0"/>
      <dgm:spPr/>
    </dgm:pt>
    <dgm:pt modelId="{703D2D77-69F8-40CC-88CD-DD65A7104314}" type="pres">
      <dgm:prSet presAssocID="{17944DDD-3FCF-404E-BE8B-C3854970BBB0}" presName="parentLin" presStyleCnt="0"/>
      <dgm:spPr/>
    </dgm:pt>
    <dgm:pt modelId="{48577149-3833-4357-9F8A-8B87F54FCEAA}" type="pres">
      <dgm:prSet presAssocID="{17944DDD-3FCF-404E-BE8B-C3854970BBB0}" presName="parentLeftMargin" presStyleLbl="node1" presStyleIdx="0" presStyleCnt="4"/>
      <dgm:spPr/>
    </dgm:pt>
    <dgm:pt modelId="{494D23C4-8C18-4280-A113-7FC573267EF4}" type="pres">
      <dgm:prSet presAssocID="{17944DDD-3FCF-404E-BE8B-C3854970BBB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55B0CC8-9D2B-4650-8747-983F4E97D996}" type="pres">
      <dgm:prSet presAssocID="{17944DDD-3FCF-404E-BE8B-C3854970BBB0}" presName="negativeSpace" presStyleCnt="0"/>
      <dgm:spPr/>
    </dgm:pt>
    <dgm:pt modelId="{8C3AA633-D6CD-445F-AF2F-678DD146E330}" type="pres">
      <dgm:prSet presAssocID="{17944DDD-3FCF-404E-BE8B-C3854970BBB0}" presName="childText" presStyleLbl="conFgAcc1" presStyleIdx="1" presStyleCnt="4">
        <dgm:presLayoutVars>
          <dgm:bulletEnabled val="1"/>
        </dgm:presLayoutVars>
      </dgm:prSet>
      <dgm:spPr/>
    </dgm:pt>
    <dgm:pt modelId="{9C389FC4-E14D-4022-83CA-6B067017109F}" type="pres">
      <dgm:prSet presAssocID="{B26ADBE6-B05E-4985-B44E-B5D695CD9861}" presName="spaceBetweenRectangles" presStyleCnt="0"/>
      <dgm:spPr/>
    </dgm:pt>
    <dgm:pt modelId="{7E59EED1-6B06-4E0A-B2C4-7AF61248ADC5}" type="pres">
      <dgm:prSet presAssocID="{3FA36D61-BEFF-42F4-BE6E-6405F5A397B5}" presName="parentLin" presStyleCnt="0"/>
      <dgm:spPr/>
    </dgm:pt>
    <dgm:pt modelId="{4BFE678D-BA89-453F-BD38-BE065A6C2E49}" type="pres">
      <dgm:prSet presAssocID="{3FA36D61-BEFF-42F4-BE6E-6405F5A397B5}" presName="parentLeftMargin" presStyleLbl="node1" presStyleIdx="1" presStyleCnt="4"/>
      <dgm:spPr/>
    </dgm:pt>
    <dgm:pt modelId="{A9902306-66BD-4572-9B33-D3C2FAD67E5B}" type="pres">
      <dgm:prSet presAssocID="{3FA36D61-BEFF-42F4-BE6E-6405F5A397B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7934061-9FB4-4935-B3AC-3E33BC9688B6}" type="pres">
      <dgm:prSet presAssocID="{3FA36D61-BEFF-42F4-BE6E-6405F5A397B5}" presName="negativeSpace" presStyleCnt="0"/>
      <dgm:spPr/>
    </dgm:pt>
    <dgm:pt modelId="{0B829FA5-F1D0-4713-903F-207F53B39169}" type="pres">
      <dgm:prSet presAssocID="{3FA36D61-BEFF-42F4-BE6E-6405F5A397B5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2E4A39-C9E7-4AB7-B43F-BBA45E345C50}" type="pres">
      <dgm:prSet presAssocID="{40959256-9751-4B5B-B404-6997CC108FB9}" presName="spaceBetweenRectangles" presStyleCnt="0"/>
      <dgm:spPr/>
    </dgm:pt>
    <dgm:pt modelId="{DB295878-3EC5-4CAF-9DA1-7D7594D12AEA}" type="pres">
      <dgm:prSet presAssocID="{ACDE4810-5914-43AE-9863-900D2A6300A0}" presName="parentLin" presStyleCnt="0"/>
      <dgm:spPr/>
    </dgm:pt>
    <dgm:pt modelId="{078271C5-0BDC-474D-8A2A-AA9BF49498B0}" type="pres">
      <dgm:prSet presAssocID="{ACDE4810-5914-43AE-9863-900D2A6300A0}" presName="parentLeftMargin" presStyleLbl="node1" presStyleIdx="2" presStyleCnt="4"/>
      <dgm:spPr/>
    </dgm:pt>
    <dgm:pt modelId="{90FBBCAE-A3E9-4BAA-963D-CCB4045CDCC6}" type="pres">
      <dgm:prSet presAssocID="{ACDE4810-5914-43AE-9863-900D2A6300A0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E1DB3B-183B-410D-9A77-363832775907}" type="pres">
      <dgm:prSet presAssocID="{ACDE4810-5914-43AE-9863-900D2A6300A0}" presName="negativeSpace" presStyleCnt="0"/>
      <dgm:spPr/>
    </dgm:pt>
    <dgm:pt modelId="{C4BBAE33-F183-4CA9-98EE-D8AEBB5CDF6C}" type="pres">
      <dgm:prSet presAssocID="{ACDE4810-5914-43AE-9863-900D2A6300A0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685DD7AF-FBED-4111-930B-9D72A6D27E28}" type="presOf" srcId="{AF023DDF-E98E-43FF-8190-69455B180681}" destId="{8A5F6802-5494-40B4-B593-E6D4079CF564}" srcOrd="0" destOrd="0" presId="urn:microsoft.com/office/officeart/2005/8/layout/list1"/>
    <dgm:cxn modelId="{89DE8475-6AD4-4CC5-88B7-F71345307281}" type="presOf" srcId="{17944DDD-3FCF-404E-BE8B-C3854970BBB0}" destId="{48577149-3833-4357-9F8A-8B87F54FCEAA}" srcOrd="0" destOrd="0" presId="urn:microsoft.com/office/officeart/2005/8/layout/list1"/>
    <dgm:cxn modelId="{208CD744-E5C5-4744-9AF9-89FE51DAA320}" type="presOf" srcId="{0867D50A-95AE-40E2-96FC-9035132EA947}" destId="{0B829FA5-F1D0-4713-903F-207F53B39169}" srcOrd="0" destOrd="1" presId="urn:microsoft.com/office/officeart/2005/8/layout/list1"/>
    <dgm:cxn modelId="{544E1B90-0190-4370-81FE-F72E6F1A5FDB}" srcId="{AF023DDF-E98E-43FF-8190-69455B180681}" destId="{17944DDD-3FCF-404E-BE8B-C3854970BBB0}" srcOrd="1" destOrd="0" parTransId="{5A7279DB-FE1B-474B-8625-9D0CEAEA1151}" sibTransId="{B26ADBE6-B05E-4985-B44E-B5D695CD9861}"/>
    <dgm:cxn modelId="{CC5E2E16-8C97-49DA-99A9-2C81E21CFDAC}" type="presOf" srcId="{ACDE4810-5914-43AE-9863-900D2A6300A0}" destId="{90FBBCAE-A3E9-4BAA-963D-CCB4045CDCC6}" srcOrd="1" destOrd="0" presId="urn:microsoft.com/office/officeart/2005/8/layout/list1"/>
    <dgm:cxn modelId="{1B098545-B8DB-421B-8F2C-C2B8BE7E940E}" srcId="{AF023DDF-E98E-43FF-8190-69455B180681}" destId="{ACDE4810-5914-43AE-9863-900D2A6300A0}" srcOrd="3" destOrd="0" parTransId="{5947218E-024C-4CA7-B22E-C723432B01FC}" sibTransId="{94BCC147-254A-4614-A065-D00C6DC09C0E}"/>
    <dgm:cxn modelId="{2A8CC220-892A-46F4-B1C0-25C1EF522024}" srcId="{AF023DDF-E98E-43FF-8190-69455B180681}" destId="{4A96E135-8701-4B35-89A5-E5B399B6EA10}" srcOrd="0" destOrd="0" parTransId="{6CC22C65-828F-406A-B707-E42B8D0C3136}" sibTransId="{46FFF459-E423-440D-A26A-A27F4640A7EB}"/>
    <dgm:cxn modelId="{D2FF42D7-2BF3-4EE3-BF84-61E5DE4CAADF}" srcId="{AF023DDF-E98E-43FF-8190-69455B180681}" destId="{3FA36D61-BEFF-42F4-BE6E-6405F5A397B5}" srcOrd="2" destOrd="0" parTransId="{5E6E5E4C-A9B1-4F23-9B33-3F0A3DAD6C43}" sibTransId="{40959256-9751-4B5B-B404-6997CC108FB9}"/>
    <dgm:cxn modelId="{A808D49F-1FCE-4081-ABEE-31D28A4A1F4F}" type="presOf" srcId="{ACDE4810-5914-43AE-9863-900D2A6300A0}" destId="{078271C5-0BDC-474D-8A2A-AA9BF49498B0}" srcOrd="0" destOrd="0" presId="urn:microsoft.com/office/officeart/2005/8/layout/list1"/>
    <dgm:cxn modelId="{07D2FCBA-41C0-460A-8DF6-02492F3D9080}" srcId="{3FA36D61-BEFF-42F4-BE6E-6405F5A397B5}" destId="{7C085392-27F8-41C2-B50B-C99FEBB23CD9}" srcOrd="0" destOrd="0" parTransId="{BA6C8358-BFD1-469C-ACFE-4B7DBE6B0723}" sibTransId="{0DC0C38E-A9D0-47F3-84CA-62E11D28A15F}"/>
    <dgm:cxn modelId="{EF246944-9350-426B-A98D-CCBAAC74CFF5}" srcId="{7C085392-27F8-41C2-B50B-C99FEBB23CD9}" destId="{0867D50A-95AE-40E2-96FC-9035132EA947}" srcOrd="0" destOrd="0" parTransId="{9E6B2A69-AC55-4E1A-B0E8-CFFE5A551B5C}" sibTransId="{5128CF27-ACCD-4BB5-9E2D-9B628949B41E}"/>
    <dgm:cxn modelId="{F3018D39-932E-4F48-BE3C-5B89970535AE}" type="presOf" srcId="{17944DDD-3FCF-404E-BE8B-C3854970BBB0}" destId="{494D23C4-8C18-4280-A113-7FC573267EF4}" srcOrd="1" destOrd="0" presId="urn:microsoft.com/office/officeart/2005/8/layout/list1"/>
    <dgm:cxn modelId="{B80790FC-F941-4D41-BB3D-5AF2B1E6EE02}" type="presOf" srcId="{3FA36D61-BEFF-42F4-BE6E-6405F5A397B5}" destId="{4BFE678D-BA89-453F-BD38-BE065A6C2E49}" srcOrd="0" destOrd="0" presId="urn:microsoft.com/office/officeart/2005/8/layout/list1"/>
    <dgm:cxn modelId="{1297D243-E45F-4E66-968A-9207A7CF24B6}" type="presOf" srcId="{7C085392-27F8-41C2-B50B-C99FEBB23CD9}" destId="{0B829FA5-F1D0-4713-903F-207F53B39169}" srcOrd="0" destOrd="0" presId="urn:microsoft.com/office/officeart/2005/8/layout/list1"/>
    <dgm:cxn modelId="{E4004A8F-DD2E-42B8-A876-C84BB3EF57E4}" type="presOf" srcId="{4A96E135-8701-4B35-89A5-E5B399B6EA10}" destId="{59402992-0BE6-40D0-BAE8-3468502D94BC}" srcOrd="1" destOrd="0" presId="urn:microsoft.com/office/officeart/2005/8/layout/list1"/>
    <dgm:cxn modelId="{B767D108-EF3D-4C33-B3B0-61D460E90376}" type="presOf" srcId="{AEBBE317-BFFE-472B-9021-306DD1581E99}" destId="{C4BBAE33-F183-4CA9-98EE-D8AEBB5CDF6C}" srcOrd="0" destOrd="0" presId="urn:microsoft.com/office/officeart/2005/8/layout/list1"/>
    <dgm:cxn modelId="{B396690B-EEB8-43F7-95A0-1A3D3404D376}" type="presOf" srcId="{4A96E135-8701-4B35-89A5-E5B399B6EA10}" destId="{56F801D5-DD96-4BD8-AE7F-61B8A3552A6B}" srcOrd="0" destOrd="0" presId="urn:microsoft.com/office/officeart/2005/8/layout/list1"/>
    <dgm:cxn modelId="{394CDA74-2A4C-4794-9488-126EB46A2F9A}" type="presOf" srcId="{3FA36D61-BEFF-42F4-BE6E-6405F5A397B5}" destId="{A9902306-66BD-4572-9B33-D3C2FAD67E5B}" srcOrd="1" destOrd="0" presId="urn:microsoft.com/office/officeart/2005/8/layout/list1"/>
    <dgm:cxn modelId="{B39A7BB1-409D-44C2-AEF5-A1DC8F20D7A0}" srcId="{ACDE4810-5914-43AE-9863-900D2A6300A0}" destId="{AEBBE317-BFFE-472B-9021-306DD1581E99}" srcOrd="0" destOrd="0" parTransId="{90F3578A-1A95-4470-82C3-C53EC83E4EAD}" sibTransId="{7A4E2016-05C4-4DF1-A5C3-9199EA79C1AF}"/>
    <dgm:cxn modelId="{C3B42FB5-9AE8-4F93-9896-483C28DC52F7}" type="presParOf" srcId="{8A5F6802-5494-40B4-B593-E6D4079CF564}" destId="{BEBC1E72-2272-4ADD-BA72-436E5D74C35D}" srcOrd="0" destOrd="0" presId="urn:microsoft.com/office/officeart/2005/8/layout/list1"/>
    <dgm:cxn modelId="{1917C4B6-8C8B-4065-9A98-541833F38955}" type="presParOf" srcId="{BEBC1E72-2272-4ADD-BA72-436E5D74C35D}" destId="{56F801D5-DD96-4BD8-AE7F-61B8A3552A6B}" srcOrd="0" destOrd="0" presId="urn:microsoft.com/office/officeart/2005/8/layout/list1"/>
    <dgm:cxn modelId="{1C71E012-1BE2-47DF-835C-6DE989D44FCF}" type="presParOf" srcId="{BEBC1E72-2272-4ADD-BA72-436E5D74C35D}" destId="{59402992-0BE6-40D0-BAE8-3468502D94BC}" srcOrd="1" destOrd="0" presId="urn:microsoft.com/office/officeart/2005/8/layout/list1"/>
    <dgm:cxn modelId="{3FB3E1E3-226B-448E-948A-57EEB8CFC676}" type="presParOf" srcId="{8A5F6802-5494-40B4-B593-E6D4079CF564}" destId="{EAEEDF8A-27F4-44E7-B32F-4535F3F776DC}" srcOrd="1" destOrd="0" presId="urn:microsoft.com/office/officeart/2005/8/layout/list1"/>
    <dgm:cxn modelId="{41B52FE8-D86A-4955-9067-FFDBD75FEECD}" type="presParOf" srcId="{8A5F6802-5494-40B4-B593-E6D4079CF564}" destId="{88F6D8F1-5B8D-49CE-9436-21400AE56AB0}" srcOrd="2" destOrd="0" presId="urn:microsoft.com/office/officeart/2005/8/layout/list1"/>
    <dgm:cxn modelId="{D8525352-1A5F-4A80-AE90-DFA8F2F24914}" type="presParOf" srcId="{8A5F6802-5494-40B4-B593-E6D4079CF564}" destId="{F161B6B6-88DF-4DDC-82FF-2708996A769E}" srcOrd="3" destOrd="0" presId="urn:microsoft.com/office/officeart/2005/8/layout/list1"/>
    <dgm:cxn modelId="{DF11344C-D3BB-4EE5-9586-EB4B5FEF473A}" type="presParOf" srcId="{8A5F6802-5494-40B4-B593-E6D4079CF564}" destId="{703D2D77-69F8-40CC-88CD-DD65A7104314}" srcOrd="4" destOrd="0" presId="urn:microsoft.com/office/officeart/2005/8/layout/list1"/>
    <dgm:cxn modelId="{BFE6CB7B-2F78-46AC-99B2-ADB278C5E75D}" type="presParOf" srcId="{703D2D77-69F8-40CC-88CD-DD65A7104314}" destId="{48577149-3833-4357-9F8A-8B87F54FCEAA}" srcOrd="0" destOrd="0" presId="urn:microsoft.com/office/officeart/2005/8/layout/list1"/>
    <dgm:cxn modelId="{910C0B6E-CE2E-4CA8-A8E1-A0A111254A83}" type="presParOf" srcId="{703D2D77-69F8-40CC-88CD-DD65A7104314}" destId="{494D23C4-8C18-4280-A113-7FC573267EF4}" srcOrd="1" destOrd="0" presId="urn:microsoft.com/office/officeart/2005/8/layout/list1"/>
    <dgm:cxn modelId="{8F328F18-1187-4EB0-AE48-D308770ED36A}" type="presParOf" srcId="{8A5F6802-5494-40B4-B593-E6D4079CF564}" destId="{A55B0CC8-9D2B-4650-8747-983F4E97D996}" srcOrd="5" destOrd="0" presId="urn:microsoft.com/office/officeart/2005/8/layout/list1"/>
    <dgm:cxn modelId="{C73CAF8E-7178-44EF-9F1C-1DA43D98997D}" type="presParOf" srcId="{8A5F6802-5494-40B4-B593-E6D4079CF564}" destId="{8C3AA633-D6CD-445F-AF2F-678DD146E330}" srcOrd="6" destOrd="0" presId="urn:microsoft.com/office/officeart/2005/8/layout/list1"/>
    <dgm:cxn modelId="{99A85D1F-4257-4B17-A621-48F6594D9933}" type="presParOf" srcId="{8A5F6802-5494-40B4-B593-E6D4079CF564}" destId="{9C389FC4-E14D-4022-83CA-6B067017109F}" srcOrd="7" destOrd="0" presId="urn:microsoft.com/office/officeart/2005/8/layout/list1"/>
    <dgm:cxn modelId="{D1E1C41D-A7FD-4FB7-AFA5-7A3604D9144B}" type="presParOf" srcId="{8A5F6802-5494-40B4-B593-E6D4079CF564}" destId="{7E59EED1-6B06-4E0A-B2C4-7AF61248ADC5}" srcOrd="8" destOrd="0" presId="urn:microsoft.com/office/officeart/2005/8/layout/list1"/>
    <dgm:cxn modelId="{26538627-3B47-4EFB-BF4A-7610534332D7}" type="presParOf" srcId="{7E59EED1-6B06-4E0A-B2C4-7AF61248ADC5}" destId="{4BFE678D-BA89-453F-BD38-BE065A6C2E49}" srcOrd="0" destOrd="0" presId="urn:microsoft.com/office/officeart/2005/8/layout/list1"/>
    <dgm:cxn modelId="{007ACE1C-1D1D-4D7F-8C7A-8DD19B6EE096}" type="presParOf" srcId="{7E59EED1-6B06-4E0A-B2C4-7AF61248ADC5}" destId="{A9902306-66BD-4572-9B33-D3C2FAD67E5B}" srcOrd="1" destOrd="0" presId="urn:microsoft.com/office/officeart/2005/8/layout/list1"/>
    <dgm:cxn modelId="{52805499-FD9C-41A1-848E-70640C50C0EC}" type="presParOf" srcId="{8A5F6802-5494-40B4-B593-E6D4079CF564}" destId="{47934061-9FB4-4935-B3AC-3E33BC9688B6}" srcOrd="9" destOrd="0" presId="urn:microsoft.com/office/officeart/2005/8/layout/list1"/>
    <dgm:cxn modelId="{EE753158-6381-4F2D-8A47-4DFBCE26B9FC}" type="presParOf" srcId="{8A5F6802-5494-40B4-B593-E6D4079CF564}" destId="{0B829FA5-F1D0-4713-903F-207F53B39169}" srcOrd="10" destOrd="0" presId="urn:microsoft.com/office/officeart/2005/8/layout/list1"/>
    <dgm:cxn modelId="{2823E81E-FC6D-4B3E-BC26-9BB9CBA41515}" type="presParOf" srcId="{8A5F6802-5494-40B4-B593-E6D4079CF564}" destId="{CF2E4A39-C9E7-4AB7-B43F-BBA45E345C50}" srcOrd="11" destOrd="0" presId="urn:microsoft.com/office/officeart/2005/8/layout/list1"/>
    <dgm:cxn modelId="{BDFAB6C8-8610-4216-8F14-B6E8562D0BB7}" type="presParOf" srcId="{8A5F6802-5494-40B4-B593-E6D4079CF564}" destId="{DB295878-3EC5-4CAF-9DA1-7D7594D12AEA}" srcOrd="12" destOrd="0" presId="urn:microsoft.com/office/officeart/2005/8/layout/list1"/>
    <dgm:cxn modelId="{88BA626A-BC72-4408-B8C8-75664F000377}" type="presParOf" srcId="{DB295878-3EC5-4CAF-9DA1-7D7594D12AEA}" destId="{078271C5-0BDC-474D-8A2A-AA9BF49498B0}" srcOrd="0" destOrd="0" presId="urn:microsoft.com/office/officeart/2005/8/layout/list1"/>
    <dgm:cxn modelId="{037FFA97-39F4-482E-AD82-2AC2D2B2FA2F}" type="presParOf" srcId="{DB295878-3EC5-4CAF-9DA1-7D7594D12AEA}" destId="{90FBBCAE-A3E9-4BAA-963D-CCB4045CDCC6}" srcOrd="1" destOrd="0" presId="urn:microsoft.com/office/officeart/2005/8/layout/list1"/>
    <dgm:cxn modelId="{DDE7D2F2-6A29-485A-BB12-4B88146E612A}" type="presParOf" srcId="{8A5F6802-5494-40B4-B593-E6D4079CF564}" destId="{E4E1DB3B-183B-410D-9A77-363832775907}" srcOrd="13" destOrd="0" presId="urn:microsoft.com/office/officeart/2005/8/layout/list1"/>
    <dgm:cxn modelId="{ADF4A64A-A7E6-4F2B-BC76-38BF3BF72CA0}" type="presParOf" srcId="{8A5F6802-5494-40B4-B593-E6D4079CF564}" destId="{C4BBAE33-F183-4CA9-98EE-D8AEBB5CDF6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F6D8F1-5B8D-49CE-9436-21400AE56AB0}">
      <dsp:nvSpPr>
        <dsp:cNvPr id="0" name=""/>
        <dsp:cNvSpPr/>
      </dsp:nvSpPr>
      <dsp:spPr>
        <a:xfrm>
          <a:off x="0" y="291469"/>
          <a:ext cx="9509124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402992-0BE6-40D0-BAE8-3468502D94BC}">
      <dsp:nvSpPr>
        <dsp:cNvPr id="0" name=""/>
        <dsp:cNvSpPr/>
      </dsp:nvSpPr>
      <dsp:spPr>
        <a:xfrm>
          <a:off x="475456" y="25789"/>
          <a:ext cx="6656387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596" tIns="0" rIns="251596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Web Application</a:t>
          </a:r>
          <a:endParaRPr lang="en-US" sz="1800" kern="1200" dirty="0"/>
        </a:p>
      </dsp:txBody>
      <dsp:txXfrm>
        <a:off x="501395" y="51728"/>
        <a:ext cx="6604509" cy="479482"/>
      </dsp:txXfrm>
    </dsp:sp>
    <dsp:sp modelId="{8C3AA633-D6CD-445F-AF2F-678DD146E330}">
      <dsp:nvSpPr>
        <dsp:cNvPr id="0" name=""/>
        <dsp:cNvSpPr/>
      </dsp:nvSpPr>
      <dsp:spPr>
        <a:xfrm>
          <a:off x="0" y="1107949"/>
          <a:ext cx="9509124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4D23C4-8C18-4280-A113-7FC573267EF4}">
      <dsp:nvSpPr>
        <dsp:cNvPr id="0" name=""/>
        <dsp:cNvSpPr/>
      </dsp:nvSpPr>
      <dsp:spPr>
        <a:xfrm>
          <a:off x="475456" y="842269"/>
          <a:ext cx="6656387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596" tIns="0" rIns="251596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Service</a:t>
          </a:r>
          <a:endParaRPr lang="en-US" sz="1800" kern="1200" dirty="0"/>
        </a:p>
      </dsp:txBody>
      <dsp:txXfrm>
        <a:off x="501395" y="868208"/>
        <a:ext cx="6604509" cy="479482"/>
      </dsp:txXfrm>
    </dsp:sp>
    <dsp:sp modelId="{0B829FA5-F1D0-4713-903F-207F53B39169}">
      <dsp:nvSpPr>
        <dsp:cNvPr id="0" name=""/>
        <dsp:cNvSpPr/>
      </dsp:nvSpPr>
      <dsp:spPr>
        <a:xfrm>
          <a:off x="0" y="1924429"/>
          <a:ext cx="9509124" cy="1048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8014" tIns="374904" rIns="73801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Data.EF</a:t>
          </a:r>
          <a:endParaRPr lang="en-US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Repository</a:t>
          </a:r>
          <a:endParaRPr lang="en-US" sz="1800" kern="1200" dirty="0"/>
        </a:p>
      </dsp:txBody>
      <dsp:txXfrm>
        <a:off x="0" y="1924429"/>
        <a:ext cx="9509124" cy="1048950"/>
      </dsp:txXfrm>
    </dsp:sp>
    <dsp:sp modelId="{A9902306-66BD-4572-9B33-D3C2FAD67E5B}">
      <dsp:nvSpPr>
        <dsp:cNvPr id="0" name=""/>
        <dsp:cNvSpPr/>
      </dsp:nvSpPr>
      <dsp:spPr>
        <a:xfrm>
          <a:off x="475456" y="1658749"/>
          <a:ext cx="6656387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596" tIns="0" rIns="251596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Data</a:t>
          </a:r>
          <a:endParaRPr lang="en-US" sz="1800" kern="1200" dirty="0"/>
        </a:p>
      </dsp:txBody>
      <dsp:txXfrm>
        <a:off x="501395" y="1684688"/>
        <a:ext cx="6604509" cy="479482"/>
      </dsp:txXfrm>
    </dsp:sp>
    <dsp:sp modelId="{C4BBAE33-F183-4CA9-98EE-D8AEBB5CDF6C}">
      <dsp:nvSpPr>
        <dsp:cNvPr id="0" name=""/>
        <dsp:cNvSpPr/>
      </dsp:nvSpPr>
      <dsp:spPr>
        <a:xfrm>
          <a:off x="0" y="3336259"/>
          <a:ext cx="9509124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8014" tIns="374904" rIns="73801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Utilities</a:t>
          </a:r>
          <a:endParaRPr lang="en-US" sz="1800" kern="1200" dirty="0"/>
        </a:p>
      </dsp:txBody>
      <dsp:txXfrm>
        <a:off x="0" y="3336259"/>
        <a:ext cx="9509124" cy="765450"/>
      </dsp:txXfrm>
    </dsp:sp>
    <dsp:sp modelId="{90FBBCAE-A3E9-4BAA-963D-CCB4045CDCC6}">
      <dsp:nvSpPr>
        <dsp:cNvPr id="0" name=""/>
        <dsp:cNvSpPr/>
      </dsp:nvSpPr>
      <dsp:spPr>
        <a:xfrm>
          <a:off x="475456" y="3070580"/>
          <a:ext cx="6656387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596" tIns="0" rIns="251596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Infrastructure</a:t>
          </a:r>
          <a:endParaRPr lang="en-US" sz="1800" kern="1200" dirty="0"/>
        </a:p>
      </dsp:txBody>
      <dsp:txXfrm>
        <a:off x="501395" y="3096519"/>
        <a:ext cx="6604509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10/30/2017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10/30/2017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un rising over grassy hill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10/30/2017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10/30/2017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10/30/2017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10/30/2017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10/30/2017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10/30/2017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ernate 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10/30/2017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en-US"/>
              <a:t>10/30/2017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10/30/2017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10/30/2017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10/30/2017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10/30/2017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10/30/2017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724013" y="5383865"/>
            <a:ext cx="5410202" cy="762000"/>
          </a:xfrm>
        </p:spPr>
        <p:txBody>
          <a:bodyPr/>
          <a:lstStyle/>
          <a:p>
            <a:r>
              <a:rPr lang="en-US" dirty="0"/>
              <a:t>Developed by</a:t>
            </a:r>
            <a:r>
              <a:rPr lang="vi-VN" dirty="0"/>
              <a:t>: </a:t>
            </a:r>
            <a:r>
              <a:rPr lang="en-US" dirty="0"/>
              <a:t>Toan Bach Ngoc| </a:t>
            </a:r>
            <a:r>
              <a:rPr lang="vi-VN" dirty="0"/>
              <a:t>TEDU</a:t>
            </a:r>
          </a:p>
          <a:p>
            <a:r>
              <a:rPr lang="vi-VN" dirty="0"/>
              <a:t>Website: www.tedu.com.vn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656335"/>
            <a:ext cx="2209800" cy="2209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45066" y="1656335"/>
            <a:ext cx="758893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Lesson </a:t>
            </a:r>
            <a:r>
              <a:rPr lang="en-US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7</a:t>
            </a:r>
            <a:endParaRPr lang="en-US" sz="5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en-US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Create </a:t>
            </a:r>
            <a:r>
              <a:rPr lang="en-US" sz="5400" b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solution structure</a:t>
            </a:r>
            <a:endParaRPr lang="en-US" sz="5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029200"/>
            <a:ext cx="2415435" cy="14713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5029200"/>
            <a:ext cx="2209800" cy="147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4955351"/>
              </p:ext>
            </p:extLst>
          </p:nvPr>
        </p:nvGraphicFramePr>
        <p:xfrm>
          <a:off x="1341438" y="1901825"/>
          <a:ext cx="9509125" cy="4127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6432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Blue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17271.potx" id="{FAD70E18-2F21-4BAE-983F-13051C6D1C17}" vid="{4B4DF9DC-15EC-4671-A52A-56A08B977F11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 presentation (widescreen)</Template>
  <TotalTime>181</TotalTime>
  <Words>25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Corbel</vt:lpstr>
      <vt:lpstr>Euphemia</vt:lpstr>
      <vt:lpstr>Wingdings</vt:lpstr>
      <vt:lpstr>Banded Design Blue 16x9</vt:lpstr>
      <vt:lpstr>PowerPoint Presentation</vt:lpstr>
      <vt:lpstr>Solution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 Toan Bach</dc:creator>
  <cp:lastModifiedBy>Ngoc Toan Bach</cp:lastModifiedBy>
  <cp:revision>96</cp:revision>
  <dcterms:created xsi:type="dcterms:W3CDTF">2017-10-16T14:56:18Z</dcterms:created>
  <dcterms:modified xsi:type="dcterms:W3CDTF">2017-10-30T01:04:06Z</dcterms:modified>
</cp:coreProperties>
</file>