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69" r:id="rId3"/>
    <p:sldId id="268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  <p14:sldId id="269"/>
            <p14:sldId id="268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5/26/2018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5/26/2018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5/26/2018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5/26/2018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5/26/2018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5/26/2018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5/26/2018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5/26/2018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53451" y="1656335"/>
            <a:ext cx="817243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Extension 01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</a:t>
            </a:r>
            <a:r>
              <a:rPr lang="en-US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ommon issues fix &amp;</a:t>
            </a:r>
          </a:p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Architecture explainnation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important 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Link template for shop: at slide lesson 10</a:t>
            </a:r>
          </a:p>
          <a:p>
            <a:r>
              <a:rPr lang="en-US" smtClean="0"/>
              <a:t>Please join group and post questions instead of private messages.</a:t>
            </a:r>
          </a:p>
          <a:p>
            <a:r>
              <a:rPr lang="en-US" smtClean="0"/>
              <a:t>Please put hashtag to each question</a:t>
            </a:r>
          </a:p>
          <a:p>
            <a:r>
              <a:rPr lang="en-US" smtClean="0"/>
              <a:t>Search and read error message before ask.</a:t>
            </a:r>
          </a:p>
          <a:p>
            <a:r>
              <a:rPr lang="en-US" smtClean="0"/>
              <a:t>Learn coding idea better than how to use language.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6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smtClean="0"/>
              <a:t>Architecture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71" y="1219200"/>
            <a:ext cx="10373458" cy="5251361"/>
          </a:xfrm>
        </p:spPr>
      </p:pic>
    </p:spTree>
    <p:extLst>
      <p:ext uri="{BB962C8B-B14F-4D97-AF65-F5344CB8AC3E}">
        <p14:creationId xmlns:p14="http://schemas.microsoft.com/office/powerpoint/2010/main" val="23451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common 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Migration issue</a:t>
            </a:r>
          </a:p>
          <a:p>
            <a:r>
              <a:rPr lang="en-US" smtClean="0"/>
              <a:t>Seeding issues</a:t>
            </a:r>
          </a:p>
          <a:p>
            <a:r>
              <a:rPr lang="en-US" smtClean="0"/>
              <a:t>Debug javascript</a:t>
            </a:r>
          </a:p>
          <a:p>
            <a:r>
              <a:rPr lang="en-US" smtClean="0"/>
              <a:t>Upload image in ckeditor</a:t>
            </a:r>
          </a:p>
          <a:p>
            <a:r>
              <a:rPr lang="en-US" smtClean="0"/>
              <a:t>Load detail product admin</a:t>
            </a:r>
          </a:p>
          <a:p>
            <a:r>
              <a:rPr lang="en-US" smtClean="0"/>
              <a:t>Treeview drag and  drop</a:t>
            </a:r>
          </a:p>
          <a:p>
            <a:r>
              <a:rPr lang="en-US" smtClean="0"/>
              <a:t>Login form</a:t>
            </a:r>
          </a:p>
          <a:p>
            <a:r>
              <a:rPr lang="en-US" smtClean="0"/>
              <a:t>Parentid load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3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Generic repository</a:t>
            </a:r>
          </a:p>
          <a:p>
            <a:r>
              <a:rPr lang="en-US" smtClean="0"/>
              <a:t>AsNoTracking for select only</a:t>
            </a:r>
          </a:p>
          <a:p>
            <a:r>
              <a:rPr lang="en-US" smtClean="0"/>
              <a:t>Rewrite for alias only</a:t>
            </a:r>
          </a:p>
          <a:p>
            <a:r>
              <a:rPr lang="en-US"/>
              <a:t>Link download </a:t>
            </a:r>
            <a:r>
              <a:rPr lang="en-US"/>
              <a:t>project </a:t>
            </a:r>
            <a:r>
              <a:rPr lang="en-US" smtClean="0"/>
              <a:t>template in slide lesson 10</a:t>
            </a:r>
          </a:p>
          <a:p>
            <a:r>
              <a:rPr lang="en-US"/>
              <a:t>Create </a:t>
            </a:r>
            <a:r>
              <a:rPr lang="en-US" smtClean="0"/>
              <a:t>bower.json</a:t>
            </a:r>
          </a:p>
          <a:p>
            <a:r>
              <a:rPr lang="en-US" smtClean="0"/>
              <a:t>Create hastag when post question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8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517</TotalTime>
  <Words>118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Euphemia</vt:lpstr>
      <vt:lpstr>Wingdings</vt:lpstr>
      <vt:lpstr>Banded Design Blue 16x9</vt:lpstr>
      <vt:lpstr>PowerPoint Presentation</vt:lpstr>
      <vt:lpstr>Some important notes</vt:lpstr>
      <vt:lpstr>Architecture</vt:lpstr>
      <vt:lpstr>Some common issues</vt:lpstr>
      <vt:lpstr>Improvement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194</cp:revision>
  <dcterms:created xsi:type="dcterms:W3CDTF">2017-10-16T14:56:18Z</dcterms:created>
  <dcterms:modified xsi:type="dcterms:W3CDTF">2018-05-26T06:53:01Z</dcterms:modified>
</cp:coreProperties>
</file>