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65" r:id="rId2"/>
    <p:sldId id="26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3EB891E-670D-40E9-A543-B780B86D42F2}">
          <p14:sldIdLst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6816" userDrawn="1">
          <p15:clr>
            <a:srgbClr val="A4A3A4"/>
          </p15:clr>
        </p15:guide>
        <p15:guide id="3" pos="816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93D81CF-94F2-401A-BA57-92F5A7B2D0C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79559" autoAdjust="0"/>
  </p:normalViewPr>
  <p:slideViewPr>
    <p:cSldViewPr>
      <p:cViewPr varScale="1">
        <p:scale>
          <a:sx n="74" d="100"/>
          <a:sy n="74" d="100"/>
        </p:scale>
        <p:origin x="576" y="72"/>
      </p:cViewPr>
      <p:guideLst>
        <p:guide pos="3840"/>
        <p:guide pos="6816"/>
        <p:guide pos="81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357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6/22/2018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6/22/2018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un rising over grassy hill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Alternate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6/22/2018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3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6/22/2018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6/22/2018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6/22/2018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6/22/2018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6/22/2018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lternate 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6/22/2018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432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43D-6574-4C7B-808D-C6C12215A4D4}" type="datetimeFigureOut">
              <a:rPr lang="en-US"/>
              <a:t>6/22/2018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70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6/22/2018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6/22/2018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6/22/2018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6/22/2018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9E583DDF-CA54-461A-A486-592D2374C532}" type="datetimeFigureOut">
              <a:rPr lang="en-US" smtClean="0"/>
              <a:pPr/>
              <a:t>6/22/2018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61" r:id="rId5"/>
    <p:sldLayoutId id="2147483653" r:id="rId6"/>
    <p:sldLayoutId id="2147483654" r:id="rId7"/>
    <p:sldLayoutId id="2147483655" r:id="rId8"/>
    <p:sldLayoutId id="2147483656" r:id="rId9"/>
    <p:sldLayoutId id="2147483663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net/download/dotnet-core/sdk-2.1.300-rc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724013" y="5383865"/>
            <a:ext cx="5410202" cy="762000"/>
          </a:xfrm>
        </p:spPr>
        <p:txBody>
          <a:bodyPr/>
          <a:lstStyle/>
          <a:p>
            <a:r>
              <a:rPr lang="en-US" dirty="0"/>
              <a:t>Developed by</a:t>
            </a:r>
            <a:r>
              <a:rPr lang="vi-VN" dirty="0"/>
              <a:t>: </a:t>
            </a:r>
            <a:r>
              <a:rPr lang="en-US" dirty="0"/>
              <a:t>Toan Bach Ngoc| </a:t>
            </a:r>
            <a:r>
              <a:rPr lang="vi-VN" dirty="0"/>
              <a:t>TEDU</a:t>
            </a:r>
          </a:p>
          <a:p>
            <a:r>
              <a:rPr lang="vi-VN" dirty="0"/>
              <a:t>Website: www.tedu.com.vn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656335"/>
            <a:ext cx="2209800" cy="2209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674621" y="1656335"/>
            <a:ext cx="853009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Extension </a:t>
            </a:r>
            <a:r>
              <a:rPr lang="en-US" sz="5400" b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02</a:t>
            </a:r>
            <a:endParaRPr lang="en-US" sz="5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en-US" sz="5400" b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Migrate .NET Core 2.0 to 2.1</a:t>
            </a:r>
            <a:endParaRPr lang="en-US" sz="5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029200"/>
            <a:ext cx="2415435" cy="147133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5029200"/>
            <a:ext cx="2209800" cy="147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8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Step by step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Install .NET Core SDK 2.1: </a:t>
            </a:r>
            <a:r>
              <a:rPr lang="en-US">
                <a:hlinkClick r:id="rId2"/>
              </a:rPr>
              <a:t>https</a:t>
            </a:r>
            <a:r>
              <a:rPr lang="en-US">
                <a:hlinkClick r:id="rId2"/>
              </a:rPr>
              <a:t>://</a:t>
            </a:r>
            <a:r>
              <a:rPr lang="en-US" smtClean="0">
                <a:hlinkClick r:id="rId2"/>
              </a:rPr>
              <a:t>www.microsoft.com/net/download/dotnet-core/sdk-2.1.300-rc1</a:t>
            </a:r>
            <a:endParaRPr lang="en-US" smtClean="0"/>
          </a:p>
          <a:p>
            <a:r>
              <a:rPr lang="en-US" smtClean="0"/>
              <a:t>Switch all projects to </a:t>
            </a:r>
            <a:r>
              <a:rPr lang="en-US"/>
              <a:t>&lt;</a:t>
            </a:r>
            <a:r>
              <a:rPr lang="en-US" smtClean="0"/>
              <a:t>TargetFramework&gt;netcoreapp2.1&lt;/</a:t>
            </a:r>
            <a:r>
              <a:rPr lang="en-US"/>
              <a:t>TargetFramework</a:t>
            </a:r>
            <a:r>
              <a:rPr lang="en-US" smtClean="0"/>
              <a:t>&gt;</a:t>
            </a:r>
          </a:p>
          <a:p>
            <a:r>
              <a:rPr lang="en-US" smtClean="0"/>
              <a:t>Move Microsoft.AspNetCore.All to Microsoft.AspNetCore.App (without version)</a:t>
            </a:r>
          </a:p>
          <a:p>
            <a:r>
              <a:rPr lang="en-US" smtClean="0"/>
              <a:t>Change all packages to same version with Microsoft.AspNetCore.App</a:t>
            </a:r>
          </a:p>
          <a:p>
            <a:r>
              <a:rPr lang="en-US" smtClean="0"/>
              <a:t>Remove some packages in project</a:t>
            </a:r>
          </a:p>
          <a:p>
            <a:r>
              <a:rPr lang="en-US" smtClean="0"/>
              <a:t>Change CreateWebHostBuilder in Program</a:t>
            </a:r>
          </a:p>
          <a:p>
            <a:r>
              <a:rPr lang="en-US" smtClean="0"/>
              <a:t>Remove BrowserLink</a:t>
            </a:r>
          </a:p>
          <a:p>
            <a:r>
              <a:rPr lang="en-US" smtClean="0"/>
              <a:t>Restore solution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60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nded Design Blue 16x9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3417271.potx" id="{FAD70E18-2F21-4BAE-983F-13051C6D1C17}" vid="{4B4DF9DC-15EC-4671-A52A-56A08B977F11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project plan presentation (widescreen)</Template>
  <TotalTime>302</TotalTime>
  <Words>71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Corbel</vt:lpstr>
      <vt:lpstr>Euphemia</vt:lpstr>
      <vt:lpstr>Wingdings</vt:lpstr>
      <vt:lpstr>Banded Design Blue 16x9</vt:lpstr>
      <vt:lpstr>PowerPoint Presentation</vt:lpstr>
      <vt:lpstr>Step by step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Ngoc Toan Bach</dc:creator>
  <cp:lastModifiedBy>Ngoc Toan Bach</cp:lastModifiedBy>
  <cp:revision>185</cp:revision>
  <dcterms:created xsi:type="dcterms:W3CDTF">2017-10-16T14:56:18Z</dcterms:created>
  <dcterms:modified xsi:type="dcterms:W3CDTF">2018-06-22T01:04:06Z</dcterms:modified>
</cp:coreProperties>
</file>