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4838" y="1656335"/>
            <a:ext cx="670940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8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ASP.NET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Identity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Identity is a membership system which allows you to add login functionality to your application. </a:t>
            </a:r>
          </a:p>
          <a:p>
            <a:r>
              <a:rPr lang="en-US" dirty="0"/>
              <a:t>Users can create an account and login with a user name and password or they can use an external login provider such as Facebook, Google, Microsoft Account, Twitter or others.</a:t>
            </a:r>
          </a:p>
          <a:p>
            <a:r>
              <a:rPr lang="en-US" dirty="0"/>
              <a:t>You can configure ASP.NET Core Identity to use a SQL Server database to store user names, passwords, and profile data. </a:t>
            </a:r>
          </a:p>
          <a:p>
            <a:r>
              <a:rPr lang="en-US" dirty="0"/>
              <a:t>Alternatively, you can use your own persistent store, for example Azure Table Storage.</a:t>
            </a:r>
          </a:p>
        </p:txBody>
      </p:sp>
    </p:spTree>
    <p:extLst>
      <p:ext uri="{BB962C8B-B14F-4D97-AF65-F5344CB8AC3E}">
        <p14:creationId xmlns:p14="http://schemas.microsoft.com/office/powerpoint/2010/main" val="3762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2B46B-4B4A-456C-9011-4ABF423C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45175-CEE7-4009-BCAB-904FCC23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76" y="1700784"/>
            <a:ext cx="4744916" cy="4370317"/>
          </a:xfrm>
        </p:spPr>
      </p:pic>
    </p:spTree>
    <p:extLst>
      <p:ext uri="{BB962C8B-B14F-4D97-AF65-F5344CB8AC3E}">
        <p14:creationId xmlns:p14="http://schemas.microsoft.com/office/powerpoint/2010/main" val="6204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7E01C-DDBE-4680-B816-0901A0D3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2357F55-B067-42B8-9525-B504CD7C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94" y="1901825"/>
            <a:ext cx="5406813" cy="4127500"/>
          </a:xfrm>
        </p:spPr>
      </p:pic>
    </p:spTree>
    <p:extLst>
      <p:ext uri="{BB962C8B-B14F-4D97-AF65-F5344CB8AC3E}">
        <p14:creationId xmlns:p14="http://schemas.microsoft.com/office/powerpoint/2010/main" val="1089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385</TotalTime>
  <Words>110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Euphemia</vt:lpstr>
      <vt:lpstr>Wingdings</vt:lpstr>
      <vt:lpstr>Banded Design Blue 16x9</vt:lpstr>
      <vt:lpstr>PowerPoint Presentation</vt:lpstr>
      <vt:lpstr>Overview</vt:lpstr>
      <vt:lpstr>Architect</vt:lpstr>
      <vt:lpstr>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104</cp:revision>
  <dcterms:created xsi:type="dcterms:W3CDTF">2017-10-16T14:56:18Z</dcterms:created>
  <dcterms:modified xsi:type="dcterms:W3CDTF">2017-10-30T23:56:41Z</dcterms:modified>
</cp:coreProperties>
</file>