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7864" y="1656335"/>
            <a:ext cx="546335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Security concepts</a:t>
            </a: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ASP.NET Core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 </a:t>
            </a:r>
            <a:r>
              <a:rPr lang="en-US" dirty="0"/>
              <a:t>Misconfiguration (Error Handling Must Setup Custom Error Page)</a:t>
            </a:r>
          </a:p>
          <a:p>
            <a:r>
              <a:rPr lang="en-US" dirty="0" smtClean="0"/>
              <a:t>Cross-Site </a:t>
            </a:r>
            <a:r>
              <a:rPr lang="en-US" dirty="0"/>
              <a:t>Request Forgery (CSRF)</a:t>
            </a:r>
          </a:p>
          <a:p>
            <a:r>
              <a:rPr lang="en-US" dirty="0" smtClean="0"/>
              <a:t>Cross-Site </a:t>
            </a:r>
            <a:r>
              <a:rPr lang="en-US" dirty="0"/>
              <a:t>Scripting (XSS) attacks</a:t>
            </a:r>
          </a:p>
          <a:p>
            <a:r>
              <a:rPr lang="en-US" dirty="0" smtClean="0"/>
              <a:t>Malicious </a:t>
            </a:r>
            <a:r>
              <a:rPr lang="en-US" dirty="0"/>
              <a:t>File Upload.</a:t>
            </a:r>
          </a:p>
          <a:p>
            <a:r>
              <a:rPr lang="en-US" dirty="0" smtClean="0"/>
              <a:t>Version </a:t>
            </a:r>
            <a:r>
              <a:rPr lang="en-US" dirty="0"/>
              <a:t>Discloser</a:t>
            </a:r>
          </a:p>
          <a:p>
            <a:r>
              <a:rPr lang="en-US" dirty="0" smtClean="0"/>
              <a:t>SQL </a:t>
            </a:r>
            <a:r>
              <a:rPr lang="en-US" dirty="0"/>
              <a:t>Injection Attack.</a:t>
            </a:r>
          </a:p>
          <a:p>
            <a:r>
              <a:rPr lang="en-US" dirty="0" smtClean="0"/>
              <a:t>Sensitive Data Exposure</a:t>
            </a:r>
            <a:endParaRPr lang="en-US" dirty="0"/>
          </a:p>
          <a:p>
            <a:r>
              <a:rPr lang="en-US" dirty="0" smtClean="0"/>
              <a:t>Audit </a:t>
            </a:r>
            <a:r>
              <a:rPr lang="en-US" dirty="0"/>
              <a:t>trail</a:t>
            </a:r>
          </a:p>
          <a:p>
            <a:r>
              <a:rPr lang="en-US" dirty="0" smtClean="0"/>
              <a:t>Broken </a:t>
            </a:r>
            <a:r>
              <a:rPr lang="en-US" dirty="0"/>
              <a:t>authentication and session management</a:t>
            </a:r>
          </a:p>
          <a:p>
            <a:r>
              <a:rPr lang="en-US" dirty="0" smtClean="0"/>
              <a:t>Invalidated </a:t>
            </a:r>
            <a:r>
              <a:rPr lang="en-US" dirty="0"/>
              <a:t>Redirects and </a:t>
            </a:r>
            <a:r>
              <a:rPr lang="en-US" dirty="0" smtClean="0"/>
              <a:t>Forwards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5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Request Forgery (CSRF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Cross-Site </a:t>
            </a:r>
            <a:r>
              <a:rPr lang="en-US" dirty="0"/>
              <a:t>Scripting (XSS) </a:t>
            </a:r>
            <a:r>
              <a:rPr lang="en-US" dirty="0" smtClean="0"/>
              <a:t>attacks</a:t>
            </a:r>
          </a:p>
          <a:p>
            <a:r>
              <a:rPr lang="en-US" dirty="0"/>
              <a:t>Invalidated Redirects and </a:t>
            </a:r>
            <a:r>
              <a:rPr lang="en-US" dirty="0" smtClean="0"/>
              <a:t>Forwards</a:t>
            </a:r>
          </a:p>
          <a:p>
            <a:r>
              <a:rPr lang="en-US" dirty="0"/>
              <a:t>Malicious File Upload.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8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Redirection Attack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41" y="1901825"/>
            <a:ext cx="5044119" cy="4127500"/>
          </a:xfrm>
        </p:spPr>
      </p:pic>
    </p:spTree>
    <p:extLst>
      <p:ext uri="{BB962C8B-B14F-4D97-AF65-F5344CB8AC3E}">
        <p14:creationId xmlns:p14="http://schemas.microsoft.com/office/powerpoint/2010/main" val="354017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https://docs.microsoft.com/en-us/aspnet/core/security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197</TotalTime>
  <Words>98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Banded Design Blue 16x9</vt:lpstr>
      <vt:lpstr>PowerPoint Presentation</vt:lpstr>
      <vt:lpstr>Overview</vt:lpstr>
      <vt:lpstr>Some common risks</vt:lpstr>
      <vt:lpstr>Open Redirection Attack Process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112</cp:revision>
  <dcterms:created xsi:type="dcterms:W3CDTF">2017-10-16T14:56:18Z</dcterms:created>
  <dcterms:modified xsi:type="dcterms:W3CDTF">2017-10-31T00:43:20Z</dcterms:modified>
</cp:coreProperties>
</file>