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9" r:id="rId3"/>
    <p:sldId id="261" r:id="rId4"/>
    <p:sldId id="295" r:id="rId5"/>
    <p:sldId id="263" r:id="rId6"/>
    <p:sldId id="296" r:id="rId7"/>
    <p:sldId id="297" r:id="rId8"/>
    <p:sldId id="298" r:id="rId9"/>
    <p:sldId id="299" r:id="rId10"/>
  </p:sldIdLst>
  <p:sldSz cx="9144000" cy="5143500" type="screen16x9"/>
  <p:notesSz cx="6858000" cy="9144000"/>
  <p:embeddedFontLst>
    <p:embeddedFont>
      <p:font typeface="Quicksand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3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5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3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424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22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-1289115" y="3125451"/>
            <a:ext cx="7742379" cy="170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SWEET</a:t>
            </a:r>
          </a:p>
        </p:txBody>
      </p:sp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3AAF5698-8579-4279-88C5-CB2C6DB22109}"/>
              </a:ext>
            </a:extLst>
          </p:cNvPr>
          <p:cNvSpPr txBox="1">
            <a:spLocks/>
          </p:cNvSpPr>
          <p:nvPr/>
        </p:nvSpPr>
        <p:spPr>
          <a:xfrm>
            <a:off x="1424104" y="2257894"/>
            <a:ext cx="5298984" cy="87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/>
              <a:t>Website Bán Hoa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Thành Viên Nhóm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9C0BA"/>
                </a:solidFill>
              </a:rPr>
              <a:t>Thành Viên Nhóm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166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Nhóm gồm 2 thành viên: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Trần Duy Đăng </a:t>
            </a:r>
            <a:r>
              <a:rPr 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 Nhóm trưởng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/>
              <a:t>Nguyễn Thị Cẩm Trân.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5F8EF-A7F6-4C62-ADBF-0ED0D27D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16" y="2825646"/>
            <a:ext cx="2525843" cy="22316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Không có mô tả ảnh.">
            <a:extLst>
              <a:ext uri="{FF2B5EF4-FFF2-40B4-BE49-F238E27FC236}">
                <a16:creationId xmlns:a16="http://schemas.microsoft.com/office/drawing/2014/main" id="{AADF8DE1-1675-4A2F-B994-68FAF1E3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50" y="2670024"/>
            <a:ext cx="2413415" cy="23664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4178518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Visual Studio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ASP.NET MVC FrameWork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SQL Server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HTML, CSS, JS, C#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Bootstrap 5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Visual Studio – Wikipedia tiếng Việt">
            <a:extLst>
              <a:ext uri="{FF2B5EF4-FFF2-40B4-BE49-F238E27FC236}">
                <a16:creationId xmlns:a16="http://schemas.microsoft.com/office/drawing/2014/main" id="{9DFCEA51-44D7-45A0-BB59-CC0B617E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93" y="938606"/>
            <a:ext cx="966866" cy="9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L Server Logo | Aidan Finn, IT Pro">
            <a:extLst>
              <a:ext uri="{FF2B5EF4-FFF2-40B4-BE49-F238E27FC236}">
                <a16:creationId xmlns:a16="http://schemas.microsoft.com/office/drawing/2014/main" id="{40D9D92D-FC75-407F-9539-3F2C8E65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72" y="3818398"/>
            <a:ext cx="1149298" cy="9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ML vs HTML5: Learn the Crucial Differences Between Them">
            <a:extLst>
              <a:ext uri="{FF2B5EF4-FFF2-40B4-BE49-F238E27FC236}">
                <a16:creationId xmlns:a16="http://schemas.microsoft.com/office/drawing/2014/main" id="{8122F945-7E30-4AA9-8F0D-9D281BB8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5" y="2400259"/>
            <a:ext cx="1578075" cy="8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C2D43FC1-323E-49F4-8998-BECE0D41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56" y="2268127"/>
            <a:ext cx="1558977" cy="97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ài 1: Tìm hiểu kiểu dữ liệu trong Javascript">
            <a:extLst>
              <a:ext uri="{FF2B5EF4-FFF2-40B4-BE49-F238E27FC236}">
                <a16:creationId xmlns:a16="http://schemas.microsoft.com/office/drawing/2014/main" id="{16200607-49AC-434D-8605-05B3C254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913" y="2377211"/>
            <a:ext cx="1003744" cy="100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Bootstrap – Wikipedia tiếng Việt">
            <a:extLst>
              <a:ext uri="{FF2B5EF4-FFF2-40B4-BE49-F238E27FC236}">
                <a16:creationId xmlns:a16="http://schemas.microsoft.com/office/drawing/2014/main" id="{897E3B6B-8E2A-45D4-87DB-88D35197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54" y="993854"/>
            <a:ext cx="1143181" cy="9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8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Kết quả đạt được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Xây dựng thành công Website bán hoa.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Ứng dụng các công cụ mô hình để xây dựng phần mềm.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Hiểu rõ về mô hình MVC.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9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Hạn chế trong quá trình phát triển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Kết hợp code trong quá trình làm việc nhóm.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Khó khăn khi tiếp cận mô hình phát triển mới.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Hạn chế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7906382" cy="379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Hướng phát triển của đề tài.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Deloy lên website.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Phát triển tích hợp AI trả lời đồng thời giới thiệu sản phẩm.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Phát triển them một số tính năng về bảo mật và trải nghiệm người dùng.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phát triển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476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Quicksand</vt:lpstr>
      <vt:lpstr>Courier New</vt:lpstr>
      <vt:lpstr>Arial</vt:lpstr>
      <vt:lpstr>Eleanor template</vt:lpstr>
      <vt:lpstr>SWEET</vt:lpstr>
      <vt:lpstr>Thành Viên Nhóm</vt:lpstr>
      <vt:lpstr>Thành Viên Nhóm</vt:lpstr>
      <vt:lpstr>Công nghệ sử dụng</vt:lpstr>
      <vt:lpstr>Công nghệ sử dụng</vt:lpstr>
      <vt:lpstr>Kết luận</vt:lpstr>
      <vt:lpstr>Kết luận</vt:lpstr>
      <vt:lpstr>Hạn chế</vt:lpstr>
      <vt:lpstr>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Trần Đăng</dc:creator>
  <cp:lastModifiedBy>Tran Dang</cp:lastModifiedBy>
  <cp:revision>4</cp:revision>
  <dcterms:modified xsi:type="dcterms:W3CDTF">2024-07-30T08:31:04Z</dcterms:modified>
</cp:coreProperties>
</file>