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4"/>
  </p:notesMasterIdLst>
  <p:sldIdLst>
    <p:sldId id="256" r:id="rId2"/>
    <p:sldId id="258" r:id="rId3"/>
    <p:sldId id="260" r:id="rId4"/>
    <p:sldId id="262" r:id="rId5"/>
    <p:sldId id="311" r:id="rId6"/>
    <p:sldId id="263" r:id="rId7"/>
    <p:sldId id="264" r:id="rId8"/>
    <p:sldId id="312" r:id="rId9"/>
    <p:sldId id="265" r:id="rId10"/>
    <p:sldId id="313" r:id="rId11"/>
    <p:sldId id="314" r:id="rId12"/>
    <p:sldId id="315" r:id="rId13"/>
  </p:sldIdLst>
  <p:sldSz cx="9144000" cy="5143500" type="screen16x9"/>
  <p:notesSz cx="6858000" cy="9144000"/>
  <p:embeddedFontLst>
    <p:embeddedFont>
      <p:font typeface="Anaheim" panose="020B0604020202020204" charset="0"/>
      <p:regular r:id="rId15"/>
    </p:embeddedFont>
    <p:embeddedFont>
      <p:font typeface="Barlow" panose="00000500000000000000" pitchFamily="2" charset="0"/>
      <p:regular r:id="rId16"/>
      <p:bold r:id="rId17"/>
      <p:italic r:id="rId18"/>
      <p:boldItalic r:id="rId19"/>
    </p:embeddedFont>
    <p:embeddedFont>
      <p:font typeface="Barlow Semi Condensed" panose="00000506000000000000" pitchFamily="2" charset="0"/>
      <p:regular r:id="rId20"/>
      <p:bold r:id="rId21"/>
      <p:italic r:id="rId22"/>
      <p:boldItalic r:id="rId23"/>
    </p:embeddedFont>
    <p:embeddedFont>
      <p:font typeface="Bebas Neue" panose="020B0606020202050201" pitchFamily="34" charset="0"/>
      <p:regular r:id="rId24"/>
    </p:embeddedFont>
    <p:embeddedFont>
      <p:font typeface="BioRhyme" panose="020B0604020202020204" charset="0"/>
      <p:regular r:id="rId25"/>
      <p:bold r:id="rId26"/>
    </p:embeddedFont>
    <p:embeddedFont>
      <p:font typeface="Lucida Handwriting" panose="03010101010101010101" pitchFamily="66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D8B5DA-BCE9-417B-BDB1-F410734C3611}">
  <a:tblStyle styleId="{26D8B5DA-BCE9-417B-BDB1-F410734C36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3F1C89F-9845-449B-AAC4-C597DE1C69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-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220352f5c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1220352f5c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126616eb85d_3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126616eb85d_3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46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126616eb85d_3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126616eb85d_3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190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126616eb85d_3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126616eb85d_3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2870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11b1aebd07f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11b1aebd07f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11b1aebd07f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11b1aebd07f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676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11b1aebd07f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11b1aebd07f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928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126616eb85d_3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126616eb85d_3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7003" r="7028" b="14038"/>
          <a:stretch/>
        </p:blipFill>
        <p:spPr>
          <a:xfrm>
            <a:off x="-8250" y="0"/>
            <a:ext cx="91604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58450" y="985225"/>
            <a:ext cx="4066500" cy="15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9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44863" y="2934600"/>
            <a:ext cx="2517900" cy="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062143" y="311384"/>
            <a:ext cx="195629" cy="151660"/>
            <a:chOff x="3479343" y="571734"/>
            <a:chExt cx="195629" cy="151660"/>
          </a:xfrm>
        </p:grpSpPr>
        <p:sp>
          <p:nvSpPr>
            <p:cNvPr id="13" name="Google Shape;13;p2"/>
            <p:cNvSpPr/>
            <p:nvPr/>
          </p:nvSpPr>
          <p:spPr>
            <a:xfrm>
              <a:off x="3479343" y="571734"/>
              <a:ext cx="115952" cy="115952"/>
            </a:xfrm>
            <a:custGeom>
              <a:avLst/>
              <a:gdLst/>
              <a:ahLst/>
              <a:cxnLst/>
              <a:rect l="l" t="t" r="r" b="b"/>
              <a:pathLst>
                <a:path w="5753" h="5753" extrusionOk="0">
                  <a:moveTo>
                    <a:pt x="1" y="0"/>
                  </a:moveTo>
                  <a:lnTo>
                    <a:pt x="982" y="2169"/>
                  </a:lnTo>
                  <a:cubicBezTo>
                    <a:pt x="1188" y="2625"/>
                    <a:pt x="1188" y="3127"/>
                    <a:pt x="982" y="3584"/>
                  </a:cubicBezTo>
                  <a:lnTo>
                    <a:pt x="1" y="5752"/>
                  </a:lnTo>
                  <a:lnTo>
                    <a:pt x="1" y="5752"/>
                  </a:lnTo>
                  <a:lnTo>
                    <a:pt x="2169" y="4771"/>
                  </a:lnTo>
                  <a:cubicBezTo>
                    <a:pt x="2386" y="4668"/>
                    <a:pt x="2626" y="4617"/>
                    <a:pt x="2868" y="4617"/>
                  </a:cubicBezTo>
                  <a:cubicBezTo>
                    <a:pt x="3111" y="4617"/>
                    <a:pt x="3356" y="4668"/>
                    <a:pt x="3584" y="4771"/>
                  </a:cubicBezTo>
                  <a:lnTo>
                    <a:pt x="5753" y="5752"/>
                  </a:lnTo>
                  <a:lnTo>
                    <a:pt x="4771" y="3584"/>
                  </a:lnTo>
                  <a:cubicBezTo>
                    <a:pt x="4566" y="3127"/>
                    <a:pt x="4566" y="2625"/>
                    <a:pt x="4771" y="2169"/>
                  </a:cubicBezTo>
                  <a:lnTo>
                    <a:pt x="5753" y="0"/>
                  </a:lnTo>
                  <a:lnTo>
                    <a:pt x="3584" y="982"/>
                  </a:lnTo>
                  <a:cubicBezTo>
                    <a:pt x="3356" y="1084"/>
                    <a:pt x="3111" y="1136"/>
                    <a:pt x="2868" y="1136"/>
                  </a:cubicBezTo>
                  <a:cubicBezTo>
                    <a:pt x="2626" y="1136"/>
                    <a:pt x="2386" y="1084"/>
                    <a:pt x="2169" y="9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614745" y="639965"/>
              <a:ext cx="60227" cy="83429"/>
            </a:xfrm>
            <a:custGeom>
              <a:avLst/>
              <a:gdLst/>
              <a:ahLst/>
              <a:cxnLst/>
              <a:rect l="l" t="t" r="r" b="b"/>
              <a:pathLst>
                <a:path w="6575" h="9108" extrusionOk="0">
                  <a:moveTo>
                    <a:pt x="3287" y="0"/>
                  </a:moveTo>
                  <a:lnTo>
                    <a:pt x="2763" y="3995"/>
                  </a:lnTo>
                  <a:lnTo>
                    <a:pt x="1" y="4543"/>
                  </a:lnTo>
                  <a:lnTo>
                    <a:pt x="2763" y="5068"/>
                  </a:lnTo>
                  <a:lnTo>
                    <a:pt x="3287" y="9108"/>
                  </a:lnTo>
                  <a:lnTo>
                    <a:pt x="3835" y="5068"/>
                  </a:lnTo>
                  <a:lnTo>
                    <a:pt x="6574" y="4543"/>
                  </a:lnTo>
                  <a:lnTo>
                    <a:pt x="3835" y="3995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587418" y="985234"/>
            <a:ext cx="195629" cy="151660"/>
            <a:chOff x="3479343" y="571734"/>
            <a:chExt cx="195629" cy="151660"/>
          </a:xfrm>
        </p:grpSpPr>
        <p:sp>
          <p:nvSpPr>
            <p:cNvPr id="16" name="Google Shape;16;p2"/>
            <p:cNvSpPr/>
            <p:nvPr/>
          </p:nvSpPr>
          <p:spPr>
            <a:xfrm>
              <a:off x="3479343" y="571734"/>
              <a:ext cx="115952" cy="115952"/>
            </a:xfrm>
            <a:custGeom>
              <a:avLst/>
              <a:gdLst/>
              <a:ahLst/>
              <a:cxnLst/>
              <a:rect l="l" t="t" r="r" b="b"/>
              <a:pathLst>
                <a:path w="5753" h="5753" extrusionOk="0">
                  <a:moveTo>
                    <a:pt x="1" y="0"/>
                  </a:moveTo>
                  <a:lnTo>
                    <a:pt x="982" y="2169"/>
                  </a:lnTo>
                  <a:cubicBezTo>
                    <a:pt x="1188" y="2625"/>
                    <a:pt x="1188" y="3127"/>
                    <a:pt x="982" y="3584"/>
                  </a:cubicBezTo>
                  <a:lnTo>
                    <a:pt x="1" y="5752"/>
                  </a:lnTo>
                  <a:lnTo>
                    <a:pt x="1" y="5752"/>
                  </a:lnTo>
                  <a:lnTo>
                    <a:pt x="2169" y="4771"/>
                  </a:lnTo>
                  <a:cubicBezTo>
                    <a:pt x="2386" y="4668"/>
                    <a:pt x="2626" y="4617"/>
                    <a:pt x="2868" y="4617"/>
                  </a:cubicBezTo>
                  <a:cubicBezTo>
                    <a:pt x="3111" y="4617"/>
                    <a:pt x="3356" y="4668"/>
                    <a:pt x="3584" y="4771"/>
                  </a:cubicBezTo>
                  <a:lnTo>
                    <a:pt x="5753" y="5752"/>
                  </a:lnTo>
                  <a:lnTo>
                    <a:pt x="4771" y="3584"/>
                  </a:lnTo>
                  <a:cubicBezTo>
                    <a:pt x="4566" y="3127"/>
                    <a:pt x="4566" y="2625"/>
                    <a:pt x="4771" y="2169"/>
                  </a:cubicBezTo>
                  <a:lnTo>
                    <a:pt x="5753" y="0"/>
                  </a:lnTo>
                  <a:lnTo>
                    <a:pt x="3584" y="982"/>
                  </a:lnTo>
                  <a:cubicBezTo>
                    <a:pt x="3356" y="1084"/>
                    <a:pt x="3111" y="1136"/>
                    <a:pt x="2868" y="1136"/>
                  </a:cubicBezTo>
                  <a:cubicBezTo>
                    <a:pt x="2626" y="1136"/>
                    <a:pt x="2386" y="1084"/>
                    <a:pt x="2169" y="9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4745" y="639965"/>
              <a:ext cx="60227" cy="83429"/>
            </a:xfrm>
            <a:custGeom>
              <a:avLst/>
              <a:gdLst/>
              <a:ahLst/>
              <a:cxnLst/>
              <a:rect l="l" t="t" r="r" b="b"/>
              <a:pathLst>
                <a:path w="6575" h="9108" extrusionOk="0">
                  <a:moveTo>
                    <a:pt x="3287" y="0"/>
                  </a:moveTo>
                  <a:lnTo>
                    <a:pt x="2763" y="3995"/>
                  </a:lnTo>
                  <a:lnTo>
                    <a:pt x="1" y="4543"/>
                  </a:lnTo>
                  <a:lnTo>
                    <a:pt x="2763" y="5068"/>
                  </a:lnTo>
                  <a:lnTo>
                    <a:pt x="3287" y="9108"/>
                  </a:lnTo>
                  <a:lnTo>
                    <a:pt x="3835" y="5068"/>
                  </a:lnTo>
                  <a:lnTo>
                    <a:pt x="6574" y="4543"/>
                  </a:lnTo>
                  <a:lnTo>
                    <a:pt x="3835" y="3995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8717468" y="4752209"/>
            <a:ext cx="195629" cy="151660"/>
            <a:chOff x="3479343" y="571734"/>
            <a:chExt cx="195629" cy="151660"/>
          </a:xfrm>
        </p:grpSpPr>
        <p:sp>
          <p:nvSpPr>
            <p:cNvPr id="19" name="Google Shape;19;p2"/>
            <p:cNvSpPr/>
            <p:nvPr/>
          </p:nvSpPr>
          <p:spPr>
            <a:xfrm>
              <a:off x="3479343" y="571734"/>
              <a:ext cx="115952" cy="115952"/>
            </a:xfrm>
            <a:custGeom>
              <a:avLst/>
              <a:gdLst/>
              <a:ahLst/>
              <a:cxnLst/>
              <a:rect l="l" t="t" r="r" b="b"/>
              <a:pathLst>
                <a:path w="5753" h="5753" extrusionOk="0">
                  <a:moveTo>
                    <a:pt x="1" y="0"/>
                  </a:moveTo>
                  <a:lnTo>
                    <a:pt x="982" y="2169"/>
                  </a:lnTo>
                  <a:cubicBezTo>
                    <a:pt x="1188" y="2625"/>
                    <a:pt x="1188" y="3127"/>
                    <a:pt x="982" y="3584"/>
                  </a:cubicBezTo>
                  <a:lnTo>
                    <a:pt x="1" y="5752"/>
                  </a:lnTo>
                  <a:lnTo>
                    <a:pt x="1" y="5752"/>
                  </a:lnTo>
                  <a:lnTo>
                    <a:pt x="2169" y="4771"/>
                  </a:lnTo>
                  <a:cubicBezTo>
                    <a:pt x="2386" y="4668"/>
                    <a:pt x="2626" y="4617"/>
                    <a:pt x="2868" y="4617"/>
                  </a:cubicBezTo>
                  <a:cubicBezTo>
                    <a:pt x="3111" y="4617"/>
                    <a:pt x="3356" y="4668"/>
                    <a:pt x="3584" y="4771"/>
                  </a:cubicBezTo>
                  <a:lnTo>
                    <a:pt x="5753" y="5752"/>
                  </a:lnTo>
                  <a:lnTo>
                    <a:pt x="4771" y="3584"/>
                  </a:lnTo>
                  <a:cubicBezTo>
                    <a:pt x="4566" y="3127"/>
                    <a:pt x="4566" y="2625"/>
                    <a:pt x="4771" y="2169"/>
                  </a:cubicBezTo>
                  <a:lnTo>
                    <a:pt x="5753" y="0"/>
                  </a:lnTo>
                  <a:lnTo>
                    <a:pt x="3584" y="982"/>
                  </a:lnTo>
                  <a:cubicBezTo>
                    <a:pt x="3356" y="1084"/>
                    <a:pt x="3111" y="1136"/>
                    <a:pt x="2868" y="1136"/>
                  </a:cubicBezTo>
                  <a:cubicBezTo>
                    <a:pt x="2626" y="1136"/>
                    <a:pt x="2386" y="1084"/>
                    <a:pt x="2169" y="9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614745" y="639965"/>
              <a:ext cx="60227" cy="83429"/>
            </a:xfrm>
            <a:custGeom>
              <a:avLst/>
              <a:gdLst/>
              <a:ahLst/>
              <a:cxnLst/>
              <a:rect l="l" t="t" r="r" b="b"/>
              <a:pathLst>
                <a:path w="6575" h="9108" extrusionOk="0">
                  <a:moveTo>
                    <a:pt x="3287" y="0"/>
                  </a:moveTo>
                  <a:lnTo>
                    <a:pt x="2763" y="3995"/>
                  </a:lnTo>
                  <a:lnTo>
                    <a:pt x="1" y="4543"/>
                  </a:lnTo>
                  <a:lnTo>
                    <a:pt x="2763" y="5068"/>
                  </a:lnTo>
                  <a:lnTo>
                    <a:pt x="3287" y="9108"/>
                  </a:lnTo>
                  <a:lnTo>
                    <a:pt x="3835" y="5068"/>
                  </a:lnTo>
                  <a:lnTo>
                    <a:pt x="6574" y="4543"/>
                  </a:lnTo>
                  <a:lnTo>
                    <a:pt x="3835" y="3995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6074025">
            <a:off x="228541" y="4687037"/>
            <a:ext cx="245502" cy="230286"/>
            <a:chOff x="1775975" y="1298800"/>
            <a:chExt cx="875950" cy="875375"/>
          </a:xfrm>
        </p:grpSpPr>
        <p:sp>
          <p:nvSpPr>
            <p:cNvPr id="22" name="Google Shape;22;p2"/>
            <p:cNvSpPr/>
            <p:nvPr/>
          </p:nvSpPr>
          <p:spPr>
            <a:xfrm>
              <a:off x="1775975" y="1298800"/>
              <a:ext cx="875950" cy="875375"/>
            </a:xfrm>
            <a:custGeom>
              <a:avLst/>
              <a:gdLst/>
              <a:ahLst/>
              <a:cxnLst/>
              <a:rect l="l" t="t" r="r" b="b"/>
              <a:pathLst>
                <a:path w="35038" h="35015" extrusionOk="0">
                  <a:moveTo>
                    <a:pt x="17530" y="1"/>
                  </a:moveTo>
                  <a:lnTo>
                    <a:pt x="15590" y="15568"/>
                  </a:lnTo>
                  <a:lnTo>
                    <a:pt x="0" y="17508"/>
                  </a:lnTo>
                  <a:lnTo>
                    <a:pt x="15590" y="19448"/>
                  </a:lnTo>
                  <a:lnTo>
                    <a:pt x="17530" y="35015"/>
                  </a:lnTo>
                  <a:lnTo>
                    <a:pt x="19447" y="19448"/>
                  </a:lnTo>
                  <a:lnTo>
                    <a:pt x="35037" y="17508"/>
                  </a:lnTo>
                  <a:lnTo>
                    <a:pt x="19447" y="15568"/>
                  </a:lnTo>
                  <a:lnTo>
                    <a:pt x="17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04350" y="1426625"/>
              <a:ext cx="619175" cy="619175"/>
            </a:xfrm>
            <a:custGeom>
              <a:avLst/>
              <a:gdLst/>
              <a:ahLst/>
              <a:cxnLst/>
              <a:rect l="l" t="t" r="r" b="b"/>
              <a:pathLst>
                <a:path w="24767" h="24767" extrusionOk="0">
                  <a:moveTo>
                    <a:pt x="1" y="1"/>
                  </a:moveTo>
                  <a:lnTo>
                    <a:pt x="11048" y="12395"/>
                  </a:lnTo>
                  <a:lnTo>
                    <a:pt x="1" y="24766"/>
                  </a:lnTo>
                  <a:lnTo>
                    <a:pt x="12395" y="13741"/>
                  </a:lnTo>
                  <a:lnTo>
                    <a:pt x="24766" y="24766"/>
                  </a:lnTo>
                  <a:lnTo>
                    <a:pt x="13742" y="12395"/>
                  </a:lnTo>
                  <a:lnTo>
                    <a:pt x="24766" y="1"/>
                  </a:lnTo>
                  <a:lnTo>
                    <a:pt x="12395" y="110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179711" y="102227"/>
            <a:ext cx="273761" cy="285355"/>
            <a:chOff x="5179711" y="26027"/>
            <a:chExt cx="273761" cy="285355"/>
          </a:xfrm>
        </p:grpSpPr>
        <p:grpSp>
          <p:nvGrpSpPr>
            <p:cNvPr id="25" name="Google Shape;25;p2"/>
            <p:cNvGrpSpPr/>
            <p:nvPr/>
          </p:nvGrpSpPr>
          <p:grpSpPr>
            <a:xfrm rot="6074025">
              <a:off x="5193841" y="53562"/>
              <a:ext cx="245502" cy="230286"/>
              <a:chOff x="1775975" y="1298800"/>
              <a:chExt cx="875950" cy="875375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1775975" y="1298800"/>
                <a:ext cx="875950" cy="875375"/>
              </a:xfrm>
              <a:custGeom>
                <a:avLst/>
                <a:gdLst/>
                <a:ahLst/>
                <a:cxnLst/>
                <a:rect l="l" t="t" r="r" b="b"/>
                <a:pathLst>
                  <a:path w="35038" h="35015" extrusionOk="0">
                    <a:moveTo>
                      <a:pt x="17530" y="1"/>
                    </a:moveTo>
                    <a:lnTo>
                      <a:pt x="15590" y="15568"/>
                    </a:lnTo>
                    <a:lnTo>
                      <a:pt x="0" y="17508"/>
                    </a:lnTo>
                    <a:lnTo>
                      <a:pt x="15590" y="19448"/>
                    </a:lnTo>
                    <a:lnTo>
                      <a:pt x="17530" y="35015"/>
                    </a:lnTo>
                    <a:lnTo>
                      <a:pt x="19447" y="19448"/>
                    </a:lnTo>
                    <a:lnTo>
                      <a:pt x="35037" y="17508"/>
                    </a:lnTo>
                    <a:lnTo>
                      <a:pt x="19447" y="15568"/>
                    </a:lnTo>
                    <a:lnTo>
                      <a:pt x="175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904350" y="1426625"/>
                <a:ext cx="619175" cy="619175"/>
              </a:xfrm>
              <a:custGeom>
                <a:avLst/>
                <a:gdLst/>
                <a:ahLst/>
                <a:cxnLst/>
                <a:rect l="l" t="t" r="r" b="b"/>
                <a:pathLst>
                  <a:path w="24767" h="24767" extrusionOk="0">
                    <a:moveTo>
                      <a:pt x="1" y="1"/>
                    </a:moveTo>
                    <a:lnTo>
                      <a:pt x="11048" y="12395"/>
                    </a:lnTo>
                    <a:lnTo>
                      <a:pt x="1" y="24766"/>
                    </a:lnTo>
                    <a:lnTo>
                      <a:pt x="12395" y="13741"/>
                    </a:lnTo>
                    <a:lnTo>
                      <a:pt x="24766" y="24766"/>
                    </a:lnTo>
                    <a:lnTo>
                      <a:pt x="13742" y="12395"/>
                    </a:lnTo>
                    <a:lnTo>
                      <a:pt x="24766" y="1"/>
                    </a:lnTo>
                    <a:lnTo>
                      <a:pt x="12395" y="1104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6074025">
              <a:off x="5193841" y="53562"/>
              <a:ext cx="245502" cy="230286"/>
              <a:chOff x="1775975" y="1298800"/>
              <a:chExt cx="875950" cy="875375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1775975" y="1298800"/>
                <a:ext cx="875950" cy="875375"/>
              </a:xfrm>
              <a:custGeom>
                <a:avLst/>
                <a:gdLst/>
                <a:ahLst/>
                <a:cxnLst/>
                <a:rect l="l" t="t" r="r" b="b"/>
                <a:pathLst>
                  <a:path w="35038" h="35015" extrusionOk="0">
                    <a:moveTo>
                      <a:pt x="17530" y="1"/>
                    </a:moveTo>
                    <a:lnTo>
                      <a:pt x="15590" y="15568"/>
                    </a:lnTo>
                    <a:lnTo>
                      <a:pt x="0" y="17508"/>
                    </a:lnTo>
                    <a:lnTo>
                      <a:pt x="15590" y="19448"/>
                    </a:lnTo>
                    <a:lnTo>
                      <a:pt x="17530" y="35015"/>
                    </a:lnTo>
                    <a:lnTo>
                      <a:pt x="19447" y="19448"/>
                    </a:lnTo>
                    <a:lnTo>
                      <a:pt x="35037" y="17508"/>
                    </a:lnTo>
                    <a:lnTo>
                      <a:pt x="19447" y="15568"/>
                    </a:lnTo>
                    <a:lnTo>
                      <a:pt x="175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904350" y="1426625"/>
                <a:ext cx="619175" cy="619175"/>
              </a:xfrm>
              <a:custGeom>
                <a:avLst/>
                <a:gdLst/>
                <a:ahLst/>
                <a:cxnLst/>
                <a:rect l="l" t="t" r="r" b="b"/>
                <a:pathLst>
                  <a:path w="24767" h="24767" extrusionOk="0">
                    <a:moveTo>
                      <a:pt x="1" y="1"/>
                    </a:moveTo>
                    <a:lnTo>
                      <a:pt x="11048" y="12395"/>
                    </a:lnTo>
                    <a:lnTo>
                      <a:pt x="1" y="24766"/>
                    </a:lnTo>
                    <a:lnTo>
                      <a:pt x="12395" y="13741"/>
                    </a:lnTo>
                    <a:lnTo>
                      <a:pt x="24766" y="24766"/>
                    </a:lnTo>
                    <a:lnTo>
                      <a:pt x="13742" y="12395"/>
                    </a:lnTo>
                    <a:lnTo>
                      <a:pt x="24766" y="1"/>
                    </a:lnTo>
                    <a:lnTo>
                      <a:pt x="12395" y="1104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2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9" name="Google Shape;779;p31"/>
          <p:cNvPicPr preferRelativeResize="0"/>
          <p:nvPr/>
        </p:nvPicPr>
        <p:blipFill rotWithShape="1">
          <a:blip r:embed="rId2">
            <a:alphaModFix/>
          </a:blip>
          <a:srcRect t="10920" b="3966"/>
          <a:stretch/>
        </p:blipFill>
        <p:spPr>
          <a:xfrm rot="10800000">
            <a:off x="-6813" y="-3674"/>
            <a:ext cx="9157775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0" name="Google Shape;780;p31"/>
          <p:cNvGrpSpPr/>
          <p:nvPr/>
        </p:nvGrpSpPr>
        <p:grpSpPr>
          <a:xfrm rot="-669662">
            <a:off x="-1020275" y="3091596"/>
            <a:ext cx="3217714" cy="3113108"/>
            <a:chOff x="-1783798" y="2411358"/>
            <a:chExt cx="4395512" cy="4252618"/>
          </a:xfrm>
        </p:grpSpPr>
        <p:grpSp>
          <p:nvGrpSpPr>
            <p:cNvPr id="781" name="Google Shape;781;p31"/>
            <p:cNvGrpSpPr/>
            <p:nvPr/>
          </p:nvGrpSpPr>
          <p:grpSpPr>
            <a:xfrm rot="-4975938">
              <a:off x="-1597777" y="2583120"/>
              <a:ext cx="4023469" cy="3909094"/>
              <a:chOff x="4875999" y="301800"/>
              <a:chExt cx="2439900" cy="2438700"/>
            </a:xfrm>
          </p:grpSpPr>
          <p:sp>
            <p:nvSpPr>
              <p:cNvPr id="782" name="Google Shape;782;p31"/>
              <p:cNvSpPr/>
              <p:nvPr/>
            </p:nvSpPr>
            <p:spPr>
              <a:xfrm rot="-2698952">
                <a:off x="5271032" y="1102757"/>
                <a:ext cx="1392010" cy="27365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1"/>
              <p:cNvSpPr/>
              <p:nvPr/>
            </p:nvSpPr>
            <p:spPr>
              <a:xfrm rot="-2698988">
                <a:off x="4654512" y="1237742"/>
                <a:ext cx="2882874" cy="566817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4" name="Google Shape;784;p31"/>
            <p:cNvGrpSpPr/>
            <p:nvPr/>
          </p:nvGrpSpPr>
          <p:grpSpPr>
            <a:xfrm rot="-8567104">
              <a:off x="298916" y="3686996"/>
              <a:ext cx="283517" cy="279284"/>
              <a:chOff x="6369000" y="1614048"/>
              <a:chExt cx="461445" cy="454556"/>
            </a:xfrm>
          </p:grpSpPr>
          <p:sp>
            <p:nvSpPr>
              <p:cNvPr id="785" name="Google Shape;785;p31"/>
              <p:cNvSpPr/>
              <p:nvPr/>
            </p:nvSpPr>
            <p:spPr>
              <a:xfrm>
                <a:off x="6369000" y="1614048"/>
                <a:ext cx="454536" cy="454556"/>
              </a:xfrm>
              <a:custGeom>
                <a:avLst/>
                <a:gdLst/>
                <a:ahLst/>
                <a:cxnLst/>
                <a:rect l="l" t="t" r="r" b="b"/>
                <a:pathLst>
                  <a:path w="22552" h="22553" extrusionOk="0">
                    <a:moveTo>
                      <a:pt x="11276" y="1"/>
                    </a:moveTo>
                    <a:lnTo>
                      <a:pt x="8970" y="6164"/>
                    </a:lnTo>
                    <a:cubicBezTo>
                      <a:pt x="8491" y="7465"/>
                      <a:pt x="7464" y="8492"/>
                      <a:pt x="6163" y="8971"/>
                    </a:cubicBezTo>
                    <a:lnTo>
                      <a:pt x="0" y="11276"/>
                    </a:lnTo>
                    <a:lnTo>
                      <a:pt x="6163" y="13582"/>
                    </a:lnTo>
                    <a:cubicBezTo>
                      <a:pt x="7464" y="14061"/>
                      <a:pt x="8491" y="15088"/>
                      <a:pt x="8970" y="16389"/>
                    </a:cubicBezTo>
                    <a:lnTo>
                      <a:pt x="11276" y="22552"/>
                    </a:lnTo>
                    <a:lnTo>
                      <a:pt x="13581" y="16389"/>
                    </a:lnTo>
                    <a:cubicBezTo>
                      <a:pt x="14060" y="15088"/>
                      <a:pt x="15088" y="14061"/>
                      <a:pt x="16389" y="13582"/>
                    </a:cubicBezTo>
                    <a:lnTo>
                      <a:pt x="22552" y="11276"/>
                    </a:lnTo>
                    <a:lnTo>
                      <a:pt x="16389" y="8971"/>
                    </a:lnTo>
                    <a:cubicBezTo>
                      <a:pt x="15088" y="8492"/>
                      <a:pt x="14060" y="7465"/>
                      <a:pt x="13581" y="6164"/>
                    </a:cubicBezTo>
                    <a:lnTo>
                      <a:pt x="112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1"/>
              <p:cNvSpPr/>
              <p:nvPr/>
            </p:nvSpPr>
            <p:spPr>
              <a:xfrm>
                <a:off x="6714493" y="1623259"/>
                <a:ext cx="115952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53" extrusionOk="0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7" name="Google Shape;787;p31"/>
          <p:cNvGrpSpPr/>
          <p:nvPr/>
        </p:nvGrpSpPr>
        <p:grpSpPr>
          <a:xfrm rot="-10096354">
            <a:off x="6931431" y="-795410"/>
            <a:ext cx="3217874" cy="3113264"/>
            <a:chOff x="-1783798" y="2411358"/>
            <a:chExt cx="4395512" cy="4252618"/>
          </a:xfrm>
        </p:grpSpPr>
        <p:grpSp>
          <p:nvGrpSpPr>
            <p:cNvPr id="788" name="Google Shape;788;p31"/>
            <p:cNvGrpSpPr/>
            <p:nvPr/>
          </p:nvGrpSpPr>
          <p:grpSpPr>
            <a:xfrm rot="-4975938">
              <a:off x="-1597777" y="2583120"/>
              <a:ext cx="4023469" cy="3909094"/>
              <a:chOff x="4875999" y="301800"/>
              <a:chExt cx="2439900" cy="2438700"/>
            </a:xfrm>
          </p:grpSpPr>
          <p:sp>
            <p:nvSpPr>
              <p:cNvPr id="789" name="Google Shape;789;p31"/>
              <p:cNvSpPr/>
              <p:nvPr/>
            </p:nvSpPr>
            <p:spPr>
              <a:xfrm rot="-2698952">
                <a:off x="5271032" y="1102757"/>
                <a:ext cx="1392010" cy="27365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1"/>
              <p:cNvSpPr/>
              <p:nvPr/>
            </p:nvSpPr>
            <p:spPr>
              <a:xfrm rot="-2698988">
                <a:off x="4654512" y="1237742"/>
                <a:ext cx="2882874" cy="566817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1" name="Google Shape;791;p31"/>
            <p:cNvGrpSpPr/>
            <p:nvPr/>
          </p:nvGrpSpPr>
          <p:grpSpPr>
            <a:xfrm rot="-8567104">
              <a:off x="298916" y="3686996"/>
              <a:ext cx="283517" cy="279284"/>
              <a:chOff x="6369000" y="1614048"/>
              <a:chExt cx="461445" cy="454556"/>
            </a:xfrm>
          </p:grpSpPr>
          <p:sp>
            <p:nvSpPr>
              <p:cNvPr id="792" name="Google Shape;792;p31"/>
              <p:cNvSpPr/>
              <p:nvPr/>
            </p:nvSpPr>
            <p:spPr>
              <a:xfrm>
                <a:off x="6369000" y="1614048"/>
                <a:ext cx="454536" cy="454556"/>
              </a:xfrm>
              <a:custGeom>
                <a:avLst/>
                <a:gdLst/>
                <a:ahLst/>
                <a:cxnLst/>
                <a:rect l="l" t="t" r="r" b="b"/>
                <a:pathLst>
                  <a:path w="22552" h="22553" extrusionOk="0">
                    <a:moveTo>
                      <a:pt x="11276" y="1"/>
                    </a:moveTo>
                    <a:lnTo>
                      <a:pt x="8970" y="6164"/>
                    </a:lnTo>
                    <a:cubicBezTo>
                      <a:pt x="8491" y="7465"/>
                      <a:pt x="7464" y="8492"/>
                      <a:pt x="6163" y="8971"/>
                    </a:cubicBezTo>
                    <a:lnTo>
                      <a:pt x="0" y="11276"/>
                    </a:lnTo>
                    <a:lnTo>
                      <a:pt x="6163" y="13582"/>
                    </a:lnTo>
                    <a:cubicBezTo>
                      <a:pt x="7464" y="14061"/>
                      <a:pt x="8491" y="15088"/>
                      <a:pt x="8970" y="16389"/>
                    </a:cubicBezTo>
                    <a:lnTo>
                      <a:pt x="11276" y="22552"/>
                    </a:lnTo>
                    <a:lnTo>
                      <a:pt x="13581" y="16389"/>
                    </a:lnTo>
                    <a:cubicBezTo>
                      <a:pt x="14060" y="15088"/>
                      <a:pt x="15088" y="14061"/>
                      <a:pt x="16389" y="13582"/>
                    </a:cubicBezTo>
                    <a:lnTo>
                      <a:pt x="22552" y="11276"/>
                    </a:lnTo>
                    <a:lnTo>
                      <a:pt x="16389" y="8971"/>
                    </a:lnTo>
                    <a:cubicBezTo>
                      <a:pt x="15088" y="8492"/>
                      <a:pt x="14060" y="7465"/>
                      <a:pt x="13581" y="6164"/>
                    </a:cubicBezTo>
                    <a:lnTo>
                      <a:pt x="112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1"/>
              <p:cNvSpPr/>
              <p:nvPr/>
            </p:nvSpPr>
            <p:spPr>
              <a:xfrm>
                <a:off x="6714493" y="1623259"/>
                <a:ext cx="115952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53" extrusionOk="0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94" name="Google Shape;794;p31"/>
          <p:cNvGrpSpPr/>
          <p:nvPr/>
        </p:nvGrpSpPr>
        <p:grpSpPr>
          <a:xfrm flipH="1">
            <a:off x="8567443" y="189940"/>
            <a:ext cx="195629" cy="151660"/>
            <a:chOff x="3479343" y="571734"/>
            <a:chExt cx="195629" cy="151660"/>
          </a:xfrm>
        </p:grpSpPr>
        <p:sp>
          <p:nvSpPr>
            <p:cNvPr id="795" name="Google Shape;795;p31"/>
            <p:cNvSpPr/>
            <p:nvPr/>
          </p:nvSpPr>
          <p:spPr>
            <a:xfrm>
              <a:off x="3479343" y="571734"/>
              <a:ext cx="115952" cy="115952"/>
            </a:xfrm>
            <a:custGeom>
              <a:avLst/>
              <a:gdLst/>
              <a:ahLst/>
              <a:cxnLst/>
              <a:rect l="l" t="t" r="r" b="b"/>
              <a:pathLst>
                <a:path w="5753" h="5753" extrusionOk="0">
                  <a:moveTo>
                    <a:pt x="1" y="0"/>
                  </a:moveTo>
                  <a:lnTo>
                    <a:pt x="982" y="2169"/>
                  </a:lnTo>
                  <a:cubicBezTo>
                    <a:pt x="1188" y="2625"/>
                    <a:pt x="1188" y="3127"/>
                    <a:pt x="982" y="3584"/>
                  </a:cubicBezTo>
                  <a:lnTo>
                    <a:pt x="1" y="5752"/>
                  </a:lnTo>
                  <a:lnTo>
                    <a:pt x="1" y="5752"/>
                  </a:lnTo>
                  <a:lnTo>
                    <a:pt x="2169" y="4771"/>
                  </a:lnTo>
                  <a:cubicBezTo>
                    <a:pt x="2386" y="4668"/>
                    <a:pt x="2626" y="4617"/>
                    <a:pt x="2868" y="4617"/>
                  </a:cubicBezTo>
                  <a:cubicBezTo>
                    <a:pt x="3111" y="4617"/>
                    <a:pt x="3356" y="4668"/>
                    <a:pt x="3584" y="4771"/>
                  </a:cubicBezTo>
                  <a:lnTo>
                    <a:pt x="5753" y="5752"/>
                  </a:lnTo>
                  <a:lnTo>
                    <a:pt x="4771" y="3584"/>
                  </a:lnTo>
                  <a:cubicBezTo>
                    <a:pt x="4566" y="3127"/>
                    <a:pt x="4566" y="2625"/>
                    <a:pt x="4771" y="2169"/>
                  </a:cubicBezTo>
                  <a:lnTo>
                    <a:pt x="5753" y="0"/>
                  </a:lnTo>
                  <a:lnTo>
                    <a:pt x="3584" y="982"/>
                  </a:lnTo>
                  <a:cubicBezTo>
                    <a:pt x="3356" y="1084"/>
                    <a:pt x="3111" y="1136"/>
                    <a:pt x="2868" y="1136"/>
                  </a:cubicBezTo>
                  <a:cubicBezTo>
                    <a:pt x="2626" y="1136"/>
                    <a:pt x="2386" y="1084"/>
                    <a:pt x="2169" y="9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3614745" y="639965"/>
              <a:ext cx="60227" cy="83429"/>
            </a:xfrm>
            <a:custGeom>
              <a:avLst/>
              <a:gdLst/>
              <a:ahLst/>
              <a:cxnLst/>
              <a:rect l="l" t="t" r="r" b="b"/>
              <a:pathLst>
                <a:path w="6575" h="9108" extrusionOk="0">
                  <a:moveTo>
                    <a:pt x="3287" y="0"/>
                  </a:moveTo>
                  <a:lnTo>
                    <a:pt x="2763" y="3995"/>
                  </a:lnTo>
                  <a:lnTo>
                    <a:pt x="1" y="4543"/>
                  </a:lnTo>
                  <a:lnTo>
                    <a:pt x="2763" y="5068"/>
                  </a:lnTo>
                  <a:lnTo>
                    <a:pt x="3287" y="9108"/>
                  </a:lnTo>
                  <a:lnTo>
                    <a:pt x="3835" y="5068"/>
                  </a:lnTo>
                  <a:lnTo>
                    <a:pt x="6574" y="4543"/>
                  </a:lnTo>
                  <a:lnTo>
                    <a:pt x="3835" y="3995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31"/>
          <p:cNvGrpSpPr/>
          <p:nvPr/>
        </p:nvGrpSpPr>
        <p:grpSpPr>
          <a:xfrm flipH="1">
            <a:off x="214393" y="4659515"/>
            <a:ext cx="195629" cy="151660"/>
            <a:chOff x="3479343" y="571734"/>
            <a:chExt cx="195629" cy="151660"/>
          </a:xfrm>
        </p:grpSpPr>
        <p:sp>
          <p:nvSpPr>
            <p:cNvPr id="798" name="Google Shape;798;p31"/>
            <p:cNvSpPr/>
            <p:nvPr/>
          </p:nvSpPr>
          <p:spPr>
            <a:xfrm>
              <a:off x="3479343" y="571734"/>
              <a:ext cx="115952" cy="115952"/>
            </a:xfrm>
            <a:custGeom>
              <a:avLst/>
              <a:gdLst/>
              <a:ahLst/>
              <a:cxnLst/>
              <a:rect l="l" t="t" r="r" b="b"/>
              <a:pathLst>
                <a:path w="5753" h="5753" extrusionOk="0">
                  <a:moveTo>
                    <a:pt x="1" y="0"/>
                  </a:moveTo>
                  <a:lnTo>
                    <a:pt x="982" y="2169"/>
                  </a:lnTo>
                  <a:cubicBezTo>
                    <a:pt x="1188" y="2625"/>
                    <a:pt x="1188" y="3127"/>
                    <a:pt x="982" y="3584"/>
                  </a:cubicBezTo>
                  <a:lnTo>
                    <a:pt x="1" y="5752"/>
                  </a:lnTo>
                  <a:lnTo>
                    <a:pt x="1" y="5752"/>
                  </a:lnTo>
                  <a:lnTo>
                    <a:pt x="2169" y="4771"/>
                  </a:lnTo>
                  <a:cubicBezTo>
                    <a:pt x="2386" y="4668"/>
                    <a:pt x="2626" y="4617"/>
                    <a:pt x="2868" y="4617"/>
                  </a:cubicBezTo>
                  <a:cubicBezTo>
                    <a:pt x="3111" y="4617"/>
                    <a:pt x="3356" y="4668"/>
                    <a:pt x="3584" y="4771"/>
                  </a:cubicBezTo>
                  <a:lnTo>
                    <a:pt x="5753" y="5752"/>
                  </a:lnTo>
                  <a:lnTo>
                    <a:pt x="4771" y="3584"/>
                  </a:lnTo>
                  <a:cubicBezTo>
                    <a:pt x="4566" y="3127"/>
                    <a:pt x="4566" y="2625"/>
                    <a:pt x="4771" y="2169"/>
                  </a:cubicBezTo>
                  <a:lnTo>
                    <a:pt x="5753" y="0"/>
                  </a:lnTo>
                  <a:lnTo>
                    <a:pt x="3584" y="982"/>
                  </a:lnTo>
                  <a:cubicBezTo>
                    <a:pt x="3356" y="1084"/>
                    <a:pt x="3111" y="1136"/>
                    <a:pt x="2868" y="1136"/>
                  </a:cubicBezTo>
                  <a:cubicBezTo>
                    <a:pt x="2626" y="1136"/>
                    <a:pt x="2386" y="1084"/>
                    <a:pt x="2169" y="9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3614745" y="639965"/>
              <a:ext cx="60227" cy="83429"/>
            </a:xfrm>
            <a:custGeom>
              <a:avLst/>
              <a:gdLst/>
              <a:ahLst/>
              <a:cxnLst/>
              <a:rect l="l" t="t" r="r" b="b"/>
              <a:pathLst>
                <a:path w="6575" h="9108" extrusionOk="0">
                  <a:moveTo>
                    <a:pt x="3287" y="0"/>
                  </a:moveTo>
                  <a:lnTo>
                    <a:pt x="2763" y="3995"/>
                  </a:lnTo>
                  <a:lnTo>
                    <a:pt x="1" y="4543"/>
                  </a:lnTo>
                  <a:lnTo>
                    <a:pt x="2763" y="5068"/>
                  </a:lnTo>
                  <a:lnTo>
                    <a:pt x="3287" y="9108"/>
                  </a:lnTo>
                  <a:lnTo>
                    <a:pt x="3835" y="5068"/>
                  </a:lnTo>
                  <a:lnTo>
                    <a:pt x="6574" y="4543"/>
                  </a:lnTo>
                  <a:lnTo>
                    <a:pt x="3835" y="3995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1" name="Google Shape;801;p32"/>
          <p:cNvPicPr preferRelativeResize="0"/>
          <p:nvPr/>
        </p:nvPicPr>
        <p:blipFill rotWithShape="1">
          <a:blip r:embed="rId2">
            <a:alphaModFix/>
          </a:blip>
          <a:srcRect t="10920" b="3966"/>
          <a:stretch/>
        </p:blipFill>
        <p:spPr>
          <a:xfrm>
            <a:off x="-6813" y="-10329"/>
            <a:ext cx="9157775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2" name="Google Shape;802;p32"/>
          <p:cNvGrpSpPr/>
          <p:nvPr/>
        </p:nvGrpSpPr>
        <p:grpSpPr>
          <a:xfrm rot="-10130338" flipH="1">
            <a:off x="-1020275" y="-807959"/>
            <a:ext cx="3217714" cy="3113108"/>
            <a:chOff x="-1783798" y="2411358"/>
            <a:chExt cx="4395512" cy="4252618"/>
          </a:xfrm>
        </p:grpSpPr>
        <p:grpSp>
          <p:nvGrpSpPr>
            <p:cNvPr id="803" name="Google Shape;803;p32"/>
            <p:cNvGrpSpPr/>
            <p:nvPr/>
          </p:nvGrpSpPr>
          <p:grpSpPr>
            <a:xfrm rot="-4975938">
              <a:off x="-1597777" y="2583120"/>
              <a:ext cx="4023469" cy="3909094"/>
              <a:chOff x="4875999" y="301800"/>
              <a:chExt cx="2439900" cy="2438700"/>
            </a:xfrm>
          </p:grpSpPr>
          <p:sp>
            <p:nvSpPr>
              <p:cNvPr id="804" name="Google Shape;804;p32"/>
              <p:cNvSpPr/>
              <p:nvPr/>
            </p:nvSpPr>
            <p:spPr>
              <a:xfrm rot="-2698952">
                <a:off x="5271032" y="1102757"/>
                <a:ext cx="1392010" cy="27365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2"/>
              <p:cNvSpPr/>
              <p:nvPr/>
            </p:nvSpPr>
            <p:spPr>
              <a:xfrm rot="-2698988">
                <a:off x="4654512" y="1237742"/>
                <a:ext cx="2882874" cy="566817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6" name="Google Shape;806;p32"/>
            <p:cNvGrpSpPr/>
            <p:nvPr/>
          </p:nvGrpSpPr>
          <p:grpSpPr>
            <a:xfrm rot="-8567104">
              <a:off x="298916" y="3686996"/>
              <a:ext cx="283517" cy="279284"/>
              <a:chOff x="6369000" y="1614048"/>
              <a:chExt cx="461445" cy="454556"/>
            </a:xfrm>
          </p:grpSpPr>
          <p:sp>
            <p:nvSpPr>
              <p:cNvPr id="807" name="Google Shape;807;p32"/>
              <p:cNvSpPr/>
              <p:nvPr/>
            </p:nvSpPr>
            <p:spPr>
              <a:xfrm>
                <a:off x="6369000" y="1614048"/>
                <a:ext cx="454536" cy="454556"/>
              </a:xfrm>
              <a:custGeom>
                <a:avLst/>
                <a:gdLst/>
                <a:ahLst/>
                <a:cxnLst/>
                <a:rect l="l" t="t" r="r" b="b"/>
                <a:pathLst>
                  <a:path w="22552" h="22553" extrusionOk="0">
                    <a:moveTo>
                      <a:pt x="11276" y="1"/>
                    </a:moveTo>
                    <a:lnTo>
                      <a:pt x="8970" y="6164"/>
                    </a:lnTo>
                    <a:cubicBezTo>
                      <a:pt x="8491" y="7465"/>
                      <a:pt x="7464" y="8492"/>
                      <a:pt x="6163" y="8971"/>
                    </a:cubicBezTo>
                    <a:lnTo>
                      <a:pt x="0" y="11276"/>
                    </a:lnTo>
                    <a:lnTo>
                      <a:pt x="6163" y="13582"/>
                    </a:lnTo>
                    <a:cubicBezTo>
                      <a:pt x="7464" y="14061"/>
                      <a:pt x="8491" y="15088"/>
                      <a:pt x="8970" y="16389"/>
                    </a:cubicBezTo>
                    <a:lnTo>
                      <a:pt x="11276" y="22552"/>
                    </a:lnTo>
                    <a:lnTo>
                      <a:pt x="13581" y="16389"/>
                    </a:lnTo>
                    <a:cubicBezTo>
                      <a:pt x="14060" y="15088"/>
                      <a:pt x="15088" y="14061"/>
                      <a:pt x="16389" y="13582"/>
                    </a:cubicBezTo>
                    <a:lnTo>
                      <a:pt x="22552" y="11276"/>
                    </a:lnTo>
                    <a:lnTo>
                      <a:pt x="16389" y="8971"/>
                    </a:lnTo>
                    <a:cubicBezTo>
                      <a:pt x="15088" y="8492"/>
                      <a:pt x="14060" y="7465"/>
                      <a:pt x="13581" y="6164"/>
                    </a:cubicBezTo>
                    <a:lnTo>
                      <a:pt x="112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2"/>
              <p:cNvSpPr/>
              <p:nvPr/>
            </p:nvSpPr>
            <p:spPr>
              <a:xfrm>
                <a:off x="6714493" y="1623259"/>
                <a:ext cx="115952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53" extrusionOk="0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9" name="Google Shape;809;p32"/>
          <p:cNvGrpSpPr/>
          <p:nvPr/>
        </p:nvGrpSpPr>
        <p:grpSpPr>
          <a:xfrm rot="-703646" flipH="1">
            <a:off x="6931431" y="3078891"/>
            <a:ext cx="3217874" cy="3113264"/>
            <a:chOff x="-1783798" y="2411358"/>
            <a:chExt cx="4395512" cy="4252618"/>
          </a:xfrm>
        </p:grpSpPr>
        <p:grpSp>
          <p:nvGrpSpPr>
            <p:cNvPr id="810" name="Google Shape;810;p32"/>
            <p:cNvGrpSpPr/>
            <p:nvPr/>
          </p:nvGrpSpPr>
          <p:grpSpPr>
            <a:xfrm rot="-4975938">
              <a:off x="-1597777" y="2583120"/>
              <a:ext cx="4023469" cy="3909094"/>
              <a:chOff x="4875999" y="301800"/>
              <a:chExt cx="2439900" cy="2438700"/>
            </a:xfrm>
          </p:grpSpPr>
          <p:sp>
            <p:nvSpPr>
              <p:cNvPr id="811" name="Google Shape;811;p32"/>
              <p:cNvSpPr/>
              <p:nvPr/>
            </p:nvSpPr>
            <p:spPr>
              <a:xfrm rot="-2698952">
                <a:off x="5271032" y="1102757"/>
                <a:ext cx="1392010" cy="27365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2"/>
              <p:cNvSpPr/>
              <p:nvPr/>
            </p:nvSpPr>
            <p:spPr>
              <a:xfrm rot="-2698988">
                <a:off x="4654512" y="1237742"/>
                <a:ext cx="2882874" cy="566817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3" name="Google Shape;813;p32"/>
            <p:cNvGrpSpPr/>
            <p:nvPr/>
          </p:nvGrpSpPr>
          <p:grpSpPr>
            <a:xfrm rot="-8567104">
              <a:off x="298916" y="3686996"/>
              <a:ext cx="283517" cy="279284"/>
              <a:chOff x="6369000" y="1614048"/>
              <a:chExt cx="461445" cy="454556"/>
            </a:xfrm>
          </p:grpSpPr>
          <p:sp>
            <p:nvSpPr>
              <p:cNvPr id="814" name="Google Shape;814;p32"/>
              <p:cNvSpPr/>
              <p:nvPr/>
            </p:nvSpPr>
            <p:spPr>
              <a:xfrm>
                <a:off x="6369000" y="1614048"/>
                <a:ext cx="454536" cy="454556"/>
              </a:xfrm>
              <a:custGeom>
                <a:avLst/>
                <a:gdLst/>
                <a:ahLst/>
                <a:cxnLst/>
                <a:rect l="l" t="t" r="r" b="b"/>
                <a:pathLst>
                  <a:path w="22552" h="22553" extrusionOk="0">
                    <a:moveTo>
                      <a:pt x="11276" y="1"/>
                    </a:moveTo>
                    <a:lnTo>
                      <a:pt x="8970" y="6164"/>
                    </a:lnTo>
                    <a:cubicBezTo>
                      <a:pt x="8491" y="7465"/>
                      <a:pt x="7464" y="8492"/>
                      <a:pt x="6163" y="8971"/>
                    </a:cubicBezTo>
                    <a:lnTo>
                      <a:pt x="0" y="11276"/>
                    </a:lnTo>
                    <a:lnTo>
                      <a:pt x="6163" y="13582"/>
                    </a:lnTo>
                    <a:cubicBezTo>
                      <a:pt x="7464" y="14061"/>
                      <a:pt x="8491" y="15088"/>
                      <a:pt x="8970" y="16389"/>
                    </a:cubicBezTo>
                    <a:lnTo>
                      <a:pt x="11276" y="22552"/>
                    </a:lnTo>
                    <a:lnTo>
                      <a:pt x="13581" y="16389"/>
                    </a:lnTo>
                    <a:cubicBezTo>
                      <a:pt x="14060" y="15088"/>
                      <a:pt x="15088" y="14061"/>
                      <a:pt x="16389" y="13582"/>
                    </a:cubicBezTo>
                    <a:lnTo>
                      <a:pt x="22552" y="11276"/>
                    </a:lnTo>
                    <a:lnTo>
                      <a:pt x="16389" y="8971"/>
                    </a:lnTo>
                    <a:cubicBezTo>
                      <a:pt x="15088" y="8492"/>
                      <a:pt x="14060" y="7465"/>
                      <a:pt x="13581" y="6164"/>
                    </a:cubicBezTo>
                    <a:lnTo>
                      <a:pt x="112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2"/>
              <p:cNvSpPr/>
              <p:nvPr/>
            </p:nvSpPr>
            <p:spPr>
              <a:xfrm>
                <a:off x="6714493" y="1623259"/>
                <a:ext cx="115952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53" extrusionOk="0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16" name="Google Shape;816;p32"/>
          <p:cNvGrpSpPr/>
          <p:nvPr/>
        </p:nvGrpSpPr>
        <p:grpSpPr>
          <a:xfrm rot="10800000">
            <a:off x="8567443" y="4659515"/>
            <a:ext cx="195629" cy="151660"/>
            <a:chOff x="3479343" y="571734"/>
            <a:chExt cx="195629" cy="151660"/>
          </a:xfrm>
        </p:grpSpPr>
        <p:sp>
          <p:nvSpPr>
            <p:cNvPr id="817" name="Google Shape;817;p32"/>
            <p:cNvSpPr/>
            <p:nvPr/>
          </p:nvSpPr>
          <p:spPr>
            <a:xfrm>
              <a:off x="3479343" y="571734"/>
              <a:ext cx="115952" cy="115952"/>
            </a:xfrm>
            <a:custGeom>
              <a:avLst/>
              <a:gdLst/>
              <a:ahLst/>
              <a:cxnLst/>
              <a:rect l="l" t="t" r="r" b="b"/>
              <a:pathLst>
                <a:path w="5753" h="5753" extrusionOk="0">
                  <a:moveTo>
                    <a:pt x="1" y="0"/>
                  </a:moveTo>
                  <a:lnTo>
                    <a:pt x="982" y="2169"/>
                  </a:lnTo>
                  <a:cubicBezTo>
                    <a:pt x="1188" y="2625"/>
                    <a:pt x="1188" y="3127"/>
                    <a:pt x="982" y="3584"/>
                  </a:cubicBezTo>
                  <a:lnTo>
                    <a:pt x="1" y="5752"/>
                  </a:lnTo>
                  <a:lnTo>
                    <a:pt x="1" y="5752"/>
                  </a:lnTo>
                  <a:lnTo>
                    <a:pt x="2169" y="4771"/>
                  </a:lnTo>
                  <a:cubicBezTo>
                    <a:pt x="2386" y="4668"/>
                    <a:pt x="2626" y="4617"/>
                    <a:pt x="2868" y="4617"/>
                  </a:cubicBezTo>
                  <a:cubicBezTo>
                    <a:pt x="3111" y="4617"/>
                    <a:pt x="3356" y="4668"/>
                    <a:pt x="3584" y="4771"/>
                  </a:cubicBezTo>
                  <a:lnTo>
                    <a:pt x="5753" y="5752"/>
                  </a:lnTo>
                  <a:lnTo>
                    <a:pt x="4771" y="3584"/>
                  </a:lnTo>
                  <a:cubicBezTo>
                    <a:pt x="4566" y="3127"/>
                    <a:pt x="4566" y="2625"/>
                    <a:pt x="4771" y="2169"/>
                  </a:cubicBezTo>
                  <a:lnTo>
                    <a:pt x="5753" y="0"/>
                  </a:lnTo>
                  <a:lnTo>
                    <a:pt x="3584" y="982"/>
                  </a:lnTo>
                  <a:cubicBezTo>
                    <a:pt x="3356" y="1084"/>
                    <a:pt x="3111" y="1136"/>
                    <a:pt x="2868" y="1136"/>
                  </a:cubicBezTo>
                  <a:cubicBezTo>
                    <a:pt x="2626" y="1136"/>
                    <a:pt x="2386" y="1084"/>
                    <a:pt x="2169" y="9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3614745" y="639965"/>
              <a:ext cx="60227" cy="83429"/>
            </a:xfrm>
            <a:custGeom>
              <a:avLst/>
              <a:gdLst/>
              <a:ahLst/>
              <a:cxnLst/>
              <a:rect l="l" t="t" r="r" b="b"/>
              <a:pathLst>
                <a:path w="6575" h="9108" extrusionOk="0">
                  <a:moveTo>
                    <a:pt x="3287" y="0"/>
                  </a:moveTo>
                  <a:lnTo>
                    <a:pt x="2763" y="3995"/>
                  </a:lnTo>
                  <a:lnTo>
                    <a:pt x="1" y="4543"/>
                  </a:lnTo>
                  <a:lnTo>
                    <a:pt x="2763" y="5068"/>
                  </a:lnTo>
                  <a:lnTo>
                    <a:pt x="3287" y="9108"/>
                  </a:lnTo>
                  <a:lnTo>
                    <a:pt x="3835" y="5068"/>
                  </a:lnTo>
                  <a:lnTo>
                    <a:pt x="6574" y="4543"/>
                  </a:lnTo>
                  <a:lnTo>
                    <a:pt x="3835" y="3995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2"/>
          <p:cNvGrpSpPr/>
          <p:nvPr/>
        </p:nvGrpSpPr>
        <p:grpSpPr>
          <a:xfrm rot="10800000">
            <a:off x="214393" y="189940"/>
            <a:ext cx="195629" cy="151660"/>
            <a:chOff x="3479343" y="571734"/>
            <a:chExt cx="195629" cy="151660"/>
          </a:xfrm>
        </p:grpSpPr>
        <p:sp>
          <p:nvSpPr>
            <p:cNvPr id="820" name="Google Shape;820;p32"/>
            <p:cNvSpPr/>
            <p:nvPr/>
          </p:nvSpPr>
          <p:spPr>
            <a:xfrm>
              <a:off x="3479343" y="571734"/>
              <a:ext cx="115952" cy="115952"/>
            </a:xfrm>
            <a:custGeom>
              <a:avLst/>
              <a:gdLst/>
              <a:ahLst/>
              <a:cxnLst/>
              <a:rect l="l" t="t" r="r" b="b"/>
              <a:pathLst>
                <a:path w="5753" h="5753" extrusionOk="0">
                  <a:moveTo>
                    <a:pt x="1" y="0"/>
                  </a:moveTo>
                  <a:lnTo>
                    <a:pt x="982" y="2169"/>
                  </a:lnTo>
                  <a:cubicBezTo>
                    <a:pt x="1188" y="2625"/>
                    <a:pt x="1188" y="3127"/>
                    <a:pt x="982" y="3584"/>
                  </a:cubicBezTo>
                  <a:lnTo>
                    <a:pt x="1" y="5752"/>
                  </a:lnTo>
                  <a:lnTo>
                    <a:pt x="1" y="5752"/>
                  </a:lnTo>
                  <a:lnTo>
                    <a:pt x="2169" y="4771"/>
                  </a:lnTo>
                  <a:cubicBezTo>
                    <a:pt x="2386" y="4668"/>
                    <a:pt x="2626" y="4617"/>
                    <a:pt x="2868" y="4617"/>
                  </a:cubicBezTo>
                  <a:cubicBezTo>
                    <a:pt x="3111" y="4617"/>
                    <a:pt x="3356" y="4668"/>
                    <a:pt x="3584" y="4771"/>
                  </a:cubicBezTo>
                  <a:lnTo>
                    <a:pt x="5753" y="5752"/>
                  </a:lnTo>
                  <a:lnTo>
                    <a:pt x="4771" y="3584"/>
                  </a:lnTo>
                  <a:cubicBezTo>
                    <a:pt x="4566" y="3127"/>
                    <a:pt x="4566" y="2625"/>
                    <a:pt x="4771" y="2169"/>
                  </a:cubicBezTo>
                  <a:lnTo>
                    <a:pt x="5753" y="0"/>
                  </a:lnTo>
                  <a:lnTo>
                    <a:pt x="3584" y="982"/>
                  </a:lnTo>
                  <a:cubicBezTo>
                    <a:pt x="3356" y="1084"/>
                    <a:pt x="3111" y="1136"/>
                    <a:pt x="2868" y="1136"/>
                  </a:cubicBezTo>
                  <a:cubicBezTo>
                    <a:pt x="2626" y="1136"/>
                    <a:pt x="2386" y="1084"/>
                    <a:pt x="2169" y="9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3614745" y="639965"/>
              <a:ext cx="60227" cy="83429"/>
            </a:xfrm>
            <a:custGeom>
              <a:avLst/>
              <a:gdLst/>
              <a:ahLst/>
              <a:cxnLst/>
              <a:rect l="l" t="t" r="r" b="b"/>
              <a:pathLst>
                <a:path w="6575" h="9108" extrusionOk="0">
                  <a:moveTo>
                    <a:pt x="3287" y="0"/>
                  </a:moveTo>
                  <a:lnTo>
                    <a:pt x="2763" y="3995"/>
                  </a:lnTo>
                  <a:lnTo>
                    <a:pt x="1" y="4543"/>
                  </a:lnTo>
                  <a:lnTo>
                    <a:pt x="2763" y="5068"/>
                  </a:lnTo>
                  <a:lnTo>
                    <a:pt x="3287" y="9108"/>
                  </a:lnTo>
                  <a:lnTo>
                    <a:pt x="3835" y="5068"/>
                  </a:lnTo>
                  <a:lnTo>
                    <a:pt x="6574" y="4543"/>
                  </a:lnTo>
                  <a:lnTo>
                    <a:pt x="3835" y="3995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"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3" name="Google Shape;823;p33"/>
          <p:cNvPicPr preferRelativeResize="0"/>
          <p:nvPr/>
        </p:nvPicPr>
        <p:blipFill rotWithShape="1">
          <a:blip r:embed="rId2">
            <a:alphaModFix/>
          </a:blip>
          <a:srcRect t="10920" b="3966"/>
          <a:stretch/>
        </p:blipFill>
        <p:spPr>
          <a:xfrm rot="10800000" flipH="1">
            <a:off x="-6813" y="-3674"/>
            <a:ext cx="9157775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4" name="Google Shape;824;p33"/>
          <p:cNvGrpSpPr/>
          <p:nvPr/>
        </p:nvGrpSpPr>
        <p:grpSpPr>
          <a:xfrm rot="669662" flipH="1">
            <a:off x="6943532" y="3091596"/>
            <a:ext cx="3217714" cy="3113108"/>
            <a:chOff x="-1783798" y="2411358"/>
            <a:chExt cx="4395512" cy="4252618"/>
          </a:xfrm>
        </p:grpSpPr>
        <p:grpSp>
          <p:nvGrpSpPr>
            <p:cNvPr id="825" name="Google Shape;825;p33"/>
            <p:cNvGrpSpPr/>
            <p:nvPr/>
          </p:nvGrpSpPr>
          <p:grpSpPr>
            <a:xfrm rot="-4975938">
              <a:off x="-1597777" y="2583120"/>
              <a:ext cx="4023469" cy="3909094"/>
              <a:chOff x="4875999" y="301800"/>
              <a:chExt cx="2439900" cy="2438700"/>
            </a:xfrm>
          </p:grpSpPr>
          <p:sp>
            <p:nvSpPr>
              <p:cNvPr id="826" name="Google Shape;826;p33"/>
              <p:cNvSpPr/>
              <p:nvPr/>
            </p:nvSpPr>
            <p:spPr>
              <a:xfrm rot="-2698952">
                <a:off x="5271032" y="1102757"/>
                <a:ext cx="1392010" cy="27365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3"/>
              <p:cNvSpPr/>
              <p:nvPr/>
            </p:nvSpPr>
            <p:spPr>
              <a:xfrm rot="-2698988">
                <a:off x="4654512" y="1237742"/>
                <a:ext cx="2882874" cy="566817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8" name="Google Shape;828;p33"/>
            <p:cNvGrpSpPr/>
            <p:nvPr/>
          </p:nvGrpSpPr>
          <p:grpSpPr>
            <a:xfrm rot="-8567104">
              <a:off x="298916" y="3686996"/>
              <a:ext cx="283517" cy="279284"/>
              <a:chOff x="6369000" y="1614048"/>
              <a:chExt cx="461445" cy="454556"/>
            </a:xfrm>
          </p:grpSpPr>
          <p:sp>
            <p:nvSpPr>
              <p:cNvPr id="829" name="Google Shape;829;p33"/>
              <p:cNvSpPr/>
              <p:nvPr/>
            </p:nvSpPr>
            <p:spPr>
              <a:xfrm>
                <a:off x="6369000" y="1614048"/>
                <a:ext cx="454536" cy="454556"/>
              </a:xfrm>
              <a:custGeom>
                <a:avLst/>
                <a:gdLst/>
                <a:ahLst/>
                <a:cxnLst/>
                <a:rect l="l" t="t" r="r" b="b"/>
                <a:pathLst>
                  <a:path w="22552" h="22553" extrusionOk="0">
                    <a:moveTo>
                      <a:pt x="11276" y="1"/>
                    </a:moveTo>
                    <a:lnTo>
                      <a:pt x="8970" y="6164"/>
                    </a:lnTo>
                    <a:cubicBezTo>
                      <a:pt x="8491" y="7465"/>
                      <a:pt x="7464" y="8492"/>
                      <a:pt x="6163" y="8971"/>
                    </a:cubicBezTo>
                    <a:lnTo>
                      <a:pt x="0" y="11276"/>
                    </a:lnTo>
                    <a:lnTo>
                      <a:pt x="6163" y="13582"/>
                    </a:lnTo>
                    <a:cubicBezTo>
                      <a:pt x="7464" y="14061"/>
                      <a:pt x="8491" y="15088"/>
                      <a:pt x="8970" y="16389"/>
                    </a:cubicBezTo>
                    <a:lnTo>
                      <a:pt x="11276" y="22552"/>
                    </a:lnTo>
                    <a:lnTo>
                      <a:pt x="13581" y="16389"/>
                    </a:lnTo>
                    <a:cubicBezTo>
                      <a:pt x="14060" y="15088"/>
                      <a:pt x="15088" y="14061"/>
                      <a:pt x="16389" y="13582"/>
                    </a:cubicBezTo>
                    <a:lnTo>
                      <a:pt x="22552" y="11276"/>
                    </a:lnTo>
                    <a:lnTo>
                      <a:pt x="16389" y="8971"/>
                    </a:lnTo>
                    <a:cubicBezTo>
                      <a:pt x="15088" y="8492"/>
                      <a:pt x="14060" y="7465"/>
                      <a:pt x="13581" y="6164"/>
                    </a:cubicBezTo>
                    <a:lnTo>
                      <a:pt x="112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3"/>
              <p:cNvSpPr/>
              <p:nvPr/>
            </p:nvSpPr>
            <p:spPr>
              <a:xfrm>
                <a:off x="6714493" y="1623259"/>
                <a:ext cx="115952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53" extrusionOk="0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1" name="Google Shape;831;p33"/>
          <p:cNvGrpSpPr/>
          <p:nvPr/>
        </p:nvGrpSpPr>
        <p:grpSpPr>
          <a:xfrm rot="10096354" flipH="1">
            <a:off x="-1008336" y="-795410"/>
            <a:ext cx="3217874" cy="3113264"/>
            <a:chOff x="-1783798" y="2411358"/>
            <a:chExt cx="4395512" cy="4252618"/>
          </a:xfrm>
        </p:grpSpPr>
        <p:grpSp>
          <p:nvGrpSpPr>
            <p:cNvPr id="832" name="Google Shape;832;p33"/>
            <p:cNvGrpSpPr/>
            <p:nvPr/>
          </p:nvGrpSpPr>
          <p:grpSpPr>
            <a:xfrm rot="-4975938">
              <a:off x="-1597777" y="2583120"/>
              <a:ext cx="4023469" cy="3909094"/>
              <a:chOff x="4875999" y="301800"/>
              <a:chExt cx="2439900" cy="2438700"/>
            </a:xfrm>
          </p:grpSpPr>
          <p:sp>
            <p:nvSpPr>
              <p:cNvPr id="833" name="Google Shape;833;p33"/>
              <p:cNvSpPr/>
              <p:nvPr/>
            </p:nvSpPr>
            <p:spPr>
              <a:xfrm rot="-2698952">
                <a:off x="5271032" y="1102757"/>
                <a:ext cx="1392010" cy="27365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3"/>
              <p:cNvSpPr/>
              <p:nvPr/>
            </p:nvSpPr>
            <p:spPr>
              <a:xfrm rot="-2698988">
                <a:off x="4654512" y="1237742"/>
                <a:ext cx="2882874" cy="566817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5" name="Google Shape;835;p33"/>
            <p:cNvGrpSpPr/>
            <p:nvPr/>
          </p:nvGrpSpPr>
          <p:grpSpPr>
            <a:xfrm rot="-8567104">
              <a:off x="298916" y="3686996"/>
              <a:ext cx="283517" cy="279284"/>
              <a:chOff x="6369000" y="1614048"/>
              <a:chExt cx="461445" cy="454556"/>
            </a:xfrm>
          </p:grpSpPr>
          <p:sp>
            <p:nvSpPr>
              <p:cNvPr id="836" name="Google Shape;836;p33"/>
              <p:cNvSpPr/>
              <p:nvPr/>
            </p:nvSpPr>
            <p:spPr>
              <a:xfrm>
                <a:off x="6369000" y="1614048"/>
                <a:ext cx="454536" cy="454556"/>
              </a:xfrm>
              <a:custGeom>
                <a:avLst/>
                <a:gdLst/>
                <a:ahLst/>
                <a:cxnLst/>
                <a:rect l="l" t="t" r="r" b="b"/>
                <a:pathLst>
                  <a:path w="22552" h="22553" extrusionOk="0">
                    <a:moveTo>
                      <a:pt x="11276" y="1"/>
                    </a:moveTo>
                    <a:lnTo>
                      <a:pt x="8970" y="6164"/>
                    </a:lnTo>
                    <a:cubicBezTo>
                      <a:pt x="8491" y="7465"/>
                      <a:pt x="7464" y="8492"/>
                      <a:pt x="6163" y="8971"/>
                    </a:cubicBezTo>
                    <a:lnTo>
                      <a:pt x="0" y="11276"/>
                    </a:lnTo>
                    <a:lnTo>
                      <a:pt x="6163" y="13582"/>
                    </a:lnTo>
                    <a:cubicBezTo>
                      <a:pt x="7464" y="14061"/>
                      <a:pt x="8491" y="15088"/>
                      <a:pt x="8970" y="16389"/>
                    </a:cubicBezTo>
                    <a:lnTo>
                      <a:pt x="11276" y="22552"/>
                    </a:lnTo>
                    <a:lnTo>
                      <a:pt x="13581" y="16389"/>
                    </a:lnTo>
                    <a:cubicBezTo>
                      <a:pt x="14060" y="15088"/>
                      <a:pt x="15088" y="14061"/>
                      <a:pt x="16389" y="13582"/>
                    </a:cubicBezTo>
                    <a:lnTo>
                      <a:pt x="22552" y="11276"/>
                    </a:lnTo>
                    <a:lnTo>
                      <a:pt x="16389" y="8971"/>
                    </a:lnTo>
                    <a:cubicBezTo>
                      <a:pt x="15088" y="8492"/>
                      <a:pt x="14060" y="7465"/>
                      <a:pt x="13581" y="6164"/>
                    </a:cubicBezTo>
                    <a:lnTo>
                      <a:pt x="112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3"/>
              <p:cNvSpPr/>
              <p:nvPr/>
            </p:nvSpPr>
            <p:spPr>
              <a:xfrm>
                <a:off x="6714493" y="1623259"/>
                <a:ext cx="115952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53" extrusionOk="0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8" name="Google Shape;838;p33"/>
          <p:cNvGrpSpPr/>
          <p:nvPr/>
        </p:nvGrpSpPr>
        <p:grpSpPr>
          <a:xfrm rot="10800000">
            <a:off x="8567443" y="4659515"/>
            <a:ext cx="195629" cy="151660"/>
            <a:chOff x="3479343" y="571734"/>
            <a:chExt cx="195629" cy="151660"/>
          </a:xfrm>
        </p:grpSpPr>
        <p:sp>
          <p:nvSpPr>
            <p:cNvPr id="839" name="Google Shape;839;p33"/>
            <p:cNvSpPr/>
            <p:nvPr/>
          </p:nvSpPr>
          <p:spPr>
            <a:xfrm>
              <a:off x="3479343" y="571734"/>
              <a:ext cx="115952" cy="115952"/>
            </a:xfrm>
            <a:custGeom>
              <a:avLst/>
              <a:gdLst/>
              <a:ahLst/>
              <a:cxnLst/>
              <a:rect l="l" t="t" r="r" b="b"/>
              <a:pathLst>
                <a:path w="5753" h="5753" extrusionOk="0">
                  <a:moveTo>
                    <a:pt x="1" y="0"/>
                  </a:moveTo>
                  <a:lnTo>
                    <a:pt x="982" y="2169"/>
                  </a:lnTo>
                  <a:cubicBezTo>
                    <a:pt x="1188" y="2625"/>
                    <a:pt x="1188" y="3127"/>
                    <a:pt x="982" y="3584"/>
                  </a:cubicBezTo>
                  <a:lnTo>
                    <a:pt x="1" y="5752"/>
                  </a:lnTo>
                  <a:lnTo>
                    <a:pt x="1" y="5752"/>
                  </a:lnTo>
                  <a:lnTo>
                    <a:pt x="2169" y="4771"/>
                  </a:lnTo>
                  <a:cubicBezTo>
                    <a:pt x="2386" y="4668"/>
                    <a:pt x="2626" y="4617"/>
                    <a:pt x="2868" y="4617"/>
                  </a:cubicBezTo>
                  <a:cubicBezTo>
                    <a:pt x="3111" y="4617"/>
                    <a:pt x="3356" y="4668"/>
                    <a:pt x="3584" y="4771"/>
                  </a:cubicBezTo>
                  <a:lnTo>
                    <a:pt x="5753" y="5752"/>
                  </a:lnTo>
                  <a:lnTo>
                    <a:pt x="4771" y="3584"/>
                  </a:lnTo>
                  <a:cubicBezTo>
                    <a:pt x="4566" y="3127"/>
                    <a:pt x="4566" y="2625"/>
                    <a:pt x="4771" y="2169"/>
                  </a:cubicBezTo>
                  <a:lnTo>
                    <a:pt x="5753" y="0"/>
                  </a:lnTo>
                  <a:lnTo>
                    <a:pt x="3584" y="982"/>
                  </a:lnTo>
                  <a:cubicBezTo>
                    <a:pt x="3356" y="1084"/>
                    <a:pt x="3111" y="1136"/>
                    <a:pt x="2868" y="1136"/>
                  </a:cubicBezTo>
                  <a:cubicBezTo>
                    <a:pt x="2626" y="1136"/>
                    <a:pt x="2386" y="1084"/>
                    <a:pt x="2169" y="9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3"/>
            <p:cNvSpPr/>
            <p:nvPr/>
          </p:nvSpPr>
          <p:spPr>
            <a:xfrm>
              <a:off x="3614745" y="639965"/>
              <a:ext cx="60227" cy="83429"/>
            </a:xfrm>
            <a:custGeom>
              <a:avLst/>
              <a:gdLst/>
              <a:ahLst/>
              <a:cxnLst/>
              <a:rect l="l" t="t" r="r" b="b"/>
              <a:pathLst>
                <a:path w="6575" h="9108" extrusionOk="0">
                  <a:moveTo>
                    <a:pt x="3287" y="0"/>
                  </a:moveTo>
                  <a:lnTo>
                    <a:pt x="2763" y="3995"/>
                  </a:lnTo>
                  <a:lnTo>
                    <a:pt x="1" y="4543"/>
                  </a:lnTo>
                  <a:lnTo>
                    <a:pt x="2763" y="5068"/>
                  </a:lnTo>
                  <a:lnTo>
                    <a:pt x="3287" y="9108"/>
                  </a:lnTo>
                  <a:lnTo>
                    <a:pt x="3835" y="5068"/>
                  </a:lnTo>
                  <a:lnTo>
                    <a:pt x="6574" y="4543"/>
                  </a:lnTo>
                  <a:lnTo>
                    <a:pt x="3835" y="3995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33"/>
          <p:cNvGrpSpPr/>
          <p:nvPr/>
        </p:nvGrpSpPr>
        <p:grpSpPr>
          <a:xfrm rot="10800000">
            <a:off x="214393" y="189940"/>
            <a:ext cx="195629" cy="151660"/>
            <a:chOff x="3479343" y="571734"/>
            <a:chExt cx="195629" cy="151660"/>
          </a:xfrm>
        </p:grpSpPr>
        <p:sp>
          <p:nvSpPr>
            <p:cNvPr id="842" name="Google Shape;842;p33"/>
            <p:cNvSpPr/>
            <p:nvPr/>
          </p:nvSpPr>
          <p:spPr>
            <a:xfrm>
              <a:off x="3479343" y="571734"/>
              <a:ext cx="115952" cy="115952"/>
            </a:xfrm>
            <a:custGeom>
              <a:avLst/>
              <a:gdLst/>
              <a:ahLst/>
              <a:cxnLst/>
              <a:rect l="l" t="t" r="r" b="b"/>
              <a:pathLst>
                <a:path w="5753" h="5753" extrusionOk="0">
                  <a:moveTo>
                    <a:pt x="1" y="0"/>
                  </a:moveTo>
                  <a:lnTo>
                    <a:pt x="982" y="2169"/>
                  </a:lnTo>
                  <a:cubicBezTo>
                    <a:pt x="1188" y="2625"/>
                    <a:pt x="1188" y="3127"/>
                    <a:pt x="982" y="3584"/>
                  </a:cubicBezTo>
                  <a:lnTo>
                    <a:pt x="1" y="5752"/>
                  </a:lnTo>
                  <a:lnTo>
                    <a:pt x="1" y="5752"/>
                  </a:lnTo>
                  <a:lnTo>
                    <a:pt x="2169" y="4771"/>
                  </a:lnTo>
                  <a:cubicBezTo>
                    <a:pt x="2386" y="4668"/>
                    <a:pt x="2626" y="4617"/>
                    <a:pt x="2868" y="4617"/>
                  </a:cubicBezTo>
                  <a:cubicBezTo>
                    <a:pt x="3111" y="4617"/>
                    <a:pt x="3356" y="4668"/>
                    <a:pt x="3584" y="4771"/>
                  </a:cubicBezTo>
                  <a:lnTo>
                    <a:pt x="5753" y="5752"/>
                  </a:lnTo>
                  <a:lnTo>
                    <a:pt x="4771" y="3584"/>
                  </a:lnTo>
                  <a:cubicBezTo>
                    <a:pt x="4566" y="3127"/>
                    <a:pt x="4566" y="2625"/>
                    <a:pt x="4771" y="2169"/>
                  </a:cubicBezTo>
                  <a:lnTo>
                    <a:pt x="5753" y="0"/>
                  </a:lnTo>
                  <a:lnTo>
                    <a:pt x="3584" y="982"/>
                  </a:lnTo>
                  <a:cubicBezTo>
                    <a:pt x="3356" y="1084"/>
                    <a:pt x="3111" y="1136"/>
                    <a:pt x="2868" y="1136"/>
                  </a:cubicBezTo>
                  <a:cubicBezTo>
                    <a:pt x="2626" y="1136"/>
                    <a:pt x="2386" y="1084"/>
                    <a:pt x="2169" y="9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3"/>
            <p:cNvSpPr/>
            <p:nvPr/>
          </p:nvSpPr>
          <p:spPr>
            <a:xfrm>
              <a:off x="3614745" y="639965"/>
              <a:ext cx="60227" cy="83429"/>
            </a:xfrm>
            <a:custGeom>
              <a:avLst/>
              <a:gdLst/>
              <a:ahLst/>
              <a:cxnLst/>
              <a:rect l="l" t="t" r="r" b="b"/>
              <a:pathLst>
                <a:path w="6575" h="9108" extrusionOk="0">
                  <a:moveTo>
                    <a:pt x="3287" y="0"/>
                  </a:moveTo>
                  <a:lnTo>
                    <a:pt x="2763" y="3995"/>
                  </a:lnTo>
                  <a:lnTo>
                    <a:pt x="1" y="4543"/>
                  </a:lnTo>
                  <a:lnTo>
                    <a:pt x="2763" y="5068"/>
                  </a:lnTo>
                  <a:lnTo>
                    <a:pt x="3287" y="9108"/>
                  </a:lnTo>
                  <a:lnTo>
                    <a:pt x="3835" y="5068"/>
                  </a:lnTo>
                  <a:lnTo>
                    <a:pt x="6574" y="4543"/>
                  </a:lnTo>
                  <a:lnTo>
                    <a:pt x="3835" y="3995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3"/>
          <p:cNvPicPr preferRelativeResize="0"/>
          <p:nvPr/>
        </p:nvPicPr>
        <p:blipFill rotWithShape="1">
          <a:blip r:embed="rId2">
            <a:alphaModFix/>
          </a:blip>
          <a:srcRect t="7534" r="22075" b="26144"/>
          <a:stretch/>
        </p:blipFill>
        <p:spPr>
          <a:xfrm flipH="1">
            <a:off x="-664" y="-1"/>
            <a:ext cx="91406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4797175" y="1483225"/>
            <a:ext cx="3633600" cy="22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2" hasCustomPrompt="1"/>
          </p:nvPr>
        </p:nvSpPr>
        <p:spPr>
          <a:xfrm>
            <a:off x="4797175" y="673400"/>
            <a:ext cx="1211700" cy="6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1"/>
          </p:nvPr>
        </p:nvSpPr>
        <p:spPr>
          <a:xfrm>
            <a:off x="4797175" y="3996575"/>
            <a:ext cx="2622600" cy="5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364418" y="282634"/>
            <a:ext cx="195629" cy="151660"/>
            <a:chOff x="3479343" y="571734"/>
            <a:chExt cx="195629" cy="151660"/>
          </a:xfrm>
        </p:grpSpPr>
        <p:sp>
          <p:nvSpPr>
            <p:cNvPr id="37" name="Google Shape;37;p3"/>
            <p:cNvSpPr/>
            <p:nvPr/>
          </p:nvSpPr>
          <p:spPr>
            <a:xfrm>
              <a:off x="3479343" y="571734"/>
              <a:ext cx="115952" cy="115952"/>
            </a:xfrm>
            <a:custGeom>
              <a:avLst/>
              <a:gdLst/>
              <a:ahLst/>
              <a:cxnLst/>
              <a:rect l="l" t="t" r="r" b="b"/>
              <a:pathLst>
                <a:path w="5753" h="5753" extrusionOk="0">
                  <a:moveTo>
                    <a:pt x="1" y="0"/>
                  </a:moveTo>
                  <a:lnTo>
                    <a:pt x="982" y="2169"/>
                  </a:lnTo>
                  <a:cubicBezTo>
                    <a:pt x="1188" y="2625"/>
                    <a:pt x="1188" y="3127"/>
                    <a:pt x="982" y="3584"/>
                  </a:cubicBezTo>
                  <a:lnTo>
                    <a:pt x="1" y="5752"/>
                  </a:lnTo>
                  <a:lnTo>
                    <a:pt x="1" y="5752"/>
                  </a:lnTo>
                  <a:lnTo>
                    <a:pt x="2169" y="4771"/>
                  </a:lnTo>
                  <a:cubicBezTo>
                    <a:pt x="2386" y="4668"/>
                    <a:pt x="2626" y="4617"/>
                    <a:pt x="2868" y="4617"/>
                  </a:cubicBezTo>
                  <a:cubicBezTo>
                    <a:pt x="3111" y="4617"/>
                    <a:pt x="3356" y="4668"/>
                    <a:pt x="3584" y="4771"/>
                  </a:cubicBezTo>
                  <a:lnTo>
                    <a:pt x="5753" y="5752"/>
                  </a:lnTo>
                  <a:lnTo>
                    <a:pt x="4771" y="3584"/>
                  </a:lnTo>
                  <a:cubicBezTo>
                    <a:pt x="4566" y="3127"/>
                    <a:pt x="4566" y="2625"/>
                    <a:pt x="4771" y="2169"/>
                  </a:cubicBezTo>
                  <a:lnTo>
                    <a:pt x="5753" y="0"/>
                  </a:lnTo>
                  <a:lnTo>
                    <a:pt x="3584" y="982"/>
                  </a:lnTo>
                  <a:cubicBezTo>
                    <a:pt x="3356" y="1084"/>
                    <a:pt x="3111" y="1136"/>
                    <a:pt x="2868" y="1136"/>
                  </a:cubicBezTo>
                  <a:cubicBezTo>
                    <a:pt x="2626" y="1136"/>
                    <a:pt x="2386" y="1084"/>
                    <a:pt x="2169" y="9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3614745" y="639965"/>
              <a:ext cx="60227" cy="83429"/>
            </a:xfrm>
            <a:custGeom>
              <a:avLst/>
              <a:gdLst/>
              <a:ahLst/>
              <a:cxnLst/>
              <a:rect l="l" t="t" r="r" b="b"/>
              <a:pathLst>
                <a:path w="6575" h="9108" extrusionOk="0">
                  <a:moveTo>
                    <a:pt x="3287" y="0"/>
                  </a:moveTo>
                  <a:lnTo>
                    <a:pt x="2763" y="3995"/>
                  </a:lnTo>
                  <a:lnTo>
                    <a:pt x="1" y="4543"/>
                  </a:lnTo>
                  <a:lnTo>
                    <a:pt x="2763" y="5068"/>
                  </a:lnTo>
                  <a:lnTo>
                    <a:pt x="3287" y="9108"/>
                  </a:lnTo>
                  <a:lnTo>
                    <a:pt x="3835" y="5068"/>
                  </a:lnTo>
                  <a:lnTo>
                    <a:pt x="6574" y="4543"/>
                  </a:lnTo>
                  <a:lnTo>
                    <a:pt x="3835" y="3995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214393" y="2195809"/>
            <a:ext cx="195629" cy="151660"/>
            <a:chOff x="3479343" y="571734"/>
            <a:chExt cx="195629" cy="151660"/>
          </a:xfrm>
        </p:grpSpPr>
        <p:sp>
          <p:nvSpPr>
            <p:cNvPr id="40" name="Google Shape;40;p3"/>
            <p:cNvSpPr/>
            <p:nvPr/>
          </p:nvSpPr>
          <p:spPr>
            <a:xfrm>
              <a:off x="3479343" y="571734"/>
              <a:ext cx="115952" cy="115952"/>
            </a:xfrm>
            <a:custGeom>
              <a:avLst/>
              <a:gdLst/>
              <a:ahLst/>
              <a:cxnLst/>
              <a:rect l="l" t="t" r="r" b="b"/>
              <a:pathLst>
                <a:path w="5753" h="5753" extrusionOk="0">
                  <a:moveTo>
                    <a:pt x="1" y="0"/>
                  </a:moveTo>
                  <a:lnTo>
                    <a:pt x="982" y="2169"/>
                  </a:lnTo>
                  <a:cubicBezTo>
                    <a:pt x="1188" y="2625"/>
                    <a:pt x="1188" y="3127"/>
                    <a:pt x="982" y="3584"/>
                  </a:cubicBezTo>
                  <a:lnTo>
                    <a:pt x="1" y="5752"/>
                  </a:lnTo>
                  <a:lnTo>
                    <a:pt x="1" y="5752"/>
                  </a:lnTo>
                  <a:lnTo>
                    <a:pt x="2169" y="4771"/>
                  </a:lnTo>
                  <a:cubicBezTo>
                    <a:pt x="2386" y="4668"/>
                    <a:pt x="2626" y="4617"/>
                    <a:pt x="2868" y="4617"/>
                  </a:cubicBezTo>
                  <a:cubicBezTo>
                    <a:pt x="3111" y="4617"/>
                    <a:pt x="3356" y="4668"/>
                    <a:pt x="3584" y="4771"/>
                  </a:cubicBezTo>
                  <a:lnTo>
                    <a:pt x="5753" y="5752"/>
                  </a:lnTo>
                  <a:lnTo>
                    <a:pt x="4771" y="3584"/>
                  </a:lnTo>
                  <a:cubicBezTo>
                    <a:pt x="4566" y="3127"/>
                    <a:pt x="4566" y="2625"/>
                    <a:pt x="4771" y="2169"/>
                  </a:cubicBezTo>
                  <a:lnTo>
                    <a:pt x="5753" y="0"/>
                  </a:lnTo>
                  <a:lnTo>
                    <a:pt x="3584" y="982"/>
                  </a:lnTo>
                  <a:cubicBezTo>
                    <a:pt x="3356" y="1084"/>
                    <a:pt x="3111" y="1136"/>
                    <a:pt x="2868" y="1136"/>
                  </a:cubicBezTo>
                  <a:cubicBezTo>
                    <a:pt x="2626" y="1136"/>
                    <a:pt x="2386" y="1084"/>
                    <a:pt x="2169" y="9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614745" y="639965"/>
              <a:ext cx="60227" cy="83429"/>
            </a:xfrm>
            <a:custGeom>
              <a:avLst/>
              <a:gdLst/>
              <a:ahLst/>
              <a:cxnLst/>
              <a:rect l="l" t="t" r="r" b="b"/>
              <a:pathLst>
                <a:path w="6575" h="9108" extrusionOk="0">
                  <a:moveTo>
                    <a:pt x="3287" y="0"/>
                  </a:moveTo>
                  <a:lnTo>
                    <a:pt x="2763" y="3995"/>
                  </a:lnTo>
                  <a:lnTo>
                    <a:pt x="1" y="4543"/>
                  </a:lnTo>
                  <a:lnTo>
                    <a:pt x="2763" y="5068"/>
                  </a:lnTo>
                  <a:lnTo>
                    <a:pt x="3287" y="9108"/>
                  </a:lnTo>
                  <a:lnTo>
                    <a:pt x="3835" y="5068"/>
                  </a:lnTo>
                  <a:lnTo>
                    <a:pt x="6574" y="4543"/>
                  </a:lnTo>
                  <a:lnTo>
                    <a:pt x="3835" y="3995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 rot="6074025">
            <a:off x="8610541" y="176487"/>
            <a:ext cx="245502" cy="230286"/>
            <a:chOff x="1775975" y="1298800"/>
            <a:chExt cx="875950" cy="875375"/>
          </a:xfrm>
        </p:grpSpPr>
        <p:sp>
          <p:nvSpPr>
            <p:cNvPr id="43" name="Google Shape;43;p3"/>
            <p:cNvSpPr/>
            <p:nvPr/>
          </p:nvSpPr>
          <p:spPr>
            <a:xfrm>
              <a:off x="1775975" y="1298800"/>
              <a:ext cx="875950" cy="875375"/>
            </a:xfrm>
            <a:custGeom>
              <a:avLst/>
              <a:gdLst/>
              <a:ahLst/>
              <a:cxnLst/>
              <a:rect l="l" t="t" r="r" b="b"/>
              <a:pathLst>
                <a:path w="35038" h="35015" extrusionOk="0">
                  <a:moveTo>
                    <a:pt x="17530" y="1"/>
                  </a:moveTo>
                  <a:lnTo>
                    <a:pt x="15590" y="15568"/>
                  </a:lnTo>
                  <a:lnTo>
                    <a:pt x="0" y="17508"/>
                  </a:lnTo>
                  <a:lnTo>
                    <a:pt x="15590" y="19448"/>
                  </a:lnTo>
                  <a:lnTo>
                    <a:pt x="17530" y="35015"/>
                  </a:lnTo>
                  <a:lnTo>
                    <a:pt x="19447" y="19448"/>
                  </a:lnTo>
                  <a:lnTo>
                    <a:pt x="35037" y="17508"/>
                  </a:lnTo>
                  <a:lnTo>
                    <a:pt x="19447" y="15568"/>
                  </a:lnTo>
                  <a:lnTo>
                    <a:pt x="17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904350" y="1426625"/>
              <a:ext cx="619175" cy="619175"/>
            </a:xfrm>
            <a:custGeom>
              <a:avLst/>
              <a:gdLst/>
              <a:ahLst/>
              <a:cxnLst/>
              <a:rect l="l" t="t" r="r" b="b"/>
              <a:pathLst>
                <a:path w="24767" h="24767" extrusionOk="0">
                  <a:moveTo>
                    <a:pt x="1" y="1"/>
                  </a:moveTo>
                  <a:lnTo>
                    <a:pt x="11048" y="12395"/>
                  </a:lnTo>
                  <a:lnTo>
                    <a:pt x="1" y="24766"/>
                  </a:lnTo>
                  <a:lnTo>
                    <a:pt x="12395" y="13741"/>
                  </a:lnTo>
                  <a:lnTo>
                    <a:pt x="24766" y="24766"/>
                  </a:lnTo>
                  <a:lnTo>
                    <a:pt x="13742" y="12395"/>
                  </a:lnTo>
                  <a:lnTo>
                    <a:pt x="24766" y="1"/>
                  </a:lnTo>
                  <a:lnTo>
                    <a:pt x="12395" y="110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3"/>
          <p:cNvGrpSpPr/>
          <p:nvPr/>
        </p:nvGrpSpPr>
        <p:grpSpPr>
          <a:xfrm>
            <a:off x="8717468" y="4752209"/>
            <a:ext cx="195629" cy="151660"/>
            <a:chOff x="3479343" y="571734"/>
            <a:chExt cx="195629" cy="151660"/>
          </a:xfrm>
        </p:grpSpPr>
        <p:sp>
          <p:nvSpPr>
            <p:cNvPr id="46" name="Google Shape;46;p3"/>
            <p:cNvSpPr/>
            <p:nvPr/>
          </p:nvSpPr>
          <p:spPr>
            <a:xfrm>
              <a:off x="3479343" y="571734"/>
              <a:ext cx="115952" cy="115952"/>
            </a:xfrm>
            <a:custGeom>
              <a:avLst/>
              <a:gdLst/>
              <a:ahLst/>
              <a:cxnLst/>
              <a:rect l="l" t="t" r="r" b="b"/>
              <a:pathLst>
                <a:path w="5753" h="5753" extrusionOk="0">
                  <a:moveTo>
                    <a:pt x="1" y="0"/>
                  </a:moveTo>
                  <a:lnTo>
                    <a:pt x="982" y="2169"/>
                  </a:lnTo>
                  <a:cubicBezTo>
                    <a:pt x="1188" y="2625"/>
                    <a:pt x="1188" y="3127"/>
                    <a:pt x="982" y="3584"/>
                  </a:cubicBezTo>
                  <a:lnTo>
                    <a:pt x="1" y="5752"/>
                  </a:lnTo>
                  <a:lnTo>
                    <a:pt x="1" y="5752"/>
                  </a:lnTo>
                  <a:lnTo>
                    <a:pt x="2169" y="4771"/>
                  </a:lnTo>
                  <a:cubicBezTo>
                    <a:pt x="2386" y="4668"/>
                    <a:pt x="2626" y="4617"/>
                    <a:pt x="2868" y="4617"/>
                  </a:cubicBezTo>
                  <a:cubicBezTo>
                    <a:pt x="3111" y="4617"/>
                    <a:pt x="3356" y="4668"/>
                    <a:pt x="3584" y="4771"/>
                  </a:cubicBezTo>
                  <a:lnTo>
                    <a:pt x="5753" y="5752"/>
                  </a:lnTo>
                  <a:lnTo>
                    <a:pt x="4771" y="3584"/>
                  </a:lnTo>
                  <a:cubicBezTo>
                    <a:pt x="4566" y="3127"/>
                    <a:pt x="4566" y="2625"/>
                    <a:pt x="4771" y="2169"/>
                  </a:cubicBezTo>
                  <a:lnTo>
                    <a:pt x="5753" y="0"/>
                  </a:lnTo>
                  <a:lnTo>
                    <a:pt x="3584" y="982"/>
                  </a:lnTo>
                  <a:cubicBezTo>
                    <a:pt x="3356" y="1084"/>
                    <a:pt x="3111" y="1136"/>
                    <a:pt x="2868" y="1136"/>
                  </a:cubicBezTo>
                  <a:cubicBezTo>
                    <a:pt x="2626" y="1136"/>
                    <a:pt x="2386" y="1084"/>
                    <a:pt x="2169" y="9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3614745" y="639965"/>
              <a:ext cx="60227" cy="83429"/>
            </a:xfrm>
            <a:custGeom>
              <a:avLst/>
              <a:gdLst/>
              <a:ahLst/>
              <a:cxnLst/>
              <a:rect l="l" t="t" r="r" b="b"/>
              <a:pathLst>
                <a:path w="6575" h="9108" extrusionOk="0">
                  <a:moveTo>
                    <a:pt x="3287" y="0"/>
                  </a:moveTo>
                  <a:lnTo>
                    <a:pt x="2763" y="3995"/>
                  </a:lnTo>
                  <a:lnTo>
                    <a:pt x="1" y="4543"/>
                  </a:lnTo>
                  <a:lnTo>
                    <a:pt x="2763" y="5068"/>
                  </a:lnTo>
                  <a:lnTo>
                    <a:pt x="3287" y="9108"/>
                  </a:lnTo>
                  <a:lnTo>
                    <a:pt x="3835" y="5068"/>
                  </a:lnTo>
                  <a:lnTo>
                    <a:pt x="6574" y="4543"/>
                  </a:lnTo>
                  <a:lnTo>
                    <a:pt x="3835" y="3995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3"/>
          <p:cNvGrpSpPr/>
          <p:nvPr/>
        </p:nvGrpSpPr>
        <p:grpSpPr>
          <a:xfrm rot="6074025">
            <a:off x="228541" y="4687037"/>
            <a:ext cx="245502" cy="230286"/>
            <a:chOff x="1775975" y="1298800"/>
            <a:chExt cx="875950" cy="875375"/>
          </a:xfrm>
        </p:grpSpPr>
        <p:sp>
          <p:nvSpPr>
            <p:cNvPr id="49" name="Google Shape;49;p3"/>
            <p:cNvSpPr/>
            <p:nvPr/>
          </p:nvSpPr>
          <p:spPr>
            <a:xfrm>
              <a:off x="1775975" y="1298800"/>
              <a:ext cx="875950" cy="875375"/>
            </a:xfrm>
            <a:custGeom>
              <a:avLst/>
              <a:gdLst/>
              <a:ahLst/>
              <a:cxnLst/>
              <a:rect l="l" t="t" r="r" b="b"/>
              <a:pathLst>
                <a:path w="35038" h="35015" extrusionOk="0">
                  <a:moveTo>
                    <a:pt x="17530" y="1"/>
                  </a:moveTo>
                  <a:lnTo>
                    <a:pt x="15590" y="15568"/>
                  </a:lnTo>
                  <a:lnTo>
                    <a:pt x="0" y="17508"/>
                  </a:lnTo>
                  <a:lnTo>
                    <a:pt x="15590" y="19448"/>
                  </a:lnTo>
                  <a:lnTo>
                    <a:pt x="17530" y="35015"/>
                  </a:lnTo>
                  <a:lnTo>
                    <a:pt x="19447" y="19448"/>
                  </a:lnTo>
                  <a:lnTo>
                    <a:pt x="35037" y="17508"/>
                  </a:lnTo>
                  <a:lnTo>
                    <a:pt x="19447" y="15568"/>
                  </a:lnTo>
                  <a:lnTo>
                    <a:pt x="17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904350" y="1426625"/>
              <a:ext cx="619175" cy="619175"/>
            </a:xfrm>
            <a:custGeom>
              <a:avLst/>
              <a:gdLst/>
              <a:ahLst/>
              <a:cxnLst/>
              <a:rect l="l" t="t" r="r" b="b"/>
              <a:pathLst>
                <a:path w="24767" h="24767" extrusionOk="0">
                  <a:moveTo>
                    <a:pt x="1" y="1"/>
                  </a:moveTo>
                  <a:lnTo>
                    <a:pt x="11048" y="12395"/>
                  </a:lnTo>
                  <a:lnTo>
                    <a:pt x="1" y="24766"/>
                  </a:lnTo>
                  <a:lnTo>
                    <a:pt x="12395" y="13741"/>
                  </a:lnTo>
                  <a:lnTo>
                    <a:pt x="24766" y="24766"/>
                  </a:lnTo>
                  <a:lnTo>
                    <a:pt x="13742" y="12395"/>
                  </a:lnTo>
                  <a:lnTo>
                    <a:pt x="24766" y="1"/>
                  </a:lnTo>
                  <a:lnTo>
                    <a:pt x="12395" y="110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13"/>
          <p:cNvPicPr preferRelativeResize="0"/>
          <p:nvPr/>
        </p:nvPicPr>
        <p:blipFill rotWithShape="1">
          <a:blip r:embed="rId2">
            <a:alphaModFix/>
          </a:blip>
          <a:srcRect t="7534" r="22075" b="26144"/>
          <a:stretch/>
        </p:blipFill>
        <p:spPr>
          <a:xfrm rot="10800000">
            <a:off x="-5525" y="-1"/>
            <a:ext cx="91577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3"/>
          <p:cNvSpPr txBox="1">
            <a:spLocks noGrp="1"/>
          </p:cNvSpPr>
          <p:nvPr>
            <p:ph type="title"/>
          </p:nvPr>
        </p:nvSpPr>
        <p:spPr>
          <a:xfrm>
            <a:off x="720000" y="545685"/>
            <a:ext cx="7704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3"/>
          <p:cNvSpPr txBox="1">
            <a:spLocks noGrp="1"/>
          </p:cNvSpPr>
          <p:nvPr>
            <p:ph type="title" idx="2"/>
          </p:nvPr>
        </p:nvSpPr>
        <p:spPr>
          <a:xfrm>
            <a:off x="720000" y="1707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13"/>
          <p:cNvSpPr txBox="1">
            <a:spLocks noGrp="1"/>
          </p:cNvSpPr>
          <p:nvPr>
            <p:ph type="subTitle" idx="1"/>
          </p:nvPr>
        </p:nvSpPr>
        <p:spPr>
          <a:xfrm>
            <a:off x="720000" y="2141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3"/>
          <p:cNvSpPr txBox="1">
            <a:spLocks noGrp="1"/>
          </p:cNvSpPr>
          <p:nvPr>
            <p:ph type="title" idx="3"/>
          </p:nvPr>
        </p:nvSpPr>
        <p:spPr>
          <a:xfrm>
            <a:off x="3419269" y="1707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13"/>
          <p:cNvSpPr txBox="1">
            <a:spLocks noGrp="1"/>
          </p:cNvSpPr>
          <p:nvPr>
            <p:ph type="subTitle" idx="4"/>
          </p:nvPr>
        </p:nvSpPr>
        <p:spPr>
          <a:xfrm>
            <a:off x="3419273" y="2141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13"/>
          <p:cNvSpPr txBox="1">
            <a:spLocks noGrp="1"/>
          </p:cNvSpPr>
          <p:nvPr>
            <p:ph type="title" idx="5"/>
          </p:nvPr>
        </p:nvSpPr>
        <p:spPr>
          <a:xfrm>
            <a:off x="720000" y="355026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13"/>
          <p:cNvSpPr txBox="1">
            <a:spLocks noGrp="1"/>
          </p:cNvSpPr>
          <p:nvPr>
            <p:ph type="subTitle" idx="6"/>
          </p:nvPr>
        </p:nvSpPr>
        <p:spPr>
          <a:xfrm>
            <a:off x="720000" y="39843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13"/>
          <p:cNvSpPr txBox="1">
            <a:spLocks noGrp="1"/>
          </p:cNvSpPr>
          <p:nvPr>
            <p:ph type="title" idx="7"/>
          </p:nvPr>
        </p:nvSpPr>
        <p:spPr>
          <a:xfrm>
            <a:off x="3419269" y="355026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subTitle" idx="8"/>
          </p:nvPr>
        </p:nvSpPr>
        <p:spPr>
          <a:xfrm>
            <a:off x="3419269" y="39843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title" idx="9"/>
          </p:nvPr>
        </p:nvSpPr>
        <p:spPr>
          <a:xfrm>
            <a:off x="6118545" y="1707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13"/>
          <p:cNvSpPr txBox="1">
            <a:spLocks noGrp="1"/>
          </p:cNvSpPr>
          <p:nvPr>
            <p:ph type="subTitle" idx="13"/>
          </p:nvPr>
        </p:nvSpPr>
        <p:spPr>
          <a:xfrm>
            <a:off x="6118545" y="2141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title" idx="14"/>
          </p:nvPr>
        </p:nvSpPr>
        <p:spPr>
          <a:xfrm>
            <a:off x="6118545" y="355026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13"/>
          <p:cNvSpPr txBox="1">
            <a:spLocks noGrp="1"/>
          </p:cNvSpPr>
          <p:nvPr>
            <p:ph type="subTitle" idx="15"/>
          </p:nvPr>
        </p:nvSpPr>
        <p:spPr>
          <a:xfrm>
            <a:off x="6118545" y="39843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13"/>
          <p:cNvSpPr txBox="1">
            <a:spLocks noGrp="1"/>
          </p:cNvSpPr>
          <p:nvPr>
            <p:ph type="title" idx="16" hasCustomPrompt="1"/>
          </p:nvPr>
        </p:nvSpPr>
        <p:spPr>
          <a:xfrm>
            <a:off x="756716" y="1292975"/>
            <a:ext cx="749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4" name="Google Shape;294;p13"/>
          <p:cNvSpPr txBox="1">
            <a:spLocks noGrp="1"/>
          </p:cNvSpPr>
          <p:nvPr>
            <p:ph type="title" idx="17" hasCustomPrompt="1"/>
          </p:nvPr>
        </p:nvSpPr>
        <p:spPr>
          <a:xfrm>
            <a:off x="756716" y="3136000"/>
            <a:ext cx="749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13"/>
          <p:cNvSpPr txBox="1">
            <a:spLocks noGrp="1"/>
          </p:cNvSpPr>
          <p:nvPr>
            <p:ph type="title" idx="18" hasCustomPrompt="1"/>
          </p:nvPr>
        </p:nvSpPr>
        <p:spPr>
          <a:xfrm>
            <a:off x="3455986" y="1292975"/>
            <a:ext cx="746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3"/>
          <p:cNvSpPr txBox="1">
            <a:spLocks noGrp="1"/>
          </p:cNvSpPr>
          <p:nvPr>
            <p:ph type="title" idx="19" hasCustomPrompt="1"/>
          </p:nvPr>
        </p:nvSpPr>
        <p:spPr>
          <a:xfrm>
            <a:off x="3455986" y="3136000"/>
            <a:ext cx="749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7" name="Google Shape;297;p13"/>
          <p:cNvSpPr txBox="1">
            <a:spLocks noGrp="1"/>
          </p:cNvSpPr>
          <p:nvPr>
            <p:ph type="title" idx="20" hasCustomPrompt="1"/>
          </p:nvPr>
        </p:nvSpPr>
        <p:spPr>
          <a:xfrm>
            <a:off x="6155262" y="1292975"/>
            <a:ext cx="749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13"/>
          <p:cNvSpPr txBox="1">
            <a:spLocks noGrp="1"/>
          </p:cNvSpPr>
          <p:nvPr>
            <p:ph type="title" idx="21" hasCustomPrompt="1"/>
          </p:nvPr>
        </p:nvSpPr>
        <p:spPr>
          <a:xfrm>
            <a:off x="6155262" y="3136000"/>
            <a:ext cx="749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99" name="Google Shape;299;p13"/>
          <p:cNvGrpSpPr/>
          <p:nvPr/>
        </p:nvGrpSpPr>
        <p:grpSpPr>
          <a:xfrm rot="10800000">
            <a:off x="8567443" y="4659515"/>
            <a:ext cx="195629" cy="151660"/>
            <a:chOff x="3479343" y="571734"/>
            <a:chExt cx="195629" cy="151660"/>
          </a:xfrm>
        </p:grpSpPr>
        <p:sp>
          <p:nvSpPr>
            <p:cNvPr id="300" name="Google Shape;300;p13"/>
            <p:cNvSpPr/>
            <p:nvPr/>
          </p:nvSpPr>
          <p:spPr>
            <a:xfrm>
              <a:off x="3479343" y="571734"/>
              <a:ext cx="115952" cy="115952"/>
            </a:xfrm>
            <a:custGeom>
              <a:avLst/>
              <a:gdLst/>
              <a:ahLst/>
              <a:cxnLst/>
              <a:rect l="l" t="t" r="r" b="b"/>
              <a:pathLst>
                <a:path w="5753" h="5753" extrusionOk="0">
                  <a:moveTo>
                    <a:pt x="1" y="0"/>
                  </a:moveTo>
                  <a:lnTo>
                    <a:pt x="982" y="2169"/>
                  </a:lnTo>
                  <a:cubicBezTo>
                    <a:pt x="1188" y="2625"/>
                    <a:pt x="1188" y="3127"/>
                    <a:pt x="982" y="3584"/>
                  </a:cubicBezTo>
                  <a:lnTo>
                    <a:pt x="1" y="5752"/>
                  </a:lnTo>
                  <a:lnTo>
                    <a:pt x="1" y="5752"/>
                  </a:lnTo>
                  <a:lnTo>
                    <a:pt x="2169" y="4771"/>
                  </a:lnTo>
                  <a:cubicBezTo>
                    <a:pt x="2386" y="4668"/>
                    <a:pt x="2626" y="4617"/>
                    <a:pt x="2868" y="4617"/>
                  </a:cubicBezTo>
                  <a:cubicBezTo>
                    <a:pt x="3111" y="4617"/>
                    <a:pt x="3356" y="4668"/>
                    <a:pt x="3584" y="4771"/>
                  </a:cubicBezTo>
                  <a:lnTo>
                    <a:pt x="5753" y="5752"/>
                  </a:lnTo>
                  <a:lnTo>
                    <a:pt x="4771" y="3584"/>
                  </a:lnTo>
                  <a:cubicBezTo>
                    <a:pt x="4566" y="3127"/>
                    <a:pt x="4566" y="2625"/>
                    <a:pt x="4771" y="2169"/>
                  </a:cubicBezTo>
                  <a:lnTo>
                    <a:pt x="5753" y="0"/>
                  </a:lnTo>
                  <a:lnTo>
                    <a:pt x="3584" y="982"/>
                  </a:lnTo>
                  <a:cubicBezTo>
                    <a:pt x="3356" y="1084"/>
                    <a:pt x="3111" y="1136"/>
                    <a:pt x="2868" y="1136"/>
                  </a:cubicBezTo>
                  <a:cubicBezTo>
                    <a:pt x="2626" y="1136"/>
                    <a:pt x="2386" y="1084"/>
                    <a:pt x="2169" y="9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3614745" y="639965"/>
              <a:ext cx="60227" cy="83429"/>
            </a:xfrm>
            <a:custGeom>
              <a:avLst/>
              <a:gdLst/>
              <a:ahLst/>
              <a:cxnLst/>
              <a:rect l="l" t="t" r="r" b="b"/>
              <a:pathLst>
                <a:path w="6575" h="9108" extrusionOk="0">
                  <a:moveTo>
                    <a:pt x="3287" y="0"/>
                  </a:moveTo>
                  <a:lnTo>
                    <a:pt x="2763" y="3995"/>
                  </a:lnTo>
                  <a:lnTo>
                    <a:pt x="1" y="4543"/>
                  </a:lnTo>
                  <a:lnTo>
                    <a:pt x="2763" y="5068"/>
                  </a:lnTo>
                  <a:lnTo>
                    <a:pt x="3287" y="9108"/>
                  </a:lnTo>
                  <a:lnTo>
                    <a:pt x="3835" y="5068"/>
                  </a:lnTo>
                  <a:lnTo>
                    <a:pt x="6574" y="4543"/>
                  </a:lnTo>
                  <a:lnTo>
                    <a:pt x="3835" y="3995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13"/>
          <p:cNvGrpSpPr/>
          <p:nvPr/>
        </p:nvGrpSpPr>
        <p:grpSpPr>
          <a:xfrm rot="10800000">
            <a:off x="8717468" y="2746340"/>
            <a:ext cx="195629" cy="151660"/>
            <a:chOff x="3479343" y="571734"/>
            <a:chExt cx="195629" cy="151660"/>
          </a:xfrm>
        </p:grpSpPr>
        <p:sp>
          <p:nvSpPr>
            <p:cNvPr id="303" name="Google Shape;303;p13"/>
            <p:cNvSpPr/>
            <p:nvPr/>
          </p:nvSpPr>
          <p:spPr>
            <a:xfrm>
              <a:off x="3479343" y="571734"/>
              <a:ext cx="115952" cy="115952"/>
            </a:xfrm>
            <a:custGeom>
              <a:avLst/>
              <a:gdLst/>
              <a:ahLst/>
              <a:cxnLst/>
              <a:rect l="l" t="t" r="r" b="b"/>
              <a:pathLst>
                <a:path w="5753" h="5753" extrusionOk="0">
                  <a:moveTo>
                    <a:pt x="1" y="0"/>
                  </a:moveTo>
                  <a:lnTo>
                    <a:pt x="982" y="2169"/>
                  </a:lnTo>
                  <a:cubicBezTo>
                    <a:pt x="1188" y="2625"/>
                    <a:pt x="1188" y="3127"/>
                    <a:pt x="982" y="3584"/>
                  </a:cubicBezTo>
                  <a:lnTo>
                    <a:pt x="1" y="5752"/>
                  </a:lnTo>
                  <a:lnTo>
                    <a:pt x="1" y="5752"/>
                  </a:lnTo>
                  <a:lnTo>
                    <a:pt x="2169" y="4771"/>
                  </a:lnTo>
                  <a:cubicBezTo>
                    <a:pt x="2386" y="4668"/>
                    <a:pt x="2626" y="4617"/>
                    <a:pt x="2868" y="4617"/>
                  </a:cubicBezTo>
                  <a:cubicBezTo>
                    <a:pt x="3111" y="4617"/>
                    <a:pt x="3356" y="4668"/>
                    <a:pt x="3584" y="4771"/>
                  </a:cubicBezTo>
                  <a:lnTo>
                    <a:pt x="5753" y="5752"/>
                  </a:lnTo>
                  <a:lnTo>
                    <a:pt x="4771" y="3584"/>
                  </a:lnTo>
                  <a:cubicBezTo>
                    <a:pt x="4566" y="3127"/>
                    <a:pt x="4566" y="2625"/>
                    <a:pt x="4771" y="2169"/>
                  </a:cubicBezTo>
                  <a:lnTo>
                    <a:pt x="5753" y="0"/>
                  </a:lnTo>
                  <a:lnTo>
                    <a:pt x="3584" y="982"/>
                  </a:lnTo>
                  <a:cubicBezTo>
                    <a:pt x="3356" y="1084"/>
                    <a:pt x="3111" y="1136"/>
                    <a:pt x="2868" y="1136"/>
                  </a:cubicBezTo>
                  <a:cubicBezTo>
                    <a:pt x="2626" y="1136"/>
                    <a:pt x="2386" y="1084"/>
                    <a:pt x="2169" y="9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3614745" y="639965"/>
              <a:ext cx="60227" cy="83429"/>
            </a:xfrm>
            <a:custGeom>
              <a:avLst/>
              <a:gdLst/>
              <a:ahLst/>
              <a:cxnLst/>
              <a:rect l="l" t="t" r="r" b="b"/>
              <a:pathLst>
                <a:path w="6575" h="9108" extrusionOk="0">
                  <a:moveTo>
                    <a:pt x="3287" y="0"/>
                  </a:moveTo>
                  <a:lnTo>
                    <a:pt x="2763" y="3995"/>
                  </a:lnTo>
                  <a:lnTo>
                    <a:pt x="1" y="4543"/>
                  </a:lnTo>
                  <a:lnTo>
                    <a:pt x="2763" y="5068"/>
                  </a:lnTo>
                  <a:lnTo>
                    <a:pt x="3287" y="9108"/>
                  </a:lnTo>
                  <a:lnTo>
                    <a:pt x="3835" y="5068"/>
                  </a:lnTo>
                  <a:lnTo>
                    <a:pt x="6574" y="4543"/>
                  </a:lnTo>
                  <a:lnTo>
                    <a:pt x="3835" y="3995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13"/>
          <p:cNvGrpSpPr/>
          <p:nvPr/>
        </p:nvGrpSpPr>
        <p:grpSpPr>
          <a:xfrm rot="-4725975">
            <a:off x="271447" y="4687037"/>
            <a:ext cx="245502" cy="230286"/>
            <a:chOff x="1775975" y="1298800"/>
            <a:chExt cx="875950" cy="875375"/>
          </a:xfrm>
        </p:grpSpPr>
        <p:sp>
          <p:nvSpPr>
            <p:cNvPr id="306" name="Google Shape;306;p13"/>
            <p:cNvSpPr/>
            <p:nvPr/>
          </p:nvSpPr>
          <p:spPr>
            <a:xfrm>
              <a:off x="1775975" y="1298800"/>
              <a:ext cx="875950" cy="875375"/>
            </a:xfrm>
            <a:custGeom>
              <a:avLst/>
              <a:gdLst/>
              <a:ahLst/>
              <a:cxnLst/>
              <a:rect l="l" t="t" r="r" b="b"/>
              <a:pathLst>
                <a:path w="35038" h="35015" extrusionOk="0">
                  <a:moveTo>
                    <a:pt x="17530" y="1"/>
                  </a:moveTo>
                  <a:lnTo>
                    <a:pt x="15590" y="15568"/>
                  </a:lnTo>
                  <a:lnTo>
                    <a:pt x="0" y="17508"/>
                  </a:lnTo>
                  <a:lnTo>
                    <a:pt x="15590" y="19448"/>
                  </a:lnTo>
                  <a:lnTo>
                    <a:pt x="17530" y="35015"/>
                  </a:lnTo>
                  <a:lnTo>
                    <a:pt x="19447" y="19448"/>
                  </a:lnTo>
                  <a:lnTo>
                    <a:pt x="35037" y="17508"/>
                  </a:lnTo>
                  <a:lnTo>
                    <a:pt x="19447" y="15568"/>
                  </a:lnTo>
                  <a:lnTo>
                    <a:pt x="17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1904350" y="1426625"/>
              <a:ext cx="619175" cy="619175"/>
            </a:xfrm>
            <a:custGeom>
              <a:avLst/>
              <a:gdLst/>
              <a:ahLst/>
              <a:cxnLst/>
              <a:rect l="l" t="t" r="r" b="b"/>
              <a:pathLst>
                <a:path w="24767" h="24767" extrusionOk="0">
                  <a:moveTo>
                    <a:pt x="1" y="1"/>
                  </a:moveTo>
                  <a:lnTo>
                    <a:pt x="11048" y="12395"/>
                  </a:lnTo>
                  <a:lnTo>
                    <a:pt x="1" y="24766"/>
                  </a:lnTo>
                  <a:lnTo>
                    <a:pt x="12395" y="13741"/>
                  </a:lnTo>
                  <a:lnTo>
                    <a:pt x="24766" y="24766"/>
                  </a:lnTo>
                  <a:lnTo>
                    <a:pt x="13742" y="12395"/>
                  </a:lnTo>
                  <a:lnTo>
                    <a:pt x="24766" y="1"/>
                  </a:lnTo>
                  <a:lnTo>
                    <a:pt x="12395" y="110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" name="Google Shape;308;p13"/>
          <p:cNvGrpSpPr/>
          <p:nvPr/>
        </p:nvGrpSpPr>
        <p:grpSpPr>
          <a:xfrm rot="10800000">
            <a:off x="214393" y="189940"/>
            <a:ext cx="195629" cy="151660"/>
            <a:chOff x="3479343" y="571734"/>
            <a:chExt cx="195629" cy="151660"/>
          </a:xfrm>
        </p:grpSpPr>
        <p:sp>
          <p:nvSpPr>
            <p:cNvPr id="309" name="Google Shape;309;p13"/>
            <p:cNvSpPr/>
            <p:nvPr/>
          </p:nvSpPr>
          <p:spPr>
            <a:xfrm>
              <a:off x="3479343" y="571734"/>
              <a:ext cx="115952" cy="115952"/>
            </a:xfrm>
            <a:custGeom>
              <a:avLst/>
              <a:gdLst/>
              <a:ahLst/>
              <a:cxnLst/>
              <a:rect l="l" t="t" r="r" b="b"/>
              <a:pathLst>
                <a:path w="5753" h="5753" extrusionOk="0">
                  <a:moveTo>
                    <a:pt x="1" y="0"/>
                  </a:moveTo>
                  <a:lnTo>
                    <a:pt x="982" y="2169"/>
                  </a:lnTo>
                  <a:cubicBezTo>
                    <a:pt x="1188" y="2625"/>
                    <a:pt x="1188" y="3127"/>
                    <a:pt x="982" y="3584"/>
                  </a:cubicBezTo>
                  <a:lnTo>
                    <a:pt x="1" y="5752"/>
                  </a:lnTo>
                  <a:lnTo>
                    <a:pt x="1" y="5752"/>
                  </a:lnTo>
                  <a:lnTo>
                    <a:pt x="2169" y="4771"/>
                  </a:lnTo>
                  <a:cubicBezTo>
                    <a:pt x="2386" y="4668"/>
                    <a:pt x="2626" y="4617"/>
                    <a:pt x="2868" y="4617"/>
                  </a:cubicBezTo>
                  <a:cubicBezTo>
                    <a:pt x="3111" y="4617"/>
                    <a:pt x="3356" y="4668"/>
                    <a:pt x="3584" y="4771"/>
                  </a:cubicBezTo>
                  <a:lnTo>
                    <a:pt x="5753" y="5752"/>
                  </a:lnTo>
                  <a:lnTo>
                    <a:pt x="4771" y="3584"/>
                  </a:lnTo>
                  <a:cubicBezTo>
                    <a:pt x="4566" y="3127"/>
                    <a:pt x="4566" y="2625"/>
                    <a:pt x="4771" y="2169"/>
                  </a:cubicBezTo>
                  <a:lnTo>
                    <a:pt x="5753" y="0"/>
                  </a:lnTo>
                  <a:lnTo>
                    <a:pt x="3584" y="982"/>
                  </a:lnTo>
                  <a:cubicBezTo>
                    <a:pt x="3356" y="1084"/>
                    <a:pt x="3111" y="1136"/>
                    <a:pt x="2868" y="1136"/>
                  </a:cubicBezTo>
                  <a:cubicBezTo>
                    <a:pt x="2626" y="1136"/>
                    <a:pt x="2386" y="1084"/>
                    <a:pt x="2169" y="9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3614745" y="639965"/>
              <a:ext cx="60227" cy="83429"/>
            </a:xfrm>
            <a:custGeom>
              <a:avLst/>
              <a:gdLst/>
              <a:ahLst/>
              <a:cxnLst/>
              <a:rect l="l" t="t" r="r" b="b"/>
              <a:pathLst>
                <a:path w="6575" h="9108" extrusionOk="0">
                  <a:moveTo>
                    <a:pt x="3287" y="0"/>
                  </a:moveTo>
                  <a:lnTo>
                    <a:pt x="2763" y="3995"/>
                  </a:lnTo>
                  <a:lnTo>
                    <a:pt x="1" y="4543"/>
                  </a:lnTo>
                  <a:lnTo>
                    <a:pt x="2763" y="5068"/>
                  </a:lnTo>
                  <a:lnTo>
                    <a:pt x="3287" y="9108"/>
                  </a:lnTo>
                  <a:lnTo>
                    <a:pt x="3835" y="5068"/>
                  </a:lnTo>
                  <a:lnTo>
                    <a:pt x="6574" y="4543"/>
                  </a:lnTo>
                  <a:lnTo>
                    <a:pt x="3835" y="3995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13"/>
          <p:cNvGrpSpPr/>
          <p:nvPr/>
        </p:nvGrpSpPr>
        <p:grpSpPr>
          <a:xfrm rot="-4725975">
            <a:off x="8653447" y="176487"/>
            <a:ext cx="245502" cy="230286"/>
            <a:chOff x="1775975" y="1298800"/>
            <a:chExt cx="875950" cy="875375"/>
          </a:xfrm>
        </p:grpSpPr>
        <p:sp>
          <p:nvSpPr>
            <p:cNvPr id="312" name="Google Shape;312;p13"/>
            <p:cNvSpPr/>
            <p:nvPr/>
          </p:nvSpPr>
          <p:spPr>
            <a:xfrm>
              <a:off x="1775975" y="1298800"/>
              <a:ext cx="875950" cy="875375"/>
            </a:xfrm>
            <a:custGeom>
              <a:avLst/>
              <a:gdLst/>
              <a:ahLst/>
              <a:cxnLst/>
              <a:rect l="l" t="t" r="r" b="b"/>
              <a:pathLst>
                <a:path w="35038" h="35015" extrusionOk="0">
                  <a:moveTo>
                    <a:pt x="17530" y="1"/>
                  </a:moveTo>
                  <a:lnTo>
                    <a:pt x="15590" y="15568"/>
                  </a:lnTo>
                  <a:lnTo>
                    <a:pt x="0" y="17508"/>
                  </a:lnTo>
                  <a:lnTo>
                    <a:pt x="15590" y="19448"/>
                  </a:lnTo>
                  <a:lnTo>
                    <a:pt x="17530" y="35015"/>
                  </a:lnTo>
                  <a:lnTo>
                    <a:pt x="19447" y="19448"/>
                  </a:lnTo>
                  <a:lnTo>
                    <a:pt x="35037" y="17508"/>
                  </a:lnTo>
                  <a:lnTo>
                    <a:pt x="19447" y="15568"/>
                  </a:lnTo>
                  <a:lnTo>
                    <a:pt x="17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1904350" y="1426625"/>
              <a:ext cx="619175" cy="619175"/>
            </a:xfrm>
            <a:custGeom>
              <a:avLst/>
              <a:gdLst/>
              <a:ahLst/>
              <a:cxnLst/>
              <a:rect l="l" t="t" r="r" b="b"/>
              <a:pathLst>
                <a:path w="24767" h="24767" extrusionOk="0">
                  <a:moveTo>
                    <a:pt x="1" y="1"/>
                  </a:moveTo>
                  <a:lnTo>
                    <a:pt x="11048" y="12395"/>
                  </a:lnTo>
                  <a:lnTo>
                    <a:pt x="1" y="24766"/>
                  </a:lnTo>
                  <a:lnTo>
                    <a:pt x="12395" y="13741"/>
                  </a:lnTo>
                  <a:lnTo>
                    <a:pt x="24766" y="24766"/>
                  </a:lnTo>
                  <a:lnTo>
                    <a:pt x="13742" y="12395"/>
                  </a:lnTo>
                  <a:lnTo>
                    <a:pt x="24766" y="1"/>
                  </a:lnTo>
                  <a:lnTo>
                    <a:pt x="12395" y="110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13"/>
          <p:cNvGrpSpPr/>
          <p:nvPr/>
        </p:nvGrpSpPr>
        <p:grpSpPr>
          <a:xfrm rot="5181698">
            <a:off x="6498868" y="-1415051"/>
            <a:ext cx="4023522" cy="3909097"/>
            <a:chOff x="4875999" y="301800"/>
            <a:chExt cx="2439900" cy="2438700"/>
          </a:xfrm>
        </p:grpSpPr>
        <p:sp>
          <p:nvSpPr>
            <p:cNvPr id="315" name="Google Shape;315;p13"/>
            <p:cNvSpPr/>
            <p:nvPr/>
          </p:nvSpPr>
          <p:spPr>
            <a:xfrm rot="-2698952">
              <a:off x="5271032" y="1102757"/>
              <a:ext cx="1392010" cy="27365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 rot="-2698988">
              <a:off x="4654512" y="1237742"/>
              <a:ext cx="2882874" cy="566817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oogle Shape;317;p13"/>
          <p:cNvGrpSpPr/>
          <p:nvPr/>
        </p:nvGrpSpPr>
        <p:grpSpPr>
          <a:xfrm rot="6975750">
            <a:off x="8724272" y="-260107"/>
            <a:ext cx="348410" cy="326677"/>
            <a:chOff x="1775975" y="1298800"/>
            <a:chExt cx="875950" cy="875375"/>
          </a:xfrm>
        </p:grpSpPr>
        <p:sp>
          <p:nvSpPr>
            <p:cNvPr id="318" name="Google Shape;318;p13"/>
            <p:cNvSpPr/>
            <p:nvPr/>
          </p:nvSpPr>
          <p:spPr>
            <a:xfrm>
              <a:off x="1775975" y="1298800"/>
              <a:ext cx="875950" cy="875375"/>
            </a:xfrm>
            <a:custGeom>
              <a:avLst/>
              <a:gdLst/>
              <a:ahLst/>
              <a:cxnLst/>
              <a:rect l="l" t="t" r="r" b="b"/>
              <a:pathLst>
                <a:path w="35038" h="35015" extrusionOk="0">
                  <a:moveTo>
                    <a:pt x="17530" y="1"/>
                  </a:moveTo>
                  <a:lnTo>
                    <a:pt x="15590" y="15568"/>
                  </a:lnTo>
                  <a:lnTo>
                    <a:pt x="0" y="17508"/>
                  </a:lnTo>
                  <a:lnTo>
                    <a:pt x="15590" y="19448"/>
                  </a:lnTo>
                  <a:lnTo>
                    <a:pt x="17530" y="35015"/>
                  </a:lnTo>
                  <a:lnTo>
                    <a:pt x="19447" y="19448"/>
                  </a:lnTo>
                  <a:lnTo>
                    <a:pt x="35037" y="17508"/>
                  </a:lnTo>
                  <a:lnTo>
                    <a:pt x="19447" y="15568"/>
                  </a:lnTo>
                  <a:lnTo>
                    <a:pt x="17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1904350" y="1426625"/>
              <a:ext cx="619175" cy="619175"/>
            </a:xfrm>
            <a:custGeom>
              <a:avLst/>
              <a:gdLst/>
              <a:ahLst/>
              <a:cxnLst/>
              <a:rect l="l" t="t" r="r" b="b"/>
              <a:pathLst>
                <a:path w="24767" h="24767" extrusionOk="0">
                  <a:moveTo>
                    <a:pt x="1" y="1"/>
                  </a:moveTo>
                  <a:lnTo>
                    <a:pt x="11048" y="12395"/>
                  </a:lnTo>
                  <a:lnTo>
                    <a:pt x="1" y="24766"/>
                  </a:lnTo>
                  <a:lnTo>
                    <a:pt x="12395" y="13741"/>
                  </a:lnTo>
                  <a:lnTo>
                    <a:pt x="24766" y="24766"/>
                  </a:lnTo>
                  <a:lnTo>
                    <a:pt x="13742" y="12395"/>
                  </a:lnTo>
                  <a:lnTo>
                    <a:pt x="24766" y="1"/>
                  </a:lnTo>
                  <a:lnTo>
                    <a:pt x="12395" y="110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13"/>
          <p:cNvGrpSpPr/>
          <p:nvPr/>
        </p:nvGrpSpPr>
        <p:grpSpPr>
          <a:xfrm rot="6975750">
            <a:off x="7233426" y="-79749"/>
            <a:ext cx="348410" cy="326677"/>
            <a:chOff x="1775975" y="1298800"/>
            <a:chExt cx="875950" cy="875375"/>
          </a:xfrm>
        </p:grpSpPr>
        <p:sp>
          <p:nvSpPr>
            <p:cNvPr id="321" name="Google Shape;321;p13"/>
            <p:cNvSpPr/>
            <p:nvPr/>
          </p:nvSpPr>
          <p:spPr>
            <a:xfrm>
              <a:off x="1775975" y="1298800"/>
              <a:ext cx="875950" cy="875375"/>
            </a:xfrm>
            <a:custGeom>
              <a:avLst/>
              <a:gdLst/>
              <a:ahLst/>
              <a:cxnLst/>
              <a:rect l="l" t="t" r="r" b="b"/>
              <a:pathLst>
                <a:path w="35038" h="35015" extrusionOk="0">
                  <a:moveTo>
                    <a:pt x="17530" y="1"/>
                  </a:moveTo>
                  <a:lnTo>
                    <a:pt x="15590" y="15568"/>
                  </a:lnTo>
                  <a:lnTo>
                    <a:pt x="0" y="17508"/>
                  </a:lnTo>
                  <a:lnTo>
                    <a:pt x="15590" y="19448"/>
                  </a:lnTo>
                  <a:lnTo>
                    <a:pt x="17530" y="35015"/>
                  </a:lnTo>
                  <a:lnTo>
                    <a:pt x="19447" y="19448"/>
                  </a:lnTo>
                  <a:lnTo>
                    <a:pt x="35037" y="17508"/>
                  </a:lnTo>
                  <a:lnTo>
                    <a:pt x="19447" y="15568"/>
                  </a:lnTo>
                  <a:lnTo>
                    <a:pt x="17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1904350" y="1426625"/>
              <a:ext cx="619175" cy="619175"/>
            </a:xfrm>
            <a:custGeom>
              <a:avLst/>
              <a:gdLst/>
              <a:ahLst/>
              <a:cxnLst/>
              <a:rect l="l" t="t" r="r" b="b"/>
              <a:pathLst>
                <a:path w="24767" h="24767" extrusionOk="0">
                  <a:moveTo>
                    <a:pt x="1" y="1"/>
                  </a:moveTo>
                  <a:lnTo>
                    <a:pt x="11048" y="12395"/>
                  </a:lnTo>
                  <a:lnTo>
                    <a:pt x="1" y="24766"/>
                  </a:lnTo>
                  <a:lnTo>
                    <a:pt x="12395" y="13741"/>
                  </a:lnTo>
                  <a:lnTo>
                    <a:pt x="24766" y="24766"/>
                  </a:lnTo>
                  <a:lnTo>
                    <a:pt x="13742" y="12395"/>
                  </a:lnTo>
                  <a:lnTo>
                    <a:pt x="24766" y="1"/>
                  </a:lnTo>
                  <a:lnTo>
                    <a:pt x="12395" y="110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13"/>
          <p:cNvGrpSpPr/>
          <p:nvPr/>
        </p:nvGrpSpPr>
        <p:grpSpPr>
          <a:xfrm rot="1590355">
            <a:off x="9682524" y="1917967"/>
            <a:ext cx="176616" cy="173985"/>
            <a:chOff x="7608325" y="4238884"/>
            <a:chExt cx="135876" cy="133852"/>
          </a:xfrm>
        </p:grpSpPr>
        <p:sp>
          <p:nvSpPr>
            <p:cNvPr id="324" name="Google Shape;324;p13"/>
            <p:cNvSpPr/>
            <p:nvPr/>
          </p:nvSpPr>
          <p:spPr>
            <a:xfrm>
              <a:off x="7608325" y="4238884"/>
              <a:ext cx="133846" cy="133852"/>
            </a:xfrm>
            <a:custGeom>
              <a:avLst/>
              <a:gdLst/>
              <a:ahLst/>
              <a:cxnLst/>
              <a:rect l="l" t="t" r="r" b="b"/>
              <a:pathLst>
                <a:path w="22552" h="22553" extrusionOk="0">
                  <a:moveTo>
                    <a:pt x="11276" y="1"/>
                  </a:moveTo>
                  <a:lnTo>
                    <a:pt x="8970" y="6164"/>
                  </a:lnTo>
                  <a:cubicBezTo>
                    <a:pt x="8491" y="7465"/>
                    <a:pt x="7464" y="8492"/>
                    <a:pt x="6163" y="8971"/>
                  </a:cubicBezTo>
                  <a:lnTo>
                    <a:pt x="0" y="11276"/>
                  </a:lnTo>
                  <a:lnTo>
                    <a:pt x="6163" y="13582"/>
                  </a:lnTo>
                  <a:cubicBezTo>
                    <a:pt x="7464" y="14061"/>
                    <a:pt x="8491" y="15088"/>
                    <a:pt x="8970" y="16389"/>
                  </a:cubicBezTo>
                  <a:lnTo>
                    <a:pt x="11276" y="22552"/>
                  </a:lnTo>
                  <a:lnTo>
                    <a:pt x="13581" y="16389"/>
                  </a:lnTo>
                  <a:cubicBezTo>
                    <a:pt x="14060" y="15088"/>
                    <a:pt x="15088" y="14061"/>
                    <a:pt x="16389" y="13582"/>
                  </a:cubicBezTo>
                  <a:lnTo>
                    <a:pt x="22552" y="11276"/>
                  </a:lnTo>
                  <a:lnTo>
                    <a:pt x="16389" y="8971"/>
                  </a:lnTo>
                  <a:cubicBezTo>
                    <a:pt x="15088" y="8492"/>
                    <a:pt x="14060" y="7465"/>
                    <a:pt x="13581" y="6164"/>
                  </a:cubicBezTo>
                  <a:lnTo>
                    <a:pt x="11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7710057" y="4241597"/>
              <a:ext cx="34144" cy="34144"/>
            </a:xfrm>
            <a:custGeom>
              <a:avLst/>
              <a:gdLst/>
              <a:ahLst/>
              <a:cxnLst/>
              <a:rect l="l" t="t" r="r" b="b"/>
              <a:pathLst>
                <a:path w="5753" h="5753" extrusionOk="0">
                  <a:moveTo>
                    <a:pt x="1" y="0"/>
                  </a:moveTo>
                  <a:lnTo>
                    <a:pt x="982" y="2169"/>
                  </a:lnTo>
                  <a:cubicBezTo>
                    <a:pt x="1188" y="2625"/>
                    <a:pt x="1188" y="3127"/>
                    <a:pt x="982" y="3584"/>
                  </a:cubicBezTo>
                  <a:lnTo>
                    <a:pt x="1" y="5752"/>
                  </a:lnTo>
                  <a:lnTo>
                    <a:pt x="1" y="5752"/>
                  </a:lnTo>
                  <a:lnTo>
                    <a:pt x="2169" y="4771"/>
                  </a:lnTo>
                  <a:cubicBezTo>
                    <a:pt x="2386" y="4668"/>
                    <a:pt x="2626" y="4617"/>
                    <a:pt x="2868" y="4617"/>
                  </a:cubicBezTo>
                  <a:cubicBezTo>
                    <a:pt x="3111" y="4617"/>
                    <a:pt x="3356" y="4668"/>
                    <a:pt x="3584" y="4771"/>
                  </a:cubicBezTo>
                  <a:lnTo>
                    <a:pt x="5753" y="5752"/>
                  </a:lnTo>
                  <a:lnTo>
                    <a:pt x="4771" y="3584"/>
                  </a:lnTo>
                  <a:cubicBezTo>
                    <a:pt x="4566" y="3127"/>
                    <a:pt x="4566" y="2625"/>
                    <a:pt x="4771" y="2169"/>
                  </a:cubicBezTo>
                  <a:lnTo>
                    <a:pt x="5753" y="0"/>
                  </a:lnTo>
                  <a:lnTo>
                    <a:pt x="3584" y="982"/>
                  </a:lnTo>
                  <a:cubicBezTo>
                    <a:pt x="3356" y="1084"/>
                    <a:pt x="3111" y="1136"/>
                    <a:pt x="2868" y="1136"/>
                  </a:cubicBezTo>
                  <a:cubicBezTo>
                    <a:pt x="2626" y="1136"/>
                    <a:pt x="2386" y="1084"/>
                    <a:pt x="2169" y="9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13"/>
          <p:cNvGrpSpPr/>
          <p:nvPr/>
        </p:nvGrpSpPr>
        <p:grpSpPr>
          <a:xfrm>
            <a:off x="-3410772" y="3201838"/>
            <a:ext cx="4364400" cy="4364400"/>
            <a:chOff x="-3410772" y="2724738"/>
            <a:chExt cx="4364400" cy="4364400"/>
          </a:xfrm>
        </p:grpSpPr>
        <p:sp>
          <p:nvSpPr>
            <p:cNvPr id="327" name="Google Shape;327;p13"/>
            <p:cNvSpPr/>
            <p:nvPr/>
          </p:nvSpPr>
          <p:spPr>
            <a:xfrm rot="293800">
              <a:off x="-3245935" y="2889575"/>
              <a:ext cx="4034726" cy="4034726"/>
            </a:xfrm>
            <a:prstGeom prst="arc">
              <a:avLst>
                <a:gd name="adj1" fmla="val 13441305"/>
                <a:gd name="adj2" fmla="val 3193300"/>
              </a:avLst>
            </a:prstGeom>
            <a:noFill/>
            <a:ln w="9525" cap="flat" cmpd="sng">
              <a:solidFill>
                <a:schemeClr val="l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8" name="Google Shape;328;p13"/>
            <p:cNvGrpSpPr/>
            <p:nvPr/>
          </p:nvGrpSpPr>
          <p:grpSpPr>
            <a:xfrm rot="-9899982">
              <a:off x="330490" y="3744521"/>
              <a:ext cx="359552" cy="278755"/>
              <a:chOff x="3479343" y="571734"/>
              <a:chExt cx="195629" cy="151660"/>
            </a:xfrm>
          </p:grpSpPr>
          <p:sp>
            <p:nvSpPr>
              <p:cNvPr id="329" name="Google Shape;329;p13"/>
              <p:cNvSpPr/>
              <p:nvPr/>
            </p:nvSpPr>
            <p:spPr>
              <a:xfrm>
                <a:off x="3479343" y="571734"/>
                <a:ext cx="115952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53" extrusionOk="0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3"/>
              <p:cNvSpPr/>
              <p:nvPr/>
            </p:nvSpPr>
            <p:spPr>
              <a:xfrm>
                <a:off x="3614745" y="639965"/>
                <a:ext cx="60227" cy="83429"/>
              </a:xfrm>
              <a:custGeom>
                <a:avLst/>
                <a:gdLst/>
                <a:ahLst/>
                <a:cxnLst/>
                <a:rect l="l" t="t" r="r" b="b"/>
                <a:pathLst>
                  <a:path w="6575" h="9108" extrusionOk="0">
                    <a:moveTo>
                      <a:pt x="3287" y="0"/>
                    </a:moveTo>
                    <a:lnTo>
                      <a:pt x="2763" y="3995"/>
                    </a:lnTo>
                    <a:lnTo>
                      <a:pt x="1" y="4543"/>
                    </a:lnTo>
                    <a:lnTo>
                      <a:pt x="2763" y="5068"/>
                    </a:lnTo>
                    <a:lnTo>
                      <a:pt x="3287" y="9108"/>
                    </a:lnTo>
                    <a:lnTo>
                      <a:pt x="3835" y="5068"/>
                    </a:lnTo>
                    <a:lnTo>
                      <a:pt x="6574" y="4543"/>
                    </a:lnTo>
                    <a:lnTo>
                      <a:pt x="3835" y="3995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SECTION_TITLE_AND_DESCRIPTION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19"/>
          <p:cNvPicPr preferRelativeResize="0"/>
          <p:nvPr/>
        </p:nvPicPr>
        <p:blipFill rotWithShape="1">
          <a:blip r:embed="rId2">
            <a:alphaModFix/>
          </a:blip>
          <a:srcRect t="7534" r="22075" b="26144"/>
          <a:stretch/>
        </p:blipFill>
        <p:spPr>
          <a:xfrm>
            <a:off x="11627" y="-1"/>
            <a:ext cx="91406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19"/>
          <p:cNvSpPr txBox="1">
            <a:spLocks noGrp="1"/>
          </p:cNvSpPr>
          <p:nvPr>
            <p:ph type="title"/>
          </p:nvPr>
        </p:nvSpPr>
        <p:spPr>
          <a:xfrm>
            <a:off x="1284600" y="1189100"/>
            <a:ext cx="65748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19"/>
          <p:cNvSpPr txBox="1">
            <a:spLocks noGrp="1"/>
          </p:cNvSpPr>
          <p:nvPr>
            <p:ph type="subTitle" idx="1"/>
          </p:nvPr>
        </p:nvSpPr>
        <p:spPr>
          <a:xfrm>
            <a:off x="2135550" y="3210338"/>
            <a:ext cx="48729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2" name="Google Shape;442;p19"/>
          <p:cNvGrpSpPr/>
          <p:nvPr/>
        </p:nvGrpSpPr>
        <p:grpSpPr>
          <a:xfrm rot="10800000">
            <a:off x="5869736" y="4507840"/>
            <a:ext cx="195629" cy="151660"/>
            <a:chOff x="3479343" y="571734"/>
            <a:chExt cx="195629" cy="151660"/>
          </a:xfrm>
        </p:grpSpPr>
        <p:sp>
          <p:nvSpPr>
            <p:cNvPr id="443" name="Google Shape;443;p19"/>
            <p:cNvSpPr/>
            <p:nvPr/>
          </p:nvSpPr>
          <p:spPr>
            <a:xfrm>
              <a:off x="3479343" y="571734"/>
              <a:ext cx="115952" cy="115952"/>
            </a:xfrm>
            <a:custGeom>
              <a:avLst/>
              <a:gdLst/>
              <a:ahLst/>
              <a:cxnLst/>
              <a:rect l="l" t="t" r="r" b="b"/>
              <a:pathLst>
                <a:path w="5753" h="5753" extrusionOk="0">
                  <a:moveTo>
                    <a:pt x="1" y="0"/>
                  </a:moveTo>
                  <a:lnTo>
                    <a:pt x="982" y="2169"/>
                  </a:lnTo>
                  <a:cubicBezTo>
                    <a:pt x="1188" y="2625"/>
                    <a:pt x="1188" y="3127"/>
                    <a:pt x="982" y="3584"/>
                  </a:cubicBezTo>
                  <a:lnTo>
                    <a:pt x="1" y="5752"/>
                  </a:lnTo>
                  <a:lnTo>
                    <a:pt x="1" y="5752"/>
                  </a:lnTo>
                  <a:lnTo>
                    <a:pt x="2169" y="4771"/>
                  </a:lnTo>
                  <a:cubicBezTo>
                    <a:pt x="2386" y="4668"/>
                    <a:pt x="2626" y="4617"/>
                    <a:pt x="2868" y="4617"/>
                  </a:cubicBezTo>
                  <a:cubicBezTo>
                    <a:pt x="3111" y="4617"/>
                    <a:pt x="3356" y="4668"/>
                    <a:pt x="3584" y="4771"/>
                  </a:cubicBezTo>
                  <a:lnTo>
                    <a:pt x="5753" y="5752"/>
                  </a:lnTo>
                  <a:lnTo>
                    <a:pt x="4771" y="3584"/>
                  </a:lnTo>
                  <a:cubicBezTo>
                    <a:pt x="4566" y="3127"/>
                    <a:pt x="4566" y="2625"/>
                    <a:pt x="4771" y="2169"/>
                  </a:cubicBezTo>
                  <a:lnTo>
                    <a:pt x="5753" y="0"/>
                  </a:lnTo>
                  <a:lnTo>
                    <a:pt x="3584" y="982"/>
                  </a:lnTo>
                  <a:cubicBezTo>
                    <a:pt x="3356" y="1084"/>
                    <a:pt x="3111" y="1136"/>
                    <a:pt x="2868" y="1136"/>
                  </a:cubicBezTo>
                  <a:cubicBezTo>
                    <a:pt x="2626" y="1136"/>
                    <a:pt x="2386" y="1084"/>
                    <a:pt x="2169" y="9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3614745" y="639965"/>
              <a:ext cx="60227" cy="83429"/>
            </a:xfrm>
            <a:custGeom>
              <a:avLst/>
              <a:gdLst/>
              <a:ahLst/>
              <a:cxnLst/>
              <a:rect l="l" t="t" r="r" b="b"/>
              <a:pathLst>
                <a:path w="6575" h="9108" extrusionOk="0">
                  <a:moveTo>
                    <a:pt x="3287" y="0"/>
                  </a:moveTo>
                  <a:lnTo>
                    <a:pt x="2763" y="3995"/>
                  </a:lnTo>
                  <a:lnTo>
                    <a:pt x="1" y="4543"/>
                  </a:lnTo>
                  <a:lnTo>
                    <a:pt x="2763" y="5068"/>
                  </a:lnTo>
                  <a:lnTo>
                    <a:pt x="3287" y="9108"/>
                  </a:lnTo>
                  <a:lnTo>
                    <a:pt x="3835" y="5068"/>
                  </a:lnTo>
                  <a:lnTo>
                    <a:pt x="6574" y="4543"/>
                  </a:lnTo>
                  <a:lnTo>
                    <a:pt x="3835" y="3995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19"/>
          <p:cNvGrpSpPr/>
          <p:nvPr/>
        </p:nvGrpSpPr>
        <p:grpSpPr>
          <a:xfrm rot="10800000">
            <a:off x="8320609" y="3900340"/>
            <a:ext cx="195629" cy="151660"/>
            <a:chOff x="3479343" y="571734"/>
            <a:chExt cx="195629" cy="151660"/>
          </a:xfrm>
        </p:grpSpPr>
        <p:sp>
          <p:nvSpPr>
            <p:cNvPr id="446" name="Google Shape;446;p19"/>
            <p:cNvSpPr/>
            <p:nvPr/>
          </p:nvSpPr>
          <p:spPr>
            <a:xfrm>
              <a:off x="3479343" y="571734"/>
              <a:ext cx="115952" cy="115952"/>
            </a:xfrm>
            <a:custGeom>
              <a:avLst/>
              <a:gdLst/>
              <a:ahLst/>
              <a:cxnLst/>
              <a:rect l="l" t="t" r="r" b="b"/>
              <a:pathLst>
                <a:path w="5753" h="5753" extrusionOk="0">
                  <a:moveTo>
                    <a:pt x="1" y="0"/>
                  </a:moveTo>
                  <a:lnTo>
                    <a:pt x="982" y="2169"/>
                  </a:lnTo>
                  <a:cubicBezTo>
                    <a:pt x="1188" y="2625"/>
                    <a:pt x="1188" y="3127"/>
                    <a:pt x="982" y="3584"/>
                  </a:cubicBezTo>
                  <a:lnTo>
                    <a:pt x="1" y="5752"/>
                  </a:lnTo>
                  <a:lnTo>
                    <a:pt x="1" y="5752"/>
                  </a:lnTo>
                  <a:lnTo>
                    <a:pt x="2169" y="4771"/>
                  </a:lnTo>
                  <a:cubicBezTo>
                    <a:pt x="2386" y="4668"/>
                    <a:pt x="2626" y="4617"/>
                    <a:pt x="2868" y="4617"/>
                  </a:cubicBezTo>
                  <a:cubicBezTo>
                    <a:pt x="3111" y="4617"/>
                    <a:pt x="3356" y="4668"/>
                    <a:pt x="3584" y="4771"/>
                  </a:cubicBezTo>
                  <a:lnTo>
                    <a:pt x="5753" y="5752"/>
                  </a:lnTo>
                  <a:lnTo>
                    <a:pt x="4771" y="3584"/>
                  </a:lnTo>
                  <a:cubicBezTo>
                    <a:pt x="4566" y="3127"/>
                    <a:pt x="4566" y="2625"/>
                    <a:pt x="4771" y="2169"/>
                  </a:cubicBezTo>
                  <a:lnTo>
                    <a:pt x="5753" y="0"/>
                  </a:lnTo>
                  <a:lnTo>
                    <a:pt x="3584" y="982"/>
                  </a:lnTo>
                  <a:cubicBezTo>
                    <a:pt x="3356" y="1084"/>
                    <a:pt x="3111" y="1136"/>
                    <a:pt x="2868" y="1136"/>
                  </a:cubicBezTo>
                  <a:cubicBezTo>
                    <a:pt x="2626" y="1136"/>
                    <a:pt x="2386" y="1084"/>
                    <a:pt x="2169" y="9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3614745" y="639965"/>
              <a:ext cx="60227" cy="83429"/>
            </a:xfrm>
            <a:custGeom>
              <a:avLst/>
              <a:gdLst/>
              <a:ahLst/>
              <a:cxnLst/>
              <a:rect l="l" t="t" r="r" b="b"/>
              <a:pathLst>
                <a:path w="6575" h="9108" extrusionOk="0">
                  <a:moveTo>
                    <a:pt x="3287" y="0"/>
                  </a:moveTo>
                  <a:lnTo>
                    <a:pt x="2763" y="3995"/>
                  </a:lnTo>
                  <a:lnTo>
                    <a:pt x="1" y="4543"/>
                  </a:lnTo>
                  <a:lnTo>
                    <a:pt x="2763" y="5068"/>
                  </a:lnTo>
                  <a:lnTo>
                    <a:pt x="3287" y="9108"/>
                  </a:lnTo>
                  <a:lnTo>
                    <a:pt x="3835" y="5068"/>
                  </a:lnTo>
                  <a:lnTo>
                    <a:pt x="6574" y="4543"/>
                  </a:lnTo>
                  <a:lnTo>
                    <a:pt x="3835" y="3995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19"/>
          <p:cNvGrpSpPr/>
          <p:nvPr/>
        </p:nvGrpSpPr>
        <p:grpSpPr>
          <a:xfrm rot="-4725975">
            <a:off x="3688165" y="4687037"/>
            <a:ext cx="245502" cy="230286"/>
            <a:chOff x="1775975" y="1298800"/>
            <a:chExt cx="875950" cy="875375"/>
          </a:xfrm>
        </p:grpSpPr>
        <p:sp>
          <p:nvSpPr>
            <p:cNvPr id="449" name="Google Shape;449;p19"/>
            <p:cNvSpPr/>
            <p:nvPr/>
          </p:nvSpPr>
          <p:spPr>
            <a:xfrm>
              <a:off x="1775975" y="1298800"/>
              <a:ext cx="875950" cy="875375"/>
            </a:xfrm>
            <a:custGeom>
              <a:avLst/>
              <a:gdLst/>
              <a:ahLst/>
              <a:cxnLst/>
              <a:rect l="l" t="t" r="r" b="b"/>
              <a:pathLst>
                <a:path w="35038" h="35015" extrusionOk="0">
                  <a:moveTo>
                    <a:pt x="17530" y="1"/>
                  </a:moveTo>
                  <a:lnTo>
                    <a:pt x="15590" y="15568"/>
                  </a:lnTo>
                  <a:lnTo>
                    <a:pt x="0" y="17508"/>
                  </a:lnTo>
                  <a:lnTo>
                    <a:pt x="15590" y="19448"/>
                  </a:lnTo>
                  <a:lnTo>
                    <a:pt x="17530" y="35015"/>
                  </a:lnTo>
                  <a:lnTo>
                    <a:pt x="19447" y="19448"/>
                  </a:lnTo>
                  <a:lnTo>
                    <a:pt x="35037" y="17508"/>
                  </a:lnTo>
                  <a:lnTo>
                    <a:pt x="19447" y="15568"/>
                  </a:lnTo>
                  <a:lnTo>
                    <a:pt x="17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1904350" y="1426625"/>
              <a:ext cx="619175" cy="619175"/>
            </a:xfrm>
            <a:custGeom>
              <a:avLst/>
              <a:gdLst/>
              <a:ahLst/>
              <a:cxnLst/>
              <a:rect l="l" t="t" r="r" b="b"/>
              <a:pathLst>
                <a:path w="24767" h="24767" extrusionOk="0">
                  <a:moveTo>
                    <a:pt x="1" y="1"/>
                  </a:moveTo>
                  <a:lnTo>
                    <a:pt x="11048" y="12395"/>
                  </a:lnTo>
                  <a:lnTo>
                    <a:pt x="1" y="24766"/>
                  </a:lnTo>
                  <a:lnTo>
                    <a:pt x="12395" y="13741"/>
                  </a:lnTo>
                  <a:lnTo>
                    <a:pt x="24766" y="24766"/>
                  </a:lnTo>
                  <a:lnTo>
                    <a:pt x="13742" y="12395"/>
                  </a:lnTo>
                  <a:lnTo>
                    <a:pt x="24766" y="1"/>
                  </a:lnTo>
                  <a:lnTo>
                    <a:pt x="12395" y="110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19"/>
          <p:cNvGrpSpPr/>
          <p:nvPr/>
        </p:nvGrpSpPr>
        <p:grpSpPr>
          <a:xfrm rot="10800000">
            <a:off x="423361" y="638515"/>
            <a:ext cx="195629" cy="151660"/>
            <a:chOff x="3479343" y="571734"/>
            <a:chExt cx="195629" cy="151660"/>
          </a:xfrm>
        </p:grpSpPr>
        <p:sp>
          <p:nvSpPr>
            <p:cNvPr id="452" name="Google Shape;452;p19"/>
            <p:cNvSpPr/>
            <p:nvPr/>
          </p:nvSpPr>
          <p:spPr>
            <a:xfrm>
              <a:off x="3479343" y="571734"/>
              <a:ext cx="115952" cy="115952"/>
            </a:xfrm>
            <a:custGeom>
              <a:avLst/>
              <a:gdLst/>
              <a:ahLst/>
              <a:cxnLst/>
              <a:rect l="l" t="t" r="r" b="b"/>
              <a:pathLst>
                <a:path w="5753" h="5753" extrusionOk="0">
                  <a:moveTo>
                    <a:pt x="1" y="0"/>
                  </a:moveTo>
                  <a:lnTo>
                    <a:pt x="982" y="2169"/>
                  </a:lnTo>
                  <a:cubicBezTo>
                    <a:pt x="1188" y="2625"/>
                    <a:pt x="1188" y="3127"/>
                    <a:pt x="982" y="3584"/>
                  </a:cubicBezTo>
                  <a:lnTo>
                    <a:pt x="1" y="5752"/>
                  </a:lnTo>
                  <a:lnTo>
                    <a:pt x="1" y="5752"/>
                  </a:lnTo>
                  <a:lnTo>
                    <a:pt x="2169" y="4771"/>
                  </a:lnTo>
                  <a:cubicBezTo>
                    <a:pt x="2386" y="4668"/>
                    <a:pt x="2626" y="4617"/>
                    <a:pt x="2868" y="4617"/>
                  </a:cubicBezTo>
                  <a:cubicBezTo>
                    <a:pt x="3111" y="4617"/>
                    <a:pt x="3356" y="4668"/>
                    <a:pt x="3584" y="4771"/>
                  </a:cubicBezTo>
                  <a:lnTo>
                    <a:pt x="5753" y="5752"/>
                  </a:lnTo>
                  <a:lnTo>
                    <a:pt x="4771" y="3584"/>
                  </a:lnTo>
                  <a:cubicBezTo>
                    <a:pt x="4566" y="3127"/>
                    <a:pt x="4566" y="2625"/>
                    <a:pt x="4771" y="2169"/>
                  </a:cubicBezTo>
                  <a:lnTo>
                    <a:pt x="5753" y="0"/>
                  </a:lnTo>
                  <a:lnTo>
                    <a:pt x="3584" y="982"/>
                  </a:lnTo>
                  <a:cubicBezTo>
                    <a:pt x="3356" y="1084"/>
                    <a:pt x="3111" y="1136"/>
                    <a:pt x="2868" y="1136"/>
                  </a:cubicBezTo>
                  <a:cubicBezTo>
                    <a:pt x="2626" y="1136"/>
                    <a:pt x="2386" y="1084"/>
                    <a:pt x="2169" y="9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3614745" y="639965"/>
              <a:ext cx="60227" cy="83429"/>
            </a:xfrm>
            <a:custGeom>
              <a:avLst/>
              <a:gdLst/>
              <a:ahLst/>
              <a:cxnLst/>
              <a:rect l="l" t="t" r="r" b="b"/>
              <a:pathLst>
                <a:path w="6575" h="9108" extrusionOk="0">
                  <a:moveTo>
                    <a:pt x="3287" y="0"/>
                  </a:moveTo>
                  <a:lnTo>
                    <a:pt x="2763" y="3995"/>
                  </a:lnTo>
                  <a:lnTo>
                    <a:pt x="1" y="4543"/>
                  </a:lnTo>
                  <a:lnTo>
                    <a:pt x="2763" y="5068"/>
                  </a:lnTo>
                  <a:lnTo>
                    <a:pt x="3287" y="9108"/>
                  </a:lnTo>
                  <a:lnTo>
                    <a:pt x="3835" y="5068"/>
                  </a:lnTo>
                  <a:lnTo>
                    <a:pt x="6574" y="4543"/>
                  </a:lnTo>
                  <a:lnTo>
                    <a:pt x="3835" y="3995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19"/>
          <p:cNvGrpSpPr/>
          <p:nvPr/>
        </p:nvGrpSpPr>
        <p:grpSpPr>
          <a:xfrm rot="-4725975">
            <a:off x="8653465" y="53562"/>
            <a:ext cx="245502" cy="230286"/>
            <a:chOff x="1775975" y="1298800"/>
            <a:chExt cx="875950" cy="875375"/>
          </a:xfrm>
        </p:grpSpPr>
        <p:sp>
          <p:nvSpPr>
            <p:cNvPr id="455" name="Google Shape;455;p19"/>
            <p:cNvSpPr/>
            <p:nvPr/>
          </p:nvSpPr>
          <p:spPr>
            <a:xfrm>
              <a:off x="1775975" y="1298800"/>
              <a:ext cx="875950" cy="875375"/>
            </a:xfrm>
            <a:custGeom>
              <a:avLst/>
              <a:gdLst/>
              <a:ahLst/>
              <a:cxnLst/>
              <a:rect l="l" t="t" r="r" b="b"/>
              <a:pathLst>
                <a:path w="35038" h="35015" extrusionOk="0">
                  <a:moveTo>
                    <a:pt x="17530" y="1"/>
                  </a:moveTo>
                  <a:lnTo>
                    <a:pt x="15590" y="15568"/>
                  </a:lnTo>
                  <a:lnTo>
                    <a:pt x="0" y="17508"/>
                  </a:lnTo>
                  <a:lnTo>
                    <a:pt x="15590" y="19448"/>
                  </a:lnTo>
                  <a:lnTo>
                    <a:pt x="17530" y="35015"/>
                  </a:lnTo>
                  <a:lnTo>
                    <a:pt x="19447" y="19448"/>
                  </a:lnTo>
                  <a:lnTo>
                    <a:pt x="35037" y="17508"/>
                  </a:lnTo>
                  <a:lnTo>
                    <a:pt x="19447" y="15568"/>
                  </a:lnTo>
                  <a:lnTo>
                    <a:pt x="17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1904350" y="1426625"/>
              <a:ext cx="619175" cy="619175"/>
            </a:xfrm>
            <a:custGeom>
              <a:avLst/>
              <a:gdLst/>
              <a:ahLst/>
              <a:cxnLst/>
              <a:rect l="l" t="t" r="r" b="b"/>
              <a:pathLst>
                <a:path w="24767" h="24767" extrusionOk="0">
                  <a:moveTo>
                    <a:pt x="1" y="1"/>
                  </a:moveTo>
                  <a:lnTo>
                    <a:pt x="11048" y="12395"/>
                  </a:lnTo>
                  <a:lnTo>
                    <a:pt x="1" y="24766"/>
                  </a:lnTo>
                  <a:lnTo>
                    <a:pt x="12395" y="13741"/>
                  </a:lnTo>
                  <a:lnTo>
                    <a:pt x="24766" y="24766"/>
                  </a:lnTo>
                  <a:lnTo>
                    <a:pt x="13742" y="12395"/>
                  </a:lnTo>
                  <a:lnTo>
                    <a:pt x="24766" y="1"/>
                  </a:lnTo>
                  <a:lnTo>
                    <a:pt x="12395" y="110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20"/>
          <p:cNvPicPr preferRelativeResize="0"/>
          <p:nvPr/>
        </p:nvPicPr>
        <p:blipFill rotWithShape="1">
          <a:blip r:embed="rId2">
            <a:alphaModFix/>
          </a:blip>
          <a:srcRect t="6372" r="15404" b="21783"/>
          <a:stretch/>
        </p:blipFill>
        <p:spPr>
          <a:xfrm rot="10800000">
            <a:off x="-8250" y="0"/>
            <a:ext cx="9160499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9" name="Google Shape;459;p20"/>
          <p:cNvGrpSpPr/>
          <p:nvPr/>
        </p:nvGrpSpPr>
        <p:grpSpPr>
          <a:xfrm>
            <a:off x="6795102" y="-1749635"/>
            <a:ext cx="4135917" cy="4484793"/>
            <a:chOff x="6566502" y="-1673435"/>
            <a:chExt cx="4135917" cy="4484793"/>
          </a:xfrm>
        </p:grpSpPr>
        <p:grpSp>
          <p:nvGrpSpPr>
            <p:cNvPr id="460" name="Google Shape;460;p20"/>
            <p:cNvGrpSpPr/>
            <p:nvPr/>
          </p:nvGrpSpPr>
          <p:grpSpPr>
            <a:xfrm rot="5181792">
              <a:off x="6622737" y="-1385535"/>
              <a:ext cx="4023446" cy="3908995"/>
              <a:chOff x="4875999" y="301800"/>
              <a:chExt cx="2439900" cy="2438700"/>
            </a:xfrm>
          </p:grpSpPr>
          <p:sp>
            <p:nvSpPr>
              <p:cNvPr id="461" name="Google Shape;461;p20"/>
              <p:cNvSpPr/>
              <p:nvPr/>
            </p:nvSpPr>
            <p:spPr>
              <a:xfrm rot="-2698952">
                <a:off x="5271032" y="1102757"/>
                <a:ext cx="1392010" cy="27365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0"/>
              <p:cNvSpPr/>
              <p:nvPr/>
            </p:nvSpPr>
            <p:spPr>
              <a:xfrm rot="-2698988">
                <a:off x="4654512" y="1237742"/>
                <a:ext cx="2882874" cy="566817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3" name="Google Shape;463;p20"/>
            <p:cNvGrpSpPr/>
            <p:nvPr/>
          </p:nvGrpSpPr>
          <p:grpSpPr>
            <a:xfrm rot="6975737">
              <a:off x="7357512" y="-50109"/>
              <a:ext cx="348416" cy="326657"/>
              <a:chOff x="1775975" y="1298800"/>
              <a:chExt cx="875950" cy="875375"/>
            </a:xfrm>
          </p:grpSpPr>
          <p:sp>
            <p:nvSpPr>
              <p:cNvPr id="464" name="Google Shape;464;p20"/>
              <p:cNvSpPr/>
              <p:nvPr/>
            </p:nvSpPr>
            <p:spPr>
              <a:xfrm>
                <a:off x="1775975" y="1298800"/>
                <a:ext cx="875950" cy="875375"/>
              </a:xfrm>
              <a:custGeom>
                <a:avLst/>
                <a:gdLst/>
                <a:ahLst/>
                <a:cxnLst/>
                <a:rect l="l" t="t" r="r" b="b"/>
                <a:pathLst>
                  <a:path w="35038" h="35015" extrusionOk="0">
                    <a:moveTo>
                      <a:pt x="17530" y="1"/>
                    </a:moveTo>
                    <a:lnTo>
                      <a:pt x="15590" y="15568"/>
                    </a:lnTo>
                    <a:lnTo>
                      <a:pt x="0" y="17508"/>
                    </a:lnTo>
                    <a:lnTo>
                      <a:pt x="15590" y="19448"/>
                    </a:lnTo>
                    <a:lnTo>
                      <a:pt x="17530" y="35015"/>
                    </a:lnTo>
                    <a:lnTo>
                      <a:pt x="19447" y="19448"/>
                    </a:lnTo>
                    <a:lnTo>
                      <a:pt x="35037" y="17508"/>
                    </a:lnTo>
                    <a:lnTo>
                      <a:pt x="19447" y="15568"/>
                    </a:lnTo>
                    <a:lnTo>
                      <a:pt x="175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0"/>
              <p:cNvSpPr/>
              <p:nvPr/>
            </p:nvSpPr>
            <p:spPr>
              <a:xfrm>
                <a:off x="1904350" y="1426625"/>
                <a:ext cx="619175" cy="619175"/>
              </a:xfrm>
              <a:custGeom>
                <a:avLst/>
                <a:gdLst/>
                <a:ahLst/>
                <a:cxnLst/>
                <a:rect l="l" t="t" r="r" b="b"/>
                <a:pathLst>
                  <a:path w="24767" h="24767" extrusionOk="0">
                    <a:moveTo>
                      <a:pt x="1" y="1"/>
                    </a:moveTo>
                    <a:lnTo>
                      <a:pt x="11048" y="12395"/>
                    </a:lnTo>
                    <a:lnTo>
                      <a:pt x="1" y="24766"/>
                    </a:lnTo>
                    <a:lnTo>
                      <a:pt x="12395" y="13741"/>
                    </a:lnTo>
                    <a:lnTo>
                      <a:pt x="24766" y="24766"/>
                    </a:lnTo>
                    <a:lnTo>
                      <a:pt x="13742" y="12395"/>
                    </a:lnTo>
                    <a:lnTo>
                      <a:pt x="24766" y="1"/>
                    </a:lnTo>
                    <a:lnTo>
                      <a:pt x="12395" y="1104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6" name="Google Shape;466;p20"/>
            <p:cNvGrpSpPr/>
            <p:nvPr/>
          </p:nvGrpSpPr>
          <p:grpSpPr>
            <a:xfrm rot="1590082">
              <a:off x="8458300" y="974659"/>
              <a:ext cx="352739" cy="347473"/>
              <a:chOff x="6369000" y="1614048"/>
              <a:chExt cx="461445" cy="454556"/>
            </a:xfrm>
          </p:grpSpPr>
          <p:sp>
            <p:nvSpPr>
              <p:cNvPr id="467" name="Google Shape;467;p20"/>
              <p:cNvSpPr/>
              <p:nvPr/>
            </p:nvSpPr>
            <p:spPr>
              <a:xfrm>
                <a:off x="6369000" y="1614048"/>
                <a:ext cx="454536" cy="454556"/>
              </a:xfrm>
              <a:custGeom>
                <a:avLst/>
                <a:gdLst/>
                <a:ahLst/>
                <a:cxnLst/>
                <a:rect l="l" t="t" r="r" b="b"/>
                <a:pathLst>
                  <a:path w="22552" h="22553" extrusionOk="0">
                    <a:moveTo>
                      <a:pt x="11276" y="1"/>
                    </a:moveTo>
                    <a:lnTo>
                      <a:pt x="8970" y="6164"/>
                    </a:lnTo>
                    <a:cubicBezTo>
                      <a:pt x="8491" y="7465"/>
                      <a:pt x="7464" y="8492"/>
                      <a:pt x="6163" y="8971"/>
                    </a:cubicBezTo>
                    <a:lnTo>
                      <a:pt x="0" y="11276"/>
                    </a:lnTo>
                    <a:lnTo>
                      <a:pt x="6163" y="13582"/>
                    </a:lnTo>
                    <a:cubicBezTo>
                      <a:pt x="7464" y="14061"/>
                      <a:pt x="8491" y="15088"/>
                      <a:pt x="8970" y="16389"/>
                    </a:cubicBezTo>
                    <a:lnTo>
                      <a:pt x="11276" y="22552"/>
                    </a:lnTo>
                    <a:lnTo>
                      <a:pt x="13581" y="16389"/>
                    </a:lnTo>
                    <a:cubicBezTo>
                      <a:pt x="14060" y="15088"/>
                      <a:pt x="15088" y="14061"/>
                      <a:pt x="16389" y="13582"/>
                    </a:cubicBezTo>
                    <a:lnTo>
                      <a:pt x="22552" y="11276"/>
                    </a:lnTo>
                    <a:lnTo>
                      <a:pt x="16389" y="8971"/>
                    </a:lnTo>
                    <a:cubicBezTo>
                      <a:pt x="15088" y="8492"/>
                      <a:pt x="14060" y="7465"/>
                      <a:pt x="13581" y="6164"/>
                    </a:cubicBezTo>
                    <a:lnTo>
                      <a:pt x="112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0"/>
              <p:cNvSpPr/>
              <p:nvPr/>
            </p:nvSpPr>
            <p:spPr>
              <a:xfrm>
                <a:off x="6714493" y="1623259"/>
                <a:ext cx="115952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53" extrusionOk="0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9" name="Google Shape;469;p20"/>
          <p:cNvSpPr txBox="1">
            <a:spLocks noGrp="1"/>
          </p:cNvSpPr>
          <p:nvPr>
            <p:ph type="title"/>
          </p:nvPr>
        </p:nvSpPr>
        <p:spPr>
          <a:xfrm>
            <a:off x="720000" y="539660"/>
            <a:ext cx="7704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20"/>
          <p:cNvSpPr txBox="1">
            <a:spLocks noGrp="1"/>
          </p:cNvSpPr>
          <p:nvPr>
            <p:ph type="title" idx="2"/>
          </p:nvPr>
        </p:nvSpPr>
        <p:spPr>
          <a:xfrm>
            <a:off x="1596720" y="2828601"/>
            <a:ext cx="2742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20"/>
          <p:cNvSpPr txBox="1">
            <a:spLocks noGrp="1"/>
          </p:cNvSpPr>
          <p:nvPr>
            <p:ph type="title" idx="3"/>
          </p:nvPr>
        </p:nvSpPr>
        <p:spPr>
          <a:xfrm>
            <a:off x="4804680" y="2828601"/>
            <a:ext cx="2742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20"/>
          <p:cNvSpPr txBox="1">
            <a:spLocks noGrp="1"/>
          </p:cNvSpPr>
          <p:nvPr>
            <p:ph type="subTitle" idx="1"/>
          </p:nvPr>
        </p:nvSpPr>
        <p:spPr>
          <a:xfrm>
            <a:off x="4804380" y="3367081"/>
            <a:ext cx="2743200" cy="8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3" name="Google Shape;473;p20"/>
          <p:cNvSpPr txBox="1">
            <a:spLocks noGrp="1"/>
          </p:cNvSpPr>
          <p:nvPr>
            <p:ph type="subTitle" idx="4"/>
          </p:nvPr>
        </p:nvSpPr>
        <p:spPr>
          <a:xfrm>
            <a:off x="1596420" y="3367081"/>
            <a:ext cx="2743200" cy="8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474" name="Google Shape;474;p20"/>
          <p:cNvGrpSpPr/>
          <p:nvPr/>
        </p:nvGrpSpPr>
        <p:grpSpPr>
          <a:xfrm>
            <a:off x="-1783798" y="2411358"/>
            <a:ext cx="4395512" cy="4252618"/>
            <a:chOff x="-1783798" y="2411358"/>
            <a:chExt cx="4395512" cy="4252618"/>
          </a:xfrm>
        </p:grpSpPr>
        <p:grpSp>
          <p:nvGrpSpPr>
            <p:cNvPr id="475" name="Google Shape;475;p20"/>
            <p:cNvGrpSpPr/>
            <p:nvPr/>
          </p:nvGrpSpPr>
          <p:grpSpPr>
            <a:xfrm rot="-4975938">
              <a:off x="-1597777" y="2583120"/>
              <a:ext cx="4023469" cy="3909094"/>
              <a:chOff x="4875999" y="301800"/>
              <a:chExt cx="2439900" cy="2438700"/>
            </a:xfrm>
          </p:grpSpPr>
          <p:sp>
            <p:nvSpPr>
              <p:cNvPr id="476" name="Google Shape;476;p20"/>
              <p:cNvSpPr/>
              <p:nvPr/>
            </p:nvSpPr>
            <p:spPr>
              <a:xfrm rot="-2698952">
                <a:off x="5271032" y="1102757"/>
                <a:ext cx="1392010" cy="27365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 rot="-2698988">
                <a:off x="4654512" y="1237742"/>
                <a:ext cx="2882874" cy="566817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20"/>
            <p:cNvGrpSpPr/>
            <p:nvPr/>
          </p:nvGrpSpPr>
          <p:grpSpPr>
            <a:xfrm rot="-3181752">
              <a:off x="1086593" y="4745506"/>
              <a:ext cx="228816" cy="214572"/>
              <a:chOff x="1775975" y="1298800"/>
              <a:chExt cx="875950" cy="875375"/>
            </a:xfrm>
          </p:grpSpPr>
          <p:sp>
            <p:nvSpPr>
              <p:cNvPr id="479" name="Google Shape;479;p20"/>
              <p:cNvSpPr/>
              <p:nvPr/>
            </p:nvSpPr>
            <p:spPr>
              <a:xfrm>
                <a:off x="1775975" y="1298800"/>
                <a:ext cx="875950" cy="875375"/>
              </a:xfrm>
              <a:custGeom>
                <a:avLst/>
                <a:gdLst/>
                <a:ahLst/>
                <a:cxnLst/>
                <a:rect l="l" t="t" r="r" b="b"/>
                <a:pathLst>
                  <a:path w="35038" h="35015" extrusionOk="0">
                    <a:moveTo>
                      <a:pt x="17530" y="1"/>
                    </a:moveTo>
                    <a:lnTo>
                      <a:pt x="15590" y="15568"/>
                    </a:lnTo>
                    <a:lnTo>
                      <a:pt x="0" y="17508"/>
                    </a:lnTo>
                    <a:lnTo>
                      <a:pt x="15590" y="19448"/>
                    </a:lnTo>
                    <a:lnTo>
                      <a:pt x="17530" y="35015"/>
                    </a:lnTo>
                    <a:lnTo>
                      <a:pt x="19447" y="19448"/>
                    </a:lnTo>
                    <a:lnTo>
                      <a:pt x="35037" y="17508"/>
                    </a:lnTo>
                    <a:lnTo>
                      <a:pt x="19447" y="15568"/>
                    </a:lnTo>
                    <a:lnTo>
                      <a:pt x="175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1904350" y="1426625"/>
                <a:ext cx="619175" cy="619175"/>
              </a:xfrm>
              <a:custGeom>
                <a:avLst/>
                <a:gdLst/>
                <a:ahLst/>
                <a:cxnLst/>
                <a:rect l="l" t="t" r="r" b="b"/>
                <a:pathLst>
                  <a:path w="24767" h="24767" extrusionOk="0">
                    <a:moveTo>
                      <a:pt x="1" y="1"/>
                    </a:moveTo>
                    <a:lnTo>
                      <a:pt x="11048" y="12395"/>
                    </a:lnTo>
                    <a:lnTo>
                      <a:pt x="1" y="24766"/>
                    </a:lnTo>
                    <a:lnTo>
                      <a:pt x="12395" y="13741"/>
                    </a:lnTo>
                    <a:lnTo>
                      <a:pt x="24766" y="24766"/>
                    </a:lnTo>
                    <a:lnTo>
                      <a:pt x="13742" y="12395"/>
                    </a:lnTo>
                    <a:lnTo>
                      <a:pt x="24766" y="1"/>
                    </a:lnTo>
                    <a:lnTo>
                      <a:pt x="12395" y="1104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1" name="Google Shape;481;p20"/>
            <p:cNvGrpSpPr/>
            <p:nvPr/>
          </p:nvGrpSpPr>
          <p:grpSpPr>
            <a:xfrm rot="-8567130">
              <a:off x="227772" y="3600464"/>
              <a:ext cx="260859" cy="257001"/>
              <a:chOff x="6369000" y="1614048"/>
              <a:chExt cx="461445" cy="454556"/>
            </a:xfrm>
          </p:grpSpPr>
          <p:sp>
            <p:nvSpPr>
              <p:cNvPr id="482" name="Google Shape;482;p20"/>
              <p:cNvSpPr/>
              <p:nvPr/>
            </p:nvSpPr>
            <p:spPr>
              <a:xfrm>
                <a:off x="6369000" y="1614048"/>
                <a:ext cx="454536" cy="454556"/>
              </a:xfrm>
              <a:custGeom>
                <a:avLst/>
                <a:gdLst/>
                <a:ahLst/>
                <a:cxnLst/>
                <a:rect l="l" t="t" r="r" b="b"/>
                <a:pathLst>
                  <a:path w="22552" h="22553" extrusionOk="0">
                    <a:moveTo>
                      <a:pt x="11276" y="1"/>
                    </a:moveTo>
                    <a:lnTo>
                      <a:pt x="8970" y="6164"/>
                    </a:lnTo>
                    <a:cubicBezTo>
                      <a:pt x="8491" y="7465"/>
                      <a:pt x="7464" y="8492"/>
                      <a:pt x="6163" y="8971"/>
                    </a:cubicBezTo>
                    <a:lnTo>
                      <a:pt x="0" y="11276"/>
                    </a:lnTo>
                    <a:lnTo>
                      <a:pt x="6163" y="13582"/>
                    </a:lnTo>
                    <a:cubicBezTo>
                      <a:pt x="7464" y="14061"/>
                      <a:pt x="8491" y="15088"/>
                      <a:pt x="8970" y="16389"/>
                    </a:cubicBezTo>
                    <a:lnTo>
                      <a:pt x="11276" y="22552"/>
                    </a:lnTo>
                    <a:lnTo>
                      <a:pt x="13581" y="16389"/>
                    </a:lnTo>
                    <a:cubicBezTo>
                      <a:pt x="14060" y="15088"/>
                      <a:pt x="15088" y="14061"/>
                      <a:pt x="16389" y="13582"/>
                    </a:cubicBezTo>
                    <a:lnTo>
                      <a:pt x="22552" y="11276"/>
                    </a:lnTo>
                    <a:lnTo>
                      <a:pt x="16389" y="8971"/>
                    </a:lnTo>
                    <a:cubicBezTo>
                      <a:pt x="15088" y="8492"/>
                      <a:pt x="14060" y="7465"/>
                      <a:pt x="13581" y="6164"/>
                    </a:cubicBezTo>
                    <a:lnTo>
                      <a:pt x="112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0"/>
              <p:cNvSpPr/>
              <p:nvPr/>
            </p:nvSpPr>
            <p:spPr>
              <a:xfrm>
                <a:off x="6714493" y="1623259"/>
                <a:ext cx="115952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53" extrusionOk="0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21"/>
          <p:cNvPicPr preferRelativeResize="0"/>
          <p:nvPr/>
        </p:nvPicPr>
        <p:blipFill rotWithShape="1">
          <a:blip r:embed="rId2">
            <a:alphaModFix/>
          </a:blip>
          <a:srcRect t="7140" r="26150" b="30001"/>
          <a:stretch/>
        </p:blipFill>
        <p:spPr>
          <a:xfrm>
            <a:off x="-6813" y="-1"/>
            <a:ext cx="91577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21"/>
          <p:cNvSpPr txBox="1">
            <a:spLocks noGrp="1"/>
          </p:cNvSpPr>
          <p:nvPr>
            <p:ph type="title"/>
          </p:nvPr>
        </p:nvSpPr>
        <p:spPr>
          <a:xfrm>
            <a:off x="720000" y="539660"/>
            <a:ext cx="7704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21"/>
          <p:cNvSpPr txBox="1">
            <a:spLocks noGrp="1"/>
          </p:cNvSpPr>
          <p:nvPr>
            <p:ph type="title" idx="2"/>
          </p:nvPr>
        </p:nvSpPr>
        <p:spPr>
          <a:xfrm>
            <a:off x="937625" y="2851476"/>
            <a:ext cx="21753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8" name="Google Shape;488;p21"/>
          <p:cNvSpPr txBox="1">
            <a:spLocks noGrp="1"/>
          </p:cNvSpPr>
          <p:nvPr>
            <p:ph type="subTitle" idx="1"/>
          </p:nvPr>
        </p:nvSpPr>
        <p:spPr>
          <a:xfrm>
            <a:off x="937625" y="3464000"/>
            <a:ext cx="2175300" cy="7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21"/>
          <p:cNvSpPr txBox="1">
            <a:spLocks noGrp="1"/>
          </p:cNvSpPr>
          <p:nvPr>
            <p:ph type="title" idx="3"/>
          </p:nvPr>
        </p:nvSpPr>
        <p:spPr>
          <a:xfrm>
            <a:off x="3484347" y="2851476"/>
            <a:ext cx="21753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90" name="Google Shape;490;p21"/>
          <p:cNvSpPr txBox="1">
            <a:spLocks noGrp="1"/>
          </p:cNvSpPr>
          <p:nvPr>
            <p:ph type="subTitle" idx="4"/>
          </p:nvPr>
        </p:nvSpPr>
        <p:spPr>
          <a:xfrm>
            <a:off x="3484347" y="3464000"/>
            <a:ext cx="2175300" cy="7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21"/>
          <p:cNvSpPr txBox="1">
            <a:spLocks noGrp="1"/>
          </p:cNvSpPr>
          <p:nvPr>
            <p:ph type="title" idx="5"/>
          </p:nvPr>
        </p:nvSpPr>
        <p:spPr>
          <a:xfrm>
            <a:off x="6031075" y="2851476"/>
            <a:ext cx="21753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92" name="Google Shape;492;p21"/>
          <p:cNvSpPr txBox="1">
            <a:spLocks noGrp="1"/>
          </p:cNvSpPr>
          <p:nvPr>
            <p:ph type="subTitle" idx="6"/>
          </p:nvPr>
        </p:nvSpPr>
        <p:spPr>
          <a:xfrm>
            <a:off x="6031075" y="3464000"/>
            <a:ext cx="2175300" cy="7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93" name="Google Shape;493;p21"/>
          <p:cNvGrpSpPr/>
          <p:nvPr/>
        </p:nvGrpSpPr>
        <p:grpSpPr>
          <a:xfrm>
            <a:off x="364418" y="282634"/>
            <a:ext cx="195629" cy="151660"/>
            <a:chOff x="3479343" y="571734"/>
            <a:chExt cx="195629" cy="151660"/>
          </a:xfrm>
        </p:grpSpPr>
        <p:sp>
          <p:nvSpPr>
            <p:cNvPr id="494" name="Google Shape;494;p21"/>
            <p:cNvSpPr/>
            <p:nvPr/>
          </p:nvSpPr>
          <p:spPr>
            <a:xfrm>
              <a:off x="3479343" y="571734"/>
              <a:ext cx="115952" cy="115952"/>
            </a:xfrm>
            <a:custGeom>
              <a:avLst/>
              <a:gdLst/>
              <a:ahLst/>
              <a:cxnLst/>
              <a:rect l="l" t="t" r="r" b="b"/>
              <a:pathLst>
                <a:path w="5753" h="5753" extrusionOk="0">
                  <a:moveTo>
                    <a:pt x="1" y="0"/>
                  </a:moveTo>
                  <a:lnTo>
                    <a:pt x="982" y="2169"/>
                  </a:lnTo>
                  <a:cubicBezTo>
                    <a:pt x="1188" y="2625"/>
                    <a:pt x="1188" y="3127"/>
                    <a:pt x="982" y="3584"/>
                  </a:cubicBezTo>
                  <a:lnTo>
                    <a:pt x="1" y="5752"/>
                  </a:lnTo>
                  <a:lnTo>
                    <a:pt x="1" y="5752"/>
                  </a:lnTo>
                  <a:lnTo>
                    <a:pt x="2169" y="4771"/>
                  </a:lnTo>
                  <a:cubicBezTo>
                    <a:pt x="2386" y="4668"/>
                    <a:pt x="2626" y="4617"/>
                    <a:pt x="2868" y="4617"/>
                  </a:cubicBezTo>
                  <a:cubicBezTo>
                    <a:pt x="3111" y="4617"/>
                    <a:pt x="3356" y="4668"/>
                    <a:pt x="3584" y="4771"/>
                  </a:cubicBezTo>
                  <a:lnTo>
                    <a:pt x="5753" y="5752"/>
                  </a:lnTo>
                  <a:lnTo>
                    <a:pt x="4771" y="3584"/>
                  </a:lnTo>
                  <a:cubicBezTo>
                    <a:pt x="4566" y="3127"/>
                    <a:pt x="4566" y="2625"/>
                    <a:pt x="4771" y="2169"/>
                  </a:cubicBezTo>
                  <a:lnTo>
                    <a:pt x="5753" y="0"/>
                  </a:lnTo>
                  <a:lnTo>
                    <a:pt x="3584" y="982"/>
                  </a:lnTo>
                  <a:cubicBezTo>
                    <a:pt x="3356" y="1084"/>
                    <a:pt x="3111" y="1136"/>
                    <a:pt x="2868" y="1136"/>
                  </a:cubicBezTo>
                  <a:cubicBezTo>
                    <a:pt x="2626" y="1136"/>
                    <a:pt x="2386" y="1084"/>
                    <a:pt x="2169" y="9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3614745" y="639965"/>
              <a:ext cx="60227" cy="83429"/>
            </a:xfrm>
            <a:custGeom>
              <a:avLst/>
              <a:gdLst/>
              <a:ahLst/>
              <a:cxnLst/>
              <a:rect l="l" t="t" r="r" b="b"/>
              <a:pathLst>
                <a:path w="6575" h="9108" extrusionOk="0">
                  <a:moveTo>
                    <a:pt x="3287" y="0"/>
                  </a:moveTo>
                  <a:lnTo>
                    <a:pt x="2763" y="3995"/>
                  </a:lnTo>
                  <a:lnTo>
                    <a:pt x="1" y="4543"/>
                  </a:lnTo>
                  <a:lnTo>
                    <a:pt x="2763" y="5068"/>
                  </a:lnTo>
                  <a:lnTo>
                    <a:pt x="3287" y="9108"/>
                  </a:lnTo>
                  <a:lnTo>
                    <a:pt x="3835" y="5068"/>
                  </a:lnTo>
                  <a:lnTo>
                    <a:pt x="6574" y="4543"/>
                  </a:lnTo>
                  <a:lnTo>
                    <a:pt x="3835" y="3995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21"/>
          <p:cNvGrpSpPr/>
          <p:nvPr/>
        </p:nvGrpSpPr>
        <p:grpSpPr>
          <a:xfrm>
            <a:off x="214393" y="2195809"/>
            <a:ext cx="195629" cy="151660"/>
            <a:chOff x="3479343" y="571734"/>
            <a:chExt cx="195629" cy="151660"/>
          </a:xfrm>
        </p:grpSpPr>
        <p:sp>
          <p:nvSpPr>
            <p:cNvPr id="497" name="Google Shape;497;p21"/>
            <p:cNvSpPr/>
            <p:nvPr/>
          </p:nvSpPr>
          <p:spPr>
            <a:xfrm>
              <a:off x="3479343" y="571734"/>
              <a:ext cx="115952" cy="115952"/>
            </a:xfrm>
            <a:custGeom>
              <a:avLst/>
              <a:gdLst/>
              <a:ahLst/>
              <a:cxnLst/>
              <a:rect l="l" t="t" r="r" b="b"/>
              <a:pathLst>
                <a:path w="5753" h="5753" extrusionOk="0">
                  <a:moveTo>
                    <a:pt x="1" y="0"/>
                  </a:moveTo>
                  <a:lnTo>
                    <a:pt x="982" y="2169"/>
                  </a:lnTo>
                  <a:cubicBezTo>
                    <a:pt x="1188" y="2625"/>
                    <a:pt x="1188" y="3127"/>
                    <a:pt x="982" y="3584"/>
                  </a:cubicBezTo>
                  <a:lnTo>
                    <a:pt x="1" y="5752"/>
                  </a:lnTo>
                  <a:lnTo>
                    <a:pt x="1" y="5752"/>
                  </a:lnTo>
                  <a:lnTo>
                    <a:pt x="2169" y="4771"/>
                  </a:lnTo>
                  <a:cubicBezTo>
                    <a:pt x="2386" y="4668"/>
                    <a:pt x="2626" y="4617"/>
                    <a:pt x="2868" y="4617"/>
                  </a:cubicBezTo>
                  <a:cubicBezTo>
                    <a:pt x="3111" y="4617"/>
                    <a:pt x="3356" y="4668"/>
                    <a:pt x="3584" y="4771"/>
                  </a:cubicBezTo>
                  <a:lnTo>
                    <a:pt x="5753" y="5752"/>
                  </a:lnTo>
                  <a:lnTo>
                    <a:pt x="4771" y="3584"/>
                  </a:lnTo>
                  <a:cubicBezTo>
                    <a:pt x="4566" y="3127"/>
                    <a:pt x="4566" y="2625"/>
                    <a:pt x="4771" y="2169"/>
                  </a:cubicBezTo>
                  <a:lnTo>
                    <a:pt x="5753" y="0"/>
                  </a:lnTo>
                  <a:lnTo>
                    <a:pt x="3584" y="982"/>
                  </a:lnTo>
                  <a:cubicBezTo>
                    <a:pt x="3356" y="1084"/>
                    <a:pt x="3111" y="1136"/>
                    <a:pt x="2868" y="1136"/>
                  </a:cubicBezTo>
                  <a:cubicBezTo>
                    <a:pt x="2626" y="1136"/>
                    <a:pt x="2386" y="1084"/>
                    <a:pt x="2169" y="9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3614745" y="639965"/>
              <a:ext cx="60227" cy="83429"/>
            </a:xfrm>
            <a:custGeom>
              <a:avLst/>
              <a:gdLst/>
              <a:ahLst/>
              <a:cxnLst/>
              <a:rect l="l" t="t" r="r" b="b"/>
              <a:pathLst>
                <a:path w="6575" h="9108" extrusionOk="0">
                  <a:moveTo>
                    <a:pt x="3287" y="0"/>
                  </a:moveTo>
                  <a:lnTo>
                    <a:pt x="2763" y="3995"/>
                  </a:lnTo>
                  <a:lnTo>
                    <a:pt x="1" y="4543"/>
                  </a:lnTo>
                  <a:lnTo>
                    <a:pt x="2763" y="5068"/>
                  </a:lnTo>
                  <a:lnTo>
                    <a:pt x="3287" y="9108"/>
                  </a:lnTo>
                  <a:lnTo>
                    <a:pt x="3835" y="5068"/>
                  </a:lnTo>
                  <a:lnTo>
                    <a:pt x="6574" y="4543"/>
                  </a:lnTo>
                  <a:lnTo>
                    <a:pt x="3835" y="3995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21"/>
          <p:cNvGrpSpPr/>
          <p:nvPr/>
        </p:nvGrpSpPr>
        <p:grpSpPr>
          <a:xfrm rot="6074025">
            <a:off x="8610541" y="176487"/>
            <a:ext cx="245502" cy="230286"/>
            <a:chOff x="1775975" y="1298800"/>
            <a:chExt cx="875950" cy="875375"/>
          </a:xfrm>
        </p:grpSpPr>
        <p:sp>
          <p:nvSpPr>
            <p:cNvPr id="500" name="Google Shape;500;p21"/>
            <p:cNvSpPr/>
            <p:nvPr/>
          </p:nvSpPr>
          <p:spPr>
            <a:xfrm>
              <a:off x="1775975" y="1298800"/>
              <a:ext cx="875950" cy="875375"/>
            </a:xfrm>
            <a:custGeom>
              <a:avLst/>
              <a:gdLst/>
              <a:ahLst/>
              <a:cxnLst/>
              <a:rect l="l" t="t" r="r" b="b"/>
              <a:pathLst>
                <a:path w="35038" h="35015" extrusionOk="0">
                  <a:moveTo>
                    <a:pt x="17530" y="1"/>
                  </a:moveTo>
                  <a:lnTo>
                    <a:pt x="15590" y="15568"/>
                  </a:lnTo>
                  <a:lnTo>
                    <a:pt x="0" y="17508"/>
                  </a:lnTo>
                  <a:lnTo>
                    <a:pt x="15590" y="19448"/>
                  </a:lnTo>
                  <a:lnTo>
                    <a:pt x="17530" y="35015"/>
                  </a:lnTo>
                  <a:lnTo>
                    <a:pt x="19447" y="19448"/>
                  </a:lnTo>
                  <a:lnTo>
                    <a:pt x="35037" y="17508"/>
                  </a:lnTo>
                  <a:lnTo>
                    <a:pt x="19447" y="15568"/>
                  </a:lnTo>
                  <a:lnTo>
                    <a:pt x="17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1904350" y="1426625"/>
              <a:ext cx="619175" cy="619175"/>
            </a:xfrm>
            <a:custGeom>
              <a:avLst/>
              <a:gdLst/>
              <a:ahLst/>
              <a:cxnLst/>
              <a:rect l="l" t="t" r="r" b="b"/>
              <a:pathLst>
                <a:path w="24767" h="24767" extrusionOk="0">
                  <a:moveTo>
                    <a:pt x="1" y="1"/>
                  </a:moveTo>
                  <a:lnTo>
                    <a:pt x="11048" y="12395"/>
                  </a:lnTo>
                  <a:lnTo>
                    <a:pt x="1" y="24766"/>
                  </a:lnTo>
                  <a:lnTo>
                    <a:pt x="12395" y="13741"/>
                  </a:lnTo>
                  <a:lnTo>
                    <a:pt x="24766" y="24766"/>
                  </a:lnTo>
                  <a:lnTo>
                    <a:pt x="13742" y="12395"/>
                  </a:lnTo>
                  <a:lnTo>
                    <a:pt x="24766" y="1"/>
                  </a:lnTo>
                  <a:lnTo>
                    <a:pt x="12395" y="110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21"/>
          <p:cNvGrpSpPr/>
          <p:nvPr/>
        </p:nvGrpSpPr>
        <p:grpSpPr>
          <a:xfrm>
            <a:off x="8717468" y="4752209"/>
            <a:ext cx="195629" cy="151660"/>
            <a:chOff x="3479343" y="571734"/>
            <a:chExt cx="195629" cy="151660"/>
          </a:xfrm>
        </p:grpSpPr>
        <p:sp>
          <p:nvSpPr>
            <p:cNvPr id="503" name="Google Shape;503;p21"/>
            <p:cNvSpPr/>
            <p:nvPr/>
          </p:nvSpPr>
          <p:spPr>
            <a:xfrm>
              <a:off x="3479343" y="571734"/>
              <a:ext cx="115952" cy="115952"/>
            </a:xfrm>
            <a:custGeom>
              <a:avLst/>
              <a:gdLst/>
              <a:ahLst/>
              <a:cxnLst/>
              <a:rect l="l" t="t" r="r" b="b"/>
              <a:pathLst>
                <a:path w="5753" h="5753" extrusionOk="0">
                  <a:moveTo>
                    <a:pt x="1" y="0"/>
                  </a:moveTo>
                  <a:lnTo>
                    <a:pt x="982" y="2169"/>
                  </a:lnTo>
                  <a:cubicBezTo>
                    <a:pt x="1188" y="2625"/>
                    <a:pt x="1188" y="3127"/>
                    <a:pt x="982" y="3584"/>
                  </a:cubicBezTo>
                  <a:lnTo>
                    <a:pt x="1" y="5752"/>
                  </a:lnTo>
                  <a:lnTo>
                    <a:pt x="1" y="5752"/>
                  </a:lnTo>
                  <a:lnTo>
                    <a:pt x="2169" y="4771"/>
                  </a:lnTo>
                  <a:cubicBezTo>
                    <a:pt x="2386" y="4668"/>
                    <a:pt x="2626" y="4617"/>
                    <a:pt x="2868" y="4617"/>
                  </a:cubicBezTo>
                  <a:cubicBezTo>
                    <a:pt x="3111" y="4617"/>
                    <a:pt x="3356" y="4668"/>
                    <a:pt x="3584" y="4771"/>
                  </a:cubicBezTo>
                  <a:lnTo>
                    <a:pt x="5753" y="5752"/>
                  </a:lnTo>
                  <a:lnTo>
                    <a:pt x="4771" y="3584"/>
                  </a:lnTo>
                  <a:cubicBezTo>
                    <a:pt x="4566" y="3127"/>
                    <a:pt x="4566" y="2625"/>
                    <a:pt x="4771" y="2169"/>
                  </a:cubicBezTo>
                  <a:lnTo>
                    <a:pt x="5753" y="0"/>
                  </a:lnTo>
                  <a:lnTo>
                    <a:pt x="3584" y="982"/>
                  </a:lnTo>
                  <a:cubicBezTo>
                    <a:pt x="3356" y="1084"/>
                    <a:pt x="3111" y="1136"/>
                    <a:pt x="2868" y="1136"/>
                  </a:cubicBezTo>
                  <a:cubicBezTo>
                    <a:pt x="2626" y="1136"/>
                    <a:pt x="2386" y="1084"/>
                    <a:pt x="2169" y="9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3614745" y="639965"/>
              <a:ext cx="60227" cy="83429"/>
            </a:xfrm>
            <a:custGeom>
              <a:avLst/>
              <a:gdLst/>
              <a:ahLst/>
              <a:cxnLst/>
              <a:rect l="l" t="t" r="r" b="b"/>
              <a:pathLst>
                <a:path w="6575" h="9108" extrusionOk="0">
                  <a:moveTo>
                    <a:pt x="3287" y="0"/>
                  </a:moveTo>
                  <a:lnTo>
                    <a:pt x="2763" y="3995"/>
                  </a:lnTo>
                  <a:lnTo>
                    <a:pt x="1" y="4543"/>
                  </a:lnTo>
                  <a:lnTo>
                    <a:pt x="2763" y="5068"/>
                  </a:lnTo>
                  <a:lnTo>
                    <a:pt x="3287" y="9108"/>
                  </a:lnTo>
                  <a:lnTo>
                    <a:pt x="3835" y="5068"/>
                  </a:lnTo>
                  <a:lnTo>
                    <a:pt x="6574" y="4543"/>
                  </a:lnTo>
                  <a:lnTo>
                    <a:pt x="3835" y="3995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21"/>
          <p:cNvGrpSpPr/>
          <p:nvPr/>
        </p:nvGrpSpPr>
        <p:grpSpPr>
          <a:xfrm rot="6074025">
            <a:off x="228541" y="4687037"/>
            <a:ext cx="245502" cy="230286"/>
            <a:chOff x="1775975" y="1298800"/>
            <a:chExt cx="875950" cy="875375"/>
          </a:xfrm>
        </p:grpSpPr>
        <p:sp>
          <p:nvSpPr>
            <p:cNvPr id="506" name="Google Shape;506;p21"/>
            <p:cNvSpPr/>
            <p:nvPr/>
          </p:nvSpPr>
          <p:spPr>
            <a:xfrm>
              <a:off x="1775975" y="1298800"/>
              <a:ext cx="875950" cy="875375"/>
            </a:xfrm>
            <a:custGeom>
              <a:avLst/>
              <a:gdLst/>
              <a:ahLst/>
              <a:cxnLst/>
              <a:rect l="l" t="t" r="r" b="b"/>
              <a:pathLst>
                <a:path w="35038" h="35015" extrusionOk="0">
                  <a:moveTo>
                    <a:pt x="17530" y="1"/>
                  </a:moveTo>
                  <a:lnTo>
                    <a:pt x="15590" y="15568"/>
                  </a:lnTo>
                  <a:lnTo>
                    <a:pt x="0" y="17508"/>
                  </a:lnTo>
                  <a:lnTo>
                    <a:pt x="15590" y="19448"/>
                  </a:lnTo>
                  <a:lnTo>
                    <a:pt x="17530" y="35015"/>
                  </a:lnTo>
                  <a:lnTo>
                    <a:pt x="19447" y="19448"/>
                  </a:lnTo>
                  <a:lnTo>
                    <a:pt x="35037" y="17508"/>
                  </a:lnTo>
                  <a:lnTo>
                    <a:pt x="19447" y="15568"/>
                  </a:lnTo>
                  <a:lnTo>
                    <a:pt x="17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1904350" y="1426625"/>
              <a:ext cx="619175" cy="619175"/>
            </a:xfrm>
            <a:custGeom>
              <a:avLst/>
              <a:gdLst/>
              <a:ahLst/>
              <a:cxnLst/>
              <a:rect l="l" t="t" r="r" b="b"/>
              <a:pathLst>
                <a:path w="24767" h="24767" extrusionOk="0">
                  <a:moveTo>
                    <a:pt x="1" y="1"/>
                  </a:moveTo>
                  <a:lnTo>
                    <a:pt x="11048" y="12395"/>
                  </a:lnTo>
                  <a:lnTo>
                    <a:pt x="1" y="24766"/>
                  </a:lnTo>
                  <a:lnTo>
                    <a:pt x="12395" y="13741"/>
                  </a:lnTo>
                  <a:lnTo>
                    <a:pt x="24766" y="24766"/>
                  </a:lnTo>
                  <a:lnTo>
                    <a:pt x="13742" y="12395"/>
                  </a:lnTo>
                  <a:lnTo>
                    <a:pt x="24766" y="1"/>
                  </a:lnTo>
                  <a:lnTo>
                    <a:pt x="12395" y="110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21"/>
          <p:cNvGrpSpPr/>
          <p:nvPr/>
        </p:nvGrpSpPr>
        <p:grpSpPr>
          <a:xfrm rot="-9004997">
            <a:off x="7450838" y="595003"/>
            <a:ext cx="3217708" cy="3113103"/>
            <a:chOff x="-1783798" y="2411358"/>
            <a:chExt cx="4395512" cy="4252618"/>
          </a:xfrm>
        </p:grpSpPr>
        <p:grpSp>
          <p:nvGrpSpPr>
            <p:cNvPr id="509" name="Google Shape;509;p21"/>
            <p:cNvGrpSpPr/>
            <p:nvPr/>
          </p:nvGrpSpPr>
          <p:grpSpPr>
            <a:xfrm rot="-4975938">
              <a:off x="-1597777" y="2583120"/>
              <a:ext cx="4023469" cy="3909094"/>
              <a:chOff x="4875999" y="301800"/>
              <a:chExt cx="2439900" cy="2438700"/>
            </a:xfrm>
          </p:grpSpPr>
          <p:sp>
            <p:nvSpPr>
              <p:cNvPr id="510" name="Google Shape;510;p21"/>
              <p:cNvSpPr/>
              <p:nvPr/>
            </p:nvSpPr>
            <p:spPr>
              <a:xfrm rot="-2698952">
                <a:off x="5271032" y="1102757"/>
                <a:ext cx="1392010" cy="27365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1"/>
              <p:cNvSpPr/>
              <p:nvPr/>
            </p:nvSpPr>
            <p:spPr>
              <a:xfrm rot="-2698988">
                <a:off x="4654512" y="1237742"/>
                <a:ext cx="2882874" cy="566817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21"/>
            <p:cNvGrpSpPr/>
            <p:nvPr/>
          </p:nvGrpSpPr>
          <p:grpSpPr>
            <a:xfrm rot="-8567104">
              <a:off x="298916" y="3686996"/>
              <a:ext cx="283517" cy="279284"/>
              <a:chOff x="6369000" y="1614048"/>
              <a:chExt cx="461445" cy="454556"/>
            </a:xfrm>
          </p:grpSpPr>
          <p:sp>
            <p:nvSpPr>
              <p:cNvPr id="513" name="Google Shape;513;p21"/>
              <p:cNvSpPr/>
              <p:nvPr/>
            </p:nvSpPr>
            <p:spPr>
              <a:xfrm>
                <a:off x="6369000" y="1614048"/>
                <a:ext cx="454536" cy="454556"/>
              </a:xfrm>
              <a:custGeom>
                <a:avLst/>
                <a:gdLst/>
                <a:ahLst/>
                <a:cxnLst/>
                <a:rect l="l" t="t" r="r" b="b"/>
                <a:pathLst>
                  <a:path w="22552" h="22553" extrusionOk="0">
                    <a:moveTo>
                      <a:pt x="11276" y="1"/>
                    </a:moveTo>
                    <a:lnTo>
                      <a:pt x="8970" y="6164"/>
                    </a:lnTo>
                    <a:cubicBezTo>
                      <a:pt x="8491" y="7465"/>
                      <a:pt x="7464" y="8492"/>
                      <a:pt x="6163" y="8971"/>
                    </a:cubicBezTo>
                    <a:lnTo>
                      <a:pt x="0" y="11276"/>
                    </a:lnTo>
                    <a:lnTo>
                      <a:pt x="6163" y="13582"/>
                    </a:lnTo>
                    <a:cubicBezTo>
                      <a:pt x="7464" y="14061"/>
                      <a:pt x="8491" y="15088"/>
                      <a:pt x="8970" y="16389"/>
                    </a:cubicBezTo>
                    <a:lnTo>
                      <a:pt x="11276" y="22552"/>
                    </a:lnTo>
                    <a:lnTo>
                      <a:pt x="13581" y="16389"/>
                    </a:lnTo>
                    <a:cubicBezTo>
                      <a:pt x="14060" y="15088"/>
                      <a:pt x="15088" y="14061"/>
                      <a:pt x="16389" y="13582"/>
                    </a:cubicBezTo>
                    <a:lnTo>
                      <a:pt x="22552" y="11276"/>
                    </a:lnTo>
                    <a:lnTo>
                      <a:pt x="16389" y="8971"/>
                    </a:lnTo>
                    <a:cubicBezTo>
                      <a:pt x="15088" y="8492"/>
                      <a:pt x="14060" y="7465"/>
                      <a:pt x="13581" y="6164"/>
                    </a:cubicBezTo>
                    <a:lnTo>
                      <a:pt x="112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1"/>
              <p:cNvSpPr/>
              <p:nvPr/>
            </p:nvSpPr>
            <p:spPr>
              <a:xfrm>
                <a:off x="6714493" y="1623259"/>
                <a:ext cx="115952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53" extrusionOk="0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5" name="Google Shape;515;p21"/>
          <p:cNvGrpSpPr/>
          <p:nvPr/>
        </p:nvGrpSpPr>
        <p:grpSpPr>
          <a:xfrm rot="-9004997">
            <a:off x="-1731037" y="1895303"/>
            <a:ext cx="3217708" cy="3113103"/>
            <a:chOff x="-1783798" y="2411358"/>
            <a:chExt cx="4395512" cy="4252618"/>
          </a:xfrm>
        </p:grpSpPr>
        <p:grpSp>
          <p:nvGrpSpPr>
            <p:cNvPr id="516" name="Google Shape;516;p21"/>
            <p:cNvGrpSpPr/>
            <p:nvPr/>
          </p:nvGrpSpPr>
          <p:grpSpPr>
            <a:xfrm rot="-4975938">
              <a:off x="-1597777" y="2583120"/>
              <a:ext cx="4023469" cy="3909094"/>
              <a:chOff x="4875999" y="301800"/>
              <a:chExt cx="2439900" cy="2438700"/>
            </a:xfrm>
          </p:grpSpPr>
          <p:sp>
            <p:nvSpPr>
              <p:cNvPr id="517" name="Google Shape;517;p21"/>
              <p:cNvSpPr/>
              <p:nvPr/>
            </p:nvSpPr>
            <p:spPr>
              <a:xfrm rot="-2698952">
                <a:off x="5271032" y="1102757"/>
                <a:ext cx="1392010" cy="27365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1"/>
              <p:cNvSpPr/>
              <p:nvPr/>
            </p:nvSpPr>
            <p:spPr>
              <a:xfrm rot="-2698988">
                <a:off x="4654512" y="1237742"/>
                <a:ext cx="2882874" cy="566817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9" name="Google Shape;519;p21"/>
            <p:cNvGrpSpPr/>
            <p:nvPr/>
          </p:nvGrpSpPr>
          <p:grpSpPr>
            <a:xfrm rot="-8567104">
              <a:off x="298916" y="3686996"/>
              <a:ext cx="283517" cy="279284"/>
              <a:chOff x="6369000" y="1614048"/>
              <a:chExt cx="461445" cy="454556"/>
            </a:xfrm>
          </p:grpSpPr>
          <p:sp>
            <p:nvSpPr>
              <p:cNvPr id="520" name="Google Shape;520;p21"/>
              <p:cNvSpPr/>
              <p:nvPr/>
            </p:nvSpPr>
            <p:spPr>
              <a:xfrm>
                <a:off x="6369000" y="1614048"/>
                <a:ext cx="454536" cy="454556"/>
              </a:xfrm>
              <a:custGeom>
                <a:avLst/>
                <a:gdLst/>
                <a:ahLst/>
                <a:cxnLst/>
                <a:rect l="l" t="t" r="r" b="b"/>
                <a:pathLst>
                  <a:path w="22552" h="22553" extrusionOk="0">
                    <a:moveTo>
                      <a:pt x="11276" y="1"/>
                    </a:moveTo>
                    <a:lnTo>
                      <a:pt x="8970" y="6164"/>
                    </a:lnTo>
                    <a:cubicBezTo>
                      <a:pt x="8491" y="7465"/>
                      <a:pt x="7464" y="8492"/>
                      <a:pt x="6163" y="8971"/>
                    </a:cubicBezTo>
                    <a:lnTo>
                      <a:pt x="0" y="11276"/>
                    </a:lnTo>
                    <a:lnTo>
                      <a:pt x="6163" y="13582"/>
                    </a:lnTo>
                    <a:cubicBezTo>
                      <a:pt x="7464" y="14061"/>
                      <a:pt x="8491" y="15088"/>
                      <a:pt x="8970" y="16389"/>
                    </a:cubicBezTo>
                    <a:lnTo>
                      <a:pt x="11276" y="22552"/>
                    </a:lnTo>
                    <a:lnTo>
                      <a:pt x="13581" y="16389"/>
                    </a:lnTo>
                    <a:cubicBezTo>
                      <a:pt x="14060" y="15088"/>
                      <a:pt x="15088" y="14061"/>
                      <a:pt x="16389" y="13582"/>
                    </a:cubicBezTo>
                    <a:lnTo>
                      <a:pt x="22552" y="11276"/>
                    </a:lnTo>
                    <a:lnTo>
                      <a:pt x="16389" y="8971"/>
                    </a:lnTo>
                    <a:cubicBezTo>
                      <a:pt x="15088" y="8492"/>
                      <a:pt x="14060" y="7465"/>
                      <a:pt x="13581" y="6164"/>
                    </a:cubicBezTo>
                    <a:lnTo>
                      <a:pt x="112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1"/>
              <p:cNvSpPr/>
              <p:nvPr/>
            </p:nvSpPr>
            <p:spPr>
              <a:xfrm>
                <a:off x="6714493" y="1623259"/>
                <a:ext cx="115952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53" extrusionOk="0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Google Shape;523;p22"/>
          <p:cNvPicPr preferRelativeResize="0"/>
          <p:nvPr/>
        </p:nvPicPr>
        <p:blipFill rotWithShape="1">
          <a:blip r:embed="rId2">
            <a:alphaModFix/>
          </a:blip>
          <a:srcRect t="7140" r="26150" b="30001"/>
          <a:stretch/>
        </p:blipFill>
        <p:spPr>
          <a:xfrm rot="10800000">
            <a:off x="-6813" y="-1"/>
            <a:ext cx="91577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22"/>
          <p:cNvSpPr txBox="1">
            <a:spLocks noGrp="1"/>
          </p:cNvSpPr>
          <p:nvPr>
            <p:ph type="title"/>
          </p:nvPr>
        </p:nvSpPr>
        <p:spPr>
          <a:xfrm>
            <a:off x="720000" y="539660"/>
            <a:ext cx="7704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22"/>
          <p:cNvSpPr txBox="1">
            <a:spLocks noGrp="1"/>
          </p:cNvSpPr>
          <p:nvPr>
            <p:ph type="title" idx="2"/>
          </p:nvPr>
        </p:nvSpPr>
        <p:spPr>
          <a:xfrm>
            <a:off x="1781270" y="1972754"/>
            <a:ext cx="2571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26" name="Google Shape;526;p22"/>
          <p:cNvSpPr txBox="1">
            <a:spLocks noGrp="1"/>
          </p:cNvSpPr>
          <p:nvPr>
            <p:ph type="subTitle" idx="1"/>
          </p:nvPr>
        </p:nvSpPr>
        <p:spPr>
          <a:xfrm>
            <a:off x="1781270" y="2316854"/>
            <a:ext cx="25713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22"/>
          <p:cNvSpPr txBox="1">
            <a:spLocks noGrp="1"/>
          </p:cNvSpPr>
          <p:nvPr>
            <p:ph type="title" idx="3"/>
          </p:nvPr>
        </p:nvSpPr>
        <p:spPr>
          <a:xfrm>
            <a:off x="4791428" y="1972754"/>
            <a:ext cx="2571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28" name="Google Shape;528;p22"/>
          <p:cNvSpPr txBox="1">
            <a:spLocks noGrp="1"/>
          </p:cNvSpPr>
          <p:nvPr>
            <p:ph type="subTitle" idx="4"/>
          </p:nvPr>
        </p:nvSpPr>
        <p:spPr>
          <a:xfrm>
            <a:off x="4791428" y="2316854"/>
            <a:ext cx="25713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22"/>
          <p:cNvSpPr txBox="1">
            <a:spLocks noGrp="1"/>
          </p:cNvSpPr>
          <p:nvPr>
            <p:ph type="title" idx="5"/>
          </p:nvPr>
        </p:nvSpPr>
        <p:spPr>
          <a:xfrm>
            <a:off x="1781270" y="3780377"/>
            <a:ext cx="2571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0" name="Google Shape;530;p22"/>
          <p:cNvSpPr txBox="1">
            <a:spLocks noGrp="1"/>
          </p:cNvSpPr>
          <p:nvPr>
            <p:ph type="subTitle" idx="6"/>
          </p:nvPr>
        </p:nvSpPr>
        <p:spPr>
          <a:xfrm>
            <a:off x="1781270" y="4132177"/>
            <a:ext cx="25713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22"/>
          <p:cNvSpPr txBox="1">
            <a:spLocks noGrp="1"/>
          </p:cNvSpPr>
          <p:nvPr>
            <p:ph type="title" idx="7"/>
          </p:nvPr>
        </p:nvSpPr>
        <p:spPr>
          <a:xfrm>
            <a:off x="4791428" y="3780377"/>
            <a:ext cx="2571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2" name="Google Shape;532;p22"/>
          <p:cNvSpPr txBox="1">
            <a:spLocks noGrp="1"/>
          </p:cNvSpPr>
          <p:nvPr>
            <p:ph type="subTitle" idx="8"/>
          </p:nvPr>
        </p:nvSpPr>
        <p:spPr>
          <a:xfrm>
            <a:off x="4791428" y="4125141"/>
            <a:ext cx="25713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33" name="Google Shape;533;p22"/>
          <p:cNvGrpSpPr/>
          <p:nvPr/>
        </p:nvGrpSpPr>
        <p:grpSpPr>
          <a:xfrm rot="-9900040">
            <a:off x="241360" y="4532745"/>
            <a:ext cx="195623" cy="151656"/>
            <a:chOff x="3479343" y="571734"/>
            <a:chExt cx="195629" cy="151660"/>
          </a:xfrm>
        </p:grpSpPr>
        <p:sp>
          <p:nvSpPr>
            <p:cNvPr id="534" name="Google Shape;534;p22"/>
            <p:cNvSpPr/>
            <p:nvPr/>
          </p:nvSpPr>
          <p:spPr>
            <a:xfrm>
              <a:off x="3479343" y="571734"/>
              <a:ext cx="115952" cy="115952"/>
            </a:xfrm>
            <a:custGeom>
              <a:avLst/>
              <a:gdLst/>
              <a:ahLst/>
              <a:cxnLst/>
              <a:rect l="l" t="t" r="r" b="b"/>
              <a:pathLst>
                <a:path w="5753" h="5753" extrusionOk="0">
                  <a:moveTo>
                    <a:pt x="1" y="0"/>
                  </a:moveTo>
                  <a:lnTo>
                    <a:pt x="982" y="2169"/>
                  </a:lnTo>
                  <a:cubicBezTo>
                    <a:pt x="1188" y="2625"/>
                    <a:pt x="1188" y="3127"/>
                    <a:pt x="982" y="3584"/>
                  </a:cubicBezTo>
                  <a:lnTo>
                    <a:pt x="1" y="5752"/>
                  </a:lnTo>
                  <a:lnTo>
                    <a:pt x="1" y="5752"/>
                  </a:lnTo>
                  <a:lnTo>
                    <a:pt x="2169" y="4771"/>
                  </a:lnTo>
                  <a:cubicBezTo>
                    <a:pt x="2386" y="4668"/>
                    <a:pt x="2626" y="4617"/>
                    <a:pt x="2868" y="4617"/>
                  </a:cubicBezTo>
                  <a:cubicBezTo>
                    <a:pt x="3111" y="4617"/>
                    <a:pt x="3356" y="4668"/>
                    <a:pt x="3584" y="4771"/>
                  </a:cubicBezTo>
                  <a:lnTo>
                    <a:pt x="5753" y="5752"/>
                  </a:lnTo>
                  <a:lnTo>
                    <a:pt x="4771" y="3584"/>
                  </a:lnTo>
                  <a:cubicBezTo>
                    <a:pt x="4566" y="3127"/>
                    <a:pt x="4566" y="2625"/>
                    <a:pt x="4771" y="2169"/>
                  </a:cubicBezTo>
                  <a:lnTo>
                    <a:pt x="5753" y="0"/>
                  </a:lnTo>
                  <a:lnTo>
                    <a:pt x="3584" y="982"/>
                  </a:lnTo>
                  <a:cubicBezTo>
                    <a:pt x="3356" y="1084"/>
                    <a:pt x="3111" y="1136"/>
                    <a:pt x="2868" y="1136"/>
                  </a:cubicBezTo>
                  <a:cubicBezTo>
                    <a:pt x="2626" y="1136"/>
                    <a:pt x="2386" y="1084"/>
                    <a:pt x="2169" y="9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3614745" y="639965"/>
              <a:ext cx="60227" cy="83429"/>
            </a:xfrm>
            <a:custGeom>
              <a:avLst/>
              <a:gdLst/>
              <a:ahLst/>
              <a:cxnLst/>
              <a:rect l="l" t="t" r="r" b="b"/>
              <a:pathLst>
                <a:path w="6575" h="9108" extrusionOk="0">
                  <a:moveTo>
                    <a:pt x="3287" y="0"/>
                  </a:moveTo>
                  <a:lnTo>
                    <a:pt x="2763" y="3995"/>
                  </a:lnTo>
                  <a:lnTo>
                    <a:pt x="1" y="4543"/>
                  </a:lnTo>
                  <a:lnTo>
                    <a:pt x="2763" y="5068"/>
                  </a:lnTo>
                  <a:lnTo>
                    <a:pt x="3287" y="9108"/>
                  </a:lnTo>
                  <a:lnTo>
                    <a:pt x="3835" y="5068"/>
                  </a:lnTo>
                  <a:lnTo>
                    <a:pt x="6574" y="4543"/>
                  </a:lnTo>
                  <a:lnTo>
                    <a:pt x="3835" y="3995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22"/>
          <p:cNvGrpSpPr/>
          <p:nvPr/>
        </p:nvGrpSpPr>
        <p:grpSpPr>
          <a:xfrm rot="-9900040">
            <a:off x="8501439" y="3837427"/>
            <a:ext cx="195623" cy="151656"/>
            <a:chOff x="3479343" y="571734"/>
            <a:chExt cx="195629" cy="151660"/>
          </a:xfrm>
        </p:grpSpPr>
        <p:sp>
          <p:nvSpPr>
            <p:cNvPr id="537" name="Google Shape;537;p22"/>
            <p:cNvSpPr/>
            <p:nvPr/>
          </p:nvSpPr>
          <p:spPr>
            <a:xfrm>
              <a:off x="3479343" y="571734"/>
              <a:ext cx="115952" cy="115952"/>
            </a:xfrm>
            <a:custGeom>
              <a:avLst/>
              <a:gdLst/>
              <a:ahLst/>
              <a:cxnLst/>
              <a:rect l="l" t="t" r="r" b="b"/>
              <a:pathLst>
                <a:path w="5753" h="5753" extrusionOk="0">
                  <a:moveTo>
                    <a:pt x="1" y="0"/>
                  </a:moveTo>
                  <a:lnTo>
                    <a:pt x="982" y="2169"/>
                  </a:lnTo>
                  <a:cubicBezTo>
                    <a:pt x="1188" y="2625"/>
                    <a:pt x="1188" y="3127"/>
                    <a:pt x="982" y="3584"/>
                  </a:cubicBezTo>
                  <a:lnTo>
                    <a:pt x="1" y="5752"/>
                  </a:lnTo>
                  <a:lnTo>
                    <a:pt x="1" y="5752"/>
                  </a:lnTo>
                  <a:lnTo>
                    <a:pt x="2169" y="4771"/>
                  </a:lnTo>
                  <a:cubicBezTo>
                    <a:pt x="2386" y="4668"/>
                    <a:pt x="2626" y="4617"/>
                    <a:pt x="2868" y="4617"/>
                  </a:cubicBezTo>
                  <a:cubicBezTo>
                    <a:pt x="3111" y="4617"/>
                    <a:pt x="3356" y="4668"/>
                    <a:pt x="3584" y="4771"/>
                  </a:cubicBezTo>
                  <a:lnTo>
                    <a:pt x="5753" y="5752"/>
                  </a:lnTo>
                  <a:lnTo>
                    <a:pt x="4771" y="3584"/>
                  </a:lnTo>
                  <a:cubicBezTo>
                    <a:pt x="4566" y="3127"/>
                    <a:pt x="4566" y="2625"/>
                    <a:pt x="4771" y="2169"/>
                  </a:cubicBezTo>
                  <a:lnTo>
                    <a:pt x="5753" y="0"/>
                  </a:lnTo>
                  <a:lnTo>
                    <a:pt x="3584" y="982"/>
                  </a:lnTo>
                  <a:cubicBezTo>
                    <a:pt x="3356" y="1084"/>
                    <a:pt x="3111" y="1136"/>
                    <a:pt x="2868" y="1136"/>
                  </a:cubicBezTo>
                  <a:cubicBezTo>
                    <a:pt x="2626" y="1136"/>
                    <a:pt x="2386" y="1084"/>
                    <a:pt x="2169" y="9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3614745" y="639965"/>
              <a:ext cx="60227" cy="83429"/>
            </a:xfrm>
            <a:custGeom>
              <a:avLst/>
              <a:gdLst/>
              <a:ahLst/>
              <a:cxnLst/>
              <a:rect l="l" t="t" r="r" b="b"/>
              <a:pathLst>
                <a:path w="6575" h="9108" extrusionOk="0">
                  <a:moveTo>
                    <a:pt x="3287" y="0"/>
                  </a:moveTo>
                  <a:lnTo>
                    <a:pt x="2763" y="3995"/>
                  </a:lnTo>
                  <a:lnTo>
                    <a:pt x="1" y="4543"/>
                  </a:lnTo>
                  <a:lnTo>
                    <a:pt x="2763" y="5068"/>
                  </a:lnTo>
                  <a:lnTo>
                    <a:pt x="3287" y="9108"/>
                  </a:lnTo>
                  <a:lnTo>
                    <a:pt x="3835" y="5068"/>
                  </a:lnTo>
                  <a:lnTo>
                    <a:pt x="6574" y="4543"/>
                  </a:lnTo>
                  <a:lnTo>
                    <a:pt x="3835" y="3995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oogle Shape;539;p22"/>
          <p:cNvGrpSpPr/>
          <p:nvPr/>
        </p:nvGrpSpPr>
        <p:grpSpPr>
          <a:xfrm rot="-3825844">
            <a:off x="34856" y="4752874"/>
            <a:ext cx="245505" cy="230274"/>
            <a:chOff x="1775975" y="1298800"/>
            <a:chExt cx="875950" cy="875375"/>
          </a:xfrm>
        </p:grpSpPr>
        <p:sp>
          <p:nvSpPr>
            <p:cNvPr id="540" name="Google Shape;540;p22"/>
            <p:cNvSpPr/>
            <p:nvPr/>
          </p:nvSpPr>
          <p:spPr>
            <a:xfrm>
              <a:off x="1775975" y="1298800"/>
              <a:ext cx="875950" cy="875375"/>
            </a:xfrm>
            <a:custGeom>
              <a:avLst/>
              <a:gdLst/>
              <a:ahLst/>
              <a:cxnLst/>
              <a:rect l="l" t="t" r="r" b="b"/>
              <a:pathLst>
                <a:path w="35038" h="35015" extrusionOk="0">
                  <a:moveTo>
                    <a:pt x="17530" y="1"/>
                  </a:moveTo>
                  <a:lnTo>
                    <a:pt x="15590" y="15568"/>
                  </a:lnTo>
                  <a:lnTo>
                    <a:pt x="0" y="17508"/>
                  </a:lnTo>
                  <a:lnTo>
                    <a:pt x="15590" y="19448"/>
                  </a:lnTo>
                  <a:lnTo>
                    <a:pt x="17530" y="35015"/>
                  </a:lnTo>
                  <a:lnTo>
                    <a:pt x="19447" y="19448"/>
                  </a:lnTo>
                  <a:lnTo>
                    <a:pt x="35037" y="17508"/>
                  </a:lnTo>
                  <a:lnTo>
                    <a:pt x="19447" y="15568"/>
                  </a:lnTo>
                  <a:lnTo>
                    <a:pt x="17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1904350" y="1426625"/>
              <a:ext cx="619175" cy="619175"/>
            </a:xfrm>
            <a:custGeom>
              <a:avLst/>
              <a:gdLst/>
              <a:ahLst/>
              <a:cxnLst/>
              <a:rect l="l" t="t" r="r" b="b"/>
              <a:pathLst>
                <a:path w="24767" h="24767" extrusionOk="0">
                  <a:moveTo>
                    <a:pt x="1" y="1"/>
                  </a:moveTo>
                  <a:lnTo>
                    <a:pt x="11048" y="12395"/>
                  </a:lnTo>
                  <a:lnTo>
                    <a:pt x="1" y="24766"/>
                  </a:lnTo>
                  <a:lnTo>
                    <a:pt x="12395" y="13741"/>
                  </a:lnTo>
                  <a:lnTo>
                    <a:pt x="24766" y="24766"/>
                  </a:lnTo>
                  <a:lnTo>
                    <a:pt x="13742" y="12395"/>
                  </a:lnTo>
                  <a:lnTo>
                    <a:pt x="24766" y="1"/>
                  </a:lnTo>
                  <a:lnTo>
                    <a:pt x="12395" y="110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22"/>
          <p:cNvGrpSpPr/>
          <p:nvPr/>
        </p:nvGrpSpPr>
        <p:grpSpPr>
          <a:xfrm rot="-3825844">
            <a:off x="9093587" y="1343664"/>
            <a:ext cx="245505" cy="230274"/>
            <a:chOff x="1775975" y="1298800"/>
            <a:chExt cx="875950" cy="875375"/>
          </a:xfrm>
        </p:grpSpPr>
        <p:sp>
          <p:nvSpPr>
            <p:cNvPr id="543" name="Google Shape;543;p22"/>
            <p:cNvSpPr/>
            <p:nvPr/>
          </p:nvSpPr>
          <p:spPr>
            <a:xfrm>
              <a:off x="1775975" y="1298800"/>
              <a:ext cx="875950" cy="875375"/>
            </a:xfrm>
            <a:custGeom>
              <a:avLst/>
              <a:gdLst/>
              <a:ahLst/>
              <a:cxnLst/>
              <a:rect l="l" t="t" r="r" b="b"/>
              <a:pathLst>
                <a:path w="35038" h="35015" extrusionOk="0">
                  <a:moveTo>
                    <a:pt x="17530" y="1"/>
                  </a:moveTo>
                  <a:lnTo>
                    <a:pt x="15590" y="15568"/>
                  </a:lnTo>
                  <a:lnTo>
                    <a:pt x="0" y="17508"/>
                  </a:lnTo>
                  <a:lnTo>
                    <a:pt x="15590" y="19448"/>
                  </a:lnTo>
                  <a:lnTo>
                    <a:pt x="17530" y="35015"/>
                  </a:lnTo>
                  <a:lnTo>
                    <a:pt x="19447" y="19448"/>
                  </a:lnTo>
                  <a:lnTo>
                    <a:pt x="35037" y="17508"/>
                  </a:lnTo>
                  <a:lnTo>
                    <a:pt x="19447" y="15568"/>
                  </a:lnTo>
                  <a:lnTo>
                    <a:pt x="17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1904350" y="1426625"/>
              <a:ext cx="619175" cy="619175"/>
            </a:xfrm>
            <a:custGeom>
              <a:avLst/>
              <a:gdLst/>
              <a:ahLst/>
              <a:cxnLst/>
              <a:rect l="l" t="t" r="r" b="b"/>
              <a:pathLst>
                <a:path w="24767" h="24767" extrusionOk="0">
                  <a:moveTo>
                    <a:pt x="1" y="1"/>
                  </a:moveTo>
                  <a:lnTo>
                    <a:pt x="11048" y="12395"/>
                  </a:lnTo>
                  <a:lnTo>
                    <a:pt x="1" y="24766"/>
                  </a:lnTo>
                  <a:lnTo>
                    <a:pt x="12395" y="13741"/>
                  </a:lnTo>
                  <a:lnTo>
                    <a:pt x="24766" y="24766"/>
                  </a:lnTo>
                  <a:lnTo>
                    <a:pt x="13742" y="12395"/>
                  </a:lnTo>
                  <a:lnTo>
                    <a:pt x="24766" y="1"/>
                  </a:lnTo>
                  <a:lnTo>
                    <a:pt x="12395" y="110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22"/>
          <p:cNvGrpSpPr/>
          <p:nvPr/>
        </p:nvGrpSpPr>
        <p:grpSpPr>
          <a:xfrm rot="-9004997">
            <a:off x="7244263" y="-747672"/>
            <a:ext cx="3217708" cy="3113103"/>
            <a:chOff x="-1783798" y="2411358"/>
            <a:chExt cx="4395512" cy="4252618"/>
          </a:xfrm>
        </p:grpSpPr>
        <p:grpSp>
          <p:nvGrpSpPr>
            <p:cNvPr id="546" name="Google Shape;546;p22"/>
            <p:cNvGrpSpPr/>
            <p:nvPr/>
          </p:nvGrpSpPr>
          <p:grpSpPr>
            <a:xfrm rot="-4975938">
              <a:off x="-1597777" y="2583120"/>
              <a:ext cx="4023469" cy="3909094"/>
              <a:chOff x="4875999" y="301800"/>
              <a:chExt cx="2439900" cy="2438700"/>
            </a:xfrm>
          </p:grpSpPr>
          <p:sp>
            <p:nvSpPr>
              <p:cNvPr id="547" name="Google Shape;547;p22"/>
              <p:cNvSpPr/>
              <p:nvPr/>
            </p:nvSpPr>
            <p:spPr>
              <a:xfrm rot="-2698952">
                <a:off x="5271032" y="1102757"/>
                <a:ext cx="1392010" cy="27365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 rot="-2698988">
                <a:off x="4654512" y="1237742"/>
                <a:ext cx="2882874" cy="566817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9" name="Google Shape;549;p22"/>
            <p:cNvGrpSpPr/>
            <p:nvPr/>
          </p:nvGrpSpPr>
          <p:grpSpPr>
            <a:xfrm rot="-8567104">
              <a:off x="298916" y="3686996"/>
              <a:ext cx="283517" cy="279284"/>
              <a:chOff x="6369000" y="1614048"/>
              <a:chExt cx="461445" cy="454556"/>
            </a:xfrm>
          </p:grpSpPr>
          <p:sp>
            <p:nvSpPr>
              <p:cNvPr id="550" name="Google Shape;550;p22"/>
              <p:cNvSpPr/>
              <p:nvPr/>
            </p:nvSpPr>
            <p:spPr>
              <a:xfrm>
                <a:off x="6369000" y="1614048"/>
                <a:ext cx="454536" cy="454556"/>
              </a:xfrm>
              <a:custGeom>
                <a:avLst/>
                <a:gdLst/>
                <a:ahLst/>
                <a:cxnLst/>
                <a:rect l="l" t="t" r="r" b="b"/>
                <a:pathLst>
                  <a:path w="22552" h="22553" extrusionOk="0">
                    <a:moveTo>
                      <a:pt x="11276" y="1"/>
                    </a:moveTo>
                    <a:lnTo>
                      <a:pt x="8970" y="6164"/>
                    </a:lnTo>
                    <a:cubicBezTo>
                      <a:pt x="8491" y="7465"/>
                      <a:pt x="7464" y="8492"/>
                      <a:pt x="6163" y="8971"/>
                    </a:cubicBezTo>
                    <a:lnTo>
                      <a:pt x="0" y="11276"/>
                    </a:lnTo>
                    <a:lnTo>
                      <a:pt x="6163" y="13582"/>
                    </a:lnTo>
                    <a:cubicBezTo>
                      <a:pt x="7464" y="14061"/>
                      <a:pt x="8491" y="15088"/>
                      <a:pt x="8970" y="16389"/>
                    </a:cubicBezTo>
                    <a:lnTo>
                      <a:pt x="11276" y="22552"/>
                    </a:lnTo>
                    <a:lnTo>
                      <a:pt x="13581" y="16389"/>
                    </a:lnTo>
                    <a:cubicBezTo>
                      <a:pt x="14060" y="15088"/>
                      <a:pt x="15088" y="14061"/>
                      <a:pt x="16389" y="13582"/>
                    </a:cubicBezTo>
                    <a:lnTo>
                      <a:pt x="22552" y="11276"/>
                    </a:lnTo>
                    <a:lnTo>
                      <a:pt x="16389" y="8971"/>
                    </a:lnTo>
                    <a:cubicBezTo>
                      <a:pt x="15088" y="8492"/>
                      <a:pt x="14060" y="7465"/>
                      <a:pt x="13581" y="6164"/>
                    </a:cubicBezTo>
                    <a:lnTo>
                      <a:pt x="112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>
                <a:off x="6714493" y="1623259"/>
                <a:ext cx="115952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53" extrusionOk="0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2" name="Google Shape;552;p22"/>
          <p:cNvGrpSpPr/>
          <p:nvPr/>
        </p:nvGrpSpPr>
        <p:grpSpPr>
          <a:xfrm rot="7255006">
            <a:off x="-1317706" y="-1392479"/>
            <a:ext cx="3217549" cy="3112949"/>
            <a:chOff x="-1783798" y="2411358"/>
            <a:chExt cx="4395512" cy="4252618"/>
          </a:xfrm>
        </p:grpSpPr>
        <p:grpSp>
          <p:nvGrpSpPr>
            <p:cNvPr id="553" name="Google Shape;553;p22"/>
            <p:cNvGrpSpPr/>
            <p:nvPr/>
          </p:nvGrpSpPr>
          <p:grpSpPr>
            <a:xfrm rot="-4975938">
              <a:off x="-1597777" y="2583120"/>
              <a:ext cx="4023469" cy="3909094"/>
              <a:chOff x="4875999" y="301800"/>
              <a:chExt cx="2439900" cy="2438700"/>
            </a:xfrm>
          </p:grpSpPr>
          <p:sp>
            <p:nvSpPr>
              <p:cNvPr id="554" name="Google Shape;554;p22"/>
              <p:cNvSpPr/>
              <p:nvPr/>
            </p:nvSpPr>
            <p:spPr>
              <a:xfrm rot="-2698952">
                <a:off x="5271032" y="1102757"/>
                <a:ext cx="1392010" cy="27365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2"/>
              <p:cNvSpPr/>
              <p:nvPr/>
            </p:nvSpPr>
            <p:spPr>
              <a:xfrm rot="-2698988">
                <a:off x="4654512" y="1237742"/>
                <a:ext cx="2882874" cy="566817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6" name="Google Shape;556;p22"/>
            <p:cNvGrpSpPr/>
            <p:nvPr/>
          </p:nvGrpSpPr>
          <p:grpSpPr>
            <a:xfrm rot="-8567104">
              <a:off x="298916" y="3686996"/>
              <a:ext cx="283517" cy="279284"/>
              <a:chOff x="6369000" y="1614048"/>
              <a:chExt cx="461445" cy="454556"/>
            </a:xfrm>
          </p:grpSpPr>
          <p:sp>
            <p:nvSpPr>
              <p:cNvPr id="557" name="Google Shape;557;p22"/>
              <p:cNvSpPr/>
              <p:nvPr/>
            </p:nvSpPr>
            <p:spPr>
              <a:xfrm>
                <a:off x="6369000" y="1614048"/>
                <a:ext cx="454536" cy="454556"/>
              </a:xfrm>
              <a:custGeom>
                <a:avLst/>
                <a:gdLst/>
                <a:ahLst/>
                <a:cxnLst/>
                <a:rect l="l" t="t" r="r" b="b"/>
                <a:pathLst>
                  <a:path w="22552" h="22553" extrusionOk="0">
                    <a:moveTo>
                      <a:pt x="11276" y="1"/>
                    </a:moveTo>
                    <a:lnTo>
                      <a:pt x="8970" y="6164"/>
                    </a:lnTo>
                    <a:cubicBezTo>
                      <a:pt x="8491" y="7465"/>
                      <a:pt x="7464" y="8492"/>
                      <a:pt x="6163" y="8971"/>
                    </a:cubicBezTo>
                    <a:lnTo>
                      <a:pt x="0" y="11276"/>
                    </a:lnTo>
                    <a:lnTo>
                      <a:pt x="6163" y="13582"/>
                    </a:lnTo>
                    <a:cubicBezTo>
                      <a:pt x="7464" y="14061"/>
                      <a:pt x="8491" y="15088"/>
                      <a:pt x="8970" y="16389"/>
                    </a:cubicBezTo>
                    <a:lnTo>
                      <a:pt x="11276" y="22552"/>
                    </a:lnTo>
                    <a:lnTo>
                      <a:pt x="13581" y="16389"/>
                    </a:lnTo>
                    <a:cubicBezTo>
                      <a:pt x="14060" y="15088"/>
                      <a:pt x="15088" y="14061"/>
                      <a:pt x="16389" y="13582"/>
                    </a:cubicBezTo>
                    <a:lnTo>
                      <a:pt x="22552" y="11276"/>
                    </a:lnTo>
                    <a:lnTo>
                      <a:pt x="16389" y="8971"/>
                    </a:lnTo>
                    <a:cubicBezTo>
                      <a:pt x="15088" y="8492"/>
                      <a:pt x="14060" y="7465"/>
                      <a:pt x="13581" y="6164"/>
                    </a:cubicBezTo>
                    <a:lnTo>
                      <a:pt x="112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2"/>
              <p:cNvSpPr/>
              <p:nvPr/>
            </p:nvSpPr>
            <p:spPr>
              <a:xfrm>
                <a:off x="6714493" y="1623259"/>
                <a:ext cx="115952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53" extrusionOk="0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" name="Google Shape;757;p30"/>
          <p:cNvPicPr preferRelativeResize="0"/>
          <p:nvPr/>
        </p:nvPicPr>
        <p:blipFill rotWithShape="1">
          <a:blip r:embed="rId2">
            <a:alphaModFix/>
          </a:blip>
          <a:srcRect t="10920" b="3966"/>
          <a:stretch/>
        </p:blipFill>
        <p:spPr>
          <a:xfrm flipH="1">
            <a:off x="-6813" y="-10329"/>
            <a:ext cx="9157775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8" name="Google Shape;758;p30"/>
          <p:cNvGrpSpPr/>
          <p:nvPr/>
        </p:nvGrpSpPr>
        <p:grpSpPr>
          <a:xfrm rot="-1795003" flipH="1">
            <a:off x="-1672337" y="136553"/>
            <a:ext cx="3217708" cy="3113103"/>
            <a:chOff x="-1783798" y="2411358"/>
            <a:chExt cx="4395512" cy="4252618"/>
          </a:xfrm>
        </p:grpSpPr>
        <p:grpSp>
          <p:nvGrpSpPr>
            <p:cNvPr id="759" name="Google Shape;759;p30"/>
            <p:cNvGrpSpPr/>
            <p:nvPr/>
          </p:nvGrpSpPr>
          <p:grpSpPr>
            <a:xfrm rot="-4975938">
              <a:off x="-1597777" y="2583120"/>
              <a:ext cx="4023469" cy="3909094"/>
              <a:chOff x="4875999" y="301800"/>
              <a:chExt cx="2439900" cy="2438700"/>
            </a:xfrm>
          </p:grpSpPr>
          <p:sp>
            <p:nvSpPr>
              <p:cNvPr id="760" name="Google Shape;760;p30"/>
              <p:cNvSpPr/>
              <p:nvPr/>
            </p:nvSpPr>
            <p:spPr>
              <a:xfrm rot="-2698952">
                <a:off x="5271032" y="1102757"/>
                <a:ext cx="1392010" cy="27365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0"/>
              <p:cNvSpPr/>
              <p:nvPr/>
            </p:nvSpPr>
            <p:spPr>
              <a:xfrm rot="-2698988">
                <a:off x="4654512" y="1237742"/>
                <a:ext cx="2882874" cy="566817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2" name="Google Shape;762;p30"/>
            <p:cNvGrpSpPr/>
            <p:nvPr/>
          </p:nvGrpSpPr>
          <p:grpSpPr>
            <a:xfrm rot="-8567104">
              <a:off x="298916" y="3686996"/>
              <a:ext cx="283517" cy="279284"/>
              <a:chOff x="6369000" y="1614048"/>
              <a:chExt cx="461445" cy="454556"/>
            </a:xfrm>
          </p:grpSpPr>
          <p:sp>
            <p:nvSpPr>
              <p:cNvPr id="763" name="Google Shape;763;p30"/>
              <p:cNvSpPr/>
              <p:nvPr/>
            </p:nvSpPr>
            <p:spPr>
              <a:xfrm>
                <a:off x="6369000" y="1614048"/>
                <a:ext cx="454536" cy="454556"/>
              </a:xfrm>
              <a:custGeom>
                <a:avLst/>
                <a:gdLst/>
                <a:ahLst/>
                <a:cxnLst/>
                <a:rect l="l" t="t" r="r" b="b"/>
                <a:pathLst>
                  <a:path w="22552" h="22553" extrusionOk="0">
                    <a:moveTo>
                      <a:pt x="11276" y="1"/>
                    </a:moveTo>
                    <a:lnTo>
                      <a:pt x="8970" y="6164"/>
                    </a:lnTo>
                    <a:cubicBezTo>
                      <a:pt x="8491" y="7465"/>
                      <a:pt x="7464" y="8492"/>
                      <a:pt x="6163" y="8971"/>
                    </a:cubicBezTo>
                    <a:lnTo>
                      <a:pt x="0" y="11276"/>
                    </a:lnTo>
                    <a:lnTo>
                      <a:pt x="6163" y="13582"/>
                    </a:lnTo>
                    <a:cubicBezTo>
                      <a:pt x="7464" y="14061"/>
                      <a:pt x="8491" y="15088"/>
                      <a:pt x="8970" y="16389"/>
                    </a:cubicBezTo>
                    <a:lnTo>
                      <a:pt x="11276" y="22552"/>
                    </a:lnTo>
                    <a:lnTo>
                      <a:pt x="13581" y="16389"/>
                    </a:lnTo>
                    <a:cubicBezTo>
                      <a:pt x="14060" y="15088"/>
                      <a:pt x="15088" y="14061"/>
                      <a:pt x="16389" y="13582"/>
                    </a:cubicBezTo>
                    <a:lnTo>
                      <a:pt x="22552" y="11276"/>
                    </a:lnTo>
                    <a:lnTo>
                      <a:pt x="16389" y="8971"/>
                    </a:lnTo>
                    <a:cubicBezTo>
                      <a:pt x="15088" y="8492"/>
                      <a:pt x="14060" y="7465"/>
                      <a:pt x="13581" y="6164"/>
                    </a:cubicBezTo>
                    <a:lnTo>
                      <a:pt x="112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0"/>
              <p:cNvSpPr/>
              <p:nvPr/>
            </p:nvSpPr>
            <p:spPr>
              <a:xfrm>
                <a:off x="6714493" y="1623259"/>
                <a:ext cx="115952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53" extrusionOk="0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5" name="Google Shape;765;p30"/>
          <p:cNvGrpSpPr/>
          <p:nvPr/>
        </p:nvGrpSpPr>
        <p:grpSpPr>
          <a:xfrm rot="-1795003" flipH="1">
            <a:off x="7397438" y="1806503"/>
            <a:ext cx="3217708" cy="3113103"/>
            <a:chOff x="-1783798" y="2411358"/>
            <a:chExt cx="4395512" cy="4252618"/>
          </a:xfrm>
        </p:grpSpPr>
        <p:grpSp>
          <p:nvGrpSpPr>
            <p:cNvPr id="766" name="Google Shape;766;p30"/>
            <p:cNvGrpSpPr/>
            <p:nvPr/>
          </p:nvGrpSpPr>
          <p:grpSpPr>
            <a:xfrm rot="-4975938">
              <a:off x="-1597777" y="2583120"/>
              <a:ext cx="4023469" cy="3909094"/>
              <a:chOff x="4875999" y="301800"/>
              <a:chExt cx="2439900" cy="2438700"/>
            </a:xfrm>
          </p:grpSpPr>
          <p:sp>
            <p:nvSpPr>
              <p:cNvPr id="767" name="Google Shape;767;p30"/>
              <p:cNvSpPr/>
              <p:nvPr/>
            </p:nvSpPr>
            <p:spPr>
              <a:xfrm rot="-2698952">
                <a:off x="5271032" y="1102757"/>
                <a:ext cx="1392010" cy="27365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0"/>
              <p:cNvSpPr/>
              <p:nvPr/>
            </p:nvSpPr>
            <p:spPr>
              <a:xfrm rot="-2698988">
                <a:off x="4654512" y="1237742"/>
                <a:ext cx="2882874" cy="566817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9" name="Google Shape;769;p30"/>
            <p:cNvGrpSpPr/>
            <p:nvPr/>
          </p:nvGrpSpPr>
          <p:grpSpPr>
            <a:xfrm rot="-8567104">
              <a:off x="298916" y="3686996"/>
              <a:ext cx="283517" cy="279284"/>
              <a:chOff x="6369000" y="1614048"/>
              <a:chExt cx="461445" cy="454556"/>
            </a:xfrm>
          </p:grpSpPr>
          <p:sp>
            <p:nvSpPr>
              <p:cNvPr id="770" name="Google Shape;770;p30"/>
              <p:cNvSpPr/>
              <p:nvPr/>
            </p:nvSpPr>
            <p:spPr>
              <a:xfrm>
                <a:off x="6369000" y="1614048"/>
                <a:ext cx="454536" cy="454556"/>
              </a:xfrm>
              <a:custGeom>
                <a:avLst/>
                <a:gdLst/>
                <a:ahLst/>
                <a:cxnLst/>
                <a:rect l="l" t="t" r="r" b="b"/>
                <a:pathLst>
                  <a:path w="22552" h="22553" extrusionOk="0">
                    <a:moveTo>
                      <a:pt x="11276" y="1"/>
                    </a:moveTo>
                    <a:lnTo>
                      <a:pt x="8970" y="6164"/>
                    </a:lnTo>
                    <a:cubicBezTo>
                      <a:pt x="8491" y="7465"/>
                      <a:pt x="7464" y="8492"/>
                      <a:pt x="6163" y="8971"/>
                    </a:cubicBezTo>
                    <a:lnTo>
                      <a:pt x="0" y="11276"/>
                    </a:lnTo>
                    <a:lnTo>
                      <a:pt x="6163" y="13582"/>
                    </a:lnTo>
                    <a:cubicBezTo>
                      <a:pt x="7464" y="14061"/>
                      <a:pt x="8491" y="15088"/>
                      <a:pt x="8970" y="16389"/>
                    </a:cubicBezTo>
                    <a:lnTo>
                      <a:pt x="11276" y="22552"/>
                    </a:lnTo>
                    <a:lnTo>
                      <a:pt x="13581" y="16389"/>
                    </a:lnTo>
                    <a:cubicBezTo>
                      <a:pt x="14060" y="15088"/>
                      <a:pt x="15088" y="14061"/>
                      <a:pt x="16389" y="13582"/>
                    </a:cubicBezTo>
                    <a:lnTo>
                      <a:pt x="22552" y="11276"/>
                    </a:lnTo>
                    <a:lnTo>
                      <a:pt x="16389" y="8971"/>
                    </a:lnTo>
                    <a:cubicBezTo>
                      <a:pt x="15088" y="8492"/>
                      <a:pt x="14060" y="7465"/>
                      <a:pt x="13581" y="6164"/>
                    </a:cubicBezTo>
                    <a:lnTo>
                      <a:pt x="112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0"/>
              <p:cNvSpPr/>
              <p:nvPr/>
            </p:nvSpPr>
            <p:spPr>
              <a:xfrm>
                <a:off x="6714493" y="1623259"/>
                <a:ext cx="115952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53" extrusionOk="0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2" name="Google Shape;772;p30"/>
          <p:cNvGrpSpPr/>
          <p:nvPr/>
        </p:nvGrpSpPr>
        <p:grpSpPr>
          <a:xfrm rot="10800000">
            <a:off x="8567443" y="4659515"/>
            <a:ext cx="195629" cy="151660"/>
            <a:chOff x="3479343" y="571734"/>
            <a:chExt cx="195629" cy="151660"/>
          </a:xfrm>
        </p:grpSpPr>
        <p:sp>
          <p:nvSpPr>
            <p:cNvPr id="773" name="Google Shape;773;p30"/>
            <p:cNvSpPr/>
            <p:nvPr/>
          </p:nvSpPr>
          <p:spPr>
            <a:xfrm>
              <a:off x="3479343" y="571734"/>
              <a:ext cx="115952" cy="115952"/>
            </a:xfrm>
            <a:custGeom>
              <a:avLst/>
              <a:gdLst/>
              <a:ahLst/>
              <a:cxnLst/>
              <a:rect l="l" t="t" r="r" b="b"/>
              <a:pathLst>
                <a:path w="5753" h="5753" extrusionOk="0">
                  <a:moveTo>
                    <a:pt x="1" y="0"/>
                  </a:moveTo>
                  <a:lnTo>
                    <a:pt x="982" y="2169"/>
                  </a:lnTo>
                  <a:cubicBezTo>
                    <a:pt x="1188" y="2625"/>
                    <a:pt x="1188" y="3127"/>
                    <a:pt x="982" y="3584"/>
                  </a:cubicBezTo>
                  <a:lnTo>
                    <a:pt x="1" y="5752"/>
                  </a:lnTo>
                  <a:lnTo>
                    <a:pt x="1" y="5752"/>
                  </a:lnTo>
                  <a:lnTo>
                    <a:pt x="2169" y="4771"/>
                  </a:lnTo>
                  <a:cubicBezTo>
                    <a:pt x="2386" y="4668"/>
                    <a:pt x="2626" y="4617"/>
                    <a:pt x="2868" y="4617"/>
                  </a:cubicBezTo>
                  <a:cubicBezTo>
                    <a:pt x="3111" y="4617"/>
                    <a:pt x="3356" y="4668"/>
                    <a:pt x="3584" y="4771"/>
                  </a:cubicBezTo>
                  <a:lnTo>
                    <a:pt x="5753" y="5752"/>
                  </a:lnTo>
                  <a:lnTo>
                    <a:pt x="4771" y="3584"/>
                  </a:lnTo>
                  <a:cubicBezTo>
                    <a:pt x="4566" y="3127"/>
                    <a:pt x="4566" y="2625"/>
                    <a:pt x="4771" y="2169"/>
                  </a:cubicBezTo>
                  <a:lnTo>
                    <a:pt x="5753" y="0"/>
                  </a:lnTo>
                  <a:lnTo>
                    <a:pt x="3584" y="982"/>
                  </a:lnTo>
                  <a:cubicBezTo>
                    <a:pt x="3356" y="1084"/>
                    <a:pt x="3111" y="1136"/>
                    <a:pt x="2868" y="1136"/>
                  </a:cubicBezTo>
                  <a:cubicBezTo>
                    <a:pt x="2626" y="1136"/>
                    <a:pt x="2386" y="1084"/>
                    <a:pt x="2169" y="9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3614745" y="639965"/>
              <a:ext cx="60227" cy="83429"/>
            </a:xfrm>
            <a:custGeom>
              <a:avLst/>
              <a:gdLst/>
              <a:ahLst/>
              <a:cxnLst/>
              <a:rect l="l" t="t" r="r" b="b"/>
              <a:pathLst>
                <a:path w="6575" h="9108" extrusionOk="0">
                  <a:moveTo>
                    <a:pt x="3287" y="0"/>
                  </a:moveTo>
                  <a:lnTo>
                    <a:pt x="2763" y="3995"/>
                  </a:lnTo>
                  <a:lnTo>
                    <a:pt x="1" y="4543"/>
                  </a:lnTo>
                  <a:lnTo>
                    <a:pt x="2763" y="5068"/>
                  </a:lnTo>
                  <a:lnTo>
                    <a:pt x="3287" y="9108"/>
                  </a:lnTo>
                  <a:lnTo>
                    <a:pt x="3835" y="5068"/>
                  </a:lnTo>
                  <a:lnTo>
                    <a:pt x="6574" y="4543"/>
                  </a:lnTo>
                  <a:lnTo>
                    <a:pt x="3835" y="3995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30"/>
          <p:cNvGrpSpPr/>
          <p:nvPr/>
        </p:nvGrpSpPr>
        <p:grpSpPr>
          <a:xfrm rot="10800000">
            <a:off x="214393" y="189940"/>
            <a:ext cx="195629" cy="151660"/>
            <a:chOff x="3479343" y="571734"/>
            <a:chExt cx="195629" cy="151660"/>
          </a:xfrm>
        </p:grpSpPr>
        <p:sp>
          <p:nvSpPr>
            <p:cNvPr id="776" name="Google Shape;776;p30"/>
            <p:cNvSpPr/>
            <p:nvPr/>
          </p:nvSpPr>
          <p:spPr>
            <a:xfrm>
              <a:off x="3479343" y="571734"/>
              <a:ext cx="115952" cy="115952"/>
            </a:xfrm>
            <a:custGeom>
              <a:avLst/>
              <a:gdLst/>
              <a:ahLst/>
              <a:cxnLst/>
              <a:rect l="l" t="t" r="r" b="b"/>
              <a:pathLst>
                <a:path w="5753" h="5753" extrusionOk="0">
                  <a:moveTo>
                    <a:pt x="1" y="0"/>
                  </a:moveTo>
                  <a:lnTo>
                    <a:pt x="982" y="2169"/>
                  </a:lnTo>
                  <a:cubicBezTo>
                    <a:pt x="1188" y="2625"/>
                    <a:pt x="1188" y="3127"/>
                    <a:pt x="982" y="3584"/>
                  </a:cubicBezTo>
                  <a:lnTo>
                    <a:pt x="1" y="5752"/>
                  </a:lnTo>
                  <a:lnTo>
                    <a:pt x="1" y="5752"/>
                  </a:lnTo>
                  <a:lnTo>
                    <a:pt x="2169" y="4771"/>
                  </a:lnTo>
                  <a:cubicBezTo>
                    <a:pt x="2386" y="4668"/>
                    <a:pt x="2626" y="4617"/>
                    <a:pt x="2868" y="4617"/>
                  </a:cubicBezTo>
                  <a:cubicBezTo>
                    <a:pt x="3111" y="4617"/>
                    <a:pt x="3356" y="4668"/>
                    <a:pt x="3584" y="4771"/>
                  </a:cubicBezTo>
                  <a:lnTo>
                    <a:pt x="5753" y="5752"/>
                  </a:lnTo>
                  <a:lnTo>
                    <a:pt x="4771" y="3584"/>
                  </a:lnTo>
                  <a:cubicBezTo>
                    <a:pt x="4566" y="3127"/>
                    <a:pt x="4566" y="2625"/>
                    <a:pt x="4771" y="2169"/>
                  </a:cubicBezTo>
                  <a:lnTo>
                    <a:pt x="5753" y="0"/>
                  </a:lnTo>
                  <a:lnTo>
                    <a:pt x="3584" y="982"/>
                  </a:lnTo>
                  <a:cubicBezTo>
                    <a:pt x="3356" y="1084"/>
                    <a:pt x="3111" y="1136"/>
                    <a:pt x="2868" y="1136"/>
                  </a:cubicBezTo>
                  <a:cubicBezTo>
                    <a:pt x="2626" y="1136"/>
                    <a:pt x="2386" y="1084"/>
                    <a:pt x="2169" y="9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3614745" y="639965"/>
              <a:ext cx="60227" cy="83429"/>
            </a:xfrm>
            <a:custGeom>
              <a:avLst/>
              <a:gdLst/>
              <a:ahLst/>
              <a:cxnLst/>
              <a:rect l="l" t="t" r="r" b="b"/>
              <a:pathLst>
                <a:path w="6575" h="9108" extrusionOk="0">
                  <a:moveTo>
                    <a:pt x="3287" y="0"/>
                  </a:moveTo>
                  <a:lnTo>
                    <a:pt x="2763" y="3995"/>
                  </a:lnTo>
                  <a:lnTo>
                    <a:pt x="1" y="4543"/>
                  </a:lnTo>
                  <a:lnTo>
                    <a:pt x="2763" y="5068"/>
                  </a:lnTo>
                  <a:lnTo>
                    <a:pt x="3287" y="9108"/>
                  </a:lnTo>
                  <a:lnTo>
                    <a:pt x="3835" y="5068"/>
                  </a:lnTo>
                  <a:lnTo>
                    <a:pt x="6574" y="4543"/>
                  </a:lnTo>
                  <a:lnTo>
                    <a:pt x="3835" y="3995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ioRhyme"/>
              <a:buNone/>
              <a:defRPr sz="3000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5" r:id="rId5"/>
    <p:sldLayoutId id="2147483666" r:id="rId6"/>
    <p:sldLayoutId id="2147483667" r:id="rId7"/>
    <p:sldLayoutId id="2147483668" r:id="rId8"/>
    <p:sldLayoutId id="2147483676" r:id="rId9"/>
    <p:sldLayoutId id="2147483677" r:id="rId10"/>
    <p:sldLayoutId id="2147483678" r:id="rId11"/>
    <p:sldLayoutId id="214748367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4" name="Google Shape;854;p37"/>
          <p:cNvGrpSpPr/>
          <p:nvPr/>
        </p:nvGrpSpPr>
        <p:grpSpPr>
          <a:xfrm>
            <a:off x="-111850" y="405088"/>
            <a:ext cx="4020600" cy="4020600"/>
            <a:chOff x="-111850" y="405088"/>
            <a:chExt cx="4020600" cy="4020600"/>
          </a:xfrm>
        </p:grpSpPr>
        <p:sp>
          <p:nvSpPr>
            <p:cNvPr id="855" name="Google Shape;855;p37"/>
            <p:cNvSpPr/>
            <p:nvPr/>
          </p:nvSpPr>
          <p:spPr>
            <a:xfrm rot="10193765">
              <a:off x="165321" y="682259"/>
              <a:ext cx="3466258" cy="3466258"/>
            </a:xfrm>
            <a:prstGeom prst="arc">
              <a:avLst>
                <a:gd name="adj1" fmla="val 14533247"/>
                <a:gd name="adj2" fmla="val 31933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6" name="Google Shape;856;p37"/>
            <p:cNvGrpSpPr/>
            <p:nvPr/>
          </p:nvGrpSpPr>
          <p:grpSpPr>
            <a:xfrm>
              <a:off x="587418" y="985234"/>
              <a:ext cx="195629" cy="151660"/>
              <a:chOff x="3479343" y="571734"/>
              <a:chExt cx="195629" cy="151660"/>
            </a:xfrm>
          </p:grpSpPr>
          <p:sp>
            <p:nvSpPr>
              <p:cNvPr id="857" name="Google Shape;857;p37"/>
              <p:cNvSpPr/>
              <p:nvPr/>
            </p:nvSpPr>
            <p:spPr>
              <a:xfrm>
                <a:off x="3479343" y="571734"/>
                <a:ext cx="115952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53" extrusionOk="0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7"/>
              <p:cNvSpPr/>
              <p:nvPr/>
            </p:nvSpPr>
            <p:spPr>
              <a:xfrm>
                <a:off x="3614745" y="639965"/>
                <a:ext cx="60227" cy="83429"/>
              </a:xfrm>
              <a:custGeom>
                <a:avLst/>
                <a:gdLst/>
                <a:ahLst/>
                <a:cxnLst/>
                <a:rect l="l" t="t" r="r" b="b"/>
                <a:pathLst>
                  <a:path w="6575" h="9108" extrusionOk="0">
                    <a:moveTo>
                      <a:pt x="3287" y="0"/>
                    </a:moveTo>
                    <a:lnTo>
                      <a:pt x="2763" y="3995"/>
                    </a:lnTo>
                    <a:lnTo>
                      <a:pt x="1" y="4543"/>
                    </a:lnTo>
                    <a:lnTo>
                      <a:pt x="2763" y="5068"/>
                    </a:lnTo>
                    <a:lnTo>
                      <a:pt x="3287" y="9108"/>
                    </a:lnTo>
                    <a:lnTo>
                      <a:pt x="3835" y="5068"/>
                    </a:lnTo>
                    <a:lnTo>
                      <a:pt x="6574" y="4543"/>
                    </a:lnTo>
                    <a:lnTo>
                      <a:pt x="3835" y="3995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9" name="Google Shape;859;p37"/>
            <p:cNvGrpSpPr/>
            <p:nvPr/>
          </p:nvGrpSpPr>
          <p:grpSpPr>
            <a:xfrm rot="-2700000">
              <a:off x="2843703" y="3917130"/>
              <a:ext cx="195627" cy="151659"/>
              <a:chOff x="3479343" y="571734"/>
              <a:chExt cx="195629" cy="151660"/>
            </a:xfrm>
          </p:grpSpPr>
          <p:sp>
            <p:nvSpPr>
              <p:cNvPr id="860" name="Google Shape;860;p37"/>
              <p:cNvSpPr/>
              <p:nvPr/>
            </p:nvSpPr>
            <p:spPr>
              <a:xfrm>
                <a:off x="3479343" y="571734"/>
                <a:ext cx="115952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53" extrusionOk="0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7"/>
              <p:cNvSpPr/>
              <p:nvPr/>
            </p:nvSpPr>
            <p:spPr>
              <a:xfrm>
                <a:off x="3614745" y="639965"/>
                <a:ext cx="60227" cy="83429"/>
              </a:xfrm>
              <a:custGeom>
                <a:avLst/>
                <a:gdLst/>
                <a:ahLst/>
                <a:cxnLst/>
                <a:rect l="l" t="t" r="r" b="b"/>
                <a:pathLst>
                  <a:path w="6575" h="9108" extrusionOk="0">
                    <a:moveTo>
                      <a:pt x="3287" y="0"/>
                    </a:moveTo>
                    <a:lnTo>
                      <a:pt x="2763" y="3995"/>
                    </a:lnTo>
                    <a:lnTo>
                      <a:pt x="1" y="4543"/>
                    </a:lnTo>
                    <a:lnTo>
                      <a:pt x="2763" y="5068"/>
                    </a:lnTo>
                    <a:lnTo>
                      <a:pt x="3287" y="9108"/>
                    </a:lnTo>
                    <a:lnTo>
                      <a:pt x="3835" y="5068"/>
                    </a:lnTo>
                    <a:lnTo>
                      <a:pt x="6574" y="4543"/>
                    </a:lnTo>
                    <a:lnTo>
                      <a:pt x="3835" y="3995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62" name="Google Shape;862;p37"/>
          <p:cNvSpPr txBox="1">
            <a:spLocks noGrp="1"/>
          </p:cNvSpPr>
          <p:nvPr>
            <p:ph type="ctrTitle"/>
          </p:nvPr>
        </p:nvSpPr>
        <p:spPr>
          <a:xfrm>
            <a:off x="856761" y="1035954"/>
            <a:ext cx="6887064" cy="19178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2"/>
                </a:solidFill>
              </a:rPr>
              <a:t>Building Cross-platform Sales Applications</a:t>
            </a:r>
            <a:endParaRPr lang="en-US" sz="4000" dirty="0">
              <a:solidFill>
                <a:schemeClr val="lt1"/>
              </a:solidFill>
            </a:endParaRPr>
          </a:p>
        </p:txBody>
      </p:sp>
      <p:sp>
        <p:nvSpPr>
          <p:cNvPr id="863" name="Google Shape;863;p37"/>
          <p:cNvSpPr txBox="1">
            <a:spLocks noGrp="1"/>
          </p:cNvSpPr>
          <p:nvPr>
            <p:ph type="subTitle" idx="1"/>
          </p:nvPr>
        </p:nvSpPr>
        <p:spPr>
          <a:xfrm>
            <a:off x="4402101" y="3103570"/>
            <a:ext cx="4351487" cy="740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n-NO" sz="1800" dirty="0">
                <a:solidFill>
                  <a:srgbClr val="FFFF00"/>
                </a:solidFill>
              </a:rPr>
              <a:t>Student: Nguyen Ha Hai Dang – 20IT091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n-NO" sz="1800" dirty="0">
                <a:solidFill>
                  <a:srgbClr val="FFFF00"/>
                </a:solidFill>
              </a:rPr>
              <a:t>                    Le Van Nhat – 20IT168</a:t>
            </a:r>
          </a:p>
        </p:txBody>
      </p:sp>
      <p:grpSp>
        <p:nvGrpSpPr>
          <p:cNvPr id="864" name="Google Shape;864;p37"/>
          <p:cNvGrpSpPr/>
          <p:nvPr/>
        </p:nvGrpSpPr>
        <p:grpSpPr>
          <a:xfrm>
            <a:off x="713213" y="4258804"/>
            <a:ext cx="359547" cy="278751"/>
            <a:chOff x="3479343" y="571734"/>
            <a:chExt cx="195629" cy="151660"/>
          </a:xfrm>
        </p:grpSpPr>
        <p:sp>
          <p:nvSpPr>
            <p:cNvPr id="865" name="Google Shape;865;p37"/>
            <p:cNvSpPr/>
            <p:nvPr/>
          </p:nvSpPr>
          <p:spPr>
            <a:xfrm>
              <a:off x="3479343" y="571734"/>
              <a:ext cx="115952" cy="115952"/>
            </a:xfrm>
            <a:custGeom>
              <a:avLst/>
              <a:gdLst/>
              <a:ahLst/>
              <a:cxnLst/>
              <a:rect l="l" t="t" r="r" b="b"/>
              <a:pathLst>
                <a:path w="5753" h="5753" extrusionOk="0">
                  <a:moveTo>
                    <a:pt x="1" y="0"/>
                  </a:moveTo>
                  <a:lnTo>
                    <a:pt x="982" y="2169"/>
                  </a:lnTo>
                  <a:cubicBezTo>
                    <a:pt x="1188" y="2625"/>
                    <a:pt x="1188" y="3127"/>
                    <a:pt x="982" y="3584"/>
                  </a:cubicBezTo>
                  <a:lnTo>
                    <a:pt x="1" y="5752"/>
                  </a:lnTo>
                  <a:lnTo>
                    <a:pt x="1" y="5752"/>
                  </a:lnTo>
                  <a:lnTo>
                    <a:pt x="2169" y="4771"/>
                  </a:lnTo>
                  <a:cubicBezTo>
                    <a:pt x="2386" y="4668"/>
                    <a:pt x="2626" y="4617"/>
                    <a:pt x="2868" y="4617"/>
                  </a:cubicBezTo>
                  <a:cubicBezTo>
                    <a:pt x="3111" y="4617"/>
                    <a:pt x="3356" y="4668"/>
                    <a:pt x="3584" y="4771"/>
                  </a:cubicBezTo>
                  <a:lnTo>
                    <a:pt x="5753" y="5752"/>
                  </a:lnTo>
                  <a:lnTo>
                    <a:pt x="4771" y="3584"/>
                  </a:lnTo>
                  <a:cubicBezTo>
                    <a:pt x="4566" y="3127"/>
                    <a:pt x="4566" y="2625"/>
                    <a:pt x="4771" y="2169"/>
                  </a:cubicBezTo>
                  <a:lnTo>
                    <a:pt x="5753" y="0"/>
                  </a:lnTo>
                  <a:lnTo>
                    <a:pt x="3584" y="982"/>
                  </a:lnTo>
                  <a:cubicBezTo>
                    <a:pt x="3356" y="1084"/>
                    <a:pt x="3111" y="1136"/>
                    <a:pt x="2868" y="1136"/>
                  </a:cubicBezTo>
                  <a:cubicBezTo>
                    <a:pt x="2626" y="1136"/>
                    <a:pt x="2386" y="1084"/>
                    <a:pt x="2169" y="9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3614745" y="639965"/>
              <a:ext cx="60227" cy="83429"/>
            </a:xfrm>
            <a:custGeom>
              <a:avLst/>
              <a:gdLst/>
              <a:ahLst/>
              <a:cxnLst/>
              <a:rect l="l" t="t" r="r" b="b"/>
              <a:pathLst>
                <a:path w="6575" h="9108" extrusionOk="0">
                  <a:moveTo>
                    <a:pt x="3287" y="0"/>
                  </a:moveTo>
                  <a:lnTo>
                    <a:pt x="2763" y="3995"/>
                  </a:lnTo>
                  <a:lnTo>
                    <a:pt x="1" y="4543"/>
                  </a:lnTo>
                  <a:lnTo>
                    <a:pt x="2763" y="5068"/>
                  </a:lnTo>
                  <a:lnTo>
                    <a:pt x="3287" y="9108"/>
                  </a:lnTo>
                  <a:lnTo>
                    <a:pt x="3835" y="5068"/>
                  </a:lnTo>
                  <a:lnTo>
                    <a:pt x="6574" y="4543"/>
                  </a:lnTo>
                  <a:lnTo>
                    <a:pt x="3835" y="3995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" name="Google Shape;867;p37"/>
          <p:cNvGrpSpPr/>
          <p:nvPr/>
        </p:nvGrpSpPr>
        <p:grpSpPr>
          <a:xfrm rot="6074025">
            <a:off x="6089423" y="4372300"/>
            <a:ext cx="245502" cy="230286"/>
            <a:chOff x="1775975" y="1298800"/>
            <a:chExt cx="875950" cy="875375"/>
          </a:xfrm>
        </p:grpSpPr>
        <p:sp>
          <p:nvSpPr>
            <p:cNvPr id="868" name="Google Shape;868;p37"/>
            <p:cNvSpPr/>
            <p:nvPr/>
          </p:nvSpPr>
          <p:spPr>
            <a:xfrm>
              <a:off x="1775975" y="1298800"/>
              <a:ext cx="875950" cy="875375"/>
            </a:xfrm>
            <a:custGeom>
              <a:avLst/>
              <a:gdLst/>
              <a:ahLst/>
              <a:cxnLst/>
              <a:rect l="l" t="t" r="r" b="b"/>
              <a:pathLst>
                <a:path w="35038" h="35015" extrusionOk="0">
                  <a:moveTo>
                    <a:pt x="17530" y="1"/>
                  </a:moveTo>
                  <a:lnTo>
                    <a:pt x="15590" y="15568"/>
                  </a:lnTo>
                  <a:lnTo>
                    <a:pt x="0" y="17508"/>
                  </a:lnTo>
                  <a:lnTo>
                    <a:pt x="15590" y="19448"/>
                  </a:lnTo>
                  <a:lnTo>
                    <a:pt x="17530" y="35015"/>
                  </a:lnTo>
                  <a:lnTo>
                    <a:pt x="19447" y="19448"/>
                  </a:lnTo>
                  <a:lnTo>
                    <a:pt x="35037" y="17508"/>
                  </a:lnTo>
                  <a:lnTo>
                    <a:pt x="19447" y="15568"/>
                  </a:lnTo>
                  <a:lnTo>
                    <a:pt x="17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1904350" y="1426625"/>
              <a:ext cx="619175" cy="619175"/>
            </a:xfrm>
            <a:custGeom>
              <a:avLst/>
              <a:gdLst/>
              <a:ahLst/>
              <a:cxnLst/>
              <a:rect l="l" t="t" r="r" b="b"/>
              <a:pathLst>
                <a:path w="24767" h="24767" extrusionOk="0">
                  <a:moveTo>
                    <a:pt x="1" y="1"/>
                  </a:moveTo>
                  <a:lnTo>
                    <a:pt x="11048" y="12395"/>
                  </a:lnTo>
                  <a:lnTo>
                    <a:pt x="1" y="24766"/>
                  </a:lnTo>
                  <a:lnTo>
                    <a:pt x="12395" y="13741"/>
                  </a:lnTo>
                  <a:lnTo>
                    <a:pt x="24766" y="24766"/>
                  </a:lnTo>
                  <a:lnTo>
                    <a:pt x="13742" y="12395"/>
                  </a:lnTo>
                  <a:lnTo>
                    <a:pt x="24766" y="1"/>
                  </a:lnTo>
                  <a:lnTo>
                    <a:pt x="12395" y="110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37"/>
          <p:cNvGrpSpPr/>
          <p:nvPr/>
        </p:nvGrpSpPr>
        <p:grpSpPr>
          <a:xfrm rot="-9004997">
            <a:off x="3464988" y="1667853"/>
            <a:ext cx="3217708" cy="3113103"/>
            <a:chOff x="-1783798" y="2411358"/>
            <a:chExt cx="4395512" cy="4252618"/>
          </a:xfrm>
        </p:grpSpPr>
        <p:grpSp>
          <p:nvGrpSpPr>
            <p:cNvPr id="873" name="Google Shape;873;p37"/>
            <p:cNvGrpSpPr/>
            <p:nvPr/>
          </p:nvGrpSpPr>
          <p:grpSpPr>
            <a:xfrm rot="-4975938">
              <a:off x="-1597777" y="2583120"/>
              <a:ext cx="4023469" cy="3909094"/>
              <a:chOff x="4875999" y="301800"/>
              <a:chExt cx="2439900" cy="2438700"/>
            </a:xfrm>
          </p:grpSpPr>
          <p:sp>
            <p:nvSpPr>
              <p:cNvPr id="874" name="Google Shape;874;p37"/>
              <p:cNvSpPr/>
              <p:nvPr/>
            </p:nvSpPr>
            <p:spPr>
              <a:xfrm rot="-2698952">
                <a:off x="5271032" y="1102757"/>
                <a:ext cx="1392010" cy="27365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7"/>
              <p:cNvSpPr/>
              <p:nvPr/>
            </p:nvSpPr>
            <p:spPr>
              <a:xfrm rot="-2698988">
                <a:off x="4654512" y="1237742"/>
                <a:ext cx="2882874" cy="566817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6" name="Google Shape;876;p37"/>
            <p:cNvGrpSpPr/>
            <p:nvPr/>
          </p:nvGrpSpPr>
          <p:grpSpPr>
            <a:xfrm rot="-8567104">
              <a:off x="298916" y="3686996"/>
              <a:ext cx="283517" cy="279284"/>
              <a:chOff x="6369000" y="1614048"/>
              <a:chExt cx="461445" cy="454556"/>
            </a:xfrm>
          </p:grpSpPr>
          <p:sp>
            <p:nvSpPr>
              <p:cNvPr id="877" name="Google Shape;877;p37"/>
              <p:cNvSpPr/>
              <p:nvPr/>
            </p:nvSpPr>
            <p:spPr>
              <a:xfrm>
                <a:off x="6369000" y="1614048"/>
                <a:ext cx="454536" cy="454556"/>
              </a:xfrm>
              <a:custGeom>
                <a:avLst/>
                <a:gdLst/>
                <a:ahLst/>
                <a:cxnLst/>
                <a:rect l="l" t="t" r="r" b="b"/>
                <a:pathLst>
                  <a:path w="22552" h="22553" extrusionOk="0">
                    <a:moveTo>
                      <a:pt x="11276" y="1"/>
                    </a:moveTo>
                    <a:lnTo>
                      <a:pt x="8970" y="6164"/>
                    </a:lnTo>
                    <a:cubicBezTo>
                      <a:pt x="8491" y="7465"/>
                      <a:pt x="7464" y="8492"/>
                      <a:pt x="6163" y="8971"/>
                    </a:cubicBezTo>
                    <a:lnTo>
                      <a:pt x="0" y="11276"/>
                    </a:lnTo>
                    <a:lnTo>
                      <a:pt x="6163" y="13582"/>
                    </a:lnTo>
                    <a:cubicBezTo>
                      <a:pt x="7464" y="14061"/>
                      <a:pt x="8491" y="15088"/>
                      <a:pt x="8970" y="16389"/>
                    </a:cubicBezTo>
                    <a:lnTo>
                      <a:pt x="11276" y="22552"/>
                    </a:lnTo>
                    <a:lnTo>
                      <a:pt x="13581" y="16389"/>
                    </a:lnTo>
                    <a:cubicBezTo>
                      <a:pt x="14060" y="15088"/>
                      <a:pt x="15088" y="14061"/>
                      <a:pt x="16389" y="13582"/>
                    </a:cubicBezTo>
                    <a:lnTo>
                      <a:pt x="22552" y="11276"/>
                    </a:lnTo>
                    <a:lnTo>
                      <a:pt x="16389" y="8971"/>
                    </a:lnTo>
                    <a:cubicBezTo>
                      <a:pt x="15088" y="8492"/>
                      <a:pt x="14060" y="7465"/>
                      <a:pt x="13581" y="6164"/>
                    </a:cubicBezTo>
                    <a:lnTo>
                      <a:pt x="112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7"/>
              <p:cNvSpPr/>
              <p:nvPr/>
            </p:nvSpPr>
            <p:spPr>
              <a:xfrm>
                <a:off x="6714493" y="1623259"/>
                <a:ext cx="115952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53" extrusionOk="0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A7D2794-9354-84FE-16FD-3A7435005993}"/>
              </a:ext>
            </a:extLst>
          </p:cNvPr>
          <p:cNvSpPr txBox="1"/>
          <p:nvPr/>
        </p:nvSpPr>
        <p:spPr>
          <a:xfrm>
            <a:off x="4343400" y="3822315"/>
            <a:ext cx="447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  <a:latin typeface="Barlow" panose="00000500000000000000" pitchFamily="2" charset="0"/>
              </a:rPr>
              <a:t>Instructors: MSc. Nguyen Ngoc </a:t>
            </a:r>
            <a:r>
              <a:rPr lang="en-US" sz="1800" dirty="0" err="1">
                <a:solidFill>
                  <a:srgbClr val="FFFF00"/>
                </a:solidFill>
                <a:latin typeface="Barlow" panose="00000500000000000000" pitchFamily="2" charset="0"/>
              </a:rPr>
              <a:t>Huyen</a:t>
            </a:r>
            <a:r>
              <a:rPr lang="en-US" sz="1800" dirty="0">
                <a:solidFill>
                  <a:srgbClr val="FFFF00"/>
                </a:solidFill>
                <a:latin typeface="Barlow" panose="00000500000000000000" pitchFamily="2" charset="0"/>
              </a:rPr>
              <a:t> Tran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1" name="Google Shape;1221;p46"/>
          <p:cNvGrpSpPr/>
          <p:nvPr/>
        </p:nvGrpSpPr>
        <p:grpSpPr>
          <a:xfrm>
            <a:off x="4404357" y="-404418"/>
            <a:ext cx="1336076" cy="221741"/>
            <a:chOff x="2370892" y="1399882"/>
            <a:chExt cx="1336076" cy="221741"/>
          </a:xfrm>
        </p:grpSpPr>
        <p:cxnSp>
          <p:nvCxnSpPr>
            <p:cNvPr id="1222" name="Google Shape;1222;p46"/>
            <p:cNvCxnSpPr/>
            <p:nvPr/>
          </p:nvCxnSpPr>
          <p:spPr>
            <a:xfrm>
              <a:off x="2467025" y="1547700"/>
              <a:ext cx="331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23" name="Google Shape;1223;p46"/>
            <p:cNvCxnSpPr/>
            <p:nvPr/>
          </p:nvCxnSpPr>
          <p:spPr>
            <a:xfrm>
              <a:off x="3293250" y="1547700"/>
              <a:ext cx="331800" cy="0"/>
            </a:xfrm>
            <a:prstGeom prst="straightConnector1">
              <a:avLst/>
            </a:prstGeom>
            <a:noFill/>
            <a:ln w="19050" cap="flat" cmpd="sng">
              <a:solidFill>
                <a:srgbClr val="D7AD6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24" name="Google Shape;1224;p46"/>
            <p:cNvGrpSpPr/>
            <p:nvPr/>
          </p:nvGrpSpPr>
          <p:grpSpPr>
            <a:xfrm rot="1212961" flipH="1">
              <a:off x="3555023" y="1420393"/>
              <a:ext cx="137737" cy="106808"/>
              <a:chOff x="3479343" y="571734"/>
              <a:chExt cx="195629" cy="151660"/>
            </a:xfrm>
          </p:grpSpPr>
          <p:sp>
            <p:nvSpPr>
              <p:cNvPr id="1225" name="Google Shape;1225;p46"/>
              <p:cNvSpPr/>
              <p:nvPr/>
            </p:nvSpPr>
            <p:spPr>
              <a:xfrm>
                <a:off x="3479343" y="571734"/>
                <a:ext cx="115952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53" extrusionOk="0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46"/>
              <p:cNvSpPr/>
              <p:nvPr/>
            </p:nvSpPr>
            <p:spPr>
              <a:xfrm>
                <a:off x="3614745" y="639965"/>
                <a:ext cx="60227" cy="83429"/>
              </a:xfrm>
              <a:custGeom>
                <a:avLst/>
                <a:gdLst/>
                <a:ahLst/>
                <a:cxnLst/>
                <a:rect l="l" t="t" r="r" b="b"/>
                <a:pathLst>
                  <a:path w="6575" h="9108" extrusionOk="0">
                    <a:moveTo>
                      <a:pt x="3287" y="0"/>
                    </a:moveTo>
                    <a:lnTo>
                      <a:pt x="2763" y="3995"/>
                    </a:lnTo>
                    <a:lnTo>
                      <a:pt x="1" y="4543"/>
                    </a:lnTo>
                    <a:lnTo>
                      <a:pt x="2763" y="5068"/>
                    </a:lnTo>
                    <a:lnTo>
                      <a:pt x="3287" y="9108"/>
                    </a:lnTo>
                    <a:lnTo>
                      <a:pt x="3835" y="5068"/>
                    </a:lnTo>
                    <a:lnTo>
                      <a:pt x="6574" y="4543"/>
                    </a:lnTo>
                    <a:lnTo>
                      <a:pt x="3835" y="3995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7" name="Google Shape;1227;p46"/>
            <p:cNvGrpSpPr/>
            <p:nvPr/>
          </p:nvGrpSpPr>
          <p:grpSpPr>
            <a:xfrm rot="1212961" flipH="1">
              <a:off x="2385098" y="1494305"/>
              <a:ext cx="137737" cy="106808"/>
              <a:chOff x="3479343" y="571734"/>
              <a:chExt cx="195629" cy="151660"/>
            </a:xfrm>
          </p:grpSpPr>
          <p:sp>
            <p:nvSpPr>
              <p:cNvPr id="1228" name="Google Shape;1228;p46"/>
              <p:cNvSpPr/>
              <p:nvPr/>
            </p:nvSpPr>
            <p:spPr>
              <a:xfrm>
                <a:off x="3479343" y="571734"/>
                <a:ext cx="115952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53" extrusionOk="0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6"/>
              <p:cNvSpPr/>
              <p:nvPr/>
            </p:nvSpPr>
            <p:spPr>
              <a:xfrm>
                <a:off x="3614745" y="639965"/>
                <a:ext cx="60227" cy="83429"/>
              </a:xfrm>
              <a:custGeom>
                <a:avLst/>
                <a:gdLst/>
                <a:ahLst/>
                <a:cxnLst/>
                <a:rect l="l" t="t" r="r" b="b"/>
                <a:pathLst>
                  <a:path w="6575" h="9108" extrusionOk="0">
                    <a:moveTo>
                      <a:pt x="3287" y="0"/>
                    </a:moveTo>
                    <a:lnTo>
                      <a:pt x="2763" y="3995"/>
                    </a:lnTo>
                    <a:lnTo>
                      <a:pt x="1" y="4543"/>
                    </a:lnTo>
                    <a:lnTo>
                      <a:pt x="2763" y="5068"/>
                    </a:lnTo>
                    <a:lnTo>
                      <a:pt x="3287" y="9108"/>
                    </a:lnTo>
                    <a:lnTo>
                      <a:pt x="3835" y="5068"/>
                    </a:lnTo>
                    <a:lnTo>
                      <a:pt x="6574" y="4543"/>
                    </a:lnTo>
                    <a:lnTo>
                      <a:pt x="3835" y="3995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2" name="Hình ảnh 10">
            <a:extLst>
              <a:ext uri="{FF2B5EF4-FFF2-40B4-BE49-F238E27FC236}">
                <a16:creationId xmlns:a16="http://schemas.microsoft.com/office/drawing/2014/main" id="{03D03834-4142-2B16-3F61-32E581BD2C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09" r="7931"/>
          <a:stretch/>
        </p:blipFill>
        <p:spPr>
          <a:xfrm>
            <a:off x="6039292" y="580087"/>
            <a:ext cx="1748951" cy="38315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4C336A-6026-E8C7-B96B-85EE9210B0A6}"/>
              </a:ext>
            </a:extLst>
          </p:cNvPr>
          <p:cNvSpPr txBox="1"/>
          <p:nvPr/>
        </p:nvSpPr>
        <p:spPr>
          <a:xfrm>
            <a:off x="530352" y="1944624"/>
            <a:ext cx="188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Lucida Handwriting" panose="03010101010101010101" pitchFamily="66" charset="0"/>
              </a:rPr>
              <a:t>Home interface</a:t>
            </a:r>
          </a:p>
        </p:txBody>
      </p:sp>
      <p:pic>
        <p:nvPicPr>
          <p:cNvPr id="14" name="Hình ảnh 9">
            <a:extLst>
              <a:ext uri="{FF2B5EF4-FFF2-40B4-BE49-F238E27FC236}">
                <a16:creationId xmlns:a16="http://schemas.microsoft.com/office/drawing/2014/main" id="{840C510A-C833-05A2-83E9-CBE509E4F2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06" t="1024" r="7086" b="796"/>
          <a:stretch/>
        </p:blipFill>
        <p:spPr bwMode="auto">
          <a:xfrm>
            <a:off x="3536862" y="580087"/>
            <a:ext cx="1789853" cy="38315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3137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1" name="Google Shape;1221;p46"/>
          <p:cNvGrpSpPr/>
          <p:nvPr/>
        </p:nvGrpSpPr>
        <p:grpSpPr>
          <a:xfrm>
            <a:off x="4404357" y="-404418"/>
            <a:ext cx="1336076" cy="221741"/>
            <a:chOff x="2370892" y="1399882"/>
            <a:chExt cx="1336076" cy="221741"/>
          </a:xfrm>
        </p:grpSpPr>
        <p:cxnSp>
          <p:nvCxnSpPr>
            <p:cNvPr id="1222" name="Google Shape;1222;p46"/>
            <p:cNvCxnSpPr/>
            <p:nvPr/>
          </p:nvCxnSpPr>
          <p:spPr>
            <a:xfrm>
              <a:off x="2467025" y="1547700"/>
              <a:ext cx="331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23" name="Google Shape;1223;p46"/>
            <p:cNvCxnSpPr/>
            <p:nvPr/>
          </p:nvCxnSpPr>
          <p:spPr>
            <a:xfrm>
              <a:off x="3293250" y="1547700"/>
              <a:ext cx="331800" cy="0"/>
            </a:xfrm>
            <a:prstGeom prst="straightConnector1">
              <a:avLst/>
            </a:prstGeom>
            <a:noFill/>
            <a:ln w="19050" cap="flat" cmpd="sng">
              <a:solidFill>
                <a:srgbClr val="D7AD6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24" name="Google Shape;1224;p46"/>
            <p:cNvGrpSpPr/>
            <p:nvPr/>
          </p:nvGrpSpPr>
          <p:grpSpPr>
            <a:xfrm rot="1212961" flipH="1">
              <a:off x="3555023" y="1420393"/>
              <a:ext cx="137737" cy="106808"/>
              <a:chOff x="3479343" y="571734"/>
              <a:chExt cx="195629" cy="151660"/>
            </a:xfrm>
          </p:grpSpPr>
          <p:sp>
            <p:nvSpPr>
              <p:cNvPr id="1225" name="Google Shape;1225;p46"/>
              <p:cNvSpPr/>
              <p:nvPr/>
            </p:nvSpPr>
            <p:spPr>
              <a:xfrm>
                <a:off x="3479343" y="571734"/>
                <a:ext cx="115952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53" extrusionOk="0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46"/>
              <p:cNvSpPr/>
              <p:nvPr/>
            </p:nvSpPr>
            <p:spPr>
              <a:xfrm>
                <a:off x="3614745" y="639965"/>
                <a:ext cx="60227" cy="83429"/>
              </a:xfrm>
              <a:custGeom>
                <a:avLst/>
                <a:gdLst/>
                <a:ahLst/>
                <a:cxnLst/>
                <a:rect l="l" t="t" r="r" b="b"/>
                <a:pathLst>
                  <a:path w="6575" h="9108" extrusionOk="0">
                    <a:moveTo>
                      <a:pt x="3287" y="0"/>
                    </a:moveTo>
                    <a:lnTo>
                      <a:pt x="2763" y="3995"/>
                    </a:lnTo>
                    <a:lnTo>
                      <a:pt x="1" y="4543"/>
                    </a:lnTo>
                    <a:lnTo>
                      <a:pt x="2763" y="5068"/>
                    </a:lnTo>
                    <a:lnTo>
                      <a:pt x="3287" y="9108"/>
                    </a:lnTo>
                    <a:lnTo>
                      <a:pt x="3835" y="5068"/>
                    </a:lnTo>
                    <a:lnTo>
                      <a:pt x="6574" y="4543"/>
                    </a:lnTo>
                    <a:lnTo>
                      <a:pt x="3835" y="3995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7" name="Google Shape;1227;p46"/>
            <p:cNvGrpSpPr/>
            <p:nvPr/>
          </p:nvGrpSpPr>
          <p:grpSpPr>
            <a:xfrm rot="1212961" flipH="1">
              <a:off x="2385098" y="1494305"/>
              <a:ext cx="137737" cy="106808"/>
              <a:chOff x="3479343" y="571734"/>
              <a:chExt cx="195629" cy="151660"/>
            </a:xfrm>
          </p:grpSpPr>
          <p:sp>
            <p:nvSpPr>
              <p:cNvPr id="1228" name="Google Shape;1228;p46"/>
              <p:cNvSpPr/>
              <p:nvPr/>
            </p:nvSpPr>
            <p:spPr>
              <a:xfrm>
                <a:off x="3479343" y="571734"/>
                <a:ext cx="115952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53" extrusionOk="0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6"/>
              <p:cNvSpPr/>
              <p:nvPr/>
            </p:nvSpPr>
            <p:spPr>
              <a:xfrm>
                <a:off x="3614745" y="639965"/>
                <a:ext cx="60227" cy="83429"/>
              </a:xfrm>
              <a:custGeom>
                <a:avLst/>
                <a:gdLst/>
                <a:ahLst/>
                <a:cxnLst/>
                <a:rect l="l" t="t" r="r" b="b"/>
                <a:pathLst>
                  <a:path w="6575" h="9108" extrusionOk="0">
                    <a:moveTo>
                      <a:pt x="3287" y="0"/>
                    </a:moveTo>
                    <a:lnTo>
                      <a:pt x="2763" y="3995"/>
                    </a:lnTo>
                    <a:lnTo>
                      <a:pt x="1" y="4543"/>
                    </a:lnTo>
                    <a:lnTo>
                      <a:pt x="2763" y="5068"/>
                    </a:lnTo>
                    <a:lnTo>
                      <a:pt x="3287" y="9108"/>
                    </a:lnTo>
                    <a:lnTo>
                      <a:pt x="3835" y="5068"/>
                    </a:lnTo>
                    <a:lnTo>
                      <a:pt x="6574" y="4543"/>
                    </a:lnTo>
                    <a:lnTo>
                      <a:pt x="3835" y="3995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1" name="Hình ảnh 12">
            <a:extLst>
              <a:ext uri="{FF2B5EF4-FFF2-40B4-BE49-F238E27FC236}">
                <a16:creationId xmlns:a16="http://schemas.microsoft.com/office/drawing/2014/main" id="{65E731D8-EAF9-4999-EB03-362025D7C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790" y="575444"/>
            <a:ext cx="1798866" cy="3750968"/>
          </a:xfrm>
          <a:prstGeom prst="rect">
            <a:avLst/>
          </a:prstGeom>
        </p:spPr>
      </p:pic>
      <p:pic>
        <p:nvPicPr>
          <p:cNvPr id="12" name="Hình ảnh 13">
            <a:extLst>
              <a:ext uri="{FF2B5EF4-FFF2-40B4-BE49-F238E27FC236}">
                <a16:creationId xmlns:a16="http://schemas.microsoft.com/office/drawing/2014/main" id="{273DFE6A-B1AF-3AB7-F34C-C3D68BC05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068" y="575444"/>
            <a:ext cx="1798866" cy="36972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53E152-B936-1D38-75E7-CF1F2AC2F86C}"/>
              </a:ext>
            </a:extLst>
          </p:cNvPr>
          <p:cNvSpPr txBox="1"/>
          <p:nvPr/>
        </p:nvSpPr>
        <p:spPr>
          <a:xfrm>
            <a:off x="1054608" y="2066544"/>
            <a:ext cx="1938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Lucida Handwriting" panose="03010101010101010101" pitchFamily="66" charset="0"/>
              </a:rPr>
              <a:t>Interface add product editing</a:t>
            </a:r>
          </a:p>
        </p:txBody>
      </p:sp>
    </p:spTree>
    <p:extLst>
      <p:ext uri="{BB962C8B-B14F-4D97-AF65-F5344CB8AC3E}">
        <p14:creationId xmlns:p14="http://schemas.microsoft.com/office/powerpoint/2010/main" val="345296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1" name="Google Shape;1221;p46"/>
          <p:cNvGrpSpPr/>
          <p:nvPr/>
        </p:nvGrpSpPr>
        <p:grpSpPr>
          <a:xfrm>
            <a:off x="4404357" y="-404418"/>
            <a:ext cx="1336076" cy="221741"/>
            <a:chOff x="2370892" y="1399882"/>
            <a:chExt cx="1336076" cy="221741"/>
          </a:xfrm>
        </p:grpSpPr>
        <p:cxnSp>
          <p:nvCxnSpPr>
            <p:cNvPr id="1222" name="Google Shape;1222;p46"/>
            <p:cNvCxnSpPr/>
            <p:nvPr/>
          </p:nvCxnSpPr>
          <p:spPr>
            <a:xfrm>
              <a:off x="2467025" y="1547700"/>
              <a:ext cx="331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23" name="Google Shape;1223;p46"/>
            <p:cNvCxnSpPr/>
            <p:nvPr/>
          </p:nvCxnSpPr>
          <p:spPr>
            <a:xfrm>
              <a:off x="3293250" y="1547700"/>
              <a:ext cx="331800" cy="0"/>
            </a:xfrm>
            <a:prstGeom prst="straightConnector1">
              <a:avLst/>
            </a:prstGeom>
            <a:noFill/>
            <a:ln w="19050" cap="flat" cmpd="sng">
              <a:solidFill>
                <a:srgbClr val="D7AD6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24" name="Google Shape;1224;p46"/>
            <p:cNvGrpSpPr/>
            <p:nvPr/>
          </p:nvGrpSpPr>
          <p:grpSpPr>
            <a:xfrm rot="1212961" flipH="1">
              <a:off x="3555023" y="1420393"/>
              <a:ext cx="137737" cy="106808"/>
              <a:chOff x="3479343" y="571734"/>
              <a:chExt cx="195629" cy="151660"/>
            </a:xfrm>
          </p:grpSpPr>
          <p:sp>
            <p:nvSpPr>
              <p:cNvPr id="1225" name="Google Shape;1225;p46"/>
              <p:cNvSpPr/>
              <p:nvPr/>
            </p:nvSpPr>
            <p:spPr>
              <a:xfrm>
                <a:off x="3479343" y="571734"/>
                <a:ext cx="115952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53" extrusionOk="0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46"/>
              <p:cNvSpPr/>
              <p:nvPr/>
            </p:nvSpPr>
            <p:spPr>
              <a:xfrm>
                <a:off x="3614745" y="639965"/>
                <a:ext cx="60227" cy="83429"/>
              </a:xfrm>
              <a:custGeom>
                <a:avLst/>
                <a:gdLst/>
                <a:ahLst/>
                <a:cxnLst/>
                <a:rect l="l" t="t" r="r" b="b"/>
                <a:pathLst>
                  <a:path w="6575" h="9108" extrusionOk="0">
                    <a:moveTo>
                      <a:pt x="3287" y="0"/>
                    </a:moveTo>
                    <a:lnTo>
                      <a:pt x="2763" y="3995"/>
                    </a:lnTo>
                    <a:lnTo>
                      <a:pt x="1" y="4543"/>
                    </a:lnTo>
                    <a:lnTo>
                      <a:pt x="2763" y="5068"/>
                    </a:lnTo>
                    <a:lnTo>
                      <a:pt x="3287" y="9108"/>
                    </a:lnTo>
                    <a:lnTo>
                      <a:pt x="3835" y="5068"/>
                    </a:lnTo>
                    <a:lnTo>
                      <a:pt x="6574" y="4543"/>
                    </a:lnTo>
                    <a:lnTo>
                      <a:pt x="3835" y="3995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7" name="Google Shape;1227;p46"/>
            <p:cNvGrpSpPr/>
            <p:nvPr/>
          </p:nvGrpSpPr>
          <p:grpSpPr>
            <a:xfrm rot="1212961" flipH="1">
              <a:off x="2385098" y="1494305"/>
              <a:ext cx="137737" cy="106808"/>
              <a:chOff x="3479343" y="571734"/>
              <a:chExt cx="195629" cy="151660"/>
            </a:xfrm>
          </p:grpSpPr>
          <p:sp>
            <p:nvSpPr>
              <p:cNvPr id="1228" name="Google Shape;1228;p46"/>
              <p:cNvSpPr/>
              <p:nvPr/>
            </p:nvSpPr>
            <p:spPr>
              <a:xfrm>
                <a:off x="3479343" y="571734"/>
                <a:ext cx="115952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53" extrusionOk="0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6"/>
              <p:cNvSpPr/>
              <p:nvPr/>
            </p:nvSpPr>
            <p:spPr>
              <a:xfrm>
                <a:off x="3614745" y="639965"/>
                <a:ext cx="60227" cy="83429"/>
              </a:xfrm>
              <a:custGeom>
                <a:avLst/>
                <a:gdLst/>
                <a:ahLst/>
                <a:cxnLst/>
                <a:rect l="l" t="t" r="r" b="b"/>
                <a:pathLst>
                  <a:path w="6575" h="9108" extrusionOk="0">
                    <a:moveTo>
                      <a:pt x="3287" y="0"/>
                    </a:moveTo>
                    <a:lnTo>
                      <a:pt x="2763" y="3995"/>
                    </a:lnTo>
                    <a:lnTo>
                      <a:pt x="1" y="4543"/>
                    </a:lnTo>
                    <a:lnTo>
                      <a:pt x="2763" y="5068"/>
                    </a:lnTo>
                    <a:lnTo>
                      <a:pt x="3287" y="9108"/>
                    </a:lnTo>
                    <a:lnTo>
                      <a:pt x="3835" y="5068"/>
                    </a:lnTo>
                    <a:lnTo>
                      <a:pt x="6574" y="4543"/>
                    </a:lnTo>
                    <a:lnTo>
                      <a:pt x="3835" y="3995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3D1704-77C9-7A7B-E713-422FCE18837D}"/>
              </a:ext>
            </a:extLst>
          </p:cNvPr>
          <p:cNvSpPr txBox="1"/>
          <p:nvPr/>
        </p:nvSpPr>
        <p:spPr>
          <a:xfrm>
            <a:off x="3240950" y="2217807"/>
            <a:ext cx="3182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Lucida Handwriting" panose="03010101010101010101" pitchFamily="66" charset="0"/>
              </a:rPr>
              <a:t>Demo App</a:t>
            </a:r>
          </a:p>
        </p:txBody>
      </p:sp>
    </p:spTree>
    <p:extLst>
      <p:ext uri="{BB962C8B-B14F-4D97-AF65-F5344CB8AC3E}">
        <p14:creationId xmlns:p14="http://schemas.microsoft.com/office/powerpoint/2010/main" val="27734717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2" name="Google Shape;892;p39"/>
          <p:cNvGrpSpPr/>
          <p:nvPr/>
        </p:nvGrpSpPr>
        <p:grpSpPr>
          <a:xfrm>
            <a:off x="1227858" y="1108498"/>
            <a:ext cx="970929" cy="895138"/>
            <a:chOff x="656351" y="1185552"/>
            <a:chExt cx="970929" cy="895138"/>
          </a:xfrm>
        </p:grpSpPr>
        <p:sp>
          <p:nvSpPr>
            <p:cNvPr id="893" name="Google Shape;893;p39"/>
            <p:cNvSpPr/>
            <p:nvPr/>
          </p:nvSpPr>
          <p:spPr>
            <a:xfrm rot="293800">
              <a:off x="690159" y="1219360"/>
              <a:ext cx="827522" cy="827522"/>
            </a:xfrm>
            <a:prstGeom prst="arc">
              <a:avLst>
                <a:gd name="adj1" fmla="val 13441305"/>
                <a:gd name="adj2" fmla="val 20029"/>
              </a:avLst>
            </a:prstGeom>
            <a:noFill/>
            <a:ln w="9525" cap="flat" cmpd="sng">
              <a:solidFill>
                <a:schemeClr val="l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4" name="Google Shape;894;p39"/>
            <p:cNvGrpSpPr/>
            <p:nvPr/>
          </p:nvGrpSpPr>
          <p:grpSpPr>
            <a:xfrm rot="421">
              <a:off x="1467685" y="1624455"/>
              <a:ext cx="159594" cy="123739"/>
              <a:chOff x="3479343" y="571734"/>
              <a:chExt cx="195629" cy="151660"/>
            </a:xfrm>
          </p:grpSpPr>
          <p:sp>
            <p:nvSpPr>
              <p:cNvPr id="895" name="Google Shape;895;p39"/>
              <p:cNvSpPr/>
              <p:nvPr/>
            </p:nvSpPr>
            <p:spPr>
              <a:xfrm>
                <a:off x="3479343" y="571734"/>
                <a:ext cx="115952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53" extrusionOk="0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9"/>
              <p:cNvSpPr/>
              <p:nvPr/>
            </p:nvSpPr>
            <p:spPr>
              <a:xfrm>
                <a:off x="3614745" y="639965"/>
                <a:ext cx="60227" cy="83429"/>
              </a:xfrm>
              <a:custGeom>
                <a:avLst/>
                <a:gdLst/>
                <a:ahLst/>
                <a:cxnLst/>
                <a:rect l="l" t="t" r="r" b="b"/>
                <a:pathLst>
                  <a:path w="6575" h="9108" extrusionOk="0">
                    <a:moveTo>
                      <a:pt x="3287" y="0"/>
                    </a:moveTo>
                    <a:lnTo>
                      <a:pt x="2763" y="3995"/>
                    </a:lnTo>
                    <a:lnTo>
                      <a:pt x="1" y="4543"/>
                    </a:lnTo>
                    <a:lnTo>
                      <a:pt x="2763" y="5068"/>
                    </a:lnTo>
                    <a:lnTo>
                      <a:pt x="3287" y="9108"/>
                    </a:lnTo>
                    <a:lnTo>
                      <a:pt x="3835" y="5068"/>
                    </a:lnTo>
                    <a:lnTo>
                      <a:pt x="6574" y="4543"/>
                    </a:lnTo>
                    <a:lnTo>
                      <a:pt x="3835" y="3995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7" name="Google Shape;897;p39"/>
          <p:cNvGrpSpPr/>
          <p:nvPr/>
        </p:nvGrpSpPr>
        <p:grpSpPr>
          <a:xfrm>
            <a:off x="1201109" y="2989208"/>
            <a:ext cx="970793" cy="894900"/>
            <a:chOff x="656487" y="1185552"/>
            <a:chExt cx="970793" cy="894900"/>
          </a:xfrm>
        </p:grpSpPr>
        <p:sp>
          <p:nvSpPr>
            <p:cNvPr id="898" name="Google Shape;898;p39"/>
            <p:cNvSpPr/>
            <p:nvPr/>
          </p:nvSpPr>
          <p:spPr>
            <a:xfrm rot="293271">
              <a:off x="690233" y="1219297"/>
              <a:ext cx="827409" cy="827409"/>
            </a:xfrm>
            <a:prstGeom prst="arc">
              <a:avLst>
                <a:gd name="adj1" fmla="val 13441305"/>
                <a:gd name="adj2" fmla="val 20029"/>
              </a:avLst>
            </a:prstGeom>
            <a:noFill/>
            <a:ln w="9525" cap="flat" cmpd="sng">
              <a:solidFill>
                <a:schemeClr val="l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9" name="Google Shape;899;p39"/>
            <p:cNvGrpSpPr/>
            <p:nvPr/>
          </p:nvGrpSpPr>
          <p:grpSpPr>
            <a:xfrm rot="421">
              <a:off x="1467685" y="1624455"/>
              <a:ext cx="159594" cy="123739"/>
              <a:chOff x="3479343" y="571734"/>
              <a:chExt cx="195629" cy="151660"/>
            </a:xfrm>
          </p:grpSpPr>
          <p:sp>
            <p:nvSpPr>
              <p:cNvPr id="900" name="Google Shape;900;p39"/>
              <p:cNvSpPr/>
              <p:nvPr/>
            </p:nvSpPr>
            <p:spPr>
              <a:xfrm>
                <a:off x="3479343" y="571734"/>
                <a:ext cx="115952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53" extrusionOk="0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9"/>
              <p:cNvSpPr/>
              <p:nvPr/>
            </p:nvSpPr>
            <p:spPr>
              <a:xfrm>
                <a:off x="3614745" y="639965"/>
                <a:ext cx="60227" cy="83429"/>
              </a:xfrm>
              <a:custGeom>
                <a:avLst/>
                <a:gdLst/>
                <a:ahLst/>
                <a:cxnLst/>
                <a:rect l="l" t="t" r="r" b="b"/>
                <a:pathLst>
                  <a:path w="6575" h="9108" extrusionOk="0">
                    <a:moveTo>
                      <a:pt x="3287" y="0"/>
                    </a:moveTo>
                    <a:lnTo>
                      <a:pt x="2763" y="3995"/>
                    </a:lnTo>
                    <a:lnTo>
                      <a:pt x="1" y="4543"/>
                    </a:lnTo>
                    <a:lnTo>
                      <a:pt x="2763" y="5068"/>
                    </a:lnTo>
                    <a:lnTo>
                      <a:pt x="3287" y="9108"/>
                    </a:lnTo>
                    <a:lnTo>
                      <a:pt x="3835" y="5068"/>
                    </a:lnTo>
                    <a:lnTo>
                      <a:pt x="6574" y="4543"/>
                    </a:lnTo>
                    <a:lnTo>
                      <a:pt x="3835" y="3995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7" name="Google Shape;907;p39"/>
          <p:cNvGrpSpPr/>
          <p:nvPr/>
        </p:nvGrpSpPr>
        <p:grpSpPr>
          <a:xfrm>
            <a:off x="5473859" y="1134777"/>
            <a:ext cx="1011527" cy="894900"/>
            <a:chOff x="3363502" y="1090889"/>
            <a:chExt cx="1011527" cy="894900"/>
          </a:xfrm>
        </p:grpSpPr>
        <p:grpSp>
          <p:nvGrpSpPr>
            <p:cNvPr id="908" name="Google Shape;908;p39"/>
            <p:cNvGrpSpPr/>
            <p:nvPr/>
          </p:nvGrpSpPr>
          <p:grpSpPr>
            <a:xfrm>
              <a:off x="3404237" y="1090889"/>
              <a:ext cx="970793" cy="894900"/>
              <a:chOff x="656487" y="1185552"/>
              <a:chExt cx="970793" cy="894900"/>
            </a:xfrm>
          </p:grpSpPr>
          <p:sp>
            <p:nvSpPr>
              <p:cNvPr id="909" name="Google Shape;909;p39"/>
              <p:cNvSpPr/>
              <p:nvPr/>
            </p:nvSpPr>
            <p:spPr>
              <a:xfrm rot="293271">
                <a:off x="690233" y="1219297"/>
                <a:ext cx="827409" cy="827409"/>
              </a:xfrm>
              <a:prstGeom prst="arc">
                <a:avLst>
                  <a:gd name="adj1" fmla="val 13441305"/>
                  <a:gd name="adj2" fmla="val 20029"/>
                </a:avLst>
              </a:prstGeom>
              <a:noFill/>
              <a:ln w="9525" cap="flat" cmpd="sng">
                <a:solidFill>
                  <a:schemeClr val="l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0" name="Google Shape;910;p39"/>
              <p:cNvGrpSpPr/>
              <p:nvPr/>
            </p:nvGrpSpPr>
            <p:grpSpPr>
              <a:xfrm rot="421">
                <a:off x="1467685" y="1624455"/>
                <a:ext cx="159594" cy="123739"/>
                <a:chOff x="3479343" y="571734"/>
                <a:chExt cx="195629" cy="151660"/>
              </a:xfrm>
            </p:grpSpPr>
            <p:sp>
              <p:nvSpPr>
                <p:cNvPr id="911" name="Google Shape;911;p39"/>
                <p:cNvSpPr/>
                <p:nvPr/>
              </p:nvSpPr>
              <p:spPr>
                <a:xfrm>
                  <a:off x="3479343" y="571734"/>
                  <a:ext cx="115952" cy="115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5753" extrusionOk="0">
                      <a:moveTo>
                        <a:pt x="1" y="0"/>
                      </a:moveTo>
                      <a:lnTo>
                        <a:pt x="982" y="2169"/>
                      </a:lnTo>
                      <a:cubicBezTo>
                        <a:pt x="1188" y="2625"/>
                        <a:pt x="1188" y="3127"/>
                        <a:pt x="982" y="3584"/>
                      </a:cubicBezTo>
                      <a:lnTo>
                        <a:pt x="1" y="5752"/>
                      </a:lnTo>
                      <a:lnTo>
                        <a:pt x="1" y="5752"/>
                      </a:lnTo>
                      <a:lnTo>
                        <a:pt x="2169" y="4771"/>
                      </a:lnTo>
                      <a:cubicBezTo>
                        <a:pt x="2386" y="4668"/>
                        <a:pt x="2626" y="4617"/>
                        <a:pt x="2868" y="4617"/>
                      </a:cubicBezTo>
                      <a:cubicBezTo>
                        <a:pt x="3111" y="4617"/>
                        <a:pt x="3356" y="4668"/>
                        <a:pt x="3584" y="4771"/>
                      </a:cubicBezTo>
                      <a:lnTo>
                        <a:pt x="5753" y="5752"/>
                      </a:lnTo>
                      <a:lnTo>
                        <a:pt x="4771" y="3584"/>
                      </a:lnTo>
                      <a:cubicBezTo>
                        <a:pt x="4566" y="3127"/>
                        <a:pt x="4566" y="2625"/>
                        <a:pt x="4771" y="2169"/>
                      </a:cubicBezTo>
                      <a:lnTo>
                        <a:pt x="5753" y="0"/>
                      </a:lnTo>
                      <a:lnTo>
                        <a:pt x="3584" y="982"/>
                      </a:lnTo>
                      <a:cubicBezTo>
                        <a:pt x="3356" y="1084"/>
                        <a:pt x="3111" y="1136"/>
                        <a:pt x="2868" y="1136"/>
                      </a:cubicBezTo>
                      <a:cubicBezTo>
                        <a:pt x="2626" y="1136"/>
                        <a:pt x="2386" y="1084"/>
                        <a:pt x="2169" y="982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" name="Google Shape;912;p39"/>
                <p:cNvSpPr/>
                <p:nvPr/>
              </p:nvSpPr>
              <p:spPr>
                <a:xfrm>
                  <a:off x="3614745" y="639965"/>
                  <a:ext cx="60227" cy="83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5" h="9108" extrusionOk="0">
                      <a:moveTo>
                        <a:pt x="3287" y="0"/>
                      </a:moveTo>
                      <a:lnTo>
                        <a:pt x="2763" y="3995"/>
                      </a:lnTo>
                      <a:lnTo>
                        <a:pt x="1" y="4543"/>
                      </a:lnTo>
                      <a:lnTo>
                        <a:pt x="2763" y="5068"/>
                      </a:lnTo>
                      <a:lnTo>
                        <a:pt x="3287" y="9108"/>
                      </a:lnTo>
                      <a:lnTo>
                        <a:pt x="3835" y="5068"/>
                      </a:lnTo>
                      <a:lnTo>
                        <a:pt x="6574" y="4543"/>
                      </a:lnTo>
                      <a:lnTo>
                        <a:pt x="3835" y="3995"/>
                      </a:lnTo>
                      <a:lnTo>
                        <a:pt x="328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13" name="Google Shape;913;p39"/>
            <p:cNvGrpSpPr/>
            <p:nvPr/>
          </p:nvGrpSpPr>
          <p:grpSpPr>
            <a:xfrm rot="5385395">
              <a:off x="3355710" y="1109344"/>
              <a:ext cx="268043" cy="251324"/>
              <a:chOff x="1775975" y="1298800"/>
              <a:chExt cx="875950" cy="875375"/>
            </a:xfrm>
          </p:grpSpPr>
          <p:sp>
            <p:nvSpPr>
              <p:cNvPr id="914" name="Google Shape;914;p39"/>
              <p:cNvSpPr/>
              <p:nvPr/>
            </p:nvSpPr>
            <p:spPr>
              <a:xfrm>
                <a:off x="1775975" y="1298800"/>
                <a:ext cx="875950" cy="875375"/>
              </a:xfrm>
              <a:custGeom>
                <a:avLst/>
                <a:gdLst/>
                <a:ahLst/>
                <a:cxnLst/>
                <a:rect l="l" t="t" r="r" b="b"/>
                <a:pathLst>
                  <a:path w="35038" h="35015" extrusionOk="0">
                    <a:moveTo>
                      <a:pt x="17530" y="1"/>
                    </a:moveTo>
                    <a:lnTo>
                      <a:pt x="15590" y="15568"/>
                    </a:lnTo>
                    <a:lnTo>
                      <a:pt x="0" y="17508"/>
                    </a:lnTo>
                    <a:lnTo>
                      <a:pt x="15590" y="19448"/>
                    </a:lnTo>
                    <a:lnTo>
                      <a:pt x="17530" y="35015"/>
                    </a:lnTo>
                    <a:lnTo>
                      <a:pt x="19447" y="19448"/>
                    </a:lnTo>
                    <a:lnTo>
                      <a:pt x="35037" y="17508"/>
                    </a:lnTo>
                    <a:lnTo>
                      <a:pt x="19447" y="15568"/>
                    </a:lnTo>
                    <a:lnTo>
                      <a:pt x="175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9"/>
              <p:cNvSpPr/>
              <p:nvPr/>
            </p:nvSpPr>
            <p:spPr>
              <a:xfrm>
                <a:off x="1904350" y="1426625"/>
                <a:ext cx="619175" cy="619175"/>
              </a:xfrm>
              <a:custGeom>
                <a:avLst/>
                <a:gdLst/>
                <a:ahLst/>
                <a:cxnLst/>
                <a:rect l="l" t="t" r="r" b="b"/>
                <a:pathLst>
                  <a:path w="24767" h="24767" extrusionOk="0">
                    <a:moveTo>
                      <a:pt x="1" y="1"/>
                    </a:moveTo>
                    <a:lnTo>
                      <a:pt x="11048" y="12395"/>
                    </a:lnTo>
                    <a:lnTo>
                      <a:pt x="1" y="24766"/>
                    </a:lnTo>
                    <a:lnTo>
                      <a:pt x="12395" y="13741"/>
                    </a:lnTo>
                    <a:lnTo>
                      <a:pt x="24766" y="24766"/>
                    </a:lnTo>
                    <a:lnTo>
                      <a:pt x="13742" y="12395"/>
                    </a:lnTo>
                    <a:lnTo>
                      <a:pt x="24766" y="1"/>
                    </a:lnTo>
                    <a:lnTo>
                      <a:pt x="12395" y="1104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6" name="Google Shape;916;p39"/>
          <p:cNvGrpSpPr/>
          <p:nvPr/>
        </p:nvGrpSpPr>
        <p:grpSpPr>
          <a:xfrm>
            <a:off x="5381045" y="2973161"/>
            <a:ext cx="970802" cy="924686"/>
            <a:chOff x="592877" y="2821679"/>
            <a:chExt cx="970802" cy="924686"/>
          </a:xfrm>
        </p:grpSpPr>
        <p:grpSp>
          <p:nvGrpSpPr>
            <p:cNvPr id="917" name="Google Shape;917;p39"/>
            <p:cNvGrpSpPr/>
            <p:nvPr/>
          </p:nvGrpSpPr>
          <p:grpSpPr>
            <a:xfrm>
              <a:off x="592887" y="2851464"/>
              <a:ext cx="970793" cy="894900"/>
              <a:chOff x="656487" y="1185552"/>
              <a:chExt cx="970793" cy="894900"/>
            </a:xfrm>
          </p:grpSpPr>
          <p:sp>
            <p:nvSpPr>
              <p:cNvPr id="918" name="Google Shape;918;p39"/>
              <p:cNvSpPr/>
              <p:nvPr/>
            </p:nvSpPr>
            <p:spPr>
              <a:xfrm rot="293271">
                <a:off x="690233" y="1219297"/>
                <a:ext cx="827409" cy="827409"/>
              </a:xfrm>
              <a:prstGeom prst="arc">
                <a:avLst>
                  <a:gd name="adj1" fmla="val 13441305"/>
                  <a:gd name="adj2" fmla="val 20029"/>
                </a:avLst>
              </a:prstGeom>
              <a:noFill/>
              <a:ln w="9525" cap="flat" cmpd="sng">
                <a:solidFill>
                  <a:schemeClr val="l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9" name="Google Shape;919;p39"/>
              <p:cNvGrpSpPr/>
              <p:nvPr/>
            </p:nvGrpSpPr>
            <p:grpSpPr>
              <a:xfrm rot="421">
                <a:off x="1467685" y="1624455"/>
                <a:ext cx="159594" cy="123739"/>
                <a:chOff x="3479343" y="571734"/>
                <a:chExt cx="195629" cy="151660"/>
              </a:xfrm>
            </p:grpSpPr>
            <p:sp>
              <p:nvSpPr>
                <p:cNvPr id="920" name="Google Shape;920;p39"/>
                <p:cNvSpPr/>
                <p:nvPr/>
              </p:nvSpPr>
              <p:spPr>
                <a:xfrm>
                  <a:off x="3479343" y="571734"/>
                  <a:ext cx="115952" cy="115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5753" extrusionOk="0">
                      <a:moveTo>
                        <a:pt x="1" y="0"/>
                      </a:moveTo>
                      <a:lnTo>
                        <a:pt x="982" y="2169"/>
                      </a:lnTo>
                      <a:cubicBezTo>
                        <a:pt x="1188" y="2625"/>
                        <a:pt x="1188" y="3127"/>
                        <a:pt x="982" y="3584"/>
                      </a:cubicBezTo>
                      <a:lnTo>
                        <a:pt x="1" y="5752"/>
                      </a:lnTo>
                      <a:lnTo>
                        <a:pt x="1" y="5752"/>
                      </a:lnTo>
                      <a:lnTo>
                        <a:pt x="2169" y="4771"/>
                      </a:lnTo>
                      <a:cubicBezTo>
                        <a:pt x="2386" y="4668"/>
                        <a:pt x="2626" y="4617"/>
                        <a:pt x="2868" y="4617"/>
                      </a:cubicBezTo>
                      <a:cubicBezTo>
                        <a:pt x="3111" y="4617"/>
                        <a:pt x="3356" y="4668"/>
                        <a:pt x="3584" y="4771"/>
                      </a:cubicBezTo>
                      <a:lnTo>
                        <a:pt x="5753" y="5752"/>
                      </a:lnTo>
                      <a:lnTo>
                        <a:pt x="4771" y="3584"/>
                      </a:lnTo>
                      <a:cubicBezTo>
                        <a:pt x="4566" y="3127"/>
                        <a:pt x="4566" y="2625"/>
                        <a:pt x="4771" y="2169"/>
                      </a:cubicBezTo>
                      <a:lnTo>
                        <a:pt x="5753" y="0"/>
                      </a:lnTo>
                      <a:lnTo>
                        <a:pt x="3584" y="982"/>
                      </a:lnTo>
                      <a:cubicBezTo>
                        <a:pt x="3356" y="1084"/>
                        <a:pt x="3111" y="1136"/>
                        <a:pt x="2868" y="1136"/>
                      </a:cubicBezTo>
                      <a:cubicBezTo>
                        <a:pt x="2626" y="1136"/>
                        <a:pt x="2386" y="1084"/>
                        <a:pt x="2169" y="982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39"/>
                <p:cNvSpPr/>
                <p:nvPr/>
              </p:nvSpPr>
              <p:spPr>
                <a:xfrm>
                  <a:off x="3614745" y="639965"/>
                  <a:ext cx="60227" cy="83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5" h="9108" extrusionOk="0">
                      <a:moveTo>
                        <a:pt x="3287" y="0"/>
                      </a:moveTo>
                      <a:lnTo>
                        <a:pt x="2763" y="3995"/>
                      </a:lnTo>
                      <a:lnTo>
                        <a:pt x="1" y="4543"/>
                      </a:lnTo>
                      <a:lnTo>
                        <a:pt x="2763" y="5068"/>
                      </a:lnTo>
                      <a:lnTo>
                        <a:pt x="3287" y="9108"/>
                      </a:lnTo>
                      <a:lnTo>
                        <a:pt x="3835" y="5068"/>
                      </a:lnTo>
                      <a:lnTo>
                        <a:pt x="6574" y="4543"/>
                      </a:lnTo>
                      <a:lnTo>
                        <a:pt x="3835" y="3995"/>
                      </a:lnTo>
                      <a:lnTo>
                        <a:pt x="32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22" name="Google Shape;922;p39"/>
            <p:cNvGrpSpPr/>
            <p:nvPr/>
          </p:nvGrpSpPr>
          <p:grpSpPr>
            <a:xfrm rot="5385395">
              <a:off x="585085" y="2830694"/>
              <a:ext cx="268043" cy="251324"/>
              <a:chOff x="1775975" y="1298800"/>
              <a:chExt cx="875950" cy="875375"/>
            </a:xfrm>
          </p:grpSpPr>
          <p:sp>
            <p:nvSpPr>
              <p:cNvPr id="923" name="Google Shape;923;p39"/>
              <p:cNvSpPr/>
              <p:nvPr/>
            </p:nvSpPr>
            <p:spPr>
              <a:xfrm>
                <a:off x="1775975" y="1298800"/>
                <a:ext cx="875950" cy="875375"/>
              </a:xfrm>
              <a:custGeom>
                <a:avLst/>
                <a:gdLst/>
                <a:ahLst/>
                <a:cxnLst/>
                <a:rect l="l" t="t" r="r" b="b"/>
                <a:pathLst>
                  <a:path w="35038" h="35015" extrusionOk="0">
                    <a:moveTo>
                      <a:pt x="17530" y="1"/>
                    </a:moveTo>
                    <a:lnTo>
                      <a:pt x="15590" y="15568"/>
                    </a:lnTo>
                    <a:lnTo>
                      <a:pt x="0" y="17508"/>
                    </a:lnTo>
                    <a:lnTo>
                      <a:pt x="15590" y="19448"/>
                    </a:lnTo>
                    <a:lnTo>
                      <a:pt x="17530" y="35015"/>
                    </a:lnTo>
                    <a:lnTo>
                      <a:pt x="19447" y="19448"/>
                    </a:lnTo>
                    <a:lnTo>
                      <a:pt x="35037" y="17508"/>
                    </a:lnTo>
                    <a:lnTo>
                      <a:pt x="19447" y="15568"/>
                    </a:lnTo>
                    <a:lnTo>
                      <a:pt x="175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9"/>
              <p:cNvSpPr/>
              <p:nvPr/>
            </p:nvSpPr>
            <p:spPr>
              <a:xfrm>
                <a:off x="1904350" y="1426625"/>
                <a:ext cx="619175" cy="619175"/>
              </a:xfrm>
              <a:custGeom>
                <a:avLst/>
                <a:gdLst/>
                <a:ahLst/>
                <a:cxnLst/>
                <a:rect l="l" t="t" r="r" b="b"/>
                <a:pathLst>
                  <a:path w="24767" h="24767" extrusionOk="0">
                    <a:moveTo>
                      <a:pt x="1" y="1"/>
                    </a:moveTo>
                    <a:lnTo>
                      <a:pt x="11048" y="12395"/>
                    </a:lnTo>
                    <a:lnTo>
                      <a:pt x="1" y="24766"/>
                    </a:lnTo>
                    <a:lnTo>
                      <a:pt x="12395" y="13741"/>
                    </a:lnTo>
                    <a:lnTo>
                      <a:pt x="24766" y="24766"/>
                    </a:lnTo>
                    <a:lnTo>
                      <a:pt x="13742" y="12395"/>
                    </a:lnTo>
                    <a:lnTo>
                      <a:pt x="24766" y="1"/>
                    </a:lnTo>
                    <a:lnTo>
                      <a:pt x="12395" y="1104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5" name="Google Shape;925;p39"/>
          <p:cNvSpPr txBox="1">
            <a:spLocks noGrp="1"/>
          </p:cNvSpPr>
          <p:nvPr>
            <p:ph type="title"/>
          </p:nvPr>
        </p:nvSpPr>
        <p:spPr>
          <a:xfrm>
            <a:off x="843371" y="531657"/>
            <a:ext cx="7704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– </a:t>
            </a:r>
            <a:r>
              <a:rPr lang="en" sz="3000">
                <a:latin typeface="BioRhyme"/>
                <a:ea typeface="BioRhyme"/>
                <a:cs typeface="BioRhyme"/>
                <a:sym typeface="BioRhyme"/>
              </a:rPr>
              <a:t>T</a:t>
            </a:r>
            <a:r>
              <a:rPr lang="en"/>
              <a:t>able of contents </a:t>
            </a:r>
            <a:r>
              <a:rPr lang="en">
                <a:solidFill>
                  <a:schemeClr val="accent1"/>
                </a:solidFill>
              </a:rPr>
              <a:t>– </a:t>
            </a:r>
            <a:endParaRPr sz="3000">
              <a:latin typeface="BioRhyme"/>
              <a:ea typeface="BioRhyme"/>
              <a:cs typeface="BioRhyme"/>
              <a:sym typeface="BioRhyme"/>
            </a:endParaRPr>
          </a:p>
        </p:txBody>
      </p:sp>
      <p:sp>
        <p:nvSpPr>
          <p:cNvPr id="927" name="Google Shape;927;p39"/>
          <p:cNvSpPr txBox="1">
            <a:spLocks noGrp="1"/>
          </p:cNvSpPr>
          <p:nvPr>
            <p:ph type="title" idx="2"/>
          </p:nvPr>
        </p:nvSpPr>
        <p:spPr>
          <a:xfrm>
            <a:off x="1400712" y="1746214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</a:rPr>
              <a:t>Introduction of the topic</a:t>
            </a:r>
            <a:endParaRPr lang="en-US" dirty="0"/>
          </a:p>
        </p:txBody>
      </p:sp>
      <p:sp>
        <p:nvSpPr>
          <p:cNvPr id="929" name="Google Shape;929;p39"/>
          <p:cNvSpPr txBox="1">
            <a:spLocks noGrp="1"/>
          </p:cNvSpPr>
          <p:nvPr>
            <p:ph type="title" idx="3"/>
          </p:nvPr>
        </p:nvSpPr>
        <p:spPr>
          <a:xfrm>
            <a:off x="5473858" y="1971269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</a:rPr>
              <a:t>Supported Languages</a:t>
            </a:r>
            <a:br>
              <a:rPr lang="en-US" dirty="0"/>
            </a:br>
            <a:endParaRPr lang="en-US" dirty="0"/>
          </a:p>
        </p:txBody>
      </p:sp>
      <p:sp>
        <p:nvSpPr>
          <p:cNvPr id="931" name="Google Shape;931;p39"/>
          <p:cNvSpPr txBox="1">
            <a:spLocks noGrp="1"/>
          </p:cNvSpPr>
          <p:nvPr>
            <p:ph type="title" idx="5"/>
          </p:nvPr>
        </p:nvSpPr>
        <p:spPr>
          <a:xfrm>
            <a:off x="5402010" y="3771041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Demo App</a:t>
            </a:r>
          </a:p>
        </p:txBody>
      </p:sp>
      <p:sp>
        <p:nvSpPr>
          <p:cNvPr id="934" name="Google Shape;934;p39"/>
          <p:cNvSpPr txBox="1">
            <a:spLocks noGrp="1"/>
          </p:cNvSpPr>
          <p:nvPr>
            <p:ph type="title" idx="9"/>
          </p:nvPr>
        </p:nvSpPr>
        <p:spPr>
          <a:xfrm>
            <a:off x="1400712" y="3739114"/>
            <a:ext cx="2305500" cy="5990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</a:rPr>
              <a:t>Result</a:t>
            </a:r>
            <a:endParaRPr lang="en-US" dirty="0"/>
          </a:p>
        </p:txBody>
      </p:sp>
      <p:sp>
        <p:nvSpPr>
          <p:cNvPr id="938" name="Google Shape;938;p39"/>
          <p:cNvSpPr txBox="1">
            <a:spLocks noGrp="1"/>
          </p:cNvSpPr>
          <p:nvPr>
            <p:ph type="title" idx="16"/>
          </p:nvPr>
        </p:nvSpPr>
        <p:spPr>
          <a:xfrm>
            <a:off x="1338404" y="1259392"/>
            <a:ext cx="749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39" name="Google Shape;939;p39"/>
          <p:cNvSpPr txBox="1">
            <a:spLocks noGrp="1"/>
          </p:cNvSpPr>
          <p:nvPr>
            <p:ph type="title" idx="17"/>
          </p:nvPr>
        </p:nvSpPr>
        <p:spPr>
          <a:xfrm>
            <a:off x="5473859" y="3218865"/>
            <a:ext cx="749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940" name="Google Shape;940;p39"/>
          <p:cNvSpPr txBox="1">
            <a:spLocks noGrp="1"/>
          </p:cNvSpPr>
          <p:nvPr>
            <p:ph type="title" idx="18"/>
          </p:nvPr>
        </p:nvSpPr>
        <p:spPr>
          <a:xfrm>
            <a:off x="5493096" y="1319400"/>
            <a:ext cx="746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42" name="Google Shape;942;p39"/>
          <p:cNvSpPr txBox="1">
            <a:spLocks noGrp="1"/>
          </p:cNvSpPr>
          <p:nvPr>
            <p:ph type="title" idx="20"/>
          </p:nvPr>
        </p:nvSpPr>
        <p:spPr>
          <a:xfrm>
            <a:off x="1279076" y="3211704"/>
            <a:ext cx="749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41"/>
          <p:cNvSpPr/>
          <p:nvPr/>
        </p:nvSpPr>
        <p:spPr>
          <a:xfrm rot="-4499958">
            <a:off x="31264" y="-13744"/>
            <a:ext cx="4331403" cy="4370554"/>
          </a:xfrm>
          <a:prstGeom prst="chord">
            <a:avLst>
              <a:gd name="adj1" fmla="val 2311657"/>
              <a:gd name="adj2" fmla="val 12182380"/>
            </a:avLst>
          </a:prstGeom>
          <a:solidFill>
            <a:srgbClr val="D7AD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41"/>
          <p:cNvSpPr txBox="1">
            <a:spLocks noGrp="1"/>
          </p:cNvSpPr>
          <p:nvPr>
            <p:ph type="title"/>
          </p:nvPr>
        </p:nvSpPr>
        <p:spPr>
          <a:xfrm>
            <a:off x="4797175" y="1483225"/>
            <a:ext cx="3633600" cy="22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Introduction of the topic</a:t>
            </a:r>
            <a:endParaRPr sz="4000" dirty="0"/>
          </a:p>
        </p:txBody>
      </p:sp>
      <p:sp>
        <p:nvSpPr>
          <p:cNvPr id="992" name="Google Shape;992;p41"/>
          <p:cNvSpPr txBox="1">
            <a:spLocks noGrp="1"/>
          </p:cNvSpPr>
          <p:nvPr>
            <p:ph type="title" idx="2"/>
          </p:nvPr>
        </p:nvSpPr>
        <p:spPr>
          <a:xfrm>
            <a:off x="4797175" y="673400"/>
            <a:ext cx="1211700" cy="6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994" name="Google Shape;994;p41"/>
          <p:cNvGrpSpPr/>
          <p:nvPr/>
        </p:nvGrpSpPr>
        <p:grpSpPr>
          <a:xfrm rot="-2700000">
            <a:off x="3731815" y="1249955"/>
            <a:ext cx="195627" cy="151659"/>
            <a:chOff x="3479343" y="571734"/>
            <a:chExt cx="195629" cy="151660"/>
          </a:xfrm>
        </p:grpSpPr>
        <p:sp>
          <p:nvSpPr>
            <p:cNvPr id="995" name="Google Shape;995;p41"/>
            <p:cNvSpPr/>
            <p:nvPr/>
          </p:nvSpPr>
          <p:spPr>
            <a:xfrm>
              <a:off x="3479343" y="571734"/>
              <a:ext cx="115952" cy="115952"/>
            </a:xfrm>
            <a:custGeom>
              <a:avLst/>
              <a:gdLst/>
              <a:ahLst/>
              <a:cxnLst/>
              <a:rect l="l" t="t" r="r" b="b"/>
              <a:pathLst>
                <a:path w="5753" h="5753" extrusionOk="0">
                  <a:moveTo>
                    <a:pt x="1" y="0"/>
                  </a:moveTo>
                  <a:lnTo>
                    <a:pt x="982" y="2169"/>
                  </a:lnTo>
                  <a:cubicBezTo>
                    <a:pt x="1188" y="2625"/>
                    <a:pt x="1188" y="3127"/>
                    <a:pt x="982" y="3584"/>
                  </a:cubicBezTo>
                  <a:lnTo>
                    <a:pt x="1" y="5752"/>
                  </a:lnTo>
                  <a:lnTo>
                    <a:pt x="1" y="5752"/>
                  </a:lnTo>
                  <a:lnTo>
                    <a:pt x="2169" y="4771"/>
                  </a:lnTo>
                  <a:cubicBezTo>
                    <a:pt x="2386" y="4668"/>
                    <a:pt x="2626" y="4617"/>
                    <a:pt x="2868" y="4617"/>
                  </a:cubicBezTo>
                  <a:cubicBezTo>
                    <a:pt x="3111" y="4617"/>
                    <a:pt x="3356" y="4668"/>
                    <a:pt x="3584" y="4771"/>
                  </a:cubicBezTo>
                  <a:lnTo>
                    <a:pt x="5753" y="5752"/>
                  </a:lnTo>
                  <a:lnTo>
                    <a:pt x="4771" y="3584"/>
                  </a:lnTo>
                  <a:cubicBezTo>
                    <a:pt x="4566" y="3127"/>
                    <a:pt x="4566" y="2625"/>
                    <a:pt x="4771" y="2169"/>
                  </a:cubicBezTo>
                  <a:lnTo>
                    <a:pt x="5753" y="0"/>
                  </a:lnTo>
                  <a:lnTo>
                    <a:pt x="3584" y="982"/>
                  </a:lnTo>
                  <a:cubicBezTo>
                    <a:pt x="3356" y="1084"/>
                    <a:pt x="3111" y="1136"/>
                    <a:pt x="2868" y="1136"/>
                  </a:cubicBezTo>
                  <a:cubicBezTo>
                    <a:pt x="2626" y="1136"/>
                    <a:pt x="2386" y="1084"/>
                    <a:pt x="2169" y="9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3614745" y="639965"/>
              <a:ext cx="60227" cy="83429"/>
            </a:xfrm>
            <a:custGeom>
              <a:avLst/>
              <a:gdLst/>
              <a:ahLst/>
              <a:cxnLst/>
              <a:rect l="l" t="t" r="r" b="b"/>
              <a:pathLst>
                <a:path w="6575" h="9108" extrusionOk="0">
                  <a:moveTo>
                    <a:pt x="3287" y="0"/>
                  </a:moveTo>
                  <a:lnTo>
                    <a:pt x="2763" y="3995"/>
                  </a:lnTo>
                  <a:lnTo>
                    <a:pt x="1" y="4543"/>
                  </a:lnTo>
                  <a:lnTo>
                    <a:pt x="2763" y="5068"/>
                  </a:lnTo>
                  <a:lnTo>
                    <a:pt x="3287" y="9108"/>
                  </a:lnTo>
                  <a:lnTo>
                    <a:pt x="3835" y="5068"/>
                  </a:lnTo>
                  <a:lnTo>
                    <a:pt x="6574" y="4543"/>
                  </a:lnTo>
                  <a:lnTo>
                    <a:pt x="3835" y="3995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7" name="Google Shape;997;p41"/>
          <p:cNvGrpSpPr/>
          <p:nvPr/>
        </p:nvGrpSpPr>
        <p:grpSpPr>
          <a:xfrm>
            <a:off x="4514282" y="262274"/>
            <a:ext cx="1494600" cy="1494600"/>
            <a:chOff x="949346" y="186074"/>
            <a:chExt cx="1494600" cy="1494600"/>
          </a:xfrm>
        </p:grpSpPr>
        <p:grpSp>
          <p:nvGrpSpPr>
            <p:cNvPr id="998" name="Google Shape;998;p41"/>
            <p:cNvGrpSpPr/>
            <p:nvPr/>
          </p:nvGrpSpPr>
          <p:grpSpPr>
            <a:xfrm rot="1212604" flipH="1">
              <a:off x="1751841" y="389985"/>
              <a:ext cx="172149" cy="133472"/>
              <a:chOff x="3479343" y="571734"/>
              <a:chExt cx="195629" cy="151660"/>
            </a:xfrm>
          </p:grpSpPr>
          <p:sp>
            <p:nvSpPr>
              <p:cNvPr id="999" name="Google Shape;999;p41"/>
              <p:cNvSpPr/>
              <p:nvPr/>
            </p:nvSpPr>
            <p:spPr>
              <a:xfrm>
                <a:off x="3479343" y="571734"/>
                <a:ext cx="115952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53" extrusionOk="0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1"/>
              <p:cNvSpPr/>
              <p:nvPr/>
            </p:nvSpPr>
            <p:spPr>
              <a:xfrm>
                <a:off x="3614745" y="639965"/>
                <a:ext cx="60227" cy="83429"/>
              </a:xfrm>
              <a:custGeom>
                <a:avLst/>
                <a:gdLst/>
                <a:ahLst/>
                <a:cxnLst/>
                <a:rect l="l" t="t" r="r" b="b"/>
                <a:pathLst>
                  <a:path w="6575" h="9108" extrusionOk="0">
                    <a:moveTo>
                      <a:pt x="3287" y="0"/>
                    </a:moveTo>
                    <a:lnTo>
                      <a:pt x="2763" y="3995"/>
                    </a:lnTo>
                    <a:lnTo>
                      <a:pt x="1" y="4543"/>
                    </a:lnTo>
                    <a:lnTo>
                      <a:pt x="2763" y="5068"/>
                    </a:lnTo>
                    <a:lnTo>
                      <a:pt x="3287" y="9108"/>
                    </a:lnTo>
                    <a:lnTo>
                      <a:pt x="3835" y="5068"/>
                    </a:lnTo>
                    <a:lnTo>
                      <a:pt x="6574" y="4543"/>
                    </a:lnTo>
                    <a:lnTo>
                      <a:pt x="3835" y="3995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Google Shape;1001;p41"/>
            <p:cNvGrpSpPr/>
            <p:nvPr/>
          </p:nvGrpSpPr>
          <p:grpSpPr>
            <a:xfrm rot="-5482814" flipH="1">
              <a:off x="1116220" y="1070363"/>
              <a:ext cx="172144" cy="133474"/>
              <a:chOff x="3479343" y="571734"/>
              <a:chExt cx="195629" cy="151660"/>
            </a:xfrm>
          </p:grpSpPr>
          <p:sp>
            <p:nvSpPr>
              <p:cNvPr id="1002" name="Google Shape;1002;p41"/>
              <p:cNvSpPr/>
              <p:nvPr/>
            </p:nvSpPr>
            <p:spPr>
              <a:xfrm>
                <a:off x="3479343" y="571734"/>
                <a:ext cx="115952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53" extrusionOk="0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1"/>
              <p:cNvSpPr/>
              <p:nvPr/>
            </p:nvSpPr>
            <p:spPr>
              <a:xfrm>
                <a:off x="3614745" y="639965"/>
                <a:ext cx="60227" cy="83429"/>
              </a:xfrm>
              <a:custGeom>
                <a:avLst/>
                <a:gdLst/>
                <a:ahLst/>
                <a:cxnLst/>
                <a:rect l="l" t="t" r="r" b="b"/>
                <a:pathLst>
                  <a:path w="6575" h="9108" extrusionOk="0">
                    <a:moveTo>
                      <a:pt x="3287" y="0"/>
                    </a:moveTo>
                    <a:lnTo>
                      <a:pt x="2763" y="3995"/>
                    </a:lnTo>
                    <a:lnTo>
                      <a:pt x="1" y="4543"/>
                    </a:lnTo>
                    <a:lnTo>
                      <a:pt x="2763" y="5068"/>
                    </a:lnTo>
                    <a:lnTo>
                      <a:pt x="3287" y="9108"/>
                    </a:lnTo>
                    <a:lnTo>
                      <a:pt x="3835" y="5068"/>
                    </a:lnTo>
                    <a:lnTo>
                      <a:pt x="6574" y="4543"/>
                    </a:lnTo>
                    <a:lnTo>
                      <a:pt x="3835" y="3995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4" name="Google Shape;1004;p41"/>
            <p:cNvSpPr/>
            <p:nvPr/>
          </p:nvSpPr>
          <p:spPr>
            <a:xfrm rot="7599835">
              <a:off x="1162582" y="399311"/>
              <a:ext cx="1068127" cy="1068127"/>
            </a:xfrm>
            <a:prstGeom prst="arc">
              <a:avLst>
                <a:gd name="adj1" fmla="val 1920864"/>
                <a:gd name="adj2" fmla="val 9360725"/>
              </a:avLst>
            </a:prstGeom>
            <a:noFill/>
            <a:ln w="9525" cap="flat" cmpd="sng">
              <a:solidFill>
                <a:schemeClr val="l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05" name="Google Shape;1005;p41"/>
          <p:cNvCxnSpPr/>
          <p:nvPr/>
        </p:nvCxnSpPr>
        <p:spPr>
          <a:xfrm>
            <a:off x="4929525" y="3799195"/>
            <a:ext cx="1995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07" name="Google Shape;1007;p41"/>
          <p:cNvGrpSpPr/>
          <p:nvPr/>
        </p:nvGrpSpPr>
        <p:grpSpPr>
          <a:xfrm rot="-10078119">
            <a:off x="-916616" y="2245065"/>
            <a:ext cx="3217872" cy="3113261"/>
            <a:chOff x="-1783798" y="2411358"/>
            <a:chExt cx="4395512" cy="4252618"/>
          </a:xfrm>
        </p:grpSpPr>
        <p:grpSp>
          <p:nvGrpSpPr>
            <p:cNvPr id="1008" name="Google Shape;1008;p41"/>
            <p:cNvGrpSpPr/>
            <p:nvPr/>
          </p:nvGrpSpPr>
          <p:grpSpPr>
            <a:xfrm rot="-4975938">
              <a:off x="-1597777" y="2583120"/>
              <a:ext cx="4023469" cy="3909094"/>
              <a:chOff x="4875999" y="301800"/>
              <a:chExt cx="2439900" cy="2438700"/>
            </a:xfrm>
          </p:grpSpPr>
          <p:sp>
            <p:nvSpPr>
              <p:cNvPr id="1009" name="Google Shape;1009;p41"/>
              <p:cNvSpPr/>
              <p:nvPr/>
            </p:nvSpPr>
            <p:spPr>
              <a:xfrm rot="-2698952">
                <a:off x="5271032" y="1102757"/>
                <a:ext cx="1392010" cy="27365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1"/>
              <p:cNvSpPr/>
              <p:nvPr/>
            </p:nvSpPr>
            <p:spPr>
              <a:xfrm rot="-2698988">
                <a:off x="4654512" y="1237742"/>
                <a:ext cx="2882874" cy="566817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1" name="Google Shape;1011;p41"/>
            <p:cNvGrpSpPr/>
            <p:nvPr/>
          </p:nvGrpSpPr>
          <p:grpSpPr>
            <a:xfrm rot="-8567104">
              <a:off x="298916" y="3686996"/>
              <a:ext cx="283517" cy="279284"/>
              <a:chOff x="6369000" y="1614048"/>
              <a:chExt cx="461445" cy="454556"/>
            </a:xfrm>
          </p:grpSpPr>
          <p:sp>
            <p:nvSpPr>
              <p:cNvPr id="1012" name="Google Shape;1012;p41"/>
              <p:cNvSpPr/>
              <p:nvPr/>
            </p:nvSpPr>
            <p:spPr>
              <a:xfrm>
                <a:off x="6369000" y="1614048"/>
                <a:ext cx="454536" cy="454556"/>
              </a:xfrm>
              <a:custGeom>
                <a:avLst/>
                <a:gdLst/>
                <a:ahLst/>
                <a:cxnLst/>
                <a:rect l="l" t="t" r="r" b="b"/>
                <a:pathLst>
                  <a:path w="22552" h="22553" extrusionOk="0">
                    <a:moveTo>
                      <a:pt x="11276" y="1"/>
                    </a:moveTo>
                    <a:lnTo>
                      <a:pt x="8970" y="6164"/>
                    </a:lnTo>
                    <a:cubicBezTo>
                      <a:pt x="8491" y="7465"/>
                      <a:pt x="7464" y="8492"/>
                      <a:pt x="6163" y="8971"/>
                    </a:cubicBezTo>
                    <a:lnTo>
                      <a:pt x="0" y="11276"/>
                    </a:lnTo>
                    <a:lnTo>
                      <a:pt x="6163" y="13582"/>
                    </a:lnTo>
                    <a:cubicBezTo>
                      <a:pt x="7464" y="14061"/>
                      <a:pt x="8491" y="15088"/>
                      <a:pt x="8970" y="16389"/>
                    </a:cubicBezTo>
                    <a:lnTo>
                      <a:pt x="11276" y="22552"/>
                    </a:lnTo>
                    <a:lnTo>
                      <a:pt x="13581" y="16389"/>
                    </a:lnTo>
                    <a:cubicBezTo>
                      <a:pt x="14060" y="15088"/>
                      <a:pt x="15088" y="14061"/>
                      <a:pt x="16389" y="13582"/>
                    </a:cubicBezTo>
                    <a:lnTo>
                      <a:pt x="22552" y="11276"/>
                    </a:lnTo>
                    <a:lnTo>
                      <a:pt x="16389" y="8971"/>
                    </a:lnTo>
                    <a:cubicBezTo>
                      <a:pt x="15088" y="8492"/>
                      <a:pt x="14060" y="7465"/>
                      <a:pt x="13581" y="6164"/>
                    </a:cubicBezTo>
                    <a:lnTo>
                      <a:pt x="112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1"/>
              <p:cNvSpPr/>
              <p:nvPr/>
            </p:nvSpPr>
            <p:spPr>
              <a:xfrm>
                <a:off x="6714493" y="1623259"/>
                <a:ext cx="115952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53" extrusionOk="0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6B406F22-D0F6-BFCA-56DE-B5C2802EDF7D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797175" y="673400"/>
            <a:ext cx="1211700" cy="6306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5" name="Google Shape;1552;p57">
            <a:extLst>
              <a:ext uri="{FF2B5EF4-FFF2-40B4-BE49-F238E27FC236}">
                <a16:creationId xmlns:a16="http://schemas.microsoft.com/office/drawing/2014/main" id="{E6C2D068-C0FD-FB87-EDD5-422C5C71A8B0}"/>
              </a:ext>
            </a:extLst>
          </p:cNvPr>
          <p:cNvSpPr/>
          <p:nvPr/>
        </p:nvSpPr>
        <p:spPr>
          <a:xfrm>
            <a:off x="1386045" y="184298"/>
            <a:ext cx="2171834" cy="4503633"/>
          </a:xfrm>
          <a:custGeom>
            <a:avLst/>
            <a:gdLst/>
            <a:ahLst/>
            <a:cxnLst/>
            <a:rect l="l" t="t" r="r" b="b"/>
            <a:pathLst>
              <a:path w="61960" h="122466" extrusionOk="0">
                <a:moveTo>
                  <a:pt x="52217" y="0"/>
                </a:moveTo>
                <a:lnTo>
                  <a:pt x="9743" y="0"/>
                </a:lnTo>
                <a:lnTo>
                  <a:pt x="9743" y="0"/>
                </a:lnTo>
                <a:lnTo>
                  <a:pt x="8803" y="0"/>
                </a:lnTo>
                <a:lnTo>
                  <a:pt x="7778" y="171"/>
                </a:lnTo>
                <a:lnTo>
                  <a:pt x="6838" y="427"/>
                </a:lnTo>
                <a:lnTo>
                  <a:pt x="5983" y="769"/>
                </a:lnTo>
                <a:lnTo>
                  <a:pt x="5129" y="1111"/>
                </a:lnTo>
                <a:lnTo>
                  <a:pt x="4359" y="1624"/>
                </a:lnTo>
                <a:lnTo>
                  <a:pt x="3590" y="2222"/>
                </a:lnTo>
                <a:lnTo>
                  <a:pt x="2907" y="2820"/>
                </a:lnTo>
                <a:lnTo>
                  <a:pt x="2223" y="3504"/>
                </a:lnTo>
                <a:lnTo>
                  <a:pt x="1710" y="4273"/>
                </a:lnTo>
                <a:lnTo>
                  <a:pt x="1197" y="5042"/>
                </a:lnTo>
                <a:lnTo>
                  <a:pt x="770" y="5897"/>
                </a:lnTo>
                <a:lnTo>
                  <a:pt x="514" y="6837"/>
                </a:lnTo>
                <a:lnTo>
                  <a:pt x="257" y="7777"/>
                </a:lnTo>
                <a:lnTo>
                  <a:pt x="86" y="8717"/>
                </a:lnTo>
                <a:lnTo>
                  <a:pt x="1" y="9743"/>
                </a:lnTo>
                <a:lnTo>
                  <a:pt x="1" y="112723"/>
                </a:lnTo>
                <a:lnTo>
                  <a:pt x="1" y="112723"/>
                </a:lnTo>
                <a:lnTo>
                  <a:pt x="86" y="113748"/>
                </a:lnTo>
                <a:lnTo>
                  <a:pt x="257" y="114688"/>
                </a:lnTo>
                <a:lnTo>
                  <a:pt x="514" y="115629"/>
                </a:lnTo>
                <a:lnTo>
                  <a:pt x="770" y="116569"/>
                </a:lnTo>
                <a:lnTo>
                  <a:pt x="1197" y="117423"/>
                </a:lnTo>
                <a:lnTo>
                  <a:pt x="1710" y="118192"/>
                </a:lnTo>
                <a:lnTo>
                  <a:pt x="2223" y="118962"/>
                </a:lnTo>
                <a:lnTo>
                  <a:pt x="2907" y="119645"/>
                </a:lnTo>
                <a:lnTo>
                  <a:pt x="3590" y="120243"/>
                </a:lnTo>
                <a:lnTo>
                  <a:pt x="4359" y="120842"/>
                </a:lnTo>
                <a:lnTo>
                  <a:pt x="5129" y="121354"/>
                </a:lnTo>
                <a:lnTo>
                  <a:pt x="5983" y="121696"/>
                </a:lnTo>
                <a:lnTo>
                  <a:pt x="6838" y="122038"/>
                </a:lnTo>
                <a:lnTo>
                  <a:pt x="7778" y="122294"/>
                </a:lnTo>
                <a:lnTo>
                  <a:pt x="8803" y="122465"/>
                </a:lnTo>
                <a:lnTo>
                  <a:pt x="9743" y="122465"/>
                </a:lnTo>
                <a:lnTo>
                  <a:pt x="52217" y="122465"/>
                </a:lnTo>
                <a:lnTo>
                  <a:pt x="52217" y="122465"/>
                </a:lnTo>
                <a:lnTo>
                  <a:pt x="53243" y="122465"/>
                </a:lnTo>
                <a:lnTo>
                  <a:pt x="54183" y="122294"/>
                </a:lnTo>
                <a:lnTo>
                  <a:pt x="55123" y="122038"/>
                </a:lnTo>
                <a:lnTo>
                  <a:pt x="55978" y="121696"/>
                </a:lnTo>
                <a:lnTo>
                  <a:pt x="56832" y="121354"/>
                </a:lnTo>
                <a:lnTo>
                  <a:pt x="57687" y="120842"/>
                </a:lnTo>
                <a:lnTo>
                  <a:pt x="58371" y="120243"/>
                </a:lnTo>
                <a:lnTo>
                  <a:pt x="59054" y="119645"/>
                </a:lnTo>
                <a:lnTo>
                  <a:pt x="59738" y="118962"/>
                </a:lnTo>
                <a:lnTo>
                  <a:pt x="60251" y="118192"/>
                </a:lnTo>
                <a:lnTo>
                  <a:pt x="60764" y="117423"/>
                </a:lnTo>
                <a:lnTo>
                  <a:pt x="61191" y="116569"/>
                </a:lnTo>
                <a:lnTo>
                  <a:pt x="61533" y="115629"/>
                </a:lnTo>
                <a:lnTo>
                  <a:pt x="61704" y="114688"/>
                </a:lnTo>
                <a:lnTo>
                  <a:pt x="61875" y="113748"/>
                </a:lnTo>
                <a:lnTo>
                  <a:pt x="61960" y="112723"/>
                </a:lnTo>
                <a:lnTo>
                  <a:pt x="61960" y="9743"/>
                </a:lnTo>
                <a:lnTo>
                  <a:pt x="61960" y="9743"/>
                </a:lnTo>
                <a:lnTo>
                  <a:pt x="61875" y="8717"/>
                </a:lnTo>
                <a:lnTo>
                  <a:pt x="61704" y="7777"/>
                </a:lnTo>
                <a:lnTo>
                  <a:pt x="61533" y="6837"/>
                </a:lnTo>
                <a:lnTo>
                  <a:pt x="61191" y="5897"/>
                </a:lnTo>
                <a:lnTo>
                  <a:pt x="60764" y="5042"/>
                </a:lnTo>
                <a:lnTo>
                  <a:pt x="60251" y="4273"/>
                </a:lnTo>
                <a:lnTo>
                  <a:pt x="59738" y="3504"/>
                </a:lnTo>
                <a:lnTo>
                  <a:pt x="59054" y="2820"/>
                </a:lnTo>
                <a:lnTo>
                  <a:pt x="58371" y="2222"/>
                </a:lnTo>
                <a:lnTo>
                  <a:pt x="57687" y="1624"/>
                </a:lnTo>
                <a:lnTo>
                  <a:pt x="56832" y="1111"/>
                </a:lnTo>
                <a:lnTo>
                  <a:pt x="55978" y="769"/>
                </a:lnTo>
                <a:lnTo>
                  <a:pt x="55123" y="427"/>
                </a:lnTo>
                <a:lnTo>
                  <a:pt x="54183" y="171"/>
                </a:lnTo>
                <a:lnTo>
                  <a:pt x="53243" y="0"/>
                </a:lnTo>
                <a:lnTo>
                  <a:pt x="52217" y="0"/>
                </a:lnTo>
                <a:lnTo>
                  <a:pt x="52217" y="0"/>
                </a:lnTo>
                <a:close/>
                <a:moveTo>
                  <a:pt x="24870" y="5042"/>
                </a:moveTo>
                <a:lnTo>
                  <a:pt x="24870" y="5042"/>
                </a:lnTo>
                <a:lnTo>
                  <a:pt x="24955" y="5042"/>
                </a:lnTo>
                <a:lnTo>
                  <a:pt x="37176" y="5042"/>
                </a:lnTo>
                <a:lnTo>
                  <a:pt x="37176" y="5042"/>
                </a:lnTo>
                <a:lnTo>
                  <a:pt x="37433" y="5042"/>
                </a:lnTo>
                <a:lnTo>
                  <a:pt x="37689" y="5213"/>
                </a:lnTo>
                <a:lnTo>
                  <a:pt x="37860" y="5469"/>
                </a:lnTo>
                <a:lnTo>
                  <a:pt x="37946" y="5811"/>
                </a:lnTo>
                <a:lnTo>
                  <a:pt x="37946" y="5811"/>
                </a:lnTo>
                <a:lnTo>
                  <a:pt x="37860" y="6068"/>
                </a:lnTo>
                <a:lnTo>
                  <a:pt x="37689" y="6324"/>
                </a:lnTo>
                <a:lnTo>
                  <a:pt x="37433" y="6495"/>
                </a:lnTo>
                <a:lnTo>
                  <a:pt x="37091" y="6580"/>
                </a:lnTo>
                <a:lnTo>
                  <a:pt x="37091" y="6580"/>
                </a:lnTo>
                <a:lnTo>
                  <a:pt x="37091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528" y="6495"/>
                </a:lnTo>
                <a:lnTo>
                  <a:pt x="24272" y="6324"/>
                </a:lnTo>
                <a:lnTo>
                  <a:pt x="24101" y="6068"/>
                </a:lnTo>
                <a:lnTo>
                  <a:pt x="24101" y="5811"/>
                </a:lnTo>
                <a:lnTo>
                  <a:pt x="24101" y="5811"/>
                </a:lnTo>
                <a:lnTo>
                  <a:pt x="24101" y="5469"/>
                </a:lnTo>
                <a:lnTo>
                  <a:pt x="24272" y="5213"/>
                </a:lnTo>
                <a:lnTo>
                  <a:pt x="24528" y="5042"/>
                </a:lnTo>
                <a:lnTo>
                  <a:pt x="24870" y="5042"/>
                </a:lnTo>
                <a:lnTo>
                  <a:pt x="24870" y="5042"/>
                </a:lnTo>
                <a:close/>
                <a:moveTo>
                  <a:pt x="31023" y="119389"/>
                </a:moveTo>
                <a:lnTo>
                  <a:pt x="31023" y="119389"/>
                </a:lnTo>
                <a:lnTo>
                  <a:pt x="30340" y="119303"/>
                </a:lnTo>
                <a:lnTo>
                  <a:pt x="29741" y="119132"/>
                </a:lnTo>
                <a:lnTo>
                  <a:pt x="29143" y="118791"/>
                </a:lnTo>
                <a:lnTo>
                  <a:pt x="28630" y="118449"/>
                </a:lnTo>
                <a:lnTo>
                  <a:pt x="28288" y="117936"/>
                </a:lnTo>
                <a:lnTo>
                  <a:pt x="27947" y="117338"/>
                </a:lnTo>
                <a:lnTo>
                  <a:pt x="27776" y="116740"/>
                </a:lnTo>
                <a:lnTo>
                  <a:pt x="27690" y="116056"/>
                </a:lnTo>
                <a:lnTo>
                  <a:pt x="27690" y="116056"/>
                </a:lnTo>
                <a:lnTo>
                  <a:pt x="27776" y="115458"/>
                </a:lnTo>
                <a:lnTo>
                  <a:pt x="27947" y="114774"/>
                </a:lnTo>
                <a:lnTo>
                  <a:pt x="28288" y="114261"/>
                </a:lnTo>
                <a:lnTo>
                  <a:pt x="28630" y="113748"/>
                </a:lnTo>
                <a:lnTo>
                  <a:pt x="29143" y="113407"/>
                </a:lnTo>
                <a:lnTo>
                  <a:pt x="29741" y="113065"/>
                </a:lnTo>
                <a:lnTo>
                  <a:pt x="30340" y="112894"/>
                </a:lnTo>
                <a:lnTo>
                  <a:pt x="31023" y="112808"/>
                </a:lnTo>
                <a:lnTo>
                  <a:pt x="31023" y="112808"/>
                </a:lnTo>
                <a:lnTo>
                  <a:pt x="31621" y="112894"/>
                </a:lnTo>
                <a:lnTo>
                  <a:pt x="32305" y="113065"/>
                </a:lnTo>
                <a:lnTo>
                  <a:pt x="32818" y="113407"/>
                </a:lnTo>
                <a:lnTo>
                  <a:pt x="33331" y="113748"/>
                </a:lnTo>
                <a:lnTo>
                  <a:pt x="33758" y="114261"/>
                </a:lnTo>
                <a:lnTo>
                  <a:pt x="34014" y="114774"/>
                </a:lnTo>
                <a:lnTo>
                  <a:pt x="34185" y="115458"/>
                </a:lnTo>
                <a:lnTo>
                  <a:pt x="34271" y="116056"/>
                </a:lnTo>
                <a:lnTo>
                  <a:pt x="34271" y="116056"/>
                </a:lnTo>
                <a:lnTo>
                  <a:pt x="34185" y="116740"/>
                </a:lnTo>
                <a:lnTo>
                  <a:pt x="34014" y="117338"/>
                </a:lnTo>
                <a:lnTo>
                  <a:pt x="33758" y="117936"/>
                </a:lnTo>
                <a:lnTo>
                  <a:pt x="33331" y="118449"/>
                </a:lnTo>
                <a:lnTo>
                  <a:pt x="32818" y="118791"/>
                </a:lnTo>
                <a:lnTo>
                  <a:pt x="32305" y="119132"/>
                </a:lnTo>
                <a:lnTo>
                  <a:pt x="31621" y="119303"/>
                </a:lnTo>
                <a:lnTo>
                  <a:pt x="31023" y="119389"/>
                </a:lnTo>
                <a:lnTo>
                  <a:pt x="31023" y="119389"/>
                </a:lnTo>
                <a:close/>
                <a:moveTo>
                  <a:pt x="59482" y="108877"/>
                </a:moveTo>
                <a:lnTo>
                  <a:pt x="2479" y="108877"/>
                </a:lnTo>
                <a:lnTo>
                  <a:pt x="2479" y="13588"/>
                </a:lnTo>
                <a:lnTo>
                  <a:pt x="59482" y="13588"/>
                </a:lnTo>
                <a:lnTo>
                  <a:pt x="59482" y="108877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6" name="Hình ảnh 9">
            <a:extLst>
              <a:ext uri="{FF2B5EF4-FFF2-40B4-BE49-F238E27FC236}">
                <a16:creationId xmlns:a16="http://schemas.microsoft.com/office/drawing/2014/main" id="{4E583738-E5BA-4178-81A2-A2AA9DF10C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22" t="9434" r="10905" b="8273"/>
          <a:stretch/>
        </p:blipFill>
        <p:spPr bwMode="auto">
          <a:xfrm>
            <a:off x="1462099" y="673401"/>
            <a:ext cx="2041687" cy="35712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2" name="Google Shape;1032;p43"/>
          <p:cNvGrpSpPr/>
          <p:nvPr/>
        </p:nvGrpSpPr>
        <p:grpSpPr>
          <a:xfrm>
            <a:off x="5480503" y="1413064"/>
            <a:ext cx="1390955" cy="1390996"/>
            <a:chOff x="5394645" y="1382563"/>
            <a:chExt cx="1390955" cy="1390996"/>
          </a:xfrm>
        </p:grpSpPr>
        <p:grpSp>
          <p:nvGrpSpPr>
            <p:cNvPr id="1033" name="Google Shape;1033;p43"/>
            <p:cNvGrpSpPr/>
            <p:nvPr/>
          </p:nvGrpSpPr>
          <p:grpSpPr>
            <a:xfrm rot="4078509">
              <a:off x="5555947" y="1543923"/>
              <a:ext cx="1068350" cy="1068275"/>
              <a:chOff x="2433775" y="1582625"/>
              <a:chExt cx="1068375" cy="1068300"/>
            </a:xfrm>
          </p:grpSpPr>
          <p:sp>
            <p:nvSpPr>
              <p:cNvPr id="1034" name="Google Shape;1034;p43"/>
              <p:cNvSpPr/>
              <p:nvPr/>
            </p:nvSpPr>
            <p:spPr>
              <a:xfrm>
                <a:off x="2433850" y="1582625"/>
                <a:ext cx="1068300" cy="10683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3"/>
              <p:cNvSpPr/>
              <p:nvPr/>
            </p:nvSpPr>
            <p:spPr>
              <a:xfrm>
                <a:off x="2433775" y="1582625"/>
                <a:ext cx="1068300" cy="1068300"/>
              </a:xfrm>
              <a:prstGeom prst="arc">
                <a:avLst>
                  <a:gd name="adj1" fmla="val 16200000"/>
                  <a:gd name="adj2" fmla="val 9360725"/>
                </a:avLst>
              </a:prstGeom>
              <a:noFill/>
              <a:ln w="28575" cap="flat" cmpd="sng">
                <a:solidFill>
                  <a:srgbClr val="D7AD6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6" name="Google Shape;1036;p43"/>
            <p:cNvGrpSpPr/>
            <p:nvPr/>
          </p:nvGrpSpPr>
          <p:grpSpPr>
            <a:xfrm rot="4450360" flipH="1">
              <a:off x="6582680" y="1767559"/>
              <a:ext cx="172146" cy="133474"/>
              <a:chOff x="3479343" y="571734"/>
              <a:chExt cx="195629" cy="151660"/>
            </a:xfrm>
          </p:grpSpPr>
          <p:sp>
            <p:nvSpPr>
              <p:cNvPr id="1037" name="Google Shape;1037;p43"/>
              <p:cNvSpPr/>
              <p:nvPr/>
            </p:nvSpPr>
            <p:spPr>
              <a:xfrm>
                <a:off x="3479343" y="571734"/>
                <a:ext cx="115952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53" extrusionOk="0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3"/>
              <p:cNvSpPr/>
              <p:nvPr/>
            </p:nvSpPr>
            <p:spPr>
              <a:xfrm>
                <a:off x="3614745" y="639965"/>
                <a:ext cx="60227" cy="83429"/>
              </a:xfrm>
              <a:custGeom>
                <a:avLst/>
                <a:gdLst/>
                <a:ahLst/>
                <a:cxnLst/>
                <a:rect l="l" t="t" r="r" b="b"/>
                <a:pathLst>
                  <a:path w="6575" h="9108" extrusionOk="0">
                    <a:moveTo>
                      <a:pt x="3287" y="0"/>
                    </a:moveTo>
                    <a:lnTo>
                      <a:pt x="2763" y="3995"/>
                    </a:lnTo>
                    <a:lnTo>
                      <a:pt x="1" y="4543"/>
                    </a:lnTo>
                    <a:lnTo>
                      <a:pt x="2763" y="5068"/>
                    </a:lnTo>
                    <a:lnTo>
                      <a:pt x="3287" y="9108"/>
                    </a:lnTo>
                    <a:lnTo>
                      <a:pt x="3835" y="5068"/>
                    </a:lnTo>
                    <a:lnTo>
                      <a:pt x="6574" y="4543"/>
                    </a:lnTo>
                    <a:lnTo>
                      <a:pt x="3835" y="3995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43"/>
            <p:cNvGrpSpPr/>
            <p:nvPr/>
          </p:nvGrpSpPr>
          <p:grpSpPr>
            <a:xfrm rot="-2245088" flipH="1">
              <a:off x="5465230" y="1617027"/>
              <a:ext cx="172150" cy="133479"/>
              <a:chOff x="3479343" y="571734"/>
              <a:chExt cx="195629" cy="151660"/>
            </a:xfrm>
          </p:grpSpPr>
          <p:sp>
            <p:nvSpPr>
              <p:cNvPr id="1040" name="Google Shape;1040;p43"/>
              <p:cNvSpPr/>
              <p:nvPr/>
            </p:nvSpPr>
            <p:spPr>
              <a:xfrm>
                <a:off x="3479343" y="571734"/>
                <a:ext cx="115952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53" extrusionOk="0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3"/>
              <p:cNvSpPr/>
              <p:nvPr/>
            </p:nvSpPr>
            <p:spPr>
              <a:xfrm>
                <a:off x="3614745" y="639965"/>
                <a:ext cx="60227" cy="83429"/>
              </a:xfrm>
              <a:custGeom>
                <a:avLst/>
                <a:gdLst/>
                <a:ahLst/>
                <a:cxnLst/>
                <a:rect l="l" t="t" r="r" b="b"/>
                <a:pathLst>
                  <a:path w="6575" h="9108" extrusionOk="0">
                    <a:moveTo>
                      <a:pt x="3287" y="0"/>
                    </a:moveTo>
                    <a:lnTo>
                      <a:pt x="2763" y="3995"/>
                    </a:lnTo>
                    <a:lnTo>
                      <a:pt x="1" y="4543"/>
                    </a:lnTo>
                    <a:lnTo>
                      <a:pt x="2763" y="5068"/>
                    </a:lnTo>
                    <a:lnTo>
                      <a:pt x="3287" y="9108"/>
                    </a:lnTo>
                    <a:lnTo>
                      <a:pt x="3835" y="5068"/>
                    </a:lnTo>
                    <a:lnTo>
                      <a:pt x="6574" y="4543"/>
                    </a:lnTo>
                    <a:lnTo>
                      <a:pt x="3835" y="3995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42" name="Google Shape;1042;p43"/>
          <p:cNvGrpSpPr/>
          <p:nvPr/>
        </p:nvGrpSpPr>
        <p:grpSpPr>
          <a:xfrm rot="-3237726">
            <a:off x="2272567" y="1413088"/>
            <a:ext cx="1390907" cy="1390948"/>
            <a:chOff x="5394645" y="1382563"/>
            <a:chExt cx="1390955" cy="1390996"/>
          </a:xfrm>
        </p:grpSpPr>
        <p:grpSp>
          <p:nvGrpSpPr>
            <p:cNvPr id="1043" name="Google Shape;1043;p43"/>
            <p:cNvGrpSpPr/>
            <p:nvPr/>
          </p:nvGrpSpPr>
          <p:grpSpPr>
            <a:xfrm rot="4078509">
              <a:off x="5555947" y="1543923"/>
              <a:ext cx="1068350" cy="1068275"/>
              <a:chOff x="2433775" y="1582625"/>
              <a:chExt cx="1068375" cy="1068300"/>
            </a:xfrm>
          </p:grpSpPr>
          <p:sp>
            <p:nvSpPr>
              <p:cNvPr id="1044" name="Google Shape;1044;p43"/>
              <p:cNvSpPr/>
              <p:nvPr/>
            </p:nvSpPr>
            <p:spPr>
              <a:xfrm>
                <a:off x="2433850" y="1582625"/>
                <a:ext cx="1068300" cy="10683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3"/>
              <p:cNvSpPr/>
              <p:nvPr/>
            </p:nvSpPr>
            <p:spPr>
              <a:xfrm>
                <a:off x="2433775" y="1582625"/>
                <a:ext cx="1068300" cy="1068300"/>
              </a:xfrm>
              <a:prstGeom prst="arc">
                <a:avLst>
                  <a:gd name="adj1" fmla="val 16200000"/>
                  <a:gd name="adj2" fmla="val 9360725"/>
                </a:avLst>
              </a:prstGeom>
              <a:noFill/>
              <a:ln w="28575" cap="flat" cmpd="sng">
                <a:solidFill>
                  <a:srgbClr val="D7AD6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6" name="Google Shape;1046;p43"/>
            <p:cNvGrpSpPr/>
            <p:nvPr/>
          </p:nvGrpSpPr>
          <p:grpSpPr>
            <a:xfrm rot="4450360" flipH="1">
              <a:off x="6582680" y="1767559"/>
              <a:ext cx="172146" cy="133474"/>
              <a:chOff x="3479343" y="571734"/>
              <a:chExt cx="195629" cy="151660"/>
            </a:xfrm>
          </p:grpSpPr>
          <p:sp>
            <p:nvSpPr>
              <p:cNvPr id="1047" name="Google Shape;1047;p43"/>
              <p:cNvSpPr/>
              <p:nvPr/>
            </p:nvSpPr>
            <p:spPr>
              <a:xfrm>
                <a:off x="3479343" y="571734"/>
                <a:ext cx="115952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53" extrusionOk="0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3"/>
              <p:cNvSpPr/>
              <p:nvPr/>
            </p:nvSpPr>
            <p:spPr>
              <a:xfrm>
                <a:off x="3614745" y="639965"/>
                <a:ext cx="60227" cy="83429"/>
              </a:xfrm>
              <a:custGeom>
                <a:avLst/>
                <a:gdLst/>
                <a:ahLst/>
                <a:cxnLst/>
                <a:rect l="l" t="t" r="r" b="b"/>
                <a:pathLst>
                  <a:path w="6575" h="9108" extrusionOk="0">
                    <a:moveTo>
                      <a:pt x="3287" y="0"/>
                    </a:moveTo>
                    <a:lnTo>
                      <a:pt x="2763" y="3995"/>
                    </a:lnTo>
                    <a:lnTo>
                      <a:pt x="1" y="4543"/>
                    </a:lnTo>
                    <a:lnTo>
                      <a:pt x="2763" y="5068"/>
                    </a:lnTo>
                    <a:lnTo>
                      <a:pt x="3287" y="9108"/>
                    </a:lnTo>
                    <a:lnTo>
                      <a:pt x="3835" y="5068"/>
                    </a:lnTo>
                    <a:lnTo>
                      <a:pt x="6574" y="4543"/>
                    </a:lnTo>
                    <a:lnTo>
                      <a:pt x="3835" y="3995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9" name="Google Shape;1049;p43"/>
            <p:cNvGrpSpPr/>
            <p:nvPr/>
          </p:nvGrpSpPr>
          <p:grpSpPr>
            <a:xfrm rot="-2245088" flipH="1">
              <a:off x="5465230" y="1617027"/>
              <a:ext cx="172150" cy="133479"/>
              <a:chOff x="3479343" y="571734"/>
              <a:chExt cx="195629" cy="151660"/>
            </a:xfrm>
          </p:grpSpPr>
          <p:sp>
            <p:nvSpPr>
              <p:cNvPr id="1050" name="Google Shape;1050;p43"/>
              <p:cNvSpPr/>
              <p:nvPr/>
            </p:nvSpPr>
            <p:spPr>
              <a:xfrm>
                <a:off x="3479343" y="571734"/>
                <a:ext cx="115952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53" extrusionOk="0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3"/>
              <p:cNvSpPr/>
              <p:nvPr/>
            </p:nvSpPr>
            <p:spPr>
              <a:xfrm>
                <a:off x="3614745" y="639965"/>
                <a:ext cx="60227" cy="83429"/>
              </a:xfrm>
              <a:custGeom>
                <a:avLst/>
                <a:gdLst/>
                <a:ahLst/>
                <a:cxnLst/>
                <a:rect l="l" t="t" r="r" b="b"/>
                <a:pathLst>
                  <a:path w="6575" h="9108" extrusionOk="0">
                    <a:moveTo>
                      <a:pt x="3287" y="0"/>
                    </a:moveTo>
                    <a:lnTo>
                      <a:pt x="2763" y="3995"/>
                    </a:lnTo>
                    <a:lnTo>
                      <a:pt x="1" y="4543"/>
                    </a:lnTo>
                    <a:lnTo>
                      <a:pt x="2763" y="5068"/>
                    </a:lnTo>
                    <a:lnTo>
                      <a:pt x="3287" y="9108"/>
                    </a:lnTo>
                    <a:lnTo>
                      <a:pt x="3835" y="5068"/>
                    </a:lnTo>
                    <a:lnTo>
                      <a:pt x="6574" y="4543"/>
                    </a:lnTo>
                    <a:lnTo>
                      <a:pt x="3835" y="3995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5" name="Google Shape;1055;p43"/>
          <p:cNvSpPr txBox="1">
            <a:spLocks noGrp="1"/>
          </p:cNvSpPr>
          <p:nvPr>
            <p:ph type="subTitle" idx="1"/>
          </p:nvPr>
        </p:nvSpPr>
        <p:spPr>
          <a:xfrm>
            <a:off x="4804380" y="2865503"/>
            <a:ext cx="2743200" cy="1333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4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impact of the covid 19 epidemic. So buying and selling phones and computers online is a safe solution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6" name="Google Shape;1056;p43"/>
          <p:cNvSpPr txBox="1">
            <a:spLocks noGrp="1"/>
          </p:cNvSpPr>
          <p:nvPr>
            <p:ph type="subTitle" idx="4"/>
          </p:nvPr>
        </p:nvSpPr>
        <p:spPr>
          <a:xfrm>
            <a:off x="1596420" y="2708870"/>
            <a:ext cx="2743200" cy="14904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rlow Semi Condensed" panose="00000506000000000000" pitchFamily="2" charset="0"/>
              </a:rPr>
              <a:t>Information technology is developing strongly, leading to the development of e-commerce</a:t>
            </a:r>
            <a:endParaRPr dirty="0">
              <a:latin typeface="Barlow Semi Condensed" panose="00000506000000000000" pitchFamily="2" charset="0"/>
            </a:endParaRPr>
          </a:p>
        </p:txBody>
      </p:sp>
      <p:grpSp>
        <p:nvGrpSpPr>
          <p:cNvPr id="1057" name="Google Shape;1057;p43"/>
          <p:cNvGrpSpPr/>
          <p:nvPr/>
        </p:nvGrpSpPr>
        <p:grpSpPr>
          <a:xfrm rot="6975750">
            <a:off x="8848322" y="-230495"/>
            <a:ext cx="348410" cy="326677"/>
            <a:chOff x="1775975" y="1298800"/>
            <a:chExt cx="875950" cy="875375"/>
          </a:xfrm>
        </p:grpSpPr>
        <p:sp>
          <p:nvSpPr>
            <p:cNvPr id="1058" name="Google Shape;1058;p43"/>
            <p:cNvSpPr/>
            <p:nvPr/>
          </p:nvSpPr>
          <p:spPr>
            <a:xfrm>
              <a:off x="1775975" y="1298800"/>
              <a:ext cx="875950" cy="875375"/>
            </a:xfrm>
            <a:custGeom>
              <a:avLst/>
              <a:gdLst/>
              <a:ahLst/>
              <a:cxnLst/>
              <a:rect l="l" t="t" r="r" b="b"/>
              <a:pathLst>
                <a:path w="35038" h="35015" extrusionOk="0">
                  <a:moveTo>
                    <a:pt x="17530" y="1"/>
                  </a:moveTo>
                  <a:lnTo>
                    <a:pt x="15590" y="15568"/>
                  </a:lnTo>
                  <a:lnTo>
                    <a:pt x="0" y="17508"/>
                  </a:lnTo>
                  <a:lnTo>
                    <a:pt x="15590" y="19448"/>
                  </a:lnTo>
                  <a:lnTo>
                    <a:pt x="17530" y="35015"/>
                  </a:lnTo>
                  <a:lnTo>
                    <a:pt x="19447" y="19448"/>
                  </a:lnTo>
                  <a:lnTo>
                    <a:pt x="35037" y="17508"/>
                  </a:lnTo>
                  <a:lnTo>
                    <a:pt x="19447" y="15568"/>
                  </a:lnTo>
                  <a:lnTo>
                    <a:pt x="17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3"/>
            <p:cNvSpPr/>
            <p:nvPr/>
          </p:nvSpPr>
          <p:spPr>
            <a:xfrm>
              <a:off x="1904350" y="1426625"/>
              <a:ext cx="619175" cy="619175"/>
            </a:xfrm>
            <a:custGeom>
              <a:avLst/>
              <a:gdLst/>
              <a:ahLst/>
              <a:cxnLst/>
              <a:rect l="l" t="t" r="r" b="b"/>
              <a:pathLst>
                <a:path w="24767" h="24767" extrusionOk="0">
                  <a:moveTo>
                    <a:pt x="1" y="1"/>
                  </a:moveTo>
                  <a:lnTo>
                    <a:pt x="11048" y="12395"/>
                  </a:lnTo>
                  <a:lnTo>
                    <a:pt x="1" y="24766"/>
                  </a:lnTo>
                  <a:lnTo>
                    <a:pt x="12395" y="13741"/>
                  </a:lnTo>
                  <a:lnTo>
                    <a:pt x="24766" y="24766"/>
                  </a:lnTo>
                  <a:lnTo>
                    <a:pt x="13742" y="12395"/>
                  </a:lnTo>
                  <a:lnTo>
                    <a:pt x="24766" y="1"/>
                  </a:lnTo>
                  <a:lnTo>
                    <a:pt x="12395" y="110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43"/>
          <p:cNvGrpSpPr/>
          <p:nvPr/>
        </p:nvGrpSpPr>
        <p:grpSpPr>
          <a:xfrm rot="1590355">
            <a:off x="9806574" y="1947580"/>
            <a:ext cx="176616" cy="173985"/>
            <a:chOff x="7608325" y="4238884"/>
            <a:chExt cx="135876" cy="133852"/>
          </a:xfrm>
        </p:grpSpPr>
        <p:sp>
          <p:nvSpPr>
            <p:cNvPr id="1061" name="Google Shape;1061;p43"/>
            <p:cNvSpPr/>
            <p:nvPr/>
          </p:nvSpPr>
          <p:spPr>
            <a:xfrm>
              <a:off x="7608325" y="4238884"/>
              <a:ext cx="133846" cy="133852"/>
            </a:xfrm>
            <a:custGeom>
              <a:avLst/>
              <a:gdLst/>
              <a:ahLst/>
              <a:cxnLst/>
              <a:rect l="l" t="t" r="r" b="b"/>
              <a:pathLst>
                <a:path w="22552" h="22553" extrusionOk="0">
                  <a:moveTo>
                    <a:pt x="11276" y="1"/>
                  </a:moveTo>
                  <a:lnTo>
                    <a:pt x="8970" y="6164"/>
                  </a:lnTo>
                  <a:cubicBezTo>
                    <a:pt x="8491" y="7465"/>
                    <a:pt x="7464" y="8492"/>
                    <a:pt x="6163" y="8971"/>
                  </a:cubicBezTo>
                  <a:lnTo>
                    <a:pt x="0" y="11276"/>
                  </a:lnTo>
                  <a:lnTo>
                    <a:pt x="6163" y="13582"/>
                  </a:lnTo>
                  <a:cubicBezTo>
                    <a:pt x="7464" y="14061"/>
                    <a:pt x="8491" y="15088"/>
                    <a:pt x="8970" y="16389"/>
                  </a:cubicBezTo>
                  <a:lnTo>
                    <a:pt x="11276" y="22552"/>
                  </a:lnTo>
                  <a:lnTo>
                    <a:pt x="13581" y="16389"/>
                  </a:lnTo>
                  <a:cubicBezTo>
                    <a:pt x="14060" y="15088"/>
                    <a:pt x="15088" y="14061"/>
                    <a:pt x="16389" y="13582"/>
                  </a:cubicBezTo>
                  <a:lnTo>
                    <a:pt x="22552" y="11276"/>
                  </a:lnTo>
                  <a:lnTo>
                    <a:pt x="16389" y="8971"/>
                  </a:lnTo>
                  <a:cubicBezTo>
                    <a:pt x="15088" y="8492"/>
                    <a:pt x="14060" y="7465"/>
                    <a:pt x="13581" y="6164"/>
                  </a:cubicBezTo>
                  <a:lnTo>
                    <a:pt x="11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7710057" y="4241597"/>
              <a:ext cx="34144" cy="34144"/>
            </a:xfrm>
            <a:custGeom>
              <a:avLst/>
              <a:gdLst/>
              <a:ahLst/>
              <a:cxnLst/>
              <a:rect l="l" t="t" r="r" b="b"/>
              <a:pathLst>
                <a:path w="5753" h="5753" extrusionOk="0">
                  <a:moveTo>
                    <a:pt x="1" y="0"/>
                  </a:moveTo>
                  <a:lnTo>
                    <a:pt x="982" y="2169"/>
                  </a:lnTo>
                  <a:cubicBezTo>
                    <a:pt x="1188" y="2625"/>
                    <a:pt x="1188" y="3127"/>
                    <a:pt x="982" y="3584"/>
                  </a:cubicBezTo>
                  <a:lnTo>
                    <a:pt x="1" y="5752"/>
                  </a:lnTo>
                  <a:lnTo>
                    <a:pt x="1" y="5752"/>
                  </a:lnTo>
                  <a:lnTo>
                    <a:pt x="2169" y="4771"/>
                  </a:lnTo>
                  <a:cubicBezTo>
                    <a:pt x="2386" y="4668"/>
                    <a:pt x="2626" y="4617"/>
                    <a:pt x="2868" y="4617"/>
                  </a:cubicBezTo>
                  <a:cubicBezTo>
                    <a:pt x="3111" y="4617"/>
                    <a:pt x="3356" y="4668"/>
                    <a:pt x="3584" y="4771"/>
                  </a:cubicBezTo>
                  <a:lnTo>
                    <a:pt x="5753" y="5752"/>
                  </a:lnTo>
                  <a:lnTo>
                    <a:pt x="4771" y="3584"/>
                  </a:lnTo>
                  <a:cubicBezTo>
                    <a:pt x="4566" y="3127"/>
                    <a:pt x="4566" y="2625"/>
                    <a:pt x="4771" y="2169"/>
                  </a:cubicBezTo>
                  <a:lnTo>
                    <a:pt x="5753" y="0"/>
                  </a:lnTo>
                  <a:lnTo>
                    <a:pt x="3584" y="982"/>
                  </a:lnTo>
                  <a:cubicBezTo>
                    <a:pt x="3356" y="1084"/>
                    <a:pt x="3111" y="1136"/>
                    <a:pt x="2868" y="1136"/>
                  </a:cubicBezTo>
                  <a:cubicBezTo>
                    <a:pt x="2626" y="1136"/>
                    <a:pt x="2386" y="1084"/>
                    <a:pt x="2169" y="9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43"/>
          <p:cNvGrpSpPr/>
          <p:nvPr/>
        </p:nvGrpSpPr>
        <p:grpSpPr>
          <a:xfrm rot="-3181888">
            <a:off x="-259491" y="4927205"/>
            <a:ext cx="348414" cy="326681"/>
            <a:chOff x="1775975" y="1298800"/>
            <a:chExt cx="875950" cy="875375"/>
          </a:xfrm>
        </p:grpSpPr>
        <p:sp>
          <p:nvSpPr>
            <p:cNvPr id="1064" name="Google Shape;1064;p43"/>
            <p:cNvSpPr/>
            <p:nvPr/>
          </p:nvSpPr>
          <p:spPr>
            <a:xfrm>
              <a:off x="1775975" y="1298800"/>
              <a:ext cx="875950" cy="875375"/>
            </a:xfrm>
            <a:custGeom>
              <a:avLst/>
              <a:gdLst/>
              <a:ahLst/>
              <a:cxnLst/>
              <a:rect l="l" t="t" r="r" b="b"/>
              <a:pathLst>
                <a:path w="35038" h="35015" extrusionOk="0">
                  <a:moveTo>
                    <a:pt x="17530" y="1"/>
                  </a:moveTo>
                  <a:lnTo>
                    <a:pt x="15590" y="15568"/>
                  </a:lnTo>
                  <a:lnTo>
                    <a:pt x="0" y="17508"/>
                  </a:lnTo>
                  <a:lnTo>
                    <a:pt x="15590" y="19448"/>
                  </a:lnTo>
                  <a:lnTo>
                    <a:pt x="17530" y="35015"/>
                  </a:lnTo>
                  <a:lnTo>
                    <a:pt x="19447" y="19448"/>
                  </a:lnTo>
                  <a:lnTo>
                    <a:pt x="35037" y="17508"/>
                  </a:lnTo>
                  <a:lnTo>
                    <a:pt x="19447" y="15568"/>
                  </a:lnTo>
                  <a:lnTo>
                    <a:pt x="17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1904350" y="1426625"/>
              <a:ext cx="619175" cy="619175"/>
            </a:xfrm>
            <a:custGeom>
              <a:avLst/>
              <a:gdLst/>
              <a:ahLst/>
              <a:cxnLst/>
              <a:rect l="l" t="t" r="r" b="b"/>
              <a:pathLst>
                <a:path w="24767" h="24767" extrusionOk="0">
                  <a:moveTo>
                    <a:pt x="1" y="1"/>
                  </a:moveTo>
                  <a:lnTo>
                    <a:pt x="11048" y="12395"/>
                  </a:lnTo>
                  <a:lnTo>
                    <a:pt x="1" y="24766"/>
                  </a:lnTo>
                  <a:lnTo>
                    <a:pt x="12395" y="13741"/>
                  </a:lnTo>
                  <a:lnTo>
                    <a:pt x="24766" y="24766"/>
                  </a:lnTo>
                  <a:lnTo>
                    <a:pt x="13742" y="12395"/>
                  </a:lnTo>
                  <a:lnTo>
                    <a:pt x="24766" y="1"/>
                  </a:lnTo>
                  <a:lnTo>
                    <a:pt x="12395" y="110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43"/>
          <p:cNvGrpSpPr/>
          <p:nvPr/>
        </p:nvGrpSpPr>
        <p:grpSpPr>
          <a:xfrm rot="-8567283">
            <a:off x="-640331" y="2776323"/>
            <a:ext cx="176618" cy="173987"/>
            <a:chOff x="7608325" y="4238884"/>
            <a:chExt cx="135876" cy="133852"/>
          </a:xfrm>
        </p:grpSpPr>
        <p:sp>
          <p:nvSpPr>
            <p:cNvPr id="1067" name="Google Shape;1067;p43"/>
            <p:cNvSpPr/>
            <p:nvPr/>
          </p:nvSpPr>
          <p:spPr>
            <a:xfrm>
              <a:off x="7608325" y="4238884"/>
              <a:ext cx="133846" cy="133852"/>
            </a:xfrm>
            <a:custGeom>
              <a:avLst/>
              <a:gdLst/>
              <a:ahLst/>
              <a:cxnLst/>
              <a:rect l="l" t="t" r="r" b="b"/>
              <a:pathLst>
                <a:path w="22552" h="22553" extrusionOk="0">
                  <a:moveTo>
                    <a:pt x="11276" y="1"/>
                  </a:moveTo>
                  <a:lnTo>
                    <a:pt x="8970" y="6164"/>
                  </a:lnTo>
                  <a:cubicBezTo>
                    <a:pt x="8491" y="7465"/>
                    <a:pt x="7464" y="8492"/>
                    <a:pt x="6163" y="8971"/>
                  </a:cubicBezTo>
                  <a:lnTo>
                    <a:pt x="0" y="11276"/>
                  </a:lnTo>
                  <a:lnTo>
                    <a:pt x="6163" y="13582"/>
                  </a:lnTo>
                  <a:cubicBezTo>
                    <a:pt x="7464" y="14061"/>
                    <a:pt x="8491" y="15088"/>
                    <a:pt x="8970" y="16389"/>
                  </a:cubicBezTo>
                  <a:lnTo>
                    <a:pt x="11276" y="22552"/>
                  </a:lnTo>
                  <a:lnTo>
                    <a:pt x="13581" y="16389"/>
                  </a:lnTo>
                  <a:cubicBezTo>
                    <a:pt x="14060" y="15088"/>
                    <a:pt x="15088" y="14061"/>
                    <a:pt x="16389" y="13582"/>
                  </a:cubicBezTo>
                  <a:lnTo>
                    <a:pt x="22552" y="11276"/>
                  </a:lnTo>
                  <a:lnTo>
                    <a:pt x="16389" y="8971"/>
                  </a:lnTo>
                  <a:cubicBezTo>
                    <a:pt x="15088" y="8492"/>
                    <a:pt x="14060" y="7465"/>
                    <a:pt x="13581" y="6164"/>
                  </a:cubicBezTo>
                  <a:lnTo>
                    <a:pt x="11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3"/>
            <p:cNvSpPr/>
            <p:nvPr/>
          </p:nvSpPr>
          <p:spPr>
            <a:xfrm>
              <a:off x="7710057" y="4241597"/>
              <a:ext cx="34144" cy="34144"/>
            </a:xfrm>
            <a:custGeom>
              <a:avLst/>
              <a:gdLst/>
              <a:ahLst/>
              <a:cxnLst/>
              <a:rect l="l" t="t" r="r" b="b"/>
              <a:pathLst>
                <a:path w="5753" h="5753" extrusionOk="0">
                  <a:moveTo>
                    <a:pt x="1" y="0"/>
                  </a:moveTo>
                  <a:lnTo>
                    <a:pt x="982" y="2169"/>
                  </a:lnTo>
                  <a:cubicBezTo>
                    <a:pt x="1188" y="2625"/>
                    <a:pt x="1188" y="3127"/>
                    <a:pt x="982" y="3584"/>
                  </a:cubicBezTo>
                  <a:lnTo>
                    <a:pt x="1" y="5752"/>
                  </a:lnTo>
                  <a:lnTo>
                    <a:pt x="1" y="5752"/>
                  </a:lnTo>
                  <a:lnTo>
                    <a:pt x="2169" y="4771"/>
                  </a:lnTo>
                  <a:cubicBezTo>
                    <a:pt x="2386" y="4668"/>
                    <a:pt x="2626" y="4617"/>
                    <a:pt x="2868" y="4617"/>
                  </a:cubicBezTo>
                  <a:cubicBezTo>
                    <a:pt x="3111" y="4617"/>
                    <a:pt x="3356" y="4668"/>
                    <a:pt x="3584" y="4771"/>
                  </a:cubicBezTo>
                  <a:lnTo>
                    <a:pt x="5753" y="5752"/>
                  </a:lnTo>
                  <a:lnTo>
                    <a:pt x="4771" y="3584"/>
                  </a:lnTo>
                  <a:cubicBezTo>
                    <a:pt x="4566" y="3127"/>
                    <a:pt x="4566" y="2625"/>
                    <a:pt x="4771" y="2169"/>
                  </a:cubicBezTo>
                  <a:lnTo>
                    <a:pt x="5753" y="0"/>
                  </a:lnTo>
                  <a:lnTo>
                    <a:pt x="3584" y="982"/>
                  </a:lnTo>
                  <a:cubicBezTo>
                    <a:pt x="3356" y="1084"/>
                    <a:pt x="3111" y="1136"/>
                    <a:pt x="2868" y="1136"/>
                  </a:cubicBezTo>
                  <a:cubicBezTo>
                    <a:pt x="2626" y="1136"/>
                    <a:pt x="2386" y="1084"/>
                    <a:pt x="2169" y="9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2" name="Google Shape;1072;p43"/>
          <p:cNvGrpSpPr/>
          <p:nvPr/>
        </p:nvGrpSpPr>
        <p:grpSpPr>
          <a:xfrm>
            <a:off x="5915352" y="1783052"/>
            <a:ext cx="521256" cy="639200"/>
            <a:chOff x="3086313" y="2877049"/>
            <a:chExt cx="320143" cy="392581"/>
          </a:xfrm>
        </p:grpSpPr>
        <p:sp>
          <p:nvSpPr>
            <p:cNvPr id="1073" name="Google Shape;1073;p43"/>
            <p:cNvSpPr/>
            <p:nvPr/>
          </p:nvSpPr>
          <p:spPr>
            <a:xfrm>
              <a:off x="3125749" y="2915371"/>
              <a:ext cx="240505" cy="354259"/>
            </a:xfrm>
            <a:custGeom>
              <a:avLst/>
              <a:gdLst/>
              <a:ahLst/>
              <a:cxnLst/>
              <a:rect l="l" t="t" r="r" b="b"/>
              <a:pathLst>
                <a:path w="7550" h="11121" extrusionOk="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3263076" y="2942511"/>
              <a:ext cx="79287" cy="99579"/>
            </a:xfrm>
            <a:custGeom>
              <a:avLst/>
              <a:gdLst/>
              <a:ahLst/>
              <a:cxnLst/>
              <a:rect l="l" t="t" r="r" b="b"/>
              <a:pathLst>
                <a:path w="2489" h="3126" extrusionOk="0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3237656" y="2939262"/>
              <a:ext cx="20897" cy="14462"/>
            </a:xfrm>
            <a:custGeom>
              <a:avLst/>
              <a:gdLst/>
              <a:ahLst/>
              <a:cxnLst/>
              <a:rect l="l" t="t" r="r" b="b"/>
              <a:pathLst>
                <a:path w="656" h="454" extrusionOk="0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3379888" y="3029539"/>
              <a:ext cx="26567" cy="14048"/>
            </a:xfrm>
            <a:custGeom>
              <a:avLst/>
              <a:gdLst/>
              <a:ahLst/>
              <a:cxnLst/>
              <a:rect l="l" t="t" r="r" b="b"/>
              <a:pathLst>
                <a:path w="834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3"/>
            <p:cNvSpPr/>
            <p:nvPr/>
          </p:nvSpPr>
          <p:spPr>
            <a:xfrm>
              <a:off x="3086313" y="3029539"/>
              <a:ext cx="26599" cy="14048"/>
            </a:xfrm>
            <a:custGeom>
              <a:avLst/>
              <a:gdLst/>
              <a:ahLst/>
              <a:cxnLst/>
              <a:rect l="l" t="t" r="r" b="b"/>
              <a:pathLst>
                <a:path w="835" h="441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3"/>
            <p:cNvSpPr/>
            <p:nvPr/>
          </p:nvSpPr>
          <p:spPr>
            <a:xfrm>
              <a:off x="3359788" y="2953469"/>
              <a:ext cx="26567" cy="20355"/>
            </a:xfrm>
            <a:custGeom>
              <a:avLst/>
              <a:gdLst/>
              <a:ahLst/>
              <a:cxnLst/>
              <a:rect l="l" t="t" r="r" b="b"/>
              <a:pathLst>
                <a:path w="834" h="639" extrusionOk="0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3106413" y="3100034"/>
              <a:ext cx="26599" cy="20164"/>
            </a:xfrm>
            <a:custGeom>
              <a:avLst/>
              <a:gdLst/>
              <a:ahLst/>
              <a:cxnLst/>
              <a:rect l="l" t="t" r="r" b="b"/>
              <a:pathLst>
                <a:path w="835" h="633" extrusionOk="0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3308565" y="2897277"/>
              <a:ext cx="22044" cy="24178"/>
            </a:xfrm>
            <a:custGeom>
              <a:avLst/>
              <a:gdLst/>
              <a:ahLst/>
              <a:cxnLst/>
              <a:rect l="l" t="t" r="r" b="b"/>
              <a:pathLst>
                <a:path w="692" h="759" extrusionOk="0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3"/>
            <p:cNvSpPr/>
            <p:nvPr/>
          </p:nvSpPr>
          <p:spPr>
            <a:xfrm>
              <a:off x="3239153" y="2877049"/>
              <a:ext cx="14080" cy="26599"/>
            </a:xfrm>
            <a:custGeom>
              <a:avLst/>
              <a:gdLst/>
              <a:ahLst/>
              <a:cxnLst/>
              <a:rect l="l" t="t" r="r" b="b"/>
              <a:pathLst>
                <a:path w="442" h="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3"/>
            <p:cNvSpPr/>
            <p:nvPr/>
          </p:nvSpPr>
          <p:spPr>
            <a:xfrm>
              <a:off x="3161809" y="2897500"/>
              <a:ext cx="22394" cy="24337"/>
            </a:xfrm>
            <a:custGeom>
              <a:avLst/>
              <a:gdLst/>
              <a:ahLst/>
              <a:cxnLst/>
              <a:rect l="l" t="t" r="r" b="b"/>
              <a:pathLst>
                <a:path w="703" h="764" extrusionOk="0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3106413" y="2953151"/>
              <a:ext cx="26599" cy="19909"/>
            </a:xfrm>
            <a:custGeom>
              <a:avLst/>
              <a:gdLst/>
              <a:ahLst/>
              <a:cxnLst/>
              <a:rect l="l" t="t" r="r" b="b"/>
              <a:pathLst>
                <a:path w="835" h="625" extrusionOk="0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3360520" y="3099811"/>
              <a:ext cx="25834" cy="20005"/>
            </a:xfrm>
            <a:custGeom>
              <a:avLst/>
              <a:gdLst/>
              <a:ahLst/>
              <a:cxnLst/>
              <a:rect l="l" t="t" r="r" b="b"/>
              <a:pathLst>
                <a:path w="811" h="628" extrusionOk="0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E044925-A016-064F-58B7-A9EA55D6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the topic</a:t>
            </a:r>
          </a:p>
        </p:txBody>
      </p:sp>
      <p:grpSp>
        <p:nvGrpSpPr>
          <p:cNvPr id="57" name="Google Shape;9868;p84">
            <a:extLst>
              <a:ext uri="{FF2B5EF4-FFF2-40B4-BE49-F238E27FC236}">
                <a16:creationId xmlns:a16="http://schemas.microsoft.com/office/drawing/2014/main" id="{E0524839-E242-D2F7-D67F-FCA6D589D9A9}"/>
              </a:ext>
            </a:extLst>
          </p:cNvPr>
          <p:cNvGrpSpPr/>
          <p:nvPr/>
        </p:nvGrpSpPr>
        <p:grpSpPr>
          <a:xfrm>
            <a:off x="2752036" y="1804706"/>
            <a:ext cx="431894" cy="560471"/>
            <a:chOff x="2656082" y="2287427"/>
            <a:chExt cx="207582" cy="359594"/>
          </a:xfrm>
        </p:grpSpPr>
        <p:sp>
          <p:nvSpPr>
            <p:cNvPr id="58" name="Google Shape;9869;p84">
              <a:extLst>
                <a:ext uri="{FF2B5EF4-FFF2-40B4-BE49-F238E27FC236}">
                  <a16:creationId xmlns:a16="http://schemas.microsoft.com/office/drawing/2014/main" id="{13F133ED-2698-76FD-9C89-977CFB34394B}"/>
                </a:ext>
              </a:extLst>
            </p:cNvPr>
            <p:cNvSpPr/>
            <p:nvPr/>
          </p:nvSpPr>
          <p:spPr>
            <a:xfrm>
              <a:off x="2656082" y="2287427"/>
              <a:ext cx="207582" cy="359594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870;p84">
              <a:extLst>
                <a:ext uri="{FF2B5EF4-FFF2-40B4-BE49-F238E27FC236}">
                  <a16:creationId xmlns:a16="http://schemas.microsoft.com/office/drawing/2014/main" id="{8BA8773C-FDB7-805D-FFF8-E87EBF6A5F86}"/>
                </a:ext>
              </a:extLst>
            </p:cNvPr>
            <p:cNvSpPr/>
            <p:nvPr/>
          </p:nvSpPr>
          <p:spPr>
            <a:xfrm>
              <a:off x="2754395" y="2308608"/>
              <a:ext cx="31787" cy="10257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871;p84">
              <a:extLst>
                <a:ext uri="{FF2B5EF4-FFF2-40B4-BE49-F238E27FC236}">
                  <a16:creationId xmlns:a16="http://schemas.microsoft.com/office/drawing/2014/main" id="{0BF2C67A-CA48-3ACF-BA54-8CDDFA7EA531}"/>
                </a:ext>
              </a:extLst>
            </p:cNvPr>
            <p:cNvSpPr/>
            <p:nvPr/>
          </p:nvSpPr>
          <p:spPr>
            <a:xfrm>
              <a:off x="2743789" y="2594053"/>
              <a:ext cx="31406" cy="31056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872;p84">
              <a:extLst>
                <a:ext uri="{FF2B5EF4-FFF2-40B4-BE49-F238E27FC236}">
                  <a16:creationId xmlns:a16="http://schemas.microsoft.com/office/drawing/2014/main" id="{87A3CE8F-BEEB-1A1C-74E8-F6DD1E5AF400}"/>
                </a:ext>
              </a:extLst>
            </p:cNvPr>
            <p:cNvSpPr/>
            <p:nvPr/>
          </p:nvSpPr>
          <p:spPr>
            <a:xfrm>
              <a:off x="2733596" y="2308608"/>
              <a:ext cx="10225" cy="10257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" grpId="0" build="p"/>
      <p:bldP spid="105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41"/>
          <p:cNvSpPr/>
          <p:nvPr/>
        </p:nvSpPr>
        <p:spPr>
          <a:xfrm rot="-4499958">
            <a:off x="-125376" y="-268925"/>
            <a:ext cx="4331403" cy="4370554"/>
          </a:xfrm>
          <a:prstGeom prst="chord">
            <a:avLst>
              <a:gd name="adj1" fmla="val 2311657"/>
              <a:gd name="adj2" fmla="val 12182380"/>
            </a:avLst>
          </a:prstGeom>
          <a:solidFill>
            <a:srgbClr val="D7AD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41"/>
          <p:cNvSpPr txBox="1">
            <a:spLocks noGrp="1"/>
          </p:cNvSpPr>
          <p:nvPr>
            <p:ph type="title"/>
          </p:nvPr>
        </p:nvSpPr>
        <p:spPr>
          <a:xfrm>
            <a:off x="4797175" y="1483225"/>
            <a:ext cx="3633600" cy="22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Supported Languages</a:t>
            </a:r>
            <a:endParaRPr sz="4000" dirty="0"/>
          </a:p>
        </p:txBody>
      </p:sp>
      <p:sp>
        <p:nvSpPr>
          <p:cNvPr id="992" name="Google Shape;992;p41"/>
          <p:cNvSpPr txBox="1">
            <a:spLocks noGrp="1"/>
          </p:cNvSpPr>
          <p:nvPr>
            <p:ph type="title" idx="2"/>
          </p:nvPr>
        </p:nvSpPr>
        <p:spPr>
          <a:xfrm>
            <a:off x="4797175" y="673400"/>
            <a:ext cx="1211700" cy="6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994" name="Google Shape;994;p41"/>
          <p:cNvGrpSpPr/>
          <p:nvPr/>
        </p:nvGrpSpPr>
        <p:grpSpPr>
          <a:xfrm rot="-2700000">
            <a:off x="3731815" y="1249955"/>
            <a:ext cx="195627" cy="151659"/>
            <a:chOff x="3479343" y="571734"/>
            <a:chExt cx="195629" cy="151660"/>
          </a:xfrm>
        </p:grpSpPr>
        <p:sp>
          <p:nvSpPr>
            <p:cNvPr id="995" name="Google Shape;995;p41"/>
            <p:cNvSpPr/>
            <p:nvPr/>
          </p:nvSpPr>
          <p:spPr>
            <a:xfrm>
              <a:off x="3479343" y="571734"/>
              <a:ext cx="115952" cy="115952"/>
            </a:xfrm>
            <a:custGeom>
              <a:avLst/>
              <a:gdLst/>
              <a:ahLst/>
              <a:cxnLst/>
              <a:rect l="l" t="t" r="r" b="b"/>
              <a:pathLst>
                <a:path w="5753" h="5753" extrusionOk="0">
                  <a:moveTo>
                    <a:pt x="1" y="0"/>
                  </a:moveTo>
                  <a:lnTo>
                    <a:pt x="982" y="2169"/>
                  </a:lnTo>
                  <a:cubicBezTo>
                    <a:pt x="1188" y="2625"/>
                    <a:pt x="1188" y="3127"/>
                    <a:pt x="982" y="3584"/>
                  </a:cubicBezTo>
                  <a:lnTo>
                    <a:pt x="1" y="5752"/>
                  </a:lnTo>
                  <a:lnTo>
                    <a:pt x="1" y="5752"/>
                  </a:lnTo>
                  <a:lnTo>
                    <a:pt x="2169" y="4771"/>
                  </a:lnTo>
                  <a:cubicBezTo>
                    <a:pt x="2386" y="4668"/>
                    <a:pt x="2626" y="4617"/>
                    <a:pt x="2868" y="4617"/>
                  </a:cubicBezTo>
                  <a:cubicBezTo>
                    <a:pt x="3111" y="4617"/>
                    <a:pt x="3356" y="4668"/>
                    <a:pt x="3584" y="4771"/>
                  </a:cubicBezTo>
                  <a:lnTo>
                    <a:pt x="5753" y="5752"/>
                  </a:lnTo>
                  <a:lnTo>
                    <a:pt x="4771" y="3584"/>
                  </a:lnTo>
                  <a:cubicBezTo>
                    <a:pt x="4566" y="3127"/>
                    <a:pt x="4566" y="2625"/>
                    <a:pt x="4771" y="2169"/>
                  </a:cubicBezTo>
                  <a:lnTo>
                    <a:pt x="5753" y="0"/>
                  </a:lnTo>
                  <a:lnTo>
                    <a:pt x="3584" y="982"/>
                  </a:lnTo>
                  <a:cubicBezTo>
                    <a:pt x="3356" y="1084"/>
                    <a:pt x="3111" y="1136"/>
                    <a:pt x="2868" y="1136"/>
                  </a:cubicBezTo>
                  <a:cubicBezTo>
                    <a:pt x="2626" y="1136"/>
                    <a:pt x="2386" y="1084"/>
                    <a:pt x="2169" y="9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3614745" y="639965"/>
              <a:ext cx="60227" cy="83429"/>
            </a:xfrm>
            <a:custGeom>
              <a:avLst/>
              <a:gdLst/>
              <a:ahLst/>
              <a:cxnLst/>
              <a:rect l="l" t="t" r="r" b="b"/>
              <a:pathLst>
                <a:path w="6575" h="9108" extrusionOk="0">
                  <a:moveTo>
                    <a:pt x="3287" y="0"/>
                  </a:moveTo>
                  <a:lnTo>
                    <a:pt x="2763" y="3995"/>
                  </a:lnTo>
                  <a:lnTo>
                    <a:pt x="1" y="4543"/>
                  </a:lnTo>
                  <a:lnTo>
                    <a:pt x="2763" y="5068"/>
                  </a:lnTo>
                  <a:lnTo>
                    <a:pt x="3287" y="9108"/>
                  </a:lnTo>
                  <a:lnTo>
                    <a:pt x="3835" y="5068"/>
                  </a:lnTo>
                  <a:lnTo>
                    <a:pt x="6574" y="4543"/>
                  </a:lnTo>
                  <a:lnTo>
                    <a:pt x="3835" y="3995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7" name="Google Shape;997;p41"/>
          <p:cNvGrpSpPr/>
          <p:nvPr/>
        </p:nvGrpSpPr>
        <p:grpSpPr>
          <a:xfrm>
            <a:off x="4514282" y="262274"/>
            <a:ext cx="1494600" cy="1494600"/>
            <a:chOff x="949346" y="186074"/>
            <a:chExt cx="1494600" cy="1494600"/>
          </a:xfrm>
        </p:grpSpPr>
        <p:grpSp>
          <p:nvGrpSpPr>
            <p:cNvPr id="998" name="Google Shape;998;p41"/>
            <p:cNvGrpSpPr/>
            <p:nvPr/>
          </p:nvGrpSpPr>
          <p:grpSpPr>
            <a:xfrm rot="1212604" flipH="1">
              <a:off x="1751841" y="389985"/>
              <a:ext cx="172149" cy="133472"/>
              <a:chOff x="3479343" y="571734"/>
              <a:chExt cx="195629" cy="151660"/>
            </a:xfrm>
          </p:grpSpPr>
          <p:sp>
            <p:nvSpPr>
              <p:cNvPr id="999" name="Google Shape;999;p41"/>
              <p:cNvSpPr/>
              <p:nvPr/>
            </p:nvSpPr>
            <p:spPr>
              <a:xfrm>
                <a:off x="3479343" y="571734"/>
                <a:ext cx="115952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53" extrusionOk="0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1"/>
              <p:cNvSpPr/>
              <p:nvPr/>
            </p:nvSpPr>
            <p:spPr>
              <a:xfrm>
                <a:off x="3614745" y="639965"/>
                <a:ext cx="60227" cy="83429"/>
              </a:xfrm>
              <a:custGeom>
                <a:avLst/>
                <a:gdLst/>
                <a:ahLst/>
                <a:cxnLst/>
                <a:rect l="l" t="t" r="r" b="b"/>
                <a:pathLst>
                  <a:path w="6575" h="9108" extrusionOk="0">
                    <a:moveTo>
                      <a:pt x="3287" y="0"/>
                    </a:moveTo>
                    <a:lnTo>
                      <a:pt x="2763" y="3995"/>
                    </a:lnTo>
                    <a:lnTo>
                      <a:pt x="1" y="4543"/>
                    </a:lnTo>
                    <a:lnTo>
                      <a:pt x="2763" y="5068"/>
                    </a:lnTo>
                    <a:lnTo>
                      <a:pt x="3287" y="9108"/>
                    </a:lnTo>
                    <a:lnTo>
                      <a:pt x="3835" y="5068"/>
                    </a:lnTo>
                    <a:lnTo>
                      <a:pt x="6574" y="4543"/>
                    </a:lnTo>
                    <a:lnTo>
                      <a:pt x="3835" y="3995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Google Shape;1001;p41"/>
            <p:cNvGrpSpPr/>
            <p:nvPr/>
          </p:nvGrpSpPr>
          <p:grpSpPr>
            <a:xfrm rot="-5482814" flipH="1">
              <a:off x="1116220" y="1070363"/>
              <a:ext cx="172144" cy="133474"/>
              <a:chOff x="3479343" y="571734"/>
              <a:chExt cx="195629" cy="151660"/>
            </a:xfrm>
          </p:grpSpPr>
          <p:sp>
            <p:nvSpPr>
              <p:cNvPr id="1002" name="Google Shape;1002;p41"/>
              <p:cNvSpPr/>
              <p:nvPr/>
            </p:nvSpPr>
            <p:spPr>
              <a:xfrm>
                <a:off x="3479343" y="571734"/>
                <a:ext cx="115952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53" extrusionOk="0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1"/>
              <p:cNvSpPr/>
              <p:nvPr/>
            </p:nvSpPr>
            <p:spPr>
              <a:xfrm>
                <a:off x="3614745" y="639965"/>
                <a:ext cx="60227" cy="83429"/>
              </a:xfrm>
              <a:custGeom>
                <a:avLst/>
                <a:gdLst/>
                <a:ahLst/>
                <a:cxnLst/>
                <a:rect l="l" t="t" r="r" b="b"/>
                <a:pathLst>
                  <a:path w="6575" h="9108" extrusionOk="0">
                    <a:moveTo>
                      <a:pt x="3287" y="0"/>
                    </a:moveTo>
                    <a:lnTo>
                      <a:pt x="2763" y="3995"/>
                    </a:lnTo>
                    <a:lnTo>
                      <a:pt x="1" y="4543"/>
                    </a:lnTo>
                    <a:lnTo>
                      <a:pt x="2763" y="5068"/>
                    </a:lnTo>
                    <a:lnTo>
                      <a:pt x="3287" y="9108"/>
                    </a:lnTo>
                    <a:lnTo>
                      <a:pt x="3835" y="5068"/>
                    </a:lnTo>
                    <a:lnTo>
                      <a:pt x="6574" y="4543"/>
                    </a:lnTo>
                    <a:lnTo>
                      <a:pt x="3835" y="3995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4" name="Google Shape;1004;p41"/>
            <p:cNvSpPr/>
            <p:nvPr/>
          </p:nvSpPr>
          <p:spPr>
            <a:xfrm rot="7599835">
              <a:off x="1162582" y="399311"/>
              <a:ext cx="1068127" cy="1068127"/>
            </a:xfrm>
            <a:prstGeom prst="arc">
              <a:avLst>
                <a:gd name="adj1" fmla="val 1920864"/>
                <a:gd name="adj2" fmla="val 9360725"/>
              </a:avLst>
            </a:prstGeom>
            <a:noFill/>
            <a:ln w="9525" cap="flat" cmpd="sng">
              <a:solidFill>
                <a:schemeClr val="l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05" name="Google Shape;1005;p41"/>
          <p:cNvCxnSpPr/>
          <p:nvPr/>
        </p:nvCxnSpPr>
        <p:spPr>
          <a:xfrm>
            <a:off x="4929525" y="3799195"/>
            <a:ext cx="1995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07" name="Google Shape;1007;p41"/>
          <p:cNvGrpSpPr/>
          <p:nvPr/>
        </p:nvGrpSpPr>
        <p:grpSpPr>
          <a:xfrm rot="-10078119">
            <a:off x="-916616" y="2245065"/>
            <a:ext cx="3217872" cy="3113261"/>
            <a:chOff x="-1783798" y="2411358"/>
            <a:chExt cx="4395512" cy="4252618"/>
          </a:xfrm>
        </p:grpSpPr>
        <p:grpSp>
          <p:nvGrpSpPr>
            <p:cNvPr id="1008" name="Google Shape;1008;p41"/>
            <p:cNvGrpSpPr/>
            <p:nvPr/>
          </p:nvGrpSpPr>
          <p:grpSpPr>
            <a:xfrm rot="-4975938">
              <a:off x="-1597777" y="2583120"/>
              <a:ext cx="4023469" cy="3909094"/>
              <a:chOff x="4875999" y="301800"/>
              <a:chExt cx="2439900" cy="2438700"/>
            </a:xfrm>
          </p:grpSpPr>
          <p:sp>
            <p:nvSpPr>
              <p:cNvPr id="1009" name="Google Shape;1009;p41"/>
              <p:cNvSpPr/>
              <p:nvPr/>
            </p:nvSpPr>
            <p:spPr>
              <a:xfrm rot="-2698952">
                <a:off x="5271032" y="1102757"/>
                <a:ext cx="1392010" cy="27365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1"/>
              <p:cNvSpPr/>
              <p:nvPr/>
            </p:nvSpPr>
            <p:spPr>
              <a:xfrm rot="-2698988">
                <a:off x="4654512" y="1237742"/>
                <a:ext cx="2882874" cy="566817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1" name="Google Shape;1011;p41"/>
            <p:cNvGrpSpPr/>
            <p:nvPr/>
          </p:nvGrpSpPr>
          <p:grpSpPr>
            <a:xfrm rot="-8567104">
              <a:off x="298916" y="3686996"/>
              <a:ext cx="283517" cy="279284"/>
              <a:chOff x="6369000" y="1614048"/>
              <a:chExt cx="461445" cy="454556"/>
            </a:xfrm>
          </p:grpSpPr>
          <p:sp>
            <p:nvSpPr>
              <p:cNvPr id="1012" name="Google Shape;1012;p41"/>
              <p:cNvSpPr/>
              <p:nvPr/>
            </p:nvSpPr>
            <p:spPr>
              <a:xfrm>
                <a:off x="6369000" y="1614048"/>
                <a:ext cx="454536" cy="454556"/>
              </a:xfrm>
              <a:custGeom>
                <a:avLst/>
                <a:gdLst/>
                <a:ahLst/>
                <a:cxnLst/>
                <a:rect l="l" t="t" r="r" b="b"/>
                <a:pathLst>
                  <a:path w="22552" h="22553" extrusionOk="0">
                    <a:moveTo>
                      <a:pt x="11276" y="1"/>
                    </a:moveTo>
                    <a:lnTo>
                      <a:pt x="8970" y="6164"/>
                    </a:lnTo>
                    <a:cubicBezTo>
                      <a:pt x="8491" y="7465"/>
                      <a:pt x="7464" y="8492"/>
                      <a:pt x="6163" y="8971"/>
                    </a:cubicBezTo>
                    <a:lnTo>
                      <a:pt x="0" y="11276"/>
                    </a:lnTo>
                    <a:lnTo>
                      <a:pt x="6163" y="13582"/>
                    </a:lnTo>
                    <a:cubicBezTo>
                      <a:pt x="7464" y="14061"/>
                      <a:pt x="8491" y="15088"/>
                      <a:pt x="8970" y="16389"/>
                    </a:cubicBezTo>
                    <a:lnTo>
                      <a:pt x="11276" y="22552"/>
                    </a:lnTo>
                    <a:lnTo>
                      <a:pt x="13581" y="16389"/>
                    </a:lnTo>
                    <a:cubicBezTo>
                      <a:pt x="14060" y="15088"/>
                      <a:pt x="15088" y="14061"/>
                      <a:pt x="16389" y="13582"/>
                    </a:cubicBezTo>
                    <a:lnTo>
                      <a:pt x="22552" y="11276"/>
                    </a:lnTo>
                    <a:lnTo>
                      <a:pt x="16389" y="8971"/>
                    </a:lnTo>
                    <a:cubicBezTo>
                      <a:pt x="15088" y="8492"/>
                      <a:pt x="14060" y="7465"/>
                      <a:pt x="13581" y="6164"/>
                    </a:cubicBezTo>
                    <a:lnTo>
                      <a:pt x="112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1"/>
              <p:cNvSpPr/>
              <p:nvPr/>
            </p:nvSpPr>
            <p:spPr>
              <a:xfrm>
                <a:off x="6714493" y="1623259"/>
                <a:ext cx="115952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53" extrusionOk="0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D894423-F700-CD8F-B2D2-ACDF38A3558A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675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44"/>
          <p:cNvSpPr/>
          <p:nvPr/>
        </p:nvSpPr>
        <p:spPr>
          <a:xfrm>
            <a:off x="6109350" y="3825775"/>
            <a:ext cx="1237200" cy="1197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44"/>
          <p:cNvSpPr/>
          <p:nvPr/>
        </p:nvSpPr>
        <p:spPr>
          <a:xfrm>
            <a:off x="5155125" y="3316500"/>
            <a:ext cx="3316525" cy="1262600"/>
          </a:xfrm>
          <a:custGeom>
            <a:avLst/>
            <a:gdLst/>
            <a:ahLst/>
            <a:cxnLst/>
            <a:rect l="l" t="t" r="r" b="b"/>
            <a:pathLst>
              <a:path w="132661" h="50504" extrusionOk="0">
                <a:moveTo>
                  <a:pt x="0" y="38169"/>
                </a:moveTo>
                <a:lnTo>
                  <a:pt x="56556" y="50504"/>
                </a:lnTo>
                <a:lnTo>
                  <a:pt x="69356" y="33980"/>
                </a:lnTo>
                <a:lnTo>
                  <a:pt x="121955" y="0"/>
                </a:lnTo>
                <a:lnTo>
                  <a:pt x="132661" y="28162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diamond" w="med" len="med"/>
            <a:tailEnd type="oval" w="med" len="med"/>
          </a:ln>
        </p:spPr>
      </p:sp>
      <p:sp>
        <p:nvSpPr>
          <p:cNvPr id="1093" name="Google Shape;1093;p44"/>
          <p:cNvSpPr/>
          <p:nvPr/>
        </p:nvSpPr>
        <p:spPr>
          <a:xfrm rot="6748774" flipH="1">
            <a:off x="-1140614" y="1126898"/>
            <a:ext cx="4212590" cy="4212590"/>
          </a:xfrm>
          <a:prstGeom prst="arc">
            <a:avLst>
              <a:gd name="adj1" fmla="val 13441305"/>
              <a:gd name="adj2" fmla="val 16020021"/>
            </a:avLst>
          </a:prstGeom>
          <a:noFill/>
          <a:ln w="9525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44"/>
          <p:cNvSpPr/>
          <p:nvPr/>
        </p:nvSpPr>
        <p:spPr>
          <a:xfrm rot="6748686" flipH="1">
            <a:off x="-278997" y="2340428"/>
            <a:ext cx="3292441" cy="3292441"/>
          </a:xfrm>
          <a:prstGeom prst="arc">
            <a:avLst>
              <a:gd name="adj1" fmla="val 1886292"/>
              <a:gd name="adj2" fmla="val 3765709"/>
            </a:avLst>
          </a:prstGeom>
          <a:noFill/>
          <a:ln w="9525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5" name="Google Shape;1095;p44"/>
          <p:cNvGrpSpPr/>
          <p:nvPr/>
        </p:nvGrpSpPr>
        <p:grpSpPr>
          <a:xfrm>
            <a:off x="6073667" y="-984307"/>
            <a:ext cx="5201796" cy="5388516"/>
            <a:chOff x="5696667" y="-635207"/>
            <a:chExt cx="5201796" cy="5388516"/>
          </a:xfrm>
        </p:grpSpPr>
        <p:sp>
          <p:nvSpPr>
            <p:cNvPr id="1096" name="Google Shape;1096;p44"/>
            <p:cNvSpPr/>
            <p:nvPr/>
          </p:nvSpPr>
          <p:spPr>
            <a:xfrm rot="-9882052">
              <a:off x="6177775" y="-154099"/>
              <a:ext cx="4212485" cy="4212485"/>
            </a:xfrm>
            <a:prstGeom prst="arc">
              <a:avLst>
                <a:gd name="adj1" fmla="val 13441305"/>
                <a:gd name="adj2" fmla="val 16020021"/>
              </a:avLst>
            </a:prstGeom>
            <a:noFill/>
            <a:ln w="9525" cap="flat" cmpd="sng">
              <a:solidFill>
                <a:schemeClr val="l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7" name="Google Shape;1097;p44"/>
            <p:cNvGrpSpPr/>
            <p:nvPr/>
          </p:nvGrpSpPr>
          <p:grpSpPr>
            <a:xfrm rot="1523779">
              <a:off x="6172970" y="891235"/>
              <a:ext cx="406195" cy="314920"/>
              <a:chOff x="3479343" y="571734"/>
              <a:chExt cx="195629" cy="151660"/>
            </a:xfrm>
          </p:grpSpPr>
          <p:sp>
            <p:nvSpPr>
              <p:cNvPr id="1098" name="Google Shape;1098;p44"/>
              <p:cNvSpPr/>
              <p:nvPr/>
            </p:nvSpPr>
            <p:spPr>
              <a:xfrm>
                <a:off x="3479343" y="571734"/>
                <a:ext cx="115952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53" extrusionOk="0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4"/>
              <p:cNvSpPr/>
              <p:nvPr/>
            </p:nvSpPr>
            <p:spPr>
              <a:xfrm>
                <a:off x="3614745" y="639965"/>
                <a:ext cx="60227" cy="83429"/>
              </a:xfrm>
              <a:custGeom>
                <a:avLst/>
                <a:gdLst/>
                <a:ahLst/>
                <a:cxnLst/>
                <a:rect l="l" t="t" r="r" b="b"/>
                <a:pathLst>
                  <a:path w="6575" h="9108" extrusionOk="0">
                    <a:moveTo>
                      <a:pt x="3287" y="0"/>
                    </a:moveTo>
                    <a:lnTo>
                      <a:pt x="2763" y="3995"/>
                    </a:lnTo>
                    <a:lnTo>
                      <a:pt x="1" y="4543"/>
                    </a:lnTo>
                    <a:lnTo>
                      <a:pt x="2763" y="5068"/>
                    </a:lnTo>
                    <a:lnTo>
                      <a:pt x="3287" y="9108"/>
                    </a:lnTo>
                    <a:lnTo>
                      <a:pt x="3835" y="5068"/>
                    </a:lnTo>
                    <a:lnTo>
                      <a:pt x="6574" y="4543"/>
                    </a:lnTo>
                    <a:lnTo>
                      <a:pt x="3835" y="3995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0" name="Google Shape;1100;p44"/>
            <p:cNvSpPr/>
            <p:nvPr/>
          </p:nvSpPr>
          <p:spPr>
            <a:xfrm rot="-9882052">
              <a:off x="6204870" y="59717"/>
              <a:ext cx="4212485" cy="4212485"/>
            </a:xfrm>
            <a:prstGeom prst="arc">
              <a:avLst>
                <a:gd name="adj1" fmla="val 705760"/>
                <a:gd name="adj2" fmla="val 3765709"/>
              </a:avLst>
            </a:prstGeom>
            <a:noFill/>
            <a:ln w="9525" cap="flat" cmpd="sng">
              <a:solidFill>
                <a:schemeClr val="l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44"/>
          <p:cNvGrpSpPr/>
          <p:nvPr/>
        </p:nvGrpSpPr>
        <p:grpSpPr>
          <a:xfrm flipH="1">
            <a:off x="106208" y="105896"/>
            <a:ext cx="2453565" cy="1262524"/>
            <a:chOff x="5307525" y="3468900"/>
            <a:chExt cx="3316525" cy="1706575"/>
          </a:xfrm>
        </p:grpSpPr>
        <p:sp>
          <p:nvSpPr>
            <p:cNvPr id="1102" name="Google Shape;1102;p44"/>
            <p:cNvSpPr/>
            <p:nvPr/>
          </p:nvSpPr>
          <p:spPr>
            <a:xfrm>
              <a:off x="6261750" y="3978175"/>
              <a:ext cx="1237200" cy="11973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4"/>
            <p:cNvSpPr/>
            <p:nvPr/>
          </p:nvSpPr>
          <p:spPr>
            <a:xfrm>
              <a:off x="5307525" y="3468900"/>
              <a:ext cx="3316525" cy="1262600"/>
            </a:xfrm>
            <a:custGeom>
              <a:avLst/>
              <a:gdLst/>
              <a:ahLst/>
              <a:cxnLst/>
              <a:rect l="l" t="t" r="r" b="b"/>
              <a:pathLst>
                <a:path w="132661" h="50504" extrusionOk="0">
                  <a:moveTo>
                    <a:pt x="0" y="38169"/>
                  </a:moveTo>
                  <a:lnTo>
                    <a:pt x="56556" y="50504"/>
                  </a:lnTo>
                  <a:lnTo>
                    <a:pt x="69356" y="33980"/>
                  </a:lnTo>
                  <a:lnTo>
                    <a:pt x="121955" y="0"/>
                  </a:lnTo>
                  <a:lnTo>
                    <a:pt x="132661" y="28162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diamond" w="med" len="med"/>
              <a:tailEnd type="oval" w="med" len="med"/>
            </a:ln>
          </p:spPr>
        </p:sp>
      </p:grpSp>
      <p:grpSp>
        <p:nvGrpSpPr>
          <p:cNvPr id="1104" name="Google Shape;1104;p44"/>
          <p:cNvGrpSpPr/>
          <p:nvPr/>
        </p:nvGrpSpPr>
        <p:grpSpPr>
          <a:xfrm flipH="1">
            <a:off x="715992" y="708769"/>
            <a:ext cx="406204" cy="314922"/>
            <a:chOff x="3479343" y="571734"/>
            <a:chExt cx="195629" cy="151660"/>
          </a:xfrm>
        </p:grpSpPr>
        <p:sp>
          <p:nvSpPr>
            <p:cNvPr id="1105" name="Google Shape;1105;p44"/>
            <p:cNvSpPr/>
            <p:nvPr/>
          </p:nvSpPr>
          <p:spPr>
            <a:xfrm>
              <a:off x="3479343" y="571734"/>
              <a:ext cx="115952" cy="115952"/>
            </a:xfrm>
            <a:custGeom>
              <a:avLst/>
              <a:gdLst/>
              <a:ahLst/>
              <a:cxnLst/>
              <a:rect l="l" t="t" r="r" b="b"/>
              <a:pathLst>
                <a:path w="5753" h="5753" extrusionOk="0">
                  <a:moveTo>
                    <a:pt x="1" y="0"/>
                  </a:moveTo>
                  <a:lnTo>
                    <a:pt x="982" y="2169"/>
                  </a:lnTo>
                  <a:cubicBezTo>
                    <a:pt x="1188" y="2625"/>
                    <a:pt x="1188" y="3127"/>
                    <a:pt x="982" y="3584"/>
                  </a:cubicBezTo>
                  <a:lnTo>
                    <a:pt x="1" y="5752"/>
                  </a:lnTo>
                  <a:lnTo>
                    <a:pt x="1" y="5752"/>
                  </a:lnTo>
                  <a:lnTo>
                    <a:pt x="2169" y="4771"/>
                  </a:lnTo>
                  <a:cubicBezTo>
                    <a:pt x="2386" y="4668"/>
                    <a:pt x="2626" y="4617"/>
                    <a:pt x="2868" y="4617"/>
                  </a:cubicBezTo>
                  <a:cubicBezTo>
                    <a:pt x="3111" y="4617"/>
                    <a:pt x="3356" y="4668"/>
                    <a:pt x="3584" y="4771"/>
                  </a:cubicBezTo>
                  <a:lnTo>
                    <a:pt x="5753" y="5752"/>
                  </a:lnTo>
                  <a:lnTo>
                    <a:pt x="4771" y="3584"/>
                  </a:lnTo>
                  <a:cubicBezTo>
                    <a:pt x="4566" y="3127"/>
                    <a:pt x="4566" y="2625"/>
                    <a:pt x="4771" y="2169"/>
                  </a:cubicBezTo>
                  <a:lnTo>
                    <a:pt x="5753" y="0"/>
                  </a:lnTo>
                  <a:lnTo>
                    <a:pt x="3584" y="982"/>
                  </a:lnTo>
                  <a:cubicBezTo>
                    <a:pt x="3356" y="1084"/>
                    <a:pt x="3111" y="1136"/>
                    <a:pt x="2868" y="1136"/>
                  </a:cubicBezTo>
                  <a:cubicBezTo>
                    <a:pt x="2626" y="1136"/>
                    <a:pt x="2386" y="1084"/>
                    <a:pt x="2169" y="9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4"/>
            <p:cNvSpPr/>
            <p:nvPr/>
          </p:nvSpPr>
          <p:spPr>
            <a:xfrm>
              <a:off x="3614745" y="639965"/>
              <a:ext cx="60227" cy="83429"/>
            </a:xfrm>
            <a:custGeom>
              <a:avLst/>
              <a:gdLst/>
              <a:ahLst/>
              <a:cxnLst/>
              <a:rect l="l" t="t" r="r" b="b"/>
              <a:pathLst>
                <a:path w="6575" h="9108" extrusionOk="0">
                  <a:moveTo>
                    <a:pt x="3287" y="0"/>
                  </a:moveTo>
                  <a:lnTo>
                    <a:pt x="2763" y="3995"/>
                  </a:lnTo>
                  <a:lnTo>
                    <a:pt x="1" y="4543"/>
                  </a:lnTo>
                  <a:lnTo>
                    <a:pt x="2763" y="5068"/>
                  </a:lnTo>
                  <a:lnTo>
                    <a:pt x="3287" y="9108"/>
                  </a:lnTo>
                  <a:lnTo>
                    <a:pt x="3835" y="5068"/>
                  </a:lnTo>
                  <a:lnTo>
                    <a:pt x="6574" y="4543"/>
                  </a:lnTo>
                  <a:lnTo>
                    <a:pt x="3835" y="3995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44"/>
          <p:cNvGrpSpPr/>
          <p:nvPr/>
        </p:nvGrpSpPr>
        <p:grpSpPr>
          <a:xfrm flipH="1">
            <a:off x="8471467" y="307294"/>
            <a:ext cx="406204" cy="314922"/>
            <a:chOff x="3479343" y="571734"/>
            <a:chExt cx="195629" cy="151660"/>
          </a:xfrm>
        </p:grpSpPr>
        <p:sp>
          <p:nvSpPr>
            <p:cNvPr id="1108" name="Google Shape;1108;p44"/>
            <p:cNvSpPr/>
            <p:nvPr/>
          </p:nvSpPr>
          <p:spPr>
            <a:xfrm>
              <a:off x="3479343" y="571734"/>
              <a:ext cx="115952" cy="115952"/>
            </a:xfrm>
            <a:custGeom>
              <a:avLst/>
              <a:gdLst/>
              <a:ahLst/>
              <a:cxnLst/>
              <a:rect l="l" t="t" r="r" b="b"/>
              <a:pathLst>
                <a:path w="5753" h="5753" extrusionOk="0">
                  <a:moveTo>
                    <a:pt x="1" y="0"/>
                  </a:moveTo>
                  <a:lnTo>
                    <a:pt x="982" y="2169"/>
                  </a:lnTo>
                  <a:cubicBezTo>
                    <a:pt x="1188" y="2625"/>
                    <a:pt x="1188" y="3127"/>
                    <a:pt x="982" y="3584"/>
                  </a:cubicBezTo>
                  <a:lnTo>
                    <a:pt x="1" y="5752"/>
                  </a:lnTo>
                  <a:lnTo>
                    <a:pt x="1" y="5752"/>
                  </a:lnTo>
                  <a:lnTo>
                    <a:pt x="2169" y="4771"/>
                  </a:lnTo>
                  <a:cubicBezTo>
                    <a:pt x="2386" y="4668"/>
                    <a:pt x="2626" y="4617"/>
                    <a:pt x="2868" y="4617"/>
                  </a:cubicBezTo>
                  <a:cubicBezTo>
                    <a:pt x="3111" y="4617"/>
                    <a:pt x="3356" y="4668"/>
                    <a:pt x="3584" y="4771"/>
                  </a:cubicBezTo>
                  <a:lnTo>
                    <a:pt x="5753" y="5752"/>
                  </a:lnTo>
                  <a:lnTo>
                    <a:pt x="4771" y="3584"/>
                  </a:lnTo>
                  <a:cubicBezTo>
                    <a:pt x="4566" y="3127"/>
                    <a:pt x="4566" y="2625"/>
                    <a:pt x="4771" y="2169"/>
                  </a:cubicBezTo>
                  <a:lnTo>
                    <a:pt x="5753" y="0"/>
                  </a:lnTo>
                  <a:lnTo>
                    <a:pt x="3584" y="982"/>
                  </a:lnTo>
                  <a:cubicBezTo>
                    <a:pt x="3356" y="1084"/>
                    <a:pt x="3111" y="1136"/>
                    <a:pt x="2868" y="1136"/>
                  </a:cubicBezTo>
                  <a:cubicBezTo>
                    <a:pt x="2626" y="1136"/>
                    <a:pt x="2386" y="1084"/>
                    <a:pt x="2169" y="9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4"/>
            <p:cNvSpPr/>
            <p:nvPr/>
          </p:nvSpPr>
          <p:spPr>
            <a:xfrm>
              <a:off x="3614745" y="639965"/>
              <a:ext cx="60227" cy="83429"/>
            </a:xfrm>
            <a:custGeom>
              <a:avLst/>
              <a:gdLst/>
              <a:ahLst/>
              <a:cxnLst/>
              <a:rect l="l" t="t" r="r" b="b"/>
              <a:pathLst>
                <a:path w="6575" h="9108" extrusionOk="0">
                  <a:moveTo>
                    <a:pt x="3287" y="0"/>
                  </a:moveTo>
                  <a:lnTo>
                    <a:pt x="2763" y="3995"/>
                  </a:lnTo>
                  <a:lnTo>
                    <a:pt x="1" y="4543"/>
                  </a:lnTo>
                  <a:lnTo>
                    <a:pt x="2763" y="5068"/>
                  </a:lnTo>
                  <a:lnTo>
                    <a:pt x="3287" y="9108"/>
                  </a:lnTo>
                  <a:lnTo>
                    <a:pt x="3835" y="5068"/>
                  </a:lnTo>
                  <a:lnTo>
                    <a:pt x="6574" y="4543"/>
                  </a:lnTo>
                  <a:lnTo>
                    <a:pt x="3835" y="3995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44"/>
          <p:cNvGrpSpPr/>
          <p:nvPr/>
        </p:nvGrpSpPr>
        <p:grpSpPr>
          <a:xfrm rot="10800000" flipH="1">
            <a:off x="2663871" y="4043444"/>
            <a:ext cx="406204" cy="314922"/>
            <a:chOff x="3479343" y="571734"/>
            <a:chExt cx="195629" cy="151660"/>
          </a:xfrm>
        </p:grpSpPr>
        <p:sp>
          <p:nvSpPr>
            <p:cNvPr id="1111" name="Google Shape;1111;p44"/>
            <p:cNvSpPr/>
            <p:nvPr/>
          </p:nvSpPr>
          <p:spPr>
            <a:xfrm>
              <a:off x="3479343" y="571734"/>
              <a:ext cx="115952" cy="115952"/>
            </a:xfrm>
            <a:custGeom>
              <a:avLst/>
              <a:gdLst/>
              <a:ahLst/>
              <a:cxnLst/>
              <a:rect l="l" t="t" r="r" b="b"/>
              <a:pathLst>
                <a:path w="5753" h="5753" extrusionOk="0">
                  <a:moveTo>
                    <a:pt x="1" y="0"/>
                  </a:moveTo>
                  <a:lnTo>
                    <a:pt x="982" y="2169"/>
                  </a:lnTo>
                  <a:cubicBezTo>
                    <a:pt x="1188" y="2625"/>
                    <a:pt x="1188" y="3127"/>
                    <a:pt x="982" y="3584"/>
                  </a:cubicBezTo>
                  <a:lnTo>
                    <a:pt x="1" y="5752"/>
                  </a:lnTo>
                  <a:lnTo>
                    <a:pt x="1" y="5752"/>
                  </a:lnTo>
                  <a:lnTo>
                    <a:pt x="2169" y="4771"/>
                  </a:lnTo>
                  <a:cubicBezTo>
                    <a:pt x="2386" y="4668"/>
                    <a:pt x="2626" y="4617"/>
                    <a:pt x="2868" y="4617"/>
                  </a:cubicBezTo>
                  <a:cubicBezTo>
                    <a:pt x="3111" y="4617"/>
                    <a:pt x="3356" y="4668"/>
                    <a:pt x="3584" y="4771"/>
                  </a:cubicBezTo>
                  <a:lnTo>
                    <a:pt x="5753" y="5752"/>
                  </a:lnTo>
                  <a:lnTo>
                    <a:pt x="4771" y="3584"/>
                  </a:lnTo>
                  <a:cubicBezTo>
                    <a:pt x="4566" y="3127"/>
                    <a:pt x="4566" y="2625"/>
                    <a:pt x="4771" y="2169"/>
                  </a:cubicBezTo>
                  <a:lnTo>
                    <a:pt x="5753" y="0"/>
                  </a:lnTo>
                  <a:lnTo>
                    <a:pt x="3584" y="982"/>
                  </a:lnTo>
                  <a:cubicBezTo>
                    <a:pt x="3356" y="1084"/>
                    <a:pt x="3111" y="1136"/>
                    <a:pt x="2868" y="1136"/>
                  </a:cubicBezTo>
                  <a:cubicBezTo>
                    <a:pt x="2626" y="1136"/>
                    <a:pt x="2386" y="1084"/>
                    <a:pt x="2169" y="9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4"/>
            <p:cNvSpPr/>
            <p:nvPr/>
          </p:nvSpPr>
          <p:spPr>
            <a:xfrm>
              <a:off x="3614745" y="639965"/>
              <a:ext cx="60227" cy="83429"/>
            </a:xfrm>
            <a:custGeom>
              <a:avLst/>
              <a:gdLst/>
              <a:ahLst/>
              <a:cxnLst/>
              <a:rect l="l" t="t" r="r" b="b"/>
              <a:pathLst>
                <a:path w="6575" h="9108" extrusionOk="0">
                  <a:moveTo>
                    <a:pt x="3287" y="0"/>
                  </a:moveTo>
                  <a:lnTo>
                    <a:pt x="2763" y="3995"/>
                  </a:lnTo>
                  <a:lnTo>
                    <a:pt x="1" y="4543"/>
                  </a:lnTo>
                  <a:lnTo>
                    <a:pt x="2763" y="5068"/>
                  </a:lnTo>
                  <a:lnTo>
                    <a:pt x="3287" y="9108"/>
                  </a:lnTo>
                  <a:lnTo>
                    <a:pt x="3835" y="5068"/>
                  </a:lnTo>
                  <a:lnTo>
                    <a:pt x="6574" y="4543"/>
                  </a:lnTo>
                  <a:lnTo>
                    <a:pt x="3835" y="3995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84F0213-0179-ADD5-0F20-156D0F717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582" y="295905"/>
            <a:ext cx="6574800" cy="744062"/>
          </a:xfrm>
        </p:spPr>
        <p:txBody>
          <a:bodyPr/>
          <a:lstStyle/>
          <a:p>
            <a:r>
              <a:rPr lang="en-US" sz="2800" dirty="0"/>
              <a:t>Supported Languages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1F5034-A142-7950-3FA3-0E58399E08EB}"/>
              </a:ext>
            </a:extLst>
          </p:cNvPr>
          <p:cNvSpPr txBox="1"/>
          <p:nvPr/>
        </p:nvSpPr>
        <p:spPr>
          <a:xfrm>
            <a:off x="471353" y="1507645"/>
            <a:ext cx="19528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Lucida Handwriting" panose="03010101010101010101" pitchFamily="66" charset="0"/>
                <a:cs typeface="Leelawadee" panose="020B0502040204020203" pitchFamily="34" charset="-34"/>
              </a:rPr>
              <a:t>React Native</a:t>
            </a:r>
          </a:p>
        </p:txBody>
      </p:sp>
      <p:sp>
        <p:nvSpPr>
          <p:cNvPr id="28" name="Google Shape;1525;p55">
            <a:extLst>
              <a:ext uri="{FF2B5EF4-FFF2-40B4-BE49-F238E27FC236}">
                <a16:creationId xmlns:a16="http://schemas.microsoft.com/office/drawing/2014/main" id="{ED8EA051-8C2F-D83C-EC6F-B969FA837EC4}"/>
              </a:ext>
            </a:extLst>
          </p:cNvPr>
          <p:cNvSpPr/>
          <p:nvPr/>
        </p:nvSpPr>
        <p:spPr>
          <a:xfrm>
            <a:off x="3204438" y="1169291"/>
            <a:ext cx="5001005" cy="3551684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90EED-6C27-5457-0E37-20863CD5E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20" y="2420314"/>
            <a:ext cx="1538890" cy="9269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1CC865-2313-AB35-0DE6-DE281991A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453" y="1351851"/>
            <a:ext cx="4596547" cy="24739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45"/>
          <p:cNvSpPr txBox="1">
            <a:spLocks noGrp="1"/>
          </p:cNvSpPr>
          <p:nvPr>
            <p:ph type="title"/>
          </p:nvPr>
        </p:nvSpPr>
        <p:spPr>
          <a:xfrm>
            <a:off x="720000" y="539660"/>
            <a:ext cx="7704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–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/>
              <a:t>Supported Languages</a:t>
            </a:r>
            <a:r>
              <a:rPr lang="en" dirty="0">
                <a:solidFill>
                  <a:schemeClr val="accent1"/>
                </a:solidFill>
              </a:rPr>
              <a:t>–</a:t>
            </a:r>
            <a:r>
              <a:rPr lang="en" dirty="0">
                <a:solidFill>
                  <a:schemeClr val="dk1"/>
                </a:solidFill>
              </a:rPr>
              <a:t> 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D8A39E-B1F9-38D9-A0E4-4594F7CFA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520" y="1623968"/>
            <a:ext cx="3625666" cy="217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EA11EF-07B1-DECB-2199-EFC2D4011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04" y="1623968"/>
            <a:ext cx="3307556" cy="217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41"/>
          <p:cNvSpPr/>
          <p:nvPr/>
        </p:nvSpPr>
        <p:spPr>
          <a:xfrm rot="-4499958">
            <a:off x="-125376" y="-268925"/>
            <a:ext cx="4331403" cy="4370554"/>
          </a:xfrm>
          <a:prstGeom prst="chord">
            <a:avLst>
              <a:gd name="adj1" fmla="val 2311657"/>
              <a:gd name="adj2" fmla="val 12182380"/>
            </a:avLst>
          </a:prstGeom>
          <a:solidFill>
            <a:srgbClr val="D7AD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41"/>
          <p:cNvSpPr txBox="1">
            <a:spLocks noGrp="1"/>
          </p:cNvSpPr>
          <p:nvPr>
            <p:ph type="title"/>
          </p:nvPr>
        </p:nvSpPr>
        <p:spPr>
          <a:xfrm>
            <a:off x="4797175" y="1483225"/>
            <a:ext cx="3633600" cy="22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Result</a:t>
            </a:r>
            <a:endParaRPr sz="4000" dirty="0"/>
          </a:p>
        </p:txBody>
      </p:sp>
      <p:sp>
        <p:nvSpPr>
          <p:cNvPr id="992" name="Google Shape;992;p41"/>
          <p:cNvSpPr txBox="1">
            <a:spLocks noGrp="1"/>
          </p:cNvSpPr>
          <p:nvPr>
            <p:ph type="title" idx="2"/>
          </p:nvPr>
        </p:nvSpPr>
        <p:spPr>
          <a:xfrm>
            <a:off x="4797175" y="673400"/>
            <a:ext cx="1211700" cy="6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994" name="Google Shape;994;p41"/>
          <p:cNvGrpSpPr/>
          <p:nvPr/>
        </p:nvGrpSpPr>
        <p:grpSpPr>
          <a:xfrm rot="-2700000">
            <a:off x="3731815" y="1249955"/>
            <a:ext cx="195627" cy="151659"/>
            <a:chOff x="3479343" y="571734"/>
            <a:chExt cx="195629" cy="151660"/>
          </a:xfrm>
        </p:grpSpPr>
        <p:sp>
          <p:nvSpPr>
            <p:cNvPr id="995" name="Google Shape;995;p41"/>
            <p:cNvSpPr/>
            <p:nvPr/>
          </p:nvSpPr>
          <p:spPr>
            <a:xfrm>
              <a:off x="3479343" y="571734"/>
              <a:ext cx="115952" cy="115952"/>
            </a:xfrm>
            <a:custGeom>
              <a:avLst/>
              <a:gdLst/>
              <a:ahLst/>
              <a:cxnLst/>
              <a:rect l="l" t="t" r="r" b="b"/>
              <a:pathLst>
                <a:path w="5753" h="5753" extrusionOk="0">
                  <a:moveTo>
                    <a:pt x="1" y="0"/>
                  </a:moveTo>
                  <a:lnTo>
                    <a:pt x="982" y="2169"/>
                  </a:lnTo>
                  <a:cubicBezTo>
                    <a:pt x="1188" y="2625"/>
                    <a:pt x="1188" y="3127"/>
                    <a:pt x="982" y="3584"/>
                  </a:cubicBezTo>
                  <a:lnTo>
                    <a:pt x="1" y="5752"/>
                  </a:lnTo>
                  <a:lnTo>
                    <a:pt x="1" y="5752"/>
                  </a:lnTo>
                  <a:lnTo>
                    <a:pt x="2169" y="4771"/>
                  </a:lnTo>
                  <a:cubicBezTo>
                    <a:pt x="2386" y="4668"/>
                    <a:pt x="2626" y="4617"/>
                    <a:pt x="2868" y="4617"/>
                  </a:cubicBezTo>
                  <a:cubicBezTo>
                    <a:pt x="3111" y="4617"/>
                    <a:pt x="3356" y="4668"/>
                    <a:pt x="3584" y="4771"/>
                  </a:cubicBezTo>
                  <a:lnTo>
                    <a:pt x="5753" y="5752"/>
                  </a:lnTo>
                  <a:lnTo>
                    <a:pt x="4771" y="3584"/>
                  </a:lnTo>
                  <a:cubicBezTo>
                    <a:pt x="4566" y="3127"/>
                    <a:pt x="4566" y="2625"/>
                    <a:pt x="4771" y="2169"/>
                  </a:cubicBezTo>
                  <a:lnTo>
                    <a:pt x="5753" y="0"/>
                  </a:lnTo>
                  <a:lnTo>
                    <a:pt x="3584" y="982"/>
                  </a:lnTo>
                  <a:cubicBezTo>
                    <a:pt x="3356" y="1084"/>
                    <a:pt x="3111" y="1136"/>
                    <a:pt x="2868" y="1136"/>
                  </a:cubicBezTo>
                  <a:cubicBezTo>
                    <a:pt x="2626" y="1136"/>
                    <a:pt x="2386" y="1084"/>
                    <a:pt x="2169" y="9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3614745" y="639965"/>
              <a:ext cx="60227" cy="83429"/>
            </a:xfrm>
            <a:custGeom>
              <a:avLst/>
              <a:gdLst/>
              <a:ahLst/>
              <a:cxnLst/>
              <a:rect l="l" t="t" r="r" b="b"/>
              <a:pathLst>
                <a:path w="6575" h="9108" extrusionOk="0">
                  <a:moveTo>
                    <a:pt x="3287" y="0"/>
                  </a:moveTo>
                  <a:lnTo>
                    <a:pt x="2763" y="3995"/>
                  </a:lnTo>
                  <a:lnTo>
                    <a:pt x="1" y="4543"/>
                  </a:lnTo>
                  <a:lnTo>
                    <a:pt x="2763" y="5068"/>
                  </a:lnTo>
                  <a:lnTo>
                    <a:pt x="3287" y="9108"/>
                  </a:lnTo>
                  <a:lnTo>
                    <a:pt x="3835" y="5068"/>
                  </a:lnTo>
                  <a:lnTo>
                    <a:pt x="6574" y="4543"/>
                  </a:lnTo>
                  <a:lnTo>
                    <a:pt x="3835" y="3995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7" name="Google Shape;997;p41"/>
          <p:cNvGrpSpPr/>
          <p:nvPr/>
        </p:nvGrpSpPr>
        <p:grpSpPr>
          <a:xfrm>
            <a:off x="4514282" y="262274"/>
            <a:ext cx="1494600" cy="1494600"/>
            <a:chOff x="949346" y="186074"/>
            <a:chExt cx="1494600" cy="1494600"/>
          </a:xfrm>
        </p:grpSpPr>
        <p:grpSp>
          <p:nvGrpSpPr>
            <p:cNvPr id="998" name="Google Shape;998;p41"/>
            <p:cNvGrpSpPr/>
            <p:nvPr/>
          </p:nvGrpSpPr>
          <p:grpSpPr>
            <a:xfrm rot="1212604" flipH="1">
              <a:off x="1751841" y="389985"/>
              <a:ext cx="172149" cy="133472"/>
              <a:chOff x="3479343" y="571734"/>
              <a:chExt cx="195629" cy="151660"/>
            </a:xfrm>
          </p:grpSpPr>
          <p:sp>
            <p:nvSpPr>
              <p:cNvPr id="999" name="Google Shape;999;p41"/>
              <p:cNvSpPr/>
              <p:nvPr/>
            </p:nvSpPr>
            <p:spPr>
              <a:xfrm>
                <a:off x="3479343" y="571734"/>
                <a:ext cx="115952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53" extrusionOk="0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1"/>
              <p:cNvSpPr/>
              <p:nvPr/>
            </p:nvSpPr>
            <p:spPr>
              <a:xfrm>
                <a:off x="3614745" y="639965"/>
                <a:ext cx="60227" cy="83429"/>
              </a:xfrm>
              <a:custGeom>
                <a:avLst/>
                <a:gdLst/>
                <a:ahLst/>
                <a:cxnLst/>
                <a:rect l="l" t="t" r="r" b="b"/>
                <a:pathLst>
                  <a:path w="6575" h="9108" extrusionOk="0">
                    <a:moveTo>
                      <a:pt x="3287" y="0"/>
                    </a:moveTo>
                    <a:lnTo>
                      <a:pt x="2763" y="3995"/>
                    </a:lnTo>
                    <a:lnTo>
                      <a:pt x="1" y="4543"/>
                    </a:lnTo>
                    <a:lnTo>
                      <a:pt x="2763" y="5068"/>
                    </a:lnTo>
                    <a:lnTo>
                      <a:pt x="3287" y="9108"/>
                    </a:lnTo>
                    <a:lnTo>
                      <a:pt x="3835" y="5068"/>
                    </a:lnTo>
                    <a:lnTo>
                      <a:pt x="6574" y="4543"/>
                    </a:lnTo>
                    <a:lnTo>
                      <a:pt x="3835" y="3995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Google Shape;1001;p41"/>
            <p:cNvGrpSpPr/>
            <p:nvPr/>
          </p:nvGrpSpPr>
          <p:grpSpPr>
            <a:xfrm rot="-5482814" flipH="1">
              <a:off x="1116220" y="1070363"/>
              <a:ext cx="172144" cy="133474"/>
              <a:chOff x="3479343" y="571734"/>
              <a:chExt cx="195629" cy="151660"/>
            </a:xfrm>
          </p:grpSpPr>
          <p:sp>
            <p:nvSpPr>
              <p:cNvPr id="1002" name="Google Shape;1002;p41"/>
              <p:cNvSpPr/>
              <p:nvPr/>
            </p:nvSpPr>
            <p:spPr>
              <a:xfrm>
                <a:off x="3479343" y="571734"/>
                <a:ext cx="115952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53" extrusionOk="0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1"/>
              <p:cNvSpPr/>
              <p:nvPr/>
            </p:nvSpPr>
            <p:spPr>
              <a:xfrm>
                <a:off x="3614745" y="639965"/>
                <a:ext cx="60227" cy="83429"/>
              </a:xfrm>
              <a:custGeom>
                <a:avLst/>
                <a:gdLst/>
                <a:ahLst/>
                <a:cxnLst/>
                <a:rect l="l" t="t" r="r" b="b"/>
                <a:pathLst>
                  <a:path w="6575" h="9108" extrusionOk="0">
                    <a:moveTo>
                      <a:pt x="3287" y="0"/>
                    </a:moveTo>
                    <a:lnTo>
                      <a:pt x="2763" y="3995"/>
                    </a:lnTo>
                    <a:lnTo>
                      <a:pt x="1" y="4543"/>
                    </a:lnTo>
                    <a:lnTo>
                      <a:pt x="2763" y="5068"/>
                    </a:lnTo>
                    <a:lnTo>
                      <a:pt x="3287" y="9108"/>
                    </a:lnTo>
                    <a:lnTo>
                      <a:pt x="3835" y="5068"/>
                    </a:lnTo>
                    <a:lnTo>
                      <a:pt x="6574" y="4543"/>
                    </a:lnTo>
                    <a:lnTo>
                      <a:pt x="3835" y="3995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4" name="Google Shape;1004;p41"/>
            <p:cNvSpPr/>
            <p:nvPr/>
          </p:nvSpPr>
          <p:spPr>
            <a:xfrm rot="7599835">
              <a:off x="1162582" y="399311"/>
              <a:ext cx="1068127" cy="1068127"/>
            </a:xfrm>
            <a:prstGeom prst="arc">
              <a:avLst>
                <a:gd name="adj1" fmla="val 1920864"/>
                <a:gd name="adj2" fmla="val 9360725"/>
              </a:avLst>
            </a:prstGeom>
            <a:noFill/>
            <a:ln w="9525" cap="flat" cmpd="sng">
              <a:solidFill>
                <a:schemeClr val="l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05" name="Google Shape;1005;p41"/>
          <p:cNvCxnSpPr/>
          <p:nvPr/>
        </p:nvCxnSpPr>
        <p:spPr>
          <a:xfrm>
            <a:off x="4929525" y="3799195"/>
            <a:ext cx="1995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07" name="Google Shape;1007;p41"/>
          <p:cNvGrpSpPr/>
          <p:nvPr/>
        </p:nvGrpSpPr>
        <p:grpSpPr>
          <a:xfrm rot="-10078119">
            <a:off x="-916616" y="2245065"/>
            <a:ext cx="3217872" cy="3113261"/>
            <a:chOff x="-1783798" y="2411358"/>
            <a:chExt cx="4395512" cy="4252618"/>
          </a:xfrm>
        </p:grpSpPr>
        <p:grpSp>
          <p:nvGrpSpPr>
            <p:cNvPr id="1008" name="Google Shape;1008;p41"/>
            <p:cNvGrpSpPr/>
            <p:nvPr/>
          </p:nvGrpSpPr>
          <p:grpSpPr>
            <a:xfrm rot="-4975938">
              <a:off x="-1597777" y="2583120"/>
              <a:ext cx="4023469" cy="3909094"/>
              <a:chOff x="4875999" y="301800"/>
              <a:chExt cx="2439900" cy="2438700"/>
            </a:xfrm>
          </p:grpSpPr>
          <p:sp>
            <p:nvSpPr>
              <p:cNvPr id="1009" name="Google Shape;1009;p41"/>
              <p:cNvSpPr/>
              <p:nvPr/>
            </p:nvSpPr>
            <p:spPr>
              <a:xfrm rot="-2698952">
                <a:off x="5271032" y="1102757"/>
                <a:ext cx="1392010" cy="27365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1"/>
              <p:cNvSpPr/>
              <p:nvPr/>
            </p:nvSpPr>
            <p:spPr>
              <a:xfrm rot="-2698988">
                <a:off x="4654512" y="1237742"/>
                <a:ext cx="2882874" cy="566817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1" name="Google Shape;1011;p41"/>
            <p:cNvGrpSpPr/>
            <p:nvPr/>
          </p:nvGrpSpPr>
          <p:grpSpPr>
            <a:xfrm rot="-8567104">
              <a:off x="298916" y="3686996"/>
              <a:ext cx="283517" cy="279284"/>
              <a:chOff x="6369000" y="1614048"/>
              <a:chExt cx="461445" cy="454556"/>
            </a:xfrm>
          </p:grpSpPr>
          <p:sp>
            <p:nvSpPr>
              <p:cNvPr id="1012" name="Google Shape;1012;p41"/>
              <p:cNvSpPr/>
              <p:nvPr/>
            </p:nvSpPr>
            <p:spPr>
              <a:xfrm>
                <a:off x="6369000" y="1614048"/>
                <a:ext cx="454536" cy="454556"/>
              </a:xfrm>
              <a:custGeom>
                <a:avLst/>
                <a:gdLst/>
                <a:ahLst/>
                <a:cxnLst/>
                <a:rect l="l" t="t" r="r" b="b"/>
                <a:pathLst>
                  <a:path w="22552" h="22553" extrusionOk="0">
                    <a:moveTo>
                      <a:pt x="11276" y="1"/>
                    </a:moveTo>
                    <a:lnTo>
                      <a:pt x="8970" y="6164"/>
                    </a:lnTo>
                    <a:cubicBezTo>
                      <a:pt x="8491" y="7465"/>
                      <a:pt x="7464" y="8492"/>
                      <a:pt x="6163" y="8971"/>
                    </a:cubicBezTo>
                    <a:lnTo>
                      <a:pt x="0" y="11276"/>
                    </a:lnTo>
                    <a:lnTo>
                      <a:pt x="6163" y="13582"/>
                    </a:lnTo>
                    <a:cubicBezTo>
                      <a:pt x="7464" y="14061"/>
                      <a:pt x="8491" y="15088"/>
                      <a:pt x="8970" y="16389"/>
                    </a:cubicBezTo>
                    <a:lnTo>
                      <a:pt x="11276" y="22552"/>
                    </a:lnTo>
                    <a:lnTo>
                      <a:pt x="13581" y="16389"/>
                    </a:lnTo>
                    <a:cubicBezTo>
                      <a:pt x="14060" y="15088"/>
                      <a:pt x="15088" y="14061"/>
                      <a:pt x="16389" y="13582"/>
                    </a:cubicBezTo>
                    <a:lnTo>
                      <a:pt x="22552" y="11276"/>
                    </a:lnTo>
                    <a:lnTo>
                      <a:pt x="16389" y="8971"/>
                    </a:lnTo>
                    <a:cubicBezTo>
                      <a:pt x="15088" y="8492"/>
                      <a:pt x="14060" y="7465"/>
                      <a:pt x="13581" y="6164"/>
                    </a:cubicBezTo>
                    <a:lnTo>
                      <a:pt x="112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1"/>
              <p:cNvSpPr/>
              <p:nvPr/>
            </p:nvSpPr>
            <p:spPr>
              <a:xfrm>
                <a:off x="6714493" y="1623259"/>
                <a:ext cx="115952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53" extrusionOk="0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7BC46FB-EBCE-457F-86DC-20C11E55385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6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1" name="Google Shape;1221;p46"/>
          <p:cNvGrpSpPr/>
          <p:nvPr/>
        </p:nvGrpSpPr>
        <p:grpSpPr>
          <a:xfrm>
            <a:off x="4404357" y="-404418"/>
            <a:ext cx="1336076" cy="221741"/>
            <a:chOff x="2370892" y="1399882"/>
            <a:chExt cx="1336076" cy="221741"/>
          </a:xfrm>
        </p:grpSpPr>
        <p:cxnSp>
          <p:nvCxnSpPr>
            <p:cNvPr id="1222" name="Google Shape;1222;p46"/>
            <p:cNvCxnSpPr/>
            <p:nvPr/>
          </p:nvCxnSpPr>
          <p:spPr>
            <a:xfrm>
              <a:off x="2467025" y="1547700"/>
              <a:ext cx="331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23" name="Google Shape;1223;p46"/>
            <p:cNvCxnSpPr/>
            <p:nvPr/>
          </p:nvCxnSpPr>
          <p:spPr>
            <a:xfrm>
              <a:off x="3293250" y="1547700"/>
              <a:ext cx="331800" cy="0"/>
            </a:xfrm>
            <a:prstGeom prst="straightConnector1">
              <a:avLst/>
            </a:prstGeom>
            <a:noFill/>
            <a:ln w="19050" cap="flat" cmpd="sng">
              <a:solidFill>
                <a:srgbClr val="D7AD6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24" name="Google Shape;1224;p46"/>
            <p:cNvGrpSpPr/>
            <p:nvPr/>
          </p:nvGrpSpPr>
          <p:grpSpPr>
            <a:xfrm rot="1212961" flipH="1">
              <a:off x="3555023" y="1420393"/>
              <a:ext cx="137737" cy="106808"/>
              <a:chOff x="3479343" y="571734"/>
              <a:chExt cx="195629" cy="151660"/>
            </a:xfrm>
          </p:grpSpPr>
          <p:sp>
            <p:nvSpPr>
              <p:cNvPr id="1225" name="Google Shape;1225;p46"/>
              <p:cNvSpPr/>
              <p:nvPr/>
            </p:nvSpPr>
            <p:spPr>
              <a:xfrm>
                <a:off x="3479343" y="571734"/>
                <a:ext cx="115952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53" extrusionOk="0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46"/>
              <p:cNvSpPr/>
              <p:nvPr/>
            </p:nvSpPr>
            <p:spPr>
              <a:xfrm>
                <a:off x="3614745" y="639965"/>
                <a:ext cx="60227" cy="83429"/>
              </a:xfrm>
              <a:custGeom>
                <a:avLst/>
                <a:gdLst/>
                <a:ahLst/>
                <a:cxnLst/>
                <a:rect l="l" t="t" r="r" b="b"/>
                <a:pathLst>
                  <a:path w="6575" h="9108" extrusionOk="0">
                    <a:moveTo>
                      <a:pt x="3287" y="0"/>
                    </a:moveTo>
                    <a:lnTo>
                      <a:pt x="2763" y="3995"/>
                    </a:lnTo>
                    <a:lnTo>
                      <a:pt x="1" y="4543"/>
                    </a:lnTo>
                    <a:lnTo>
                      <a:pt x="2763" y="5068"/>
                    </a:lnTo>
                    <a:lnTo>
                      <a:pt x="3287" y="9108"/>
                    </a:lnTo>
                    <a:lnTo>
                      <a:pt x="3835" y="5068"/>
                    </a:lnTo>
                    <a:lnTo>
                      <a:pt x="6574" y="4543"/>
                    </a:lnTo>
                    <a:lnTo>
                      <a:pt x="3835" y="3995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7" name="Google Shape;1227;p46"/>
            <p:cNvGrpSpPr/>
            <p:nvPr/>
          </p:nvGrpSpPr>
          <p:grpSpPr>
            <a:xfrm rot="1212961" flipH="1">
              <a:off x="2385098" y="1494305"/>
              <a:ext cx="137737" cy="106808"/>
              <a:chOff x="3479343" y="571734"/>
              <a:chExt cx="195629" cy="151660"/>
            </a:xfrm>
          </p:grpSpPr>
          <p:sp>
            <p:nvSpPr>
              <p:cNvPr id="1228" name="Google Shape;1228;p46"/>
              <p:cNvSpPr/>
              <p:nvPr/>
            </p:nvSpPr>
            <p:spPr>
              <a:xfrm>
                <a:off x="3479343" y="571734"/>
                <a:ext cx="115952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53" extrusionOk="0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6"/>
              <p:cNvSpPr/>
              <p:nvPr/>
            </p:nvSpPr>
            <p:spPr>
              <a:xfrm>
                <a:off x="3614745" y="639965"/>
                <a:ext cx="60227" cy="83429"/>
              </a:xfrm>
              <a:custGeom>
                <a:avLst/>
                <a:gdLst/>
                <a:ahLst/>
                <a:cxnLst/>
                <a:rect l="l" t="t" r="r" b="b"/>
                <a:pathLst>
                  <a:path w="6575" h="9108" extrusionOk="0">
                    <a:moveTo>
                      <a:pt x="3287" y="0"/>
                    </a:moveTo>
                    <a:lnTo>
                      <a:pt x="2763" y="3995"/>
                    </a:lnTo>
                    <a:lnTo>
                      <a:pt x="1" y="4543"/>
                    </a:lnTo>
                    <a:lnTo>
                      <a:pt x="2763" y="5068"/>
                    </a:lnTo>
                    <a:lnTo>
                      <a:pt x="3287" y="9108"/>
                    </a:lnTo>
                    <a:lnTo>
                      <a:pt x="3835" y="5068"/>
                    </a:lnTo>
                    <a:lnTo>
                      <a:pt x="6574" y="4543"/>
                    </a:lnTo>
                    <a:lnTo>
                      <a:pt x="3835" y="3995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6" name="Hình ảnh 5">
            <a:extLst>
              <a:ext uri="{FF2B5EF4-FFF2-40B4-BE49-F238E27FC236}">
                <a16:creationId xmlns:a16="http://schemas.microsoft.com/office/drawing/2014/main" id="{D8007E4D-F8AF-AC81-CCC2-E5B368290B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88" r="890"/>
          <a:stretch/>
        </p:blipFill>
        <p:spPr>
          <a:xfrm>
            <a:off x="3579628" y="495022"/>
            <a:ext cx="1821712" cy="37392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9DDBB0B-EC28-820E-1EB5-646FAD9649CE}"/>
              </a:ext>
            </a:extLst>
          </p:cNvPr>
          <p:cNvSpPr txBox="1"/>
          <p:nvPr/>
        </p:nvSpPr>
        <p:spPr>
          <a:xfrm>
            <a:off x="430707" y="1844592"/>
            <a:ext cx="1920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Lucida Handwriting" panose="03010101010101010101" pitchFamily="66" charset="0"/>
              </a:rPr>
              <a:t>Login and registration interfaces</a:t>
            </a:r>
          </a:p>
        </p:txBody>
      </p:sp>
      <p:pic>
        <p:nvPicPr>
          <p:cNvPr id="108" name="Hình ảnh 6">
            <a:extLst>
              <a:ext uri="{FF2B5EF4-FFF2-40B4-BE49-F238E27FC236}">
                <a16:creationId xmlns:a16="http://schemas.microsoft.com/office/drawing/2014/main" id="{69E462DF-499D-D94E-7AD5-1C5D90758E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77" r="4820"/>
          <a:stretch/>
        </p:blipFill>
        <p:spPr>
          <a:xfrm>
            <a:off x="5949896" y="495022"/>
            <a:ext cx="1726811" cy="3631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International Women in Engineering Day by Slidesgo">
  <a:themeElements>
    <a:clrScheme name="Simple Light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D7AD69"/>
      </a:accent1>
      <a:accent2>
        <a:srgbClr val="9F686E"/>
      </a:accent2>
      <a:accent3>
        <a:srgbClr val="2C2A49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114</Words>
  <Application>Microsoft Office PowerPoint</Application>
  <PresentationFormat>On-screen Show (16:9)</PresentationFormat>
  <Paragraphs>32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Barlow</vt:lpstr>
      <vt:lpstr>BioRhyme</vt:lpstr>
      <vt:lpstr>Anaheim</vt:lpstr>
      <vt:lpstr>Bebas Neue</vt:lpstr>
      <vt:lpstr>Barlow Semi Condensed</vt:lpstr>
      <vt:lpstr>Lucida Handwriting</vt:lpstr>
      <vt:lpstr>Arial</vt:lpstr>
      <vt:lpstr>International Women in Engineering Day by Slidesgo</vt:lpstr>
      <vt:lpstr>Building Cross-platform Sales Applications</vt:lpstr>
      <vt:lpstr>– Table of contents – </vt:lpstr>
      <vt:lpstr>Introduction of the topic</vt:lpstr>
      <vt:lpstr>Introduction of the topic</vt:lpstr>
      <vt:lpstr>Supported Languages</vt:lpstr>
      <vt:lpstr>Supported Languages</vt:lpstr>
      <vt:lpstr>– Supported Languages– </vt:lpstr>
      <vt:lpstr>Result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To Sell Phones And Computers</dc:title>
  <dc:creator>HAI DANG</dc:creator>
  <cp:lastModifiedBy>Nguyễn Hà Hải Đăng</cp:lastModifiedBy>
  <cp:revision>6</cp:revision>
  <dcterms:modified xsi:type="dcterms:W3CDTF">2023-06-13T17:27:35Z</dcterms:modified>
</cp:coreProperties>
</file>