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DA2F-FF00-9F92-44F6-0CF2A5D10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42EDC-C0CF-4385-122C-760EB2F13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16917-7095-3242-8788-5BBA6EB0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57D6-5395-46A4-B9E4-F0391BE072E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AEC62-5943-A7DE-7FAF-715A1DA6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56DB1-DD9B-AE73-B60F-E23D61FC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812-7B22-4599-9A50-EF7E36D3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5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523A-BBB3-B7BE-6B92-5A61FED0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8F53B-CAC2-E97E-608E-27BBB5D48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79F93-15A9-0E34-96E8-BEE126EB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57D6-5395-46A4-B9E4-F0391BE072E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2212C-B221-9582-84C5-237C5AA6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E6751-2CA2-AAFB-60D6-46F9F616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812-7B22-4599-9A50-EF7E36D3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4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46C72-F607-5D20-36CF-E1F183B83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9640A-5ACD-18A7-BB69-3CEE03604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C179F-F4F2-726D-EF1B-4A9045B8A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57D6-5395-46A4-B9E4-F0391BE072E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00ACA-4800-4C44-443F-9F6EC6C7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9459D-BD60-6F63-4808-854953F7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812-7B22-4599-9A50-EF7E36D3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1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504C-A6CF-79DB-0F08-28EB85C3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6BA86-E714-D213-FB6C-8105332A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E6515-D1D5-63C9-E1BE-F94C03CF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57D6-5395-46A4-B9E4-F0391BE072E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3E803-E84C-DF43-E8F3-72E4C539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F1EDC-0E57-C27A-B801-D3267226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812-7B22-4599-9A50-EF7E36D3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8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538E-0698-DC21-F325-CF6392C5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328E-C653-3C27-A15C-AFBDDB1EF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07FA5-5631-1DAC-7B4F-1924D93F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57D6-5395-46A4-B9E4-F0391BE072E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9F897-C7E2-BF35-090A-3DB0C13D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741C7-D54D-5622-1EA2-319621BC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812-7B22-4599-9A50-EF7E36D3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2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86AD-78F6-62A5-A99A-72EA5F21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6F802-D838-55FB-341B-725BC3A5C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17DEE-7308-8A15-DF77-58A1C0533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BF93D-E905-05EB-8767-DA0CE9F7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57D6-5395-46A4-B9E4-F0391BE072E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81683-8B88-DC4E-4D3A-677D2F03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82E14-9CCB-B67F-6F85-9F92964C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812-7B22-4599-9A50-EF7E36D3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13C4-612E-1C76-9729-F59E61A9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09563-B82C-6D0B-972E-FEA56631B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85494-8880-745E-768B-822199F61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B6B81-2F34-731D-959E-B506307D4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D4683-C211-CDF9-789B-6A11B8675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129F6F-150D-4AC1-C78C-9ACA7562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57D6-5395-46A4-B9E4-F0391BE072E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35F6F-C24E-4F30-7926-0E2108BD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6D1B7-D442-1FD4-5898-6726293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812-7B22-4599-9A50-EF7E36D3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4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DB70-F56E-D377-0082-920DA405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75D87-BD7D-BFFC-C61F-98A6CF3B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57D6-5395-46A4-B9E4-F0391BE072E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AEAB6-DCB2-1BA5-00E1-1730A617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A15B6-C164-3E26-9511-0691E2A2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812-7B22-4599-9A50-EF7E36D3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6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355E7-EEB7-BB8E-1523-B96B7200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57D6-5395-46A4-B9E4-F0391BE072E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3A560-CD3C-E156-8D93-0C2760A2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9B981-7DEF-6964-2E41-CD0C6631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812-7B22-4599-9A50-EF7E36D3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0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C0D9-9504-1820-865E-902CF487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D0DE-A834-DDDB-744B-A0F6DE463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845B1-EC7A-AEB6-7C59-14CD0AED8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EE9F3-08CE-3D62-E51D-3126CB7A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57D6-5395-46A4-B9E4-F0391BE072E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899D6-AC44-BAAE-793A-D01F414E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D8C7D-F620-CE05-47E4-629634F0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812-7B22-4599-9A50-EF7E36D3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6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C999-B627-955D-623A-20170F8A3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9DBE3-421B-158C-017B-445D62B4F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382A2-B4E0-397A-9F22-736E5A502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CDE0E-4BF3-F488-0F23-884FA1BD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57D6-5395-46A4-B9E4-F0391BE072E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2AE4C-83B5-4691-7202-B9BCA75D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292AF-7BCE-95D4-201B-A896D074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812-7B22-4599-9A50-EF7E36D3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0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F3073-9812-968D-ED81-99220E75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C61FA-71D6-44B8-B527-3646FFBB3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AEC59-AD8E-6DDB-F0FE-C211FE8D6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157D6-5395-46A4-B9E4-F0391BE072E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FF7E0-6A23-D927-807B-7E8151912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2AE24-0A6B-7DD4-03DF-F3B784D54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6D812-7B22-4599-9A50-EF7E36D3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8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21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Khải Đăng</dc:creator>
  <cp:lastModifiedBy>Nguyễn Khải Đăng</cp:lastModifiedBy>
  <cp:revision>1</cp:revision>
  <dcterms:created xsi:type="dcterms:W3CDTF">2023-09-07T10:33:25Z</dcterms:created>
  <dcterms:modified xsi:type="dcterms:W3CDTF">2023-09-07T10:33:34Z</dcterms:modified>
</cp:coreProperties>
</file>