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8"/>
  </p:notesMasterIdLst>
  <p:sldIdLst>
    <p:sldId id="256" r:id="rId2"/>
    <p:sldId id="257" r:id="rId3"/>
    <p:sldId id="259" r:id="rId4"/>
    <p:sldId id="260" r:id="rId5"/>
    <p:sldId id="297" r:id="rId6"/>
    <p:sldId id="298" r:id="rId7"/>
    <p:sldId id="299" r:id="rId8"/>
    <p:sldId id="261" r:id="rId9"/>
    <p:sldId id="300" r:id="rId10"/>
    <p:sldId id="301" r:id="rId11"/>
    <p:sldId id="302" r:id="rId12"/>
    <p:sldId id="303" r:id="rId13"/>
    <p:sldId id="306" r:id="rId14"/>
    <p:sldId id="307" r:id="rId15"/>
    <p:sldId id="308" r:id="rId16"/>
    <p:sldId id="270" r:id="rId17"/>
  </p:sldIdLst>
  <p:sldSz cx="9144000" cy="5143500" type="screen16x9"/>
  <p:notesSz cx="6858000" cy="9144000"/>
  <p:embeddedFontLst>
    <p:embeddedFont>
      <p:font typeface="Barlow" panose="00000500000000000000" pitchFamily="2" charset="-93"/>
      <p:regular r:id="rId19"/>
      <p:bold r:id="rId20"/>
      <p:italic r:id="rId21"/>
      <p:boldItalic r:id="rId22"/>
    </p:embeddedFont>
    <p:embeddedFont>
      <p:font typeface="Barlow Light" panose="00000400000000000000" pitchFamily="2" charset="-93"/>
      <p:regular r:id="rId23"/>
      <p:bold r:id="rId24"/>
      <p:italic r:id="rId25"/>
      <p:boldItalic r:id="rId26"/>
    </p:embeddedFont>
    <p:embeddedFont>
      <p:font typeface="Calibri" panose="020F0502020204030204" pitchFamily="34" charset="0"/>
      <p:regular r:id="rId27"/>
      <p:bold r:id="rId28"/>
      <p:italic r:id="rId29"/>
      <p:boldItalic r:id="rId30"/>
    </p:embeddedFont>
    <p:embeddedFont>
      <p:font typeface="Calibri Light" panose="020F0302020204030204" pitchFamily="34" charset="0"/>
      <p:regular r:id="rId31"/>
      <p:italic r:id="rId32"/>
    </p:embeddedFont>
    <p:embeddedFont>
      <p:font typeface="Raleway" pitchFamily="2" charset="-93"/>
      <p:regular r:id="rId33"/>
      <p:bold r:id="rId34"/>
      <p:italic r:id="rId35"/>
      <p:boldItalic r:id="rId36"/>
    </p:embeddedFont>
    <p:embeddedFont>
      <p:font typeface="Raleway Thin" pitchFamily="2" charset="-93"/>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1E2214B-EEA6-4F0E-851E-DA328E0D34B4}">
  <a:tblStyle styleId="{11E2214B-EEA6-4F0E-851E-DA328E0D34B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E44D3EF-30E0-43DB-A017-93B0B98886E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8" autoAdjust="0"/>
    <p:restoredTop sz="94660"/>
  </p:normalViewPr>
  <p:slideViewPr>
    <p:cSldViewPr snapToGrid="0">
      <p:cViewPr varScale="1">
        <p:scale>
          <a:sx n="80" d="100"/>
          <a:sy n="80" d="100"/>
        </p:scale>
        <p:origin x="872"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font" Target="fonts/font21.fntdata"/><Relationship Id="rId21" Type="http://schemas.openxmlformats.org/officeDocument/2006/relationships/font" Target="fonts/font3.fntdata"/><Relationship Id="rId34" Type="http://schemas.openxmlformats.org/officeDocument/2006/relationships/font" Target="fonts/font16.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font" Target="fonts/font2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76769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2"/>
        <p:cNvGrpSpPr/>
        <p:nvPr/>
      </p:nvGrpSpPr>
      <p:grpSpPr>
        <a:xfrm>
          <a:off x="0" y="0"/>
          <a:ext cx="0" cy="0"/>
          <a:chOff x="0" y="0"/>
          <a:chExt cx="0" cy="0"/>
        </a:xfrm>
      </p:grpSpPr>
      <p:sp>
        <p:nvSpPr>
          <p:cNvPr id="2323" name="Google Shape;2323;gc620bbb036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4" name="Google Shape;2324;gc620bbb036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06540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2"/>
        <p:cNvGrpSpPr/>
        <p:nvPr/>
      </p:nvGrpSpPr>
      <p:grpSpPr>
        <a:xfrm>
          <a:off x="0" y="0"/>
          <a:ext cx="0" cy="0"/>
          <a:chOff x="0" y="0"/>
          <a:chExt cx="0" cy="0"/>
        </a:xfrm>
      </p:grpSpPr>
      <p:sp>
        <p:nvSpPr>
          <p:cNvPr id="2323" name="Google Shape;2323;gc620bbb036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4" name="Google Shape;2324;gc620bbb036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56407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2"/>
        <p:cNvGrpSpPr/>
        <p:nvPr/>
      </p:nvGrpSpPr>
      <p:grpSpPr>
        <a:xfrm>
          <a:off x="0" y="0"/>
          <a:ext cx="0" cy="0"/>
          <a:chOff x="0" y="0"/>
          <a:chExt cx="0" cy="0"/>
        </a:xfrm>
      </p:grpSpPr>
      <p:sp>
        <p:nvSpPr>
          <p:cNvPr id="2323" name="Google Shape;2323;gc620bbb036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4" name="Google Shape;2324;gc620bbb036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5874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4071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66853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2098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8506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4" name="Google Shape;14;p3"/>
          <p:cNvSpPr txBox="1">
            <a:spLocks noGrp="1"/>
          </p:cNvSpPr>
          <p:nvPr>
            <p:ph type="subTitle" idx="1"/>
          </p:nvPr>
        </p:nvSpPr>
        <p:spPr>
          <a:xfrm>
            <a:off x="1085850" y="3287726"/>
            <a:ext cx="4676700" cy="383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sp>
        <p:nvSpPr>
          <p:cNvPr id="15" name="Google Shape;15;p3"/>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chemeClr val="accent1"/>
            </a:gs>
            <a:gs pos="50000">
              <a:schemeClr val="accent1"/>
            </a:gs>
            <a:gs pos="100000">
              <a:schemeClr val="accent2"/>
            </a:gs>
          </a:gsLst>
          <a:lin ang="16200038" scaled="0"/>
        </a:gradFill>
        <a:effectLst/>
      </p:bgPr>
    </p:bg>
    <p:spTree>
      <p:nvGrpSpPr>
        <p:cNvPr id="1" name="Shape 16"/>
        <p:cNvGrpSpPr/>
        <p:nvPr/>
      </p:nvGrpSpPr>
      <p:grpSpPr>
        <a:xfrm>
          <a:off x="0" y="0"/>
          <a:ext cx="0" cy="0"/>
          <a:chOff x="0" y="0"/>
          <a:chExt cx="0" cy="0"/>
        </a:xfrm>
      </p:grpSpPr>
      <p:sp>
        <p:nvSpPr>
          <p:cNvPr id="17" name="Google Shape;17;p4"/>
          <p:cNvSpPr/>
          <p:nvPr/>
        </p:nvSpPr>
        <p:spPr>
          <a:xfrm flipH="1">
            <a:off x="8686800" y="4674850"/>
            <a:ext cx="468600" cy="468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p:nvPr/>
        </p:nvSpPr>
        <p:spPr>
          <a:xfrm rot="5400000">
            <a:off x="-303375" y="927405"/>
            <a:ext cx="1416300" cy="8097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body" idx="1"/>
          </p:nvPr>
        </p:nvSpPr>
        <p:spPr>
          <a:xfrm>
            <a:off x="1039050" y="1028325"/>
            <a:ext cx="4742700" cy="3579900"/>
          </a:xfrm>
          <a:prstGeom prst="rect">
            <a:avLst/>
          </a:prstGeom>
        </p:spPr>
        <p:txBody>
          <a:bodyPr spcFirstLastPara="1" wrap="square" lIns="0" tIns="0" rIns="0" bIns="0" anchor="t" anchorCtr="0">
            <a:noAutofit/>
          </a:bodyPr>
          <a:lstStyle>
            <a:lvl1pPr marL="457200" lvl="0" indent="-431800" rtl="0">
              <a:spcBef>
                <a:spcPts val="600"/>
              </a:spcBef>
              <a:spcAft>
                <a:spcPts val="0"/>
              </a:spcAft>
              <a:buClr>
                <a:schemeClr val="lt1"/>
              </a:buClr>
              <a:buSzPts val="3200"/>
              <a:buChar char="▸"/>
              <a:defRPr sz="3200">
                <a:solidFill>
                  <a:schemeClr val="lt1"/>
                </a:solidFill>
              </a:defRPr>
            </a:lvl1pPr>
            <a:lvl2pPr marL="914400" lvl="1" indent="-431800" rtl="0">
              <a:spcBef>
                <a:spcPts val="600"/>
              </a:spcBef>
              <a:spcAft>
                <a:spcPts val="0"/>
              </a:spcAft>
              <a:buClr>
                <a:schemeClr val="lt1"/>
              </a:buClr>
              <a:buSzPts val="3200"/>
              <a:buChar char="▹"/>
              <a:defRPr sz="3200">
                <a:solidFill>
                  <a:schemeClr val="lt1"/>
                </a:solidFill>
              </a:defRPr>
            </a:lvl2pPr>
            <a:lvl3pPr marL="1371600" lvl="2" indent="-431800" rtl="0">
              <a:spcBef>
                <a:spcPts val="600"/>
              </a:spcBef>
              <a:spcAft>
                <a:spcPts val="0"/>
              </a:spcAft>
              <a:buClr>
                <a:schemeClr val="lt1"/>
              </a:buClr>
              <a:buSzPts val="3200"/>
              <a:buChar char="▹"/>
              <a:defRPr sz="3200">
                <a:solidFill>
                  <a:schemeClr val="lt1"/>
                </a:solidFill>
              </a:defRPr>
            </a:lvl3pPr>
            <a:lvl4pPr marL="1828800" lvl="3" indent="-431800" rtl="0">
              <a:spcBef>
                <a:spcPts val="600"/>
              </a:spcBef>
              <a:spcAft>
                <a:spcPts val="0"/>
              </a:spcAft>
              <a:buClr>
                <a:schemeClr val="lt1"/>
              </a:buClr>
              <a:buSzPts val="3200"/>
              <a:buChar char="▹"/>
              <a:defRPr sz="3200">
                <a:solidFill>
                  <a:schemeClr val="lt1"/>
                </a:solidFill>
              </a:defRPr>
            </a:lvl4pPr>
            <a:lvl5pPr marL="2286000" lvl="4" indent="-431800" rtl="0">
              <a:spcBef>
                <a:spcPts val="600"/>
              </a:spcBef>
              <a:spcAft>
                <a:spcPts val="0"/>
              </a:spcAft>
              <a:buClr>
                <a:schemeClr val="lt1"/>
              </a:buClr>
              <a:buSzPts val="3200"/>
              <a:buChar char="▹"/>
              <a:defRPr sz="3200">
                <a:solidFill>
                  <a:schemeClr val="lt1"/>
                </a:solidFill>
              </a:defRPr>
            </a:lvl5pPr>
            <a:lvl6pPr marL="2743200" lvl="5" indent="-431800" rtl="0">
              <a:spcBef>
                <a:spcPts val="600"/>
              </a:spcBef>
              <a:spcAft>
                <a:spcPts val="0"/>
              </a:spcAft>
              <a:buClr>
                <a:schemeClr val="lt1"/>
              </a:buClr>
              <a:buSzPts val="3200"/>
              <a:buChar char="▹"/>
              <a:defRPr sz="3200">
                <a:solidFill>
                  <a:schemeClr val="lt1"/>
                </a:solidFill>
              </a:defRPr>
            </a:lvl6pPr>
            <a:lvl7pPr marL="3200400" lvl="6" indent="-431800" rtl="0">
              <a:spcBef>
                <a:spcPts val="600"/>
              </a:spcBef>
              <a:spcAft>
                <a:spcPts val="0"/>
              </a:spcAft>
              <a:buClr>
                <a:schemeClr val="lt1"/>
              </a:buClr>
              <a:buSzPts val="3200"/>
              <a:buChar char="▹"/>
              <a:defRPr sz="3200">
                <a:solidFill>
                  <a:schemeClr val="lt1"/>
                </a:solidFill>
              </a:defRPr>
            </a:lvl7pPr>
            <a:lvl8pPr marL="3657600" lvl="7" indent="-431800" rtl="0">
              <a:spcBef>
                <a:spcPts val="600"/>
              </a:spcBef>
              <a:spcAft>
                <a:spcPts val="0"/>
              </a:spcAft>
              <a:buClr>
                <a:schemeClr val="lt1"/>
              </a:buClr>
              <a:buSzPts val="3200"/>
              <a:buChar char="▹"/>
              <a:defRPr sz="3200">
                <a:solidFill>
                  <a:schemeClr val="lt1"/>
                </a:solidFill>
              </a:defRPr>
            </a:lvl8pPr>
            <a:lvl9pPr marL="4114800" lvl="8" indent="-431800">
              <a:spcBef>
                <a:spcPts val="600"/>
              </a:spcBef>
              <a:spcAft>
                <a:spcPts val="0"/>
              </a:spcAft>
              <a:buClr>
                <a:schemeClr val="lt1"/>
              </a:buClr>
              <a:buSzPts val="3200"/>
              <a:buChar char="▹"/>
              <a:defRPr sz="3200">
                <a:solidFill>
                  <a:schemeClr val="lt1"/>
                </a:solidFill>
              </a:defRPr>
            </a:lvl9pPr>
          </a:lstStyle>
          <a:p>
            <a:endParaRPr/>
          </a:p>
        </p:txBody>
      </p:sp>
      <p:sp>
        <p:nvSpPr>
          <p:cNvPr id="20" name="Google Shape;20;p4"/>
          <p:cNvSpPr txBox="1"/>
          <p:nvPr/>
        </p:nvSpPr>
        <p:spPr>
          <a:xfrm>
            <a:off x="19050" y="933775"/>
            <a:ext cx="5310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8600" b="1">
                <a:solidFill>
                  <a:schemeClr val="accent2"/>
                </a:solidFill>
                <a:latin typeface="Raleway"/>
                <a:ea typeface="Raleway"/>
                <a:cs typeface="Raleway"/>
                <a:sym typeface="Raleway"/>
              </a:rPr>
              <a:t>“</a:t>
            </a:r>
            <a:endParaRPr sz="8600" b="1">
              <a:solidFill>
                <a:schemeClr val="accent2"/>
              </a:solidFill>
              <a:latin typeface="Raleway"/>
              <a:ea typeface="Raleway"/>
              <a:cs typeface="Raleway"/>
              <a:sym typeface="Raleway"/>
            </a:endParaRPr>
          </a:p>
        </p:txBody>
      </p:sp>
      <p:sp>
        <p:nvSpPr>
          <p:cNvPr id="21" name="Google Shape;21;p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457200" y="1995750"/>
            <a:ext cx="5640900" cy="26409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27" name="Google Shape;27;p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8"/>
        <p:cNvGrpSpPr/>
        <p:nvPr/>
      </p:nvGrpSpPr>
      <p:grpSpPr>
        <a:xfrm>
          <a:off x="0" y="0"/>
          <a:ext cx="0" cy="0"/>
          <a:chOff x="0" y="0"/>
          <a:chExt cx="0" cy="0"/>
        </a:xfrm>
      </p:grpSpPr>
      <p:sp>
        <p:nvSpPr>
          <p:cNvPr id="29" name="Google Shape;29;p6"/>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6"/>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6"/>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2" name="Google Shape;32;p6"/>
          <p:cNvSpPr txBox="1">
            <a:spLocks noGrp="1"/>
          </p:cNvSpPr>
          <p:nvPr>
            <p:ph type="body" idx="1"/>
          </p:nvPr>
        </p:nvSpPr>
        <p:spPr>
          <a:xfrm>
            <a:off x="457200"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3" name="Google Shape;33;p6"/>
          <p:cNvSpPr txBox="1">
            <a:spLocks noGrp="1"/>
          </p:cNvSpPr>
          <p:nvPr>
            <p:ph type="body" idx="2"/>
          </p:nvPr>
        </p:nvSpPr>
        <p:spPr>
          <a:xfrm>
            <a:off x="3415578"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4" name="Google Shape;34;p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8"/>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8"/>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47" name="Google Shape;47;p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5AF869-E9C6-49B2-8C7D-BD76E16FDC62}" type="datetimeFigureOut">
              <a:rPr lang="fr-FR" smtClean="0"/>
              <a:t>10/02/2022</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0EA8839A-2ABB-4078-8D66-FF9A67A936C5}" type="slidenum">
              <a:rPr lang="fr-FR" smtClean="0"/>
              <a:t>‹#›</a:t>
            </a:fld>
            <a:endParaRPr lang="fr-FR"/>
          </a:p>
        </p:txBody>
      </p:sp>
    </p:spTree>
    <p:extLst>
      <p:ext uri="{BB962C8B-B14F-4D97-AF65-F5344CB8AC3E}">
        <p14:creationId xmlns:p14="http://schemas.microsoft.com/office/powerpoint/2010/main" val="1946604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1pPr>
            <a:lvl2pPr lvl="1">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2pPr>
            <a:lvl3pPr lvl="2">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3pPr>
            <a:lvl4pPr lvl="3">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4pPr>
            <a:lvl5pPr lvl="4">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5pPr>
            <a:lvl6pPr lvl="5">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6pPr>
            <a:lvl7pPr lvl="6">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7pPr>
            <a:lvl8pPr lvl="7">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8pPr>
            <a:lvl9pPr lvl="8">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9"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www32.zippyshare.com/v/V8LDIgDk/file.html" TargetMode="External"/><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5122427" y="668001"/>
            <a:ext cx="3841143" cy="3893303"/>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796463" y="2088042"/>
            <a:ext cx="4600918" cy="2412353"/>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b="1" dirty="0">
                <a:latin typeface="Barlow Light" panose="00000400000000000000" pitchFamily="2" charset="-93"/>
                <a:cs typeface="Calibri" panose="020F0502020204030204" pitchFamily="34" charset="0"/>
              </a:rPr>
              <a:t>Topic: ACUNETIX</a:t>
            </a:r>
            <a:br>
              <a:rPr lang="en-US" b="1" dirty="0">
                <a:latin typeface="Barlow Light" panose="00000400000000000000" pitchFamily="2" charset="-93"/>
                <a:cs typeface="Calibri" panose="020F0502020204030204" pitchFamily="34" charset="0"/>
              </a:rPr>
            </a:br>
            <a:br>
              <a:rPr lang="en-US" b="1" dirty="0">
                <a:latin typeface="Barlow Light" panose="00000400000000000000" pitchFamily="2" charset="-93"/>
                <a:cs typeface="Calibri" panose="020F0502020204030204" pitchFamily="34" charset="0"/>
              </a:rPr>
            </a:br>
            <a:br>
              <a:rPr lang="en-US" sz="1800" b="1" dirty="0">
                <a:effectLst/>
                <a:latin typeface="Barlow Light" panose="00000400000000000000" pitchFamily="2" charset="-93"/>
                <a:ea typeface="Calibri" panose="020F0502020204030204" pitchFamily="34" charset="0"/>
                <a:cs typeface="Times New Roman" panose="02020603050405020304" pitchFamily="18" charset="0"/>
              </a:rPr>
            </a:br>
            <a:r>
              <a:rPr lang="en-US" sz="1800" b="1" dirty="0" err="1">
                <a:effectLst/>
                <a:latin typeface="Barlow Light" panose="00000400000000000000" pitchFamily="2" charset="-93"/>
                <a:ea typeface="Calibri" panose="020F0502020204030204" pitchFamily="34" charset="0"/>
                <a:cs typeface="Times New Roman" panose="02020603050405020304" pitchFamily="18" charset="0"/>
              </a:rPr>
              <a:t>Đặng</a:t>
            </a:r>
            <a:r>
              <a:rPr lang="en-US" sz="1800" b="1" dirty="0">
                <a:effectLst/>
                <a:latin typeface="Barlow Light" panose="00000400000000000000" pitchFamily="2" charset="-93"/>
                <a:ea typeface="Calibri" panose="020F0502020204030204" pitchFamily="34" charset="0"/>
                <a:cs typeface="Times New Roman" panose="02020603050405020304" pitchFamily="18" charset="0"/>
              </a:rPr>
              <a:t> </a:t>
            </a:r>
            <a:r>
              <a:rPr lang="en-US" sz="1800" b="1" dirty="0" err="1">
                <a:effectLst/>
                <a:latin typeface="Barlow Light" panose="00000400000000000000" pitchFamily="2" charset="-93"/>
                <a:ea typeface="Calibri" panose="020F0502020204030204" pitchFamily="34" charset="0"/>
                <a:cs typeface="Times New Roman" panose="02020603050405020304" pitchFamily="18" charset="0"/>
              </a:rPr>
              <a:t>Hoàng</a:t>
            </a:r>
            <a:r>
              <a:rPr lang="en-US" sz="1800" b="1" dirty="0">
                <a:effectLst/>
                <a:latin typeface="Barlow Light" panose="00000400000000000000" pitchFamily="2" charset="-93"/>
                <a:ea typeface="Calibri" panose="020F0502020204030204" pitchFamily="34" charset="0"/>
                <a:cs typeface="Times New Roman" panose="02020603050405020304" pitchFamily="18" charset="0"/>
              </a:rPr>
              <a:t> </a:t>
            </a:r>
            <a:r>
              <a:rPr lang="en-US" sz="1800" b="1" dirty="0" err="1">
                <a:effectLst/>
                <a:latin typeface="Barlow Light" panose="00000400000000000000" pitchFamily="2" charset="-93"/>
                <a:ea typeface="Calibri" panose="020F0502020204030204" pitchFamily="34" charset="0"/>
                <a:cs typeface="Times New Roman" panose="02020603050405020304" pitchFamily="18" charset="0"/>
              </a:rPr>
              <a:t>Phúc</a:t>
            </a:r>
            <a:r>
              <a:rPr lang="en-US" sz="1800" b="1" dirty="0">
                <a:effectLst/>
                <a:latin typeface="Barlow Light" panose="00000400000000000000" pitchFamily="2" charset="-93"/>
                <a:ea typeface="Calibri" panose="020F0502020204030204" pitchFamily="34" charset="0"/>
                <a:cs typeface="Times New Roman" panose="02020603050405020304" pitchFamily="18" charset="0"/>
              </a:rPr>
              <a:t>   BA9-050</a:t>
            </a:r>
            <a:endParaRPr lang="en-US" sz="2000" b="1" dirty="0">
              <a:latin typeface="Barlow Light" panose="00000400000000000000" pitchFamily="2" charset="-93"/>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5" name="Google Shape;595;p17"/>
          <p:cNvSpPr txBox="1">
            <a:spLocks noGrp="1"/>
          </p:cNvSpPr>
          <p:nvPr>
            <p:ph type="body" idx="1"/>
          </p:nvPr>
        </p:nvSpPr>
        <p:spPr>
          <a:xfrm>
            <a:off x="212876" y="444205"/>
            <a:ext cx="7177275" cy="2127546"/>
          </a:xfrm>
          <a:prstGeom prst="rect">
            <a:avLst/>
          </a:prstGeom>
        </p:spPr>
        <p:txBody>
          <a:bodyPr spcFirstLastPara="1" wrap="square" lIns="0" tIns="0" rIns="0" bIns="0" anchor="t" anchorCtr="0">
            <a:noAutofit/>
          </a:bodyPr>
          <a:lstStyle/>
          <a:p>
            <a:pPr algn="just"/>
            <a:r>
              <a:rPr lang="en-US" sz="24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Minimum System Requirements</a:t>
            </a:r>
            <a:endParaRPr lang="en-US" sz="24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gn="just"/>
            <a:r>
              <a:rPr lang="en-US" sz="24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Supported Browsers</a:t>
            </a:r>
            <a:endParaRPr lang="en-US" sz="24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gn="just"/>
            <a:r>
              <a:rPr lang="en-US" sz="24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Installation on Windows</a:t>
            </a:r>
            <a:endParaRPr lang="en-US" sz="24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gn="just"/>
            <a:r>
              <a:rPr lang="en-US" sz="24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Installation on Linux</a:t>
            </a:r>
            <a:endParaRPr lang="en-US" sz="24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114300" lvl="0" indent="0" algn="just" rtl="0">
              <a:spcBef>
                <a:spcPts val="600"/>
              </a:spcBef>
              <a:spcAft>
                <a:spcPts val="0"/>
              </a:spcAft>
              <a:buSzPts val="1800"/>
              <a:buNone/>
            </a:pPr>
            <a:endParaRPr dirty="0"/>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10</a:t>
            </a:fld>
            <a:endParaRPr/>
          </a:p>
        </p:txBody>
      </p:sp>
      <p:grpSp>
        <p:nvGrpSpPr>
          <p:cNvPr id="144" name="Google Shape;2529;p47">
            <a:extLst>
              <a:ext uri="{FF2B5EF4-FFF2-40B4-BE49-F238E27FC236}">
                <a16:creationId xmlns:a16="http://schemas.microsoft.com/office/drawing/2014/main" id="{7235A0D8-9CA2-47AC-9238-4F141E27DECA}"/>
              </a:ext>
            </a:extLst>
          </p:cNvPr>
          <p:cNvGrpSpPr/>
          <p:nvPr/>
        </p:nvGrpSpPr>
        <p:grpSpPr>
          <a:xfrm>
            <a:off x="5881605" y="662496"/>
            <a:ext cx="2670284" cy="2740271"/>
            <a:chOff x="2012475" y="393272"/>
            <a:chExt cx="4440240" cy="4609126"/>
          </a:xfrm>
        </p:grpSpPr>
        <p:sp>
          <p:nvSpPr>
            <p:cNvPr id="145" name="Google Shape;2530;p47">
              <a:extLst>
                <a:ext uri="{FF2B5EF4-FFF2-40B4-BE49-F238E27FC236}">
                  <a16:creationId xmlns:a16="http://schemas.microsoft.com/office/drawing/2014/main" id="{69E632F8-9FDD-49F6-BC6B-1B1E2CFB7447}"/>
                </a:ext>
              </a:extLst>
            </p:cNvPr>
            <p:cNvSpPr/>
            <p:nvPr/>
          </p:nvSpPr>
          <p:spPr>
            <a:xfrm>
              <a:off x="4172687" y="3422228"/>
              <a:ext cx="1096154" cy="631831"/>
            </a:xfrm>
            <a:custGeom>
              <a:avLst/>
              <a:gdLst/>
              <a:ahLst/>
              <a:cxnLst/>
              <a:rect l="l" t="t" r="r" b="b"/>
              <a:pathLst>
                <a:path w="1096154" h="631831" extrusionOk="0">
                  <a:moveTo>
                    <a:pt x="581029" y="616328"/>
                  </a:moveTo>
                  <a:lnTo>
                    <a:pt x="26975" y="296853"/>
                  </a:lnTo>
                  <a:cubicBezTo>
                    <a:pt x="-13002" y="273849"/>
                    <a:pt x="-7957" y="233547"/>
                    <a:pt x="38206" y="207027"/>
                  </a:cubicBezTo>
                  <a:lnTo>
                    <a:pt x="397137" y="0"/>
                  </a:lnTo>
                  <a:lnTo>
                    <a:pt x="1096154" y="402457"/>
                  </a:lnTo>
                  <a:lnTo>
                    <a:pt x="737223" y="609484"/>
                  </a:lnTo>
                  <a:cubicBezTo>
                    <a:pt x="691155" y="636479"/>
                    <a:pt x="621386" y="639331"/>
                    <a:pt x="581029" y="61632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2531;p47">
              <a:extLst>
                <a:ext uri="{FF2B5EF4-FFF2-40B4-BE49-F238E27FC236}">
                  <a16:creationId xmlns:a16="http://schemas.microsoft.com/office/drawing/2014/main" id="{3F6DA752-2279-4453-B0BC-BE78384B62D2}"/>
                </a:ext>
              </a:extLst>
            </p:cNvPr>
            <p:cNvSpPr/>
            <p:nvPr/>
          </p:nvSpPr>
          <p:spPr>
            <a:xfrm>
              <a:off x="4213521" y="3398464"/>
              <a:ext cx="1096058" cy="631866"/>
            </a:xfrm>
            <a:custGeom>
              <a:avLst/>
              <a:gdLst/>
              <a:ahLst/>
              <a:cxnLst/>
              <a:rect l="l" t="t" r="r" b="b"/>
              <a:pathLst>
                <a:path w="1096058" h="631866" extrusionOk="0">
                  <a:moveTo>
                    <a:pt x="581029" y="616328"/>
                  </a:moveTo>
                  <a:lnTo>
                    <a:pt x="26975" y="296853"/>
                  </a:lnTo>
                  <a:cubicBezTo>
                    <a:pt x="-13002" y="273849"/>
                    <a:pt x="-7957" y="233547"/>
                    <a:pt x="38206" y="207027"/>
                  </a:cubicBezTo>
                  <a:lnTo>
                    <a:pt x="397423" y="0"/>
                  </a:lnTo>
                  <a:lnTo>
                    <a:pt x="1096059" y="402837"/>
                  </a:lnTo>
                  <a:lnTo>
                    <a:pt x="737128" y="609864"/>
                  </a:lnTo>
                  <a:cubicBezTo>
                    <a:pt x="690774" y="636479"/>
                    <a:pt x="621005" y="639331"/>
                    <a:pt x="581029" y="616328"/>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2532;p47">
              <a:extLst>
                <a:ext uri="{FF2B5EF4-FFF2-40B4-BE49-F238E27FC236}">
                  <a16:creationId xmlns:a16="http://schemas.microsoft.com/office/drawing/2014/main" id="{09F91B08-F4B3-4B1B-97C2-904E422D6A04}"/>
                </a:ext>
              </a:extLst>
            </p:cNvPr>
            <p:cNvSpPr/>
            <p:nvPr/>
          </p:nvSpPr>
          <p:spPr>
            <a:xfrm>
              <a:off x="5277122" y="3780200"/>
              <a:ext cx="32266" cy="21196"/>
            </a:xfrm>
            <a:custGeom>
              <a:avLst/>
              <a:gdLst/>
              <a:ahLst/>
              <a:cxnLst/>
              <a:rect l="l" t="t" r="r" b="b"/>
              <a:pathLst>
                <a:path w="32266" h="21196" extrusionOk="0">
                  <a:moveTo>
                    <a:pt x="32267" y="21197"/>
                  </a:moveTo>
                  <a:lnTo>
                    <a:pt x="32267" y="0"/>
                  </a:lnTo>
                  <a:lnTo>
                    <a:pt x="0" y="18630"/>
                  </a:lnTo>
                  <a:lnTo>
                    <a:pt x="32267" y="2119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2533;p47">
              <a:extLst>
                <a:ext uri="{FF2B5EF4-FFF2-40B4-BE49-F238E27FC236}">
                  <a16:creationId xmlns:a16="http://schemas.microsoft.com/office/drawing/2014/main" id="{978436FC-A1F1-4F61-9975-F7D1E63D5EEB}"/>
                </a:ext>
              </a:extLst>
            </p:cNvPr>
            <p:cNvSpPr/>
            <p:nvPr/>
          </p:nvSpPr>
          <p:spPr>
            <a:xfrm>
              <a:off x="4213559" y="3635813"/>
              <a:ext cx="33123" cy="21387"/>
            </a:xfrm>
            <a:custGeom>
              <a:avLst/>
              <a:gdLst/>
              <a:ahLst/>
              <a:cxnLst/>
              <a:rect l="l" t="t" r="r" b="b"/>
              <a:pathLst>
                <a:path w="33123" h="21387" extrusionOk="0">
                  <a:moveTo>
                    <a:pt x="0" y="21387"/>
                  </a:moveTo>
                  <a:lnTo>
                    <a:pt x="0" y="0"/>
                  </a:lnTo>
                  <a:lnTo>
                    <a:pt x="33123" y="13688"/>
                  </a:lnTo>
                  <a:lnTo>
                    <a:pt x="0" y="2138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2534;p47">
              <a:extLst>
                <a:ext uri="{FF2B5EF4-FFF2-40B4-BE49-F238E27FC236}">
                  <a16:creationId xmlns:a16="http://schemas.microsoft.com/office/drawing/2014/main" id="{62B921FE-D0EE-4D77-ABD9-52F7EE21D79D}"/>
                </a:ext>
              </a:extLst>
            </p:cNvPr>
            <p:cNvSpPr/>
            <p:nvPr/>
          </p:nvSpPr>
          <p:spPr>
            <a:xfrm>
              <a:off x="4213521" y="3377363"/>
              <a:ext cx="1096058" cy="631809"/>
            </a:xfrm>
            <a:custGeom>
              <a:avLst/>
              <a:gdLst/>
              <a:ahLst/>
              <a:cxnLst/>
              <a:rect l="l" t="t" r="r" b="b"/>
              <a:pathLst>
                <a:path w="1096058" h="631809" extrusionOk="0">
                  <a:moveTo>
                    <a:pt x="581029" y="616232"/>
                  </a:moveTo>
                  <a:lnTo>
                    <a:pt x="26975" y="296853"/>
                  </a:lnTo>
                  <a:cubicBezTo>
                    <a:pt x="-13002" y="273754"/>
                    <a:pt x="-7957" y="233547"/>
                    <a:pt x="38206" y="206932"/>
                  </a:cubicBezTo>
                  <a:lnTo>
                    <a:pt x="397423" y="0"/>
                  </a:lnTo>
                  <a:lnTo>
                    <a:pt x="1096059" y="402837"/>
                  </a:lnTo>
                  <a:lnTo>
                    <a:pt x="737128" y="609769"/>
                  </a:lnTo>
                  <a:cubicBezTo>
                    <a:pt x="690774" y="636384"/>
                    <a:pt x="621005" y="639331"/>
                    <a:pt x="581029" y="616232"/>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2535;p47">
              <a:extLst>
                <a:ext uri="{FF2B5EF4-FFF2-40B4-BE49-F238E27FC236}">
                  <a16:creationId xmlns:a16="http://schemas.microsoft.com/office/drawing/2014/main" id="{C5320F47-F436-4D75-91E0-F523C718111A}"/>
                </a:ext>
              </a:extLst>
            </p:cNvPr>
            <p:cNvSpPr/>
            <p:nvPr/>
          </p:nvSpPr>
          <p:spPr>
            <a:xfrm>
              <a:off x="4526041" y="3091821"/>
              <a:ext cx="783348" cy="688378"/>
            </a:xfrm>
            <a:custGeom>
              <a:avLst/>
              <a:gdLst/>
              <a:ahLst/>
              <a:cxnLst/>
              <a:rect l="l" t="t" r="r" b="b"/>
              <a:pathLst>
                <a:path w="783348" h="688378" extrusionOk="0">
                  <a:moveTo>
                    <a:pt x="86521" y="286492"/>
                  </a:moveTo>
                  <a:lnTo>
                    <a:pt x="0" y="0"/>
                  </a:lnTo>
                  <a:lnTo>
                    <a:pt x="706346" y="404548"/>
                  </a:lnTo>
                  <a:lnTo>
                    <a:pt x="783348" y="688378"/>
                  </a:lnTo>
                  <a:lnTo>
                    <a:pt x="86521" y="286492"/>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2536;p47">
              <a:extLst>
                <a:ext uri="{FF2B5EF4-FFF2-40B4-BE49-F238E27FC236}">
                  <a16:creationId xmlns:a16="http://schemas.microsoft.com/office/drawing/2014/main" id="{BA2C1405-5A70-4522-A864-E02F10205570}"/>
                </a:ext>
              </a:extLst>
            </p:cNvPr>
            <p:cNvSpPr/>
            <p:nvPr/>
          </p:nvSpPr>
          <p:spPr>
            <a:xfrm>
              <a:off x="5278931" y="3755961"/>
              <a:ext cx="30363" cy="36025"/>
            </a:xfrm>
            <a:custGeom>
              <a:avLst/>
              <a:gdLst/>
              <a:ahLst/>
              <a:cxnLst/>
              <a:rect l="l" t="t" r="r" b="b"/>
              <a:pathLst>
                <a:path w="30363" h="36025" extrusionOk="0">
                  <a:moveTo>
                    <a:pt x="9899" y="36025"/>
                  </a:moveTo>
                  <a:lnTo>
                    <a:pt x="30363" y="2423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2537;p47">
              <a:extLst>
                <a:ext uri="{FF2B5EF4-FFF2-40B4-BE49-F238E27FC236}">
                  <a16:creationId xmlns:a16="http://schemas.microsoft.com/office/drawing/2014/main" id="{733F7A0E-B3ED-41D9-8B69-744B4587AA0E}"/>
                </a:ext>
              </a:extLst>
            </p:cNvPr>
            <p:cNvSpPr/>
            <p:nvPr/>
          </p:nvSpPr>
          <p:spPr>
            <a:xfrm>
              <a:off x="4503768" y="3102562"/>
              <a:ext cx="785061" cy="689423"/>
            </a:xfrm>
            <a:custGeom>
              <a:avLst/>
              <a:gdLst/>
              <a:ahLst/>
              <a:cxnLst/>
              <a:rect l="l" t="t" r="r" b="b"/>
              <a:pathLst>
                <a:path w="785061" h="689423" extrusionOk="0">
                  <a:moveTo>
                    <a:pt x="86425" y="286492"/>
                  </a:moveTo>
                  <a:lnTo>
                    <a:pt x="0" y="0"/>
                  </a:lnTo>
                  <a:lnTo>
                    <a:pt x="706346" y="404643"/>
                  </a:lnTo>
                  <a:lnTo>
                    <a:pt x="785061" y="689424"/>
                  </a:lnTo>
                  <a:lnTo>
                    <a:pt x="86425" y="28649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2538;p47">
              <a:extLst>
                <a:ext uri="{FF2B5EF4-FFF2-40B4-BE49-F238E27FC236}">
                  <a16:creationId xmlns:a16="http://schemas.microsoft.com/office/drawing/2014/main" id="{144CB449-80B8-4C29-8480-182FB85F7F7B}"/>
                </a:ext>
              </a:extLst>
            </p:cNvPr>
            <p:cNvSpPr/>
            <p:nvPr/>
          </p:nvSpPr>
          <p:spPr>
            <a:xfrm>
              <a:off x="3580122" y="393272"/>
              <a:ext cx="2872593" cy="3889928"/>
            </a:xfrm>
            <a:custGeom>
              <a:avLst/>
              <a:gdLst/>
              <a:ahLst/>
              <a:cxnLst/>
              <a:rect l="l" t="t" r="r" b="b"/>
              <a:pathLst>
                <a:path w="2872593" h="3889928" extrusionOk="0">
                  <a:moveTo>
                    <a:pt x="2803111" y="3881586"/>
                  </a:moveTo>
                  <a:lnTo>
                    <a:pt x="69483" y="2305217"/>
                  </a:lnTo>
                  <a:cubicBezTo>
                    <a:pt x="31410" y="2283165"/>
                    <a:pt x="0" y="2223756"/>
                    <a:pt x="0" y="2172713"/>
                  </a:cubicBezTo>
                  <a:lnTo>
                    <a:pt x="0" y="60716"/>
                  </a:lnTo>
                  <a:cubicBezTo>
                    <a:pt x="0" y="9673"/>
                    <a:pt x="31125" y="-13806"/>
                    <a:pt x="69483" y="8342"/>
                  </a:cubicBezTo>
                  <a:lnTo>
                    <a:pt x="2803111" y="1584711"/>
                  </a:lnTo>
                  <a:cubicBezTo>
                    <a:pt x="2841183" y="1606763"/>
                    <a:pt x="2872593" y="1666077"/>
                    <a:pt x="2872593" y="1717121"/>
                  </a:cubicBezTo>
                  <a:lnTo>
                    <a:pt x="2872593" y="3829212"/>
                  </a:lnTo>
                  <a:cubicBezTo>
                    <a:pt x="2872593" y="3880256"/>
                    <a:pt x="2841469" y="3903734"/>
                    <a:pt x="2803111" y="3881586"/>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2539;p47">
              <a:extLst>
                <a:ext uri="{FF2B5EF4-FFF2-40B4-BE49-F238E27FC236}">
                  <a16:creationId xmlns:a16="http://schemas.microsoft.com/office/drawing/2014/main" id="{7DA8FB0E-9E9F-4DAC-8E1E-1A7162B24639}"/>
                </a:ext>
              </a:extLst>
            </p:cNvPr>
            <p:cNvSpPr/>
            <p:nvPr/>
          </p:nvSpPr>
          <p:spPr>
            <a:xfrm>
              <a:off x="6397319" y="4189501"/>
              <a:ext cx="30267" cy="107125"/>
            </a:xfrm>
            <a:custGeom>
              <a:avLst/>
              <a:gdLst/>
              <a:ahLst/>
              <a:cxnLst/>
              <a:rect l="l" t="t" r="r" b="b"/>
              <a:pathLst>
                <a:path w="30267" h="107125" extrusionOk="0">
                  <a:moveTo>
                    <a:pt x="0" y="107125"/>
                  </a:moveTo>
                  <a:lnTo>
                    <a:pt x="30268" y="89731"/>
                  </a:lnTo>
                  <a:lnTo>
                    <a:pt x="17228" y="0"/>
                  </a:lnTo>
                  <a:lnTo>
                    <a:pt x="0" y="107125"/>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2540;p47">
              <a:extLst>
                <a:ext uri="{FF2B5EF4-FFF2-40B4-BE49-F238E27FC236}">
                  <a16:creationId xmlns:a16="http://schemas.microsoft.com/office/drawing/2014/main" id="{78E32E7E-30BE-485B-8655-B3570FDCDE1B}"/>
                </a:ext>
              </a:extLst>
            </p:cNvPr>
            <p:cNvSpPr/>
            <p:nvPr/>
          </p:nvSpPr>
          <p:spPr>
            <a:xfrm>
              <a:off x="3574887" y="397432"/>
              <a:ext cx="72623" cy="31086"/>
            </a:xfrm>
            <a:custGeom>
              <a:avLst/>
              <a:gdLst/>
              <a:ahLst/>
              <a:cxnLst/>
              <a:rect l="l" t="t" r="r" b="b"/>
              <a:pathLst>
                <a:path w="72623" h="31086" extrusionOk="0">
                  <a:moveTo>
                    <a:pt x="0" y="17110"/>
                  </a:moveTo>
                  <a:lnTo>
                    <a:pt x="29792" y="0"/>
                  </a:lnTo>
                  <a:lnTo>
                    <a:pt x="72624" y="24334"/>
                  </a:lnTo>
                  <a:cubicBezTo>
                    <a:pt x="72624" y="24334"/>
                    <a:pt x="27032" y="31273"/>
                    <a:pt x="25890" y="31083"/>
                  </a:cubicBezTo>
                  <a:cubicBezTo>
                    <a:pt x="24747" y="30892"/>
                    <a:pt x="0" y="17110"/>
                    <a:pt x="0" y="171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2541;p47">
              <a:extLst>
                <a:ext uri="{FF2B5EF4-FFF2-40B4-BE49-F238E27FC236}">
                  <a16:creationId xmlns:a16="http://schemas.microsoft.com/office/drawing/2014/main" id="{9A72EF60-037B-4F19-A681-E28844CA5201}"/>
                </a:ext>
              </a:extLst>
            </p:cNvPr>
            <p:cNvSpPr/>
            <p:nvPr/>
          </p:nvSpPr>
          <p:spPr>
            <a:xfrm>
              <a:off x="3554709" y="407720"/>
              <a:ext cx="2872878" cy="3889928"/>
            </a:xfrm>
            <a:custGeom>
              <a:avLst/>
              <a:gdLst/>
              <a:ahLst/>
              <a:cxnLst/>
              <a:rect l="l" t="t" r="r" b="b"/>
              <a:pathLst>
                <a:path w="2872878" h="3889928" extrusionOk="0">
                  <a:moveTo>
                    <a:pt x="2803491" y="3881587"/>
                  </a:moveTo>
                  <a:lnTo>
                    <a:pt x="69388" y="2304837"/>
                  </a:lnTo>
                  <a:cubicBezTo>
                    <a:pt x="31315" y="2282785"/>
                    <a:pt x="0" y="2223471"/>
                    <a:pt x="0" y="2172332"/>
                  </a:cubicBezTo>
                  <a:lnTo>
                    <a:pt x="0" y="60716"/>
                  </a:lnTo>
                  <a:cubicBezTo>
                    <a:pt x="0" y="9673"/>
                    <a:pt x="31125" y="-13806"/>
                    <a:pt x="69388" y="8342"/>
                  </a:cubicBezTo>
                  <a:lnTo>
                    <a:pt x="2803491" y="1584711"/>
                  </a:lnTo>
                  <a:cubicBezTo>
                    <a:pt x="2841564" y="1606763"/>
                    <a:pt x="2872879" y="1666077"/>
                    <a:pt x="2872879" y="1717216"/>
                  </a:cubicBezTo>
                  <a:lnTo>
                    <a:pt x="2872879" y="3829212"/>
                  </a:lnTo>
                  <a:cubicBezTo>
                    <a:pt x="2872879" y="3880256"/>
                    <a:pt x="2841850" y="3903734"/>
                    <a:pt x="2803491" y="3881587"/>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2542;p47">
              <a:extLst>
                <a:ext uri="{FF2B5EF4-FFF2-40B4-BE49-F238E27FC236}">
                  <a16:creationId xmlns:a16="http://schemas.microsoft.com/office/drawing/2014/main" id="{E809814D-05E0-432D-B124-54D3F9CB33ED}"/>
                </a:ext>
              </a:extLst>
            </p:cNvPr>
            <p:cNvSpPr/>
            <p:nvPr/>
          </p:nvSpPr>
          <p:spPr>
            <a:xfrm>
              <a:off x="3549854" y="410477"/>
              <a:ext cx="2872973" cy="3889886"/>
            </a:xfrm>
            <a:custGeom>
              <a:avLst/>
              <a:gdLst/>
              <a:ahLst/>
              <a:cxnLst/>
              <a:rect l="l" t="t" r="r" b="b"/>
              <a:pathLst>
                <a:path w="2872973" h="3889886" extrusionOk="0">
                  <a:moveTo>
                    <a:pt x="2803491" y="3881587"/>
                  </a:moveTo>
                  <a:lnTo>
                    <a:pt x="69483" y="2305217"/>
                  </a:lnTo>
                  <a:cubicBezTo>
                    <a:pt x="31410" y="2283070"/>
                    <a:pt x="0" y="2223756"/>
                    <a:pt x="0" y="2172713"/>
                  </a:cubicBezTo>
                  <a:lnTo>
                    <a:pt x="0" y="60716"/>
                  </a:lnTo>
                  <a:cubicBezTo>
                    <a:pt x="0" y="9673"/>
                    <a:pt x="31124" y="-13806"/>
                    <a:pt x="69483" y="8342"/>
                  </a:cubicBezTo>
                  <a:lnTo>
                    <a:pt x="2803491" y="1584711"/>
                  </a:lnTo>
                  <a:cubicBezTo>
                    <a:pt x="2841564" y="1606764"/>
                    <a:pt x="2872974" y="1666077"/>
                    <a:pt x="2872974" y="1717121"/>
                  </a:cubicBezTo>
                  <a:lnTo>
                    <a:pt x="2872974" y="3829212"/>
                  </a:lnTo>
                  <a:cubicBezTo>
                    <a:pt x="2872974" y="3879971"/>
                    <a:pt x="2841849" y="3903734"/>
                    <a:pt x="2803491" y="3881587"/>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2543;p47">
              <a:extLst>
                <a:ext uri="{FF2B5EF4-FFF2-40B4-BE49-F238E27FC236}">
                  <a16:creationId xmlns:a16="http://schemas.microsoft.com/office/drawing/2014/main" id="{B7BF5D00-5C6C-4271-9C9B-ACA83C327CA3}"/>
                </a:ext>
              </a:extLst>
            </p:cNvPr>
            <p:cNvSpPr/>
            <p:nvPr/>
          </p:nvSpPr>
          <p:spPr>
            <a:xfrm>
              <a:off x="3584596" y="456003"/>
              <a:ext cx="2802063" cy="3707642"/>
            </a:xfrm>
            <a:custGeom>
              <a:avLst/>
              <a:gdLst/>
              <a:ahLst/>
              <a:cxnLst/>
              <a:rect l="l" t="t" r="r" b="b"/>
              <a:pathLst>
                <a:path w="2802063" h="3707642" extrusionOk="0">
                  <a:moveTo>
                    <a:pt x="2800636" y="3707643"/>
                  </a:moveTo>
                  <a:lnTo>
                    <a:pt x="0" y="2092872"/>
                  </a:lnTo>
                  <a:lnTo>
                    <a:pt x="1428" y="23650"/>
                  </a:lnTo>
                  <a:cubicBezTo>
                    <a:pt x="1428" y="2453"/>
                    <a:pt x="16371" y="-6102"/>
                    <a:pt x="34742" y="4639"/>
                  </a:cubicBezTo>
                  <a:lnTo>
                    <a:pt x="2768750" y="1580818"/>
                  </a:lnTo>
                  <a:cubicBezTo>
                    <a:pt x="2788395" y="1593631"/>
                    <a:pt x="2800769" y="1615018"/>
                    <a:pt x="2802063" y="163842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2544;p47">
              <a:extLst>
                <a:ext uri="{FF2B5EF4-FFF2-40B4-BE49-F238E27FC236}">
                  <a16:creationId xmlns:a16="http://schemas.microsoft.com/office/drawing/2014/main" id="{B189D97B-B4EC-4896-B390-44AED5754539}"/>
                </a:ext>
              </a:extLst>
            </p:cNvPr>
            <p:cNvSpPr/>
            <p:nvPr/>
          </p:nvSpPr>
          <p:spPr>
            <a:xfrm>
              <a:off x="3711283" y="669187"/>
              <a:ext cx="283071" cy="477189"/>
            </a:xfrm>
            <a:custGeom>
              <a:avLst/>
              <a:gdLst/>
              <a:ahLst/>
              <a:cxnLst/>
              <a:rect l="l" t="t" r="r" b="b"/>
              <a:pathLst>
                <a:path w="283071" h="477189" extrusionOk="0">
                  <a:moveTo>
                    <a:pt x="268604" y="475462"/>
                  </a:moveTo>
                  <a:lnTo>
                    <a:pt x="14468" y="328699"/>
                  </a:lnTo>
                  <a:cubicBezTo>
                    <a:pt x="5540" y="322277"/>
                    <a:pt x="181" y="312023"/>
                    <a:pt x="0" y="301038"/>
                  </a:cubicBezTo>
                  <a:lnTo>
                    <a:pt x="0" y="12646"/>
                  </a:lnTo>
                  <a:cubicBezTo>
                    <a:pt x="0" y="2000"/>
                    <a:pt x="6472" y="-2848"/>
                    <a:pt x="14468" y="1715"/>
                  </a:cubicBezTo>
                  <a:lnTo>
                    <a:pt x="268604" y="148572"/>
                  </a:lnTo>
                  <a:cubicBezTo>
                    <a:pt x="277551" y="154933"/>
                    <a:pt x="282919" y="165172"/>
                    <a:pt x="283071" y="176138"/>
                  </a:cubicBezTo>
                  <a:lnTo>
                    <a:pt x="283071" y="464531"/>
                  </a:lnTo>
                  <a:cubicBezTo>
                    <a:pt x="283071" y="474986"/>
                    <a:pt x="276599" y="480119"/>
                    <a:pt x="268604"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2545;p47">
              <a:extLst>
                <a:ext uri="{FF2B5EF4-FFF2-40B4-BE49-F238E27FC236}">
                  <a16:creationId xmlns:a16="http://schemas.microsoft.com/office/drawing/2014/main" id="{D204EE77-4079-4FD1-8829-276DECD6DBDA}"/>
                </a:ext>
              </a:extLst>
            </p:cNvPr>
            <p:cNvSpPr/>
            <p:nvPr/>
          </p:nvSpPr>
          <p:spPr>
            <a:xfrm>
              <a:off x="4063456" y="872696"/>
              <a:ext cx="283832" cy="477419"/>
            </a:xfrm>
            <a:custGeom>
              <a:avLst/>
              <a:gdLst/>
              <a:ahLst/>
              <a:cxnLst/>
              <a:rect l="l" t="t" r="r" b="b"/>
              <a:pathLst>
                <a:path w="283832" h="477419" extrusionOk="0">
                  <a:moveTo>
                    <a:pt x="269365" y="475462"/>
                  </a:moveTo>
                  <a:lnTo>
                    <a:pt x="14468" y="328509"/>
                  </a:lnTo>
                  <a:cubicBezTo>
                    <a:pt x="5540" y="322087"/>
                    <a:pt x="181" y="311833"/>
                    <a:pt x="0" y="300848"/>
                  </a:cubicBezTo>
                  <a:lnTo>
                    <a:pt x="0" y="12646"/>
                  </a:lnTo>
                  <a:cubicBezTo>
                    <a:pt x="0" y="2000"/>
                    <a:pt x="6472" y="-2848"/>
                    <a:pt x="14468" y="1715"/>
                  </a:cubicBezTo>
                  <a:lnTo>
                    <a:pt x="269080" y="148572"/>
                  </a:lnTo>
                  <a:cubicBezTo>
                    <a:pt x="278217" y="154931"/>
                    <a:pt x="283709" y="165305"/>
                    <a:pt x="283833" y="176423"/>
                  </a:cubicBezTo>
                  <a:lnTo>
                    <a:pt x="283833" y="464531"/>
                  </a:lnTo>
                  <a:cubicBezTo>
                    <a:pt x="283833" y="475177"/>
                    <a:pt x="277360" y="480595"/>
                    <a:pt x="269365"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2546;p47">
              <a:extLst>
                <a:ext uri="{FF2B5EF4-FFF2-40B4-BE49-F238E27FC236}">
                  <a16:creationId xmlns:a16="http://schemas.microsoft.com/office/drawing/2014/main" id="{576F5919-54D1-457B-8903-2542C5E758D9}"/>
                </a:ext>
              </a:extLst>
            </p:cNvPr>
            <p:cNvSpPr/>
            <p:nvPr/>
          </p:nvSpPr>
          <p:spPr>
            <a:xfrm>
              <a:off x="4408015" y="1071223"/>
              <a:ext cx="284023" cy="477216"/>
            </a:xfrm>
            <a:custGeom>
              <a:avLst/>
              <a:gdLst/>
              <a:ahLst/>
              <a:cxnLst/>
              <a:rect l="l" t="t" r="r" b="b"/>
              <a:pathLst>
                <a:path w="284023" h="477216" extrusionOk="0">
                  <a:moveTo>
                    <a:pt x="269556" y="475502"/>
                  </a:moveTo>
                  <a:lnTo>
                    <a:pt x="14468" y="328644"/>
                  </a:lnTo>
                  <a:cubicBezTo>
                    <a:pt x="5521" y="322285"/>
                    <a:pt x="152" y="312048"/>
                    <a:pt x="0" y="301079"/>
                  </a:cubicBezTo>
                  <a:lnTo>
                    <a:pt x="0" y="12686"/>
                  </a:lnTo>
                  <a:cubicBezTo>
                    <a:pt x="0" y="2040"/>
                    <a:pt x="6472" y="-2903"/>
                    <a:pt x="14468" y="1755"/>
                  </a:cubicBezTo>
                  <a:lnTo>
                    <a:pt x="269556" y="148993"/>
                  </a:lnTo>
                  <a:cubicBezTo>
                    <a:pt x="278503" y="155354"/>
                    <a:pt x="283871" y="165592"/>
                    <a:pt x="284023" y="176559"/>
                  </a:cubicBezTo>
                  <a:lnTo>
                    <a:pt x="284023" y="464571"/>
                  </a:lnTo>
                  <a:cubicBezTo>
                    <a:pt x="283547" y="475217"/>
                    <a:pt x="277075" y="480065"/>
                    <a:pt x="269556" y="47550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2547;p47">
              <a:extLst>
                <a:ext uri="{FF2B5EF4-FFF2-40B4-BE49-F238E27FC236}">
                  <a16:creationId xmlns:a16="http://schemas.microsoft.com/office/drawing/2014/main" id="{EC2A9BE9-291D-4C5F-AB55-89189145B026}"/>
                </a:ext>
              </a:extLst>
            </p:cNvPr>
            <p:cNvSpPr/>
            <p:nvPr/>
          </p:nvSpPr>
          <p:spPr>
            <a:xfrm>
              <a:off x="3711283" y="1076206"/>
              <a:ext cx="283071" cy="477216"/>
            </a:xfrm>
            <a:custGeom>
              <a:avLst/>
              <a:gdLst/>
              <a:ahLst/>
              <a:cxnLst/>
              <a:rect l="l" t="t" r="r" b="b"/>
              <a:pathLst>
                <a:path w="283071" h="477216" extrusionOk="0">
                  <a:moveTo>
                    <a:pt x="268604" y="475462"/>
                  </a:moveTo>
                  <a:lnTo>
                    <a:pt x="14468" y="328699"/>
                  </a:lnTo>
                  <a:cubicBezTo>
                    <a:pt x="5540" y="322273"/>
                    <a:pt x="181" y="312027"/>
                    <a:pt x="0" y="301038"/>
                  </a:cubicBezTo>
                  <a:lnTo>
                    <a:pt x="0" y="12646"/>
                  </a:lnTo>
                  <a:cubicBezTo>
                    <a:pt x="0" y="2000"/>
                    <a:pt x="6472" y="-2848"/>
                    <a:pt x="14468" y="1715"/>
                  </a:cubicBezTo>
                  <a:lnTo>
                    <a:pt x="268604" y="148477"/>
                  </a:lnTo>
                  <a:cubicBezTo>
                    <a:pt x="277532" y="154899"/>
                    <a:pt x="282891" y="165154"/>
                    <a:pt x="283071" y="176138"/>
                  </a:cubicBezTo>
                  <a:lnTo>
                    <a:pt x="283071" y="464531"/>
                  </a:lnTo>
                  <a:cubicBezTo>
                    <a:pt x="283071" y="475177"/>
                    <a:pt x="276599" y="480119"/>
                    <a:pt x="268604"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2548;p47">
              <a:extLst>
                <a:ext uri="{FF2B5EF4-FFF2-40B4-BE49-F238E27FC236}">
                  <a16:creationId xmlns:a16="http://schemas.microsoft.com/office/drawing/2014/main" id="{87EFB976-80C6-429B-A341-68FC30F90017}"/>
                </a:ext>
              </a:extLst>
            </p:cNvPr>
            <p:cNvSpPr/>
            <p:nvPr/>
          </p:nvSpPr>
          <p:spPr>
            <a:xfrm>
              <a:off x="4063456" y="1279716"/>
              <a:ext cx="283556" cy="477216"/>
            </a:xfrm>
            <a:custGeom>
              <a:avLst/>
              <a:gdLst/>
              <a:ahLst/>
              <a:cxnLst/>
              <a:rect l="l" t="t" r="r" b="b"/>
              <a:pathLst>
                <a:path w="283556" h="477216" extrusionOk="0">
                  <a:moveTo>
                    <a:pt x="269365" y="475462"/>
                  </a:moveTo>
                  <a:lnTo>
                    <a:pt x="14468" y="328699"/>
                  </a:lnTo>
                  <a:cubicBezTo>
                    <a:pt x="5540" y="322273"/>
                    <a:pt x="181" y="312027"/>
                    <a:pt x="0" y="301038"/>
                  </a:cubicBezTo>
                  <a:lnTo>
                    <a:pt x="0" y="12646"/>
                  </a:lnTo>
                  <a:cubicBezTo>
                    <a:pt x="0" y="2000"/>
                    <a:pt x="6472" y="-2848"/>
                    <a:pt x="14468" y="1715"/>
                  </a:cubicBezTo>
                  <a:lnTo>
                    <a:pt x="269080" y="148477"/>
                  </a:lnTo>
                  <a:cubicBezTo>
                    <a:pt x="278008" y="154903"/>
                    <a:pt x="283366" y="165150"/>
                    <a:pt x="283547" y="176138"/>
                  </a:cubicBezTo>
                  <a:lnTo>
                    <a:pt x="283547" y="464531"/>
                  </a:lnTo>
                  <a:cubicBezTo>
                    <a:pt x="283833" y="475177"/>
                    <a:pt x="277360" y="480119"/>
                    <a:pt x="269365"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2549;p47">
              <a:extLst>
                <a:ext uri="{FF2B5EF4-FFF2-40B4-BE49-F238E27FC236}">
                  <a16:creationId xmlns:a16="http://schemas.microsoft.com/office/drawing/2014/main" id="{E5B20F15-AC6D-4B78-9EF3-89FFEF42F1AA}"/>
                </a:ext>
              </a:extLst>
            </p:cNvPr>
            <p:cNvSpPr/>
            <p:nvPr/>
          </p:nvSpPr>
          <p:spPr>
            <a:xfrm>
              <a:off x="4098484" y="1260570"/>
              <a:ext cx="283570" cy="477216"/>
            </a:xfrm>
            <a:custGeom>
              <a:avLst/>
              <a:gdLst/>
              <a:ahLst/>
              <a:cxnLst/>
              <a:rect l="l" t="t" r="r" b="b"/>
              <a:pathLst>
                <a:path w="283570" h="477216" extrusionOk="0">
                  <a:moveTo>
                    <a:pt x="269079" y="475502"/>
                  </a:moveTo>
                  <a:lnTo>
                    <a:pt x="14468" y="328644"/>
                  </a:lnTo>
                  <a:cubicBezTo>
                    <a:pt x="5521" y="322285"/>
                    <a:pt x="152" y="312048"/>
                    <a:pt x="0" y="301079"/>
                  </a:cubicBezTo>
                  <a:lnTo>
                    <a:pt x="0" y="12686"/>
                  </a:lnTo>
                  <a:cubicBezTo>
                    <a:pt x="0" y="2040"/>
                    <a:pt x="6472" y="-2903"/>
                    <a:pt x="14468" y="1755"/>
                  </a:cubicBezTo>
                  <a:lnTo>
                    <a:pt x="269079" y="148518"/>
                  </a:lnTo>
                  <a:cubicBezTo>
                    <a:pt x="278008" y="154943"/>
                    <a:pt x="283366" y="165190"/>
                    <a:pt x="283547" y="176178"/>
                  </a:cubicBezTo>
                  <a:lnTo>
                    <a:pt x="283547" y="464571"/>
                  </a:lnTo>
                  <a:cubicBezTo>
                    <a:pt x="284023" y="475217"/>
                    <a:pt x="277075" y="480065"/>
                    <a:pt x="269079" y="4755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2550;p47">
              <a:extLst>
                <a:ext uri="{FF2B5EF4-FFF2-40B4-BE49-F238E27FC236}">
                  <a16:creationId xmlns:a16="http://schemas.microsoft.com/office/drawing/2014/main" id="{A49FDD42-7360-49B8-A5A9-43C1C269709D}"/>
                </a:ext>
              </a:extLst>
            </p:cNvPr>
            <p:cNvSpPr/>
            <p:nvPr/>
          </p:nvSpPr>
          <p:spPr>
            <a:xfrm>
              <a:off x="4408015" y="1478241"/>
              <a:ext cx="284023" cy="477161"/>
            </a:xfrm>
            <a:custGeom>
              <a:avLst/>
              <a:gdLst/>
              <a:ahLst/>
              <a:cxnLst/>
              <a:rect l="l" t="t" r="r" b="b"/>
              <a:pathLst>
                <a:path w="284023" h="477161" extrusionOk="0">
                  <a:moveTo>
                    <a:pt x="269556" y="475409"/>
                  </a:moveTo>
                  <a:lnTo>
                    <a:pt x="14468" y="328646"/>
                  </a:lnTo>
                  <a:cubicBezTo>
                    <a:pt x="5521" y="322287"/>
                    <a:pt x="152" y="312050"/>
                    <a:pt x="0" y="301080"/>
                  </a:cubicBezTo>
                  <a:lnTo>
                    <a:pt x="0" y="12593"/>
                  </a:lnTo>
                  <a:cubicBezTo>
                    <a:pt x="0" y="2042"/>
                    <a:pt x="6472" y="-2901"/>
                    <a:pt x="14468" y="1757"/>
                  </a:cubicBezTo>
                  <a:lnTo>
                    <a:pt x="269556" y="148519"/>
                  </a:lnTo>
                  <a:cubicBezTo>
                    <a:pt x="278503" y="154878"/>
                    <a:pt x="283871" y="165116"/>
                    <a:pt x="284023" y="176085"/>
                  </a:cubicBezTo>
                  <a:lnTo>
                    <a:pt x="284023" y="464382"/>
                  </a:lnTo>
                  <a:cubicBezTo>
                    <a:pt x="283547" y="475124"/>
                    <a:pt x="277075" y="480066"/>
                    <a:pt x="269556"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2551;p47">
              <a:extLst>
                <a:ext uri="{FF2B5EF4-FFF2-40B4-BE49-F238E27FC236}">
                  <a16:creationId xmlns:a16="http://schemas.microsoft.com/office/drawing/2014/main" id="{037B1DF6-F63D-4FCD-A38B-8FAA3A487B97}"/>
                </a:ext>
              </a:extLst>
            </p:cNvPr>
            <p:cNvSpPr/>
            <p:nvPr/>
          </p:nvSpPr>
          <p:spPr>
            <a:xfrm>
              <a:off x="3711283" y="1491834"/>
              <a:ext cx="283071" cy="477165"/>
            </a:xfrm>
            <a:custGeom>
              <a:avLst/>
              <a:gdLst/>
              <a:ahLst/>
              <a:cxnLst/>
              <a:rect l="l" t="t" r="r" b="b"/>
              <a:pathLst>
                <a:path w="283071" h="477165" extrusionOk="0">
                  <a:moveTo>
                    <a:pt x="268604" y="475409"/>
                  </a:moveTo>
                  <a:lnTo>
                    <a:pt x="14468" y="328646"/>
                  </a:lnTo>
                  <a:cubicBezTo>
                    <a:pt x="5521" y="322287"/>
                    <a:pt x="152" y="312050"/>
                    <a:pt x="0" y="301080"/>
                  </a:cubicBezTo>
                  <a:lnTo>
                    <a:pt x="0" y="12593"/>
                  </a:lnTo>
                  <a:cubicBezTo>
                    <a:pt x="0" y="2042"/>
                    <a:pt x="6472" y="-2901"/>
                    <a:pt x="14468" y="1757"/>
                  </a:cubicBezTo>
                  <a:lnTo>
                    <a:pt x="268604" y="148519"/>
                  </a:lnTo>
                  <a:cubicBezTo>
                    <a:pt x="277551" y="154878"/>
                    <a:pt x="282919" y="165116"/>
                    <a:pt x="283071" y="176085"/>
                  </a:cubicBezTo>
                  <a:lnTo>
                    <a:pt x="283071" y="464573"/>
                  </a:lnTo>
                  <a:cubicBezTo>
                    <a:pt x="283071" y="475123"/>
                    <a:pt x="276599" y="480066"/>
                    <a:pt x="268604"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2552;p47">
              <a:extLst>
                <a:ext uri="{FF2B5EF4-FFF2-40B4-BE49-F238E27FC236}">
                  <a16:creationId xmlns:a16="http://schemas.microsoft.com/office/drawing/2014/main" id="{58BB6A9C-B0C5-499F-9269-760912E98770}"/>
                </a:ext>
              </a:extLst>
            </p:cNvPr>
            <p:cNvSpPr/>
            <p:nvPr/>
          </p:nvSpPr>
          <p:spPr>
            <a:xfrm>
              <a:off x="3711283" y="1946286"/>
              <a:ext cx="980755" cy="657383"/>
            </a:xfrm>
            <a:custGeom>
              <a:avLst/>
              <a:gdLst/>
              <a:ahLst/>
              <a:cxnLst/>
              <a:rect l="l" t="t" r="r" b="b"/>
              <a:pathLst>
                <a:path w="980755" h="657383" extrusionOk="0">
                  <a:moveTo>
                    <a:pt x="966288" y="655629"/>
                  </a:moveTo>
                  <a:lnTo>
                    <a:pt x="14468" y="106884"/>
                  </a:lnTo>
                  <a:cubicBezTo>
                    <a:pt x="5540" y="100458"/>
                    <a:pt x="181" y="90212"/>
                    <a:pt x="0" y="79224"/>
                  </a:cubicBezTo>
                  <a:lnTo>
                    <a:pt x="0" y="12686"/>
                  </a:lnTo>
                  <a:cubicBezTo>
                    <a:pt x="0" y="2040"/>
                    <a:pt x="6472" y="-2903"/>
                    <a:pt x="14468" y="1755"/>
                  </a:cubicBezTo>
                  <a:lnTo>
                    <a:pt x="966288" y="550594"/>
                  </a:lnTo>
                  <a:cubicBezTo>
                    <a:pt x="975235" y="556954"/>
                    <a:pt x="980603" y="567191"/>
                    <a:pt x="980755" y="578160"/>
                  </a:cubicBezTo>
                  <a:lnTo>
                    <a:pt x="980755" y="644698"/>
                  </a:lnTo>
                  <a:cubicBezTo>
                    <a:pt x="980280" y="655344"/>
                    <a:pt x="973807" y="660286"/>
                    <a:pt x="966288" y="65562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2553;p47">
              <a:extLst>
                <a:ext uri="{FF2B5EF4-FFF2-40B4-BE49-F238E27FC236}">
                  <a16:creationId xmlns:a16="http://schemas.microsoft.com/office/drawing/2014/main" id="{24984930-560D-443F-A6A7-2CDC87283186}"/>
                </a:ext>
              </a:extLst>
            </p:cNvPr>
            <p:cNvSpPr/>
            <p:nvPr/>
          </p:nvSpPr>
          <p:spPr>
            <a:xfrm>
              <a:off x="3715090" y="2139055"/>
              <a:ext cx="732044" cy="480371"/>
            </a:xfrm>
            <a:custGeom>
              <a:avLst/>
              <a:gdLst/>
              <a:ahLst/>
              <a:cxnLst/>
              <a:rect l="l" t="t" r="r" b="b"/>
              <a:pathLst>
                <a:path w="732044" h="480371" extrusionOk="0">
                  <a:moveTo>
                    <a:pt x="717577" y="478449"/>
                  </a:moveTo>
                  <a:lnTo>
                    <a:pt x="14468" y="73425"/>
                  </a:lnTo>
                  <a:cubicBezTo>
                    <a:pt x="5521" y="67066"/>
                    <a:pt x="152" y="56829"/>
                    <a:pt x="0" y="45860"/>
                  </a:cubicBezTo>
                  <a:lnTo>
                    <a:pt x="0" y="12686"/>
                  </a:lnTo>
                  <a:cubicBezTo>
                    <a:pt x="0" y="2040"/>
                    <a:pt x="6472" y="-2903"/>
                    <a:pt x="14468" y="1755"/>
                  </a:cubicBezTo>
                  <a:lnTo>
                    <a:pt x="717577" y="407064"/>
                  </a:lnTo>
                  <a:cubicBezTo>
                    <a:pt x="726505" y="413489"/>
                    <a:pt x="731864" y="423736"/>
                    <a:pt x="732045" y="434724"/>
                  </a:cubicBezTo>
                  <a:lnTo>
                    <a:pt x="732045" y="467708"/>
                  </a:lnTo>
                  <a:cubicBezTo>
                    <a:pt x="732045" y="478449"/>
                    <a:pt x="725572" y="483392"/>
                    <a:pt x="717577" y="47844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2554;p47">
              <a:extLst>
                <a:ext uri="{FF2B5EF4-FFF2-40B4-BE49-F238E27FC236}">
                  <a16:creationId xmlns:a16="http://schemas.microsoft.com/office/drawing/2014/main" id="{AE57521D-11CA-48A7-B507-E667D350726E}"/>
                </a:ext>
              </a:extLst>
            </p:cNvPr>
            <p:cNvSpPr/>
            <p:nvPr/>
          </p:nvSpPr>
          <p:spPr>
            <a:xfrm>
              <a:off x="3715090" y="2264376"/>
              <a:ext cx="732044" cy="480312"/>
            </a:xfrm>
            <a:custGeom>
              <a:avLst/>
              <a:gdLst/>
              <a:ahLst/>
              <a:cxnLst/>
              <a:rect l="l" t="t" r="r" b="b"/>
              <a:pathLst>
                <a:path w="732044" h="480312" extrusionOk="0">
                  <a:moveTo>
                    <a:pt x="717577" y="478598"/>
                  </a:moveTo>
                  <a:lnTo>
                    <a:pt x="14468" y="73195"/>
                  </a:lnTo>
                  <a:cubicBezTo>
                    <a:pt x="5521" y="66836"/>
                    <a:pt x="152" y="56599"/>
                    <a:pt x="0" y="45629"/>
                  </a:cubicBezTo>
                  <a:lnTo>
                    <a:pt x="0" y="12646"/>
                  </a:lnTo>
                  <a:cubicBezTo>
                    <a:pt x="0" y="2000"/>
                    <a:pt x="6472" y="-2848"/>
                    <a:pt x="14468" y="1715"/>
                  </a:cubicBezTo>
                  <a:lnTo>
                    <a:pt x="717577" y="407023"/>
                  </a:lnTo>
                  <a:cubicBezTo>
                    <a:pt x="726505" y="413449"/>
                    <a:pt x="731864" y="423696"/>
                    <a:pt x="732045" y="434684"/>
                  </a:cubicBezTo>
                  <a:lnTo>
                    <a:pt x="732045" y="467667"/>
                  </a:lnTo>
                  <a:cubicBezTo>
                    <a:pt x="732045" y="478313"/>
                    <a:pt x="725572" y="483161"/>
                    <a:pt x="717577" y="4785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2555;p47">
              <a:extLst>
                <a:ext uri="{FF2B5EF4-FFF2-40B4-BE49-F238E27FC236}">
                  <a16:creationId xmlns:a16="http://schemas.microsoft.com/office/drawing/2014/main" id="{AE58FCF9-098B-4BBE-8CF0-49C139910780}"/>
                </a:ext>
              </a:extLst>
            </p:cNvPr>
            <p:cNvSpPr/>
            <p:nvPr/>
          </p:nvSpPr>
          <p:spPr>
            <a:xfrm>
              <a:off x="3715090" y="2389467"/>
              <a:ext cx="599361" cy="403889"/>
            </a:xfrm>
            <a:custGeom>
              <a:avLst/>
              <a:gdLst/>
              <a:ahLst/>
              <a:cxnLst/>
              <a:rect l="l" t="t" r="r" b="b"/>
              <a:pathLst>
                <a:path w="599361" h="403889" extrusionOk="0">
                  <a:moveTo>
                    <a:pt x="584893" y="402175"/>
                  </a:moveTo>
                  <a:lnTo>
                    <a:pt x="14468" y="73195"/>
                  </a:lnTo>
                  <a:cubicBezTo>
                    <a:pt x="5521" y="66836"/>
                    <a:pt x="152" y="56599"/>
                    <a:pt x="0" y="45629"/>
                  </a:cubicBezTo>
                  <a:lnTo>
                    <a:pt x="0" y="12646"/>
                  </a:lnTo>
                  <a:cubicBezTo>
                    <a:pt x="0" y="2000"/>
                    <a:pt x="6472" y="-2848"/>
                    <a:pt x="14468" y="1715"/>
                  </a:cubicBezTo>
                  <a:lnTo>
                    <a:pt x="584893" y="330600"/>
                  </a:lnTo>
                  <a:cubicBezTo>
                    <a:pt x="593822" y="337026"/>
                    <a:pt x="599180" y="347272"/>
                    <a:pt x="599361" y="358261"/>
                  </a:cubicBezTo>
                  <a:lnTo>
                    <a:pt x="599361" y="391244"/>
                  </a:lnTo>
                  <a:cubicBezTo>
                    <a:pt x="599361" y="401890"/>
                    <a:pt x="592889" y="406738"/>
                    <a:pt x="584893" y="4021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2556;p47">
              <a:extLst>
                <a:ext uri="{FF2B5EF4-FFF2-40B4-BE49-F238E27FC236}">
                  <a16:creationId xmlns:a16="http://schemas.microsoft.com/office/drawing/2014/main" id="{B09EB17B-52CC-435C-B372-BA2789AA7C47}"/>
                </a:ext>
              </a:extLst>
            </p:cNvPr>
            <p:cNvSpPr/>
            <p:nvPr/>
          </p:nvSpPr>
          <p:spPr>
            <a:xfrm>
              <a:off x="4855752" y="2612272"/>
              <a:ext cx="1403078" cy="900663"/>
            </a:xfrm>
            <a:custGeom>
              <a:avLst/>
              <a:gdLst/>
              <a:ahLst/>
              <a:cxnLst/>
              <a:rect l="l" t="t" r="r" b="b"/>
              <a:pathLst>
                <a:path w="1403078" h="900663" extrusionOk="0">
                  <a:moveTo>
                    <a:pt x="1388610" y="898735"/>
                  </a:moveTo>
                  <a:lnTo>
                    <a:pt x="14468" y="106749"/>
                  </a:lnTo>
                  <a:cubicBezTo>
                    <a:pt x="5520" y="100390"/>
                    <a:pt x="152" y="90152"/>
                    <a:pt x="0" y="79183"/>
                  </a:cubicBezTo>
                  <a:lnTo>
                    <a:pt x="0" y="12646"/>
                  </a:lnTo>
                  <a:cubicBezTo>
                    <a:pt x="0" y="2000"/>
                    <a:pt x="6472" y="-2848"/>
                    <a:pt x="14468" y="1715"/>
                  </a:cubicBezTo>
                  <a:lnTo>
                    <a:pt x="1388610" y="794177"/>
                  </a:lnTo>
                  <a:cubicBezTo>
                    <a:pt x="1397557" y="800536"/>
                    <a:pt x="1402926" y="810773"/>
                    <a:pt x="1403078" y="821742"/>
                  </a:cubicBezTo>
                  <a:lnTo>
                    <a:pt x="1403078" y="888280"/>
                  </a:lnTo>
                  <a:cubicBezTo>
                    <a:pt x="1403078" y="898735"/>
                    <a:pt x="1396606" y="903678"/>
                    <a:pt x="1388610" y="89873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2557;p47">
              <a:extLst>
                <a:ext uri="{FF2B5EF4-FFF2-40B4-BE49-F238E27FC236}">
                  <a16:creationId xmlns:a16="http://schemas.microsoft.com/office/drawing/2014/main" id="{4E6B8236-CDF2-4924-A6BE-E1A6EF010B06}"/>
                </a:ext>
              </a:extLst>
            </p:cNvPr>
            <p:cNvSpPr/>
            <p:nvPr/>
          </p:nvSpPr>
          <p:spPr>
            <a:xfrm>
              <a:off x="4860130" y="2805136"/>
              <a:ext cx="1263255" cy="786670"/>
            </a:xfrm>
            <a:custGeom>
              <a:avLst/>
              <a:gdLst/>
              <a:ahLst/>
              <a:cxnLst/>
              <a:rect l="l" t="t" r="r" b="b"/>
              <a:pathLst>
                <a:path w="1263255" h="786670" extrusionOk="0">
                  <a:moveTo>
                    <a:pt x="1248788" y="784956"/>
                  </a:moveTo>
                  <a:lnTo>
                    <a:pt x="14468" y="73195"/>
                  </a:lnTo>
                  <a:cubicBezTo>
                    <a:pt x="5521" y="66836"/>
                    <a:pt x="152" y="56599"/>
                    <a:pt x="0" y="45629"/>
                  </a:cubicBezTo>
                  <a:lnTo>
                    <a:pt x="0" y="12646"/>
                  </a:lnTo>
                  <a:cubicBezTo>
                    <a:pt x="0" y="2000"/>
                    <a:pt x="6472" y="-2848"/>
                    <a:pt x="14468" y="1715"/>
                  </a:cubicBezTo>
                  <a:lnTo>
                    <a:pt x="1248788" y="713381"/>
                  </a:lnTo>
                  <a:cubicBezTo>
                    <a:pt x="1257716" y="719807"/>
                    <a:pt x="1263075" y="730053"/>
                    <a:pt x="1263256" y="741042"/>
                  </a:cubicBezTo>
                  <a:lnTo>
                    <a:pt x="1263256" y="774025"/>
                  </a:lnTo>
                  <a:cubicBezTo>
                    <a:pt x="1263256" y="784671"/>
                    <a:pt x="1256783" y="789519"/>
                    <a:pt x="1248788" y="78495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2558;p47">
              <a:extLst>
                <a:ext uri="{FF2B5EF4-FFF2-40B4-BE49-F238E27FC236}">
                  <a16:creationId xmlns:a16="http://schemas.microsoft.com/office/drawing/2014/main" id="{C5E65257-1936-4C03-8D3F-7CB365A0D024}"/>
                </a:ext>
              </a:extLst>
            </p:cNvPr>
            <p:cNvSpPr/>
            <p:nvPr/>
          </p:nvSpPr>
          <p:spPr>
            <a:xfrm>
              <a:off x="4860130" y="2930227"/>
              <a:ext cx="1263255" cy="786839"/>
            </a:xfrm>
            <a:custGeom>
              <a:avLst/>
              <a:gdLst/>
              <a:ahLst/>
              <a:cxnLst/>
              <a:rect l="l" t="t" r="r" b="b"/>
              <a:pathLst>
                <a:path w="1263255" h="786839" extrusionOk="0">
                  <a:moveTo>
                    <a:pt x="1248788" y="784956"/>
                  </a:moveTo>
                  <a:lnTo>
                    <a:pt x="14468" y="73290"/>
                  </a:lnTo>
                  <a:cubicBezTo>
                    <a:pt x="5540" y="66864"/>
                    <a:pt x="181" y="56617"/>
                    <a:pt x="0" y="45629"/>
                  </a:cubicBezTo>
                  <a:lnTo>
                    <a:pt x="0" y="12646"/>
                  </a:lnTo>
                  <a:cubicBezTo>
                    <a:pt x="0" y="2000"/>
                    <a:pt x="6472" y="-2848"/>
                    <a:pt x="14468" y="1714"/>
                  </a:cubicBezTo>
                  <a:lnTo>
                    <a:pt x="1248788" y="713856"/>
                  </a:lnTo>
                  <a:cubicBezTo>
                    <a:pt x="1257735" y="720215"/>
                    <a:pt x="1263104" y="730453"/>
                    <a:pt x="1263256" y="741422"/>
                  </a:cubicBezTo>
                  <a:lnTo>
                    <a:pt x="1263256" y="774405"/>
                  </a:lnTo>
                  <a:cubicBezTo>
                    <a:pt x="1263256" y="784671"/>
                    <a:pt x="1256783" y="789899"/>
                    <a:pt x="1248788" y="78495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2559;p47">
              <a:extLst>
                <a:ext uri="{FF2B5EF4-FFF2-40B4-BE49-F238E27FC236}">
                  <a16:creationId xmlns:a16="http://schemas.microsoft.com/office/drawing/2014/main" id="{E6E78857-4FAF-4E26-9B0C-9A9CE94AC498}"/>
                </a:ext>
              </a:extLst>
            </p:cNvPr>
            <p:cNvSpPr/>
            <p:nvPr/>
          </p:nvSpPr>
          <p:spPr>
            <a:xfrm>
              <a:off x="4860130" y="3055222"/>
              <a:ext cx="1034438" cy="654829"/>
            </a:xfrm>
            <a:custGeom>
              <a:avLst/>
              <a:gdLst/>
              <a:ahLst/>
              <a:cxnLst/>
              <a:rect l="l" t="t" r="r" b="b"/>
              <a:pathLst>
                <a:path w="1034438" h="654829" extrusionOk="0">
                  <a:moveTo>
                    <a:pt x="1019971" y="653117"/>
                  </a:moveTo>
                  <a:lnTo>
                    <a:pt x="14468" y="73290"/>
                  </a:lnTo>
                  <a:cubicBezTo>
                    <a:pt x="5540" y="66864"/>
                    <a:pt x="181" y="56618"/>
                    <a:pt x="0" y="45629"/>
                  </a:cubicBezTo>
                  <a:lnTo>
                    <a:pt x="0" y="12646"/>
                  </a:lnTo>
                  <a:cubicBezTo>
                    <a:pt x="0" y="2000"/>
                    <a:pt x="6472" y="-2848"/>
                    <a:pt x="14468" y="1715"/>
                  </a:cubicBezTo>
                  <a:lnTo>
                    <a:pt x="1019971" y="581542"/>
                  </a:lnTo>
                  <a:cubicBezTo>
                    <a:pt x="1028880" y="587929"/>
                    <a:pt x="1034248" y="598157"/>
                    <a:pt x="1034438" y="609107"/>
                  </a:cubicBezTo>
                  <a:lnTo>
                    <a:pt x="1034438" y="642091"/>
                  </a:lnTo>
                  <a:cubicBezTo>
                    <a:pt x="1034438" y="652832"/>
                    <a:pt x="1027871" y="657679"/>
                    <a:pt x="1019971" y="6531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2560;p47">
              <a:extLst>
                <a:ext uri="{FF2B5EF4-FFF2-40B4-BE49-F238E27FC236}">
                  <a16:creationId xmlns:a16="http://schemas.microsoft.com/office/drawing/2014/main" id="{6C76D9D7-36B8-4CE2-A910-7274CC8EF06B}"/>
                </a:ext>
              </a:extLst>
            </p:cNvPr>
            <p:cNvSpPr/>
            <p:nvPr/>
          </p:nvSpPr>
          <p:spPr>
            <a:xfrm>
              <a:off x="4063456" y="1695343"/>
              <a:ext cx="283556" cy="477207"/>
            </a:xfrm>
            <a:custGeom>
              <a:avLst/>
              <a:gdLst/>
              <a:ahLst/>
              <a:cxnLst/>
              <a:rect l="l" t="t" r="r" b="b"/>
              <a:pathLst>
                <a:path w="283556" h="477207" extrusionOk="0">
                  <a:moveTo>
                    <a:pt x="269365" y="475409"/>
                  </a:moveTo>
                  <a:lnTo>
                    <a:pt x="14468" y="328646"/>
                  </a:lnTo>
                  <a:cubicBezTo>
                    <a:pt x="5521" y="322287"/>
                    <a:pt x="152" y="312050"/>
                    <a:pt x="0" y="301080"/>
                  </a:cubicBezTo>
                  <a:lnTo>
                    <a:pt x="0" y="12593"/>
                  </a:lnTo>
                  <a:cubicBezTo>
                    <a:pt x="0" y="2042"/>
                    <a:pt x="6472" y="-2901"/>
                    <a:pt x="14468" y="1757"/>
                  </a:cubicBezTo>
                  <a:lnTo>
                    <a:pt x="269080" y="148519"/>
                  </a:lnTo>
                  <a:cubicBezTo>
                    <a:pt x="278027" y="154878"/>
                    <a:pt x="283395" y="165116"/>
                    <a:pt x="283547" y="176085"/>
                  </a:cubicBezTo>
                  <a:lnTo>
                    <a:pt x="283547" y="464573"/>
                  </a:lnTo>
                  <a:cubicBezTo>
                    <a:pt x="283833" y="475409"/>
                    <a:pt x="277360" y="480066"/>
                    <a:pt x="269365"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2561;p47">
              <a:extLst>
                <a:ext uri="{FF2B5EF4-FFF2-40B4-BE49-F238E27FC236}">
                  <a16:creationId xmlns:a16="http://schemas.microsoft.com/office/drawing/2014/main" id="{6D70A192-C72E-4512-936E-5DBF428778A8}"/>
                </a:ext>
              </a:extLst>
            </p:cNvPr>
            <p:cNvSpPr/>
            <p:nvPr/>
          </p:nvSpPr>
          <p:spPr>
            <a:xfrm>
              <a:off x="4408015" y="1893817"/>
              <a:ext cx="284023" cy="477216"/>
            </a:xfrm>
            <a:custGeom>
              <a:avLst/>
              <a:gdLst/>
              <a:ahLst/>
              <a:cxnLst/>
              <a:rect l="l" t="t" r="r" b="b"/>
              <a:pathLst>
                <a:path w="284023" h="477216" extrusionOk="0">
                  <a:moveTo>
                    <a:pt x="269556" y="475502"/>
                  </a:moveTo>
                  <a:lnTo>
                    <a:pt x="14468" y="328644"/>
                  </a:lnTo>
                  <a:cubicBezTo>
                    <a:pt x="5521" y="322285"/>
                    <a:pt x="152" y="312048"/>
                    <a:pt x="0" y="301079"/>
                  </a:cubicBezTo>
                  <a:lnTo>
                    <a:pt x="0" y="12686"/>
                  </a:lnTo>
                  <a:cubicBezTo>
                    <a:pt x="0" y="2040"/>
                    <a:pt x="6472" y="-2903"/>
                    <a:pt x="14468" y="1755"/>
                  </a:cubicBezTo>
                  <a:lnTo>
                    <a:pt x="269556" y="148518"/>
                  </a:lnTo>
                  <a:cubicBezTo>
                    <a:pt x="278484" y="154943"/>
                    <a:pt x="283842" y="165190"/>
                    <a:pt x="284023" y="176178"/>
                  </a:cubicBezTo>
                  <a:lnTo>
                    <a:pt x="284023" y="464571"/>
                  </a:lnTo>
                  <a:cubicBezTo>
                    <a:pt x="283547" y="475217"/>
                    <a:pt x="277075" y="480065"/>
                    <a:pt x="269556" y="47550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2562;p47">
              <a:extLst>
                <a:ext uri="{FF2B5EF4-FFF2-40B4-BE49-F238E27FC236}">
                  <a16:creationId xmlns:a16="http://schemas.microsoft.com/office/drawing/2014/main" id="{28C1EEB9-A6CB-4C4A-B017-EF929A8544C7}"/>
                </a:ext>
              </a:extLst>
            </p:cNvPr>
            <p:cNvSpPr/>
            <p:nvPr/>
          </p:nvSpPr>
          <p:spPr>
            <a:xfrm>
              <a:off x="4855752" y="1988490"/>
              <a:ext cx="1403078" cy="1286379"/>
            </a:xfrm>
            <a:custGeom>
              <a:avLst/>
              <a:gdLst/>
              <a:ahLst/>
              <a:cxnLst/>
              <a:rect l="l" t="t" r="r" b="b"/>
              <a:pathLst>
                <a:path w="1403078" h="1286379" extrusionOk="0">
                  <a:moveTo>
                    <a:pt x="1388610" y="1284884"/>
                  </a:moveTo>
                  <a:lnTo>
                    <a:pt x="14468" y="492137"/>
                  </a:lnTo>
                  <a:cubicBezTo>
                    <a:pt x="5520" y="485777"/>
                    <a:pt x="152" y="475540"/>
                    <a:pt x="0" y="464571"/>
                  </a:cubicBezTo>
                  <a:lnTo>
                    <a:pt x="0" y="12686"/>
                  </a:lnTo>
                  <a:cubicBezTo>
                    <a:pt x="0" y="2040"/>
                    <a:pt x="6472" y="-2903"/>
                    <a:pt x="14468" y="1755"/>
                  </a:cubicBezTo>
                  <a:lnTo>
                    <a:pt x="1388610" y="794027"/>
                  </a:lnTo>
                  <a:cubicBezTo>
                    <a:pt x="1397539" y="800452"/>
                    <a:pt x="1402897" y="810699"/>
                    <a:pt x="1403078" y="821687"/>
                  </a:cubicBezTo>
                  <a:lnTo>
                    <a:pt x="1403078" y="1273572"/>
                  </a:lnTo>
                  <a:cubicBezTo>
                    <a:pt x="1403078" y="1284218"/>
                    <a:pt x="1396606" y="1289066"/>
                    <a:pt x="1388610" y="12848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2563;p47">
              <a:extLst>
                <a:ext uri="{FF2B5EF4-FFF2-40B4-BE49-F238E27FC236}">
                  <a16:creationId xmlns:a16="http://schemas.microsoft.com/office/drawing/2014/main" id="{D1C88EE5-9121-4AEB-94CE-274A396412B2}"/>
                </a:ext>
              </a:extLst>
            </p:cNvPr>
            <p:cNvSpPr/>
            <p:nvPr/>
          </p:nvSpPr>
          <p:spPr>
            <a:xfrm>
              <a:off x="4846614" y="1414848"/>
              <a:ext cx="423274" cy="545612"/>
            </a:xfrm>
            <a:custGeom>
              <a:avLst/>
              <a:gdLst/>
              <a:ahLst/>
              <a:cxnLst/>
              <a:rect l="l" t="t" r="r" b="b"/>
              <a:pathLst>
                <a:path w="423274" h="545612" extrusionOk="0">
                  <a:moveTo>
                    <a:pt x="211685" y="516844"/>
                  </a:moveTo>
                  <a:cubicBezTo>
                    <a:pt x="94991" y="449546"/>
                    <a:pt x="0" y="285389"/>
                    <a:pt x="0" y="150793"/>
                  </a:cubicBezTo>
                  <a:cubicBezTo>
                    <a:pt x="0" y="16197"/>
                    <a:pt x="95182" y="-38459"/>
                    <a:pt x="211685" y="28744"/>
                  </a:cubicBezTo>
                  <a:cubicBezTo>
                    <a:pt x="328187" y="95947"/>
                    <a:pt x="423274" y="260295"/>
                    <a:pt x="423274" y="394795"/>
                  </a:cubicBezTo>
                  <a:cubicBezTo>
                    <a:pt x="423274" y="529296"/>
                    <a:pt x="328283" y="584142"/>
                    <a:pt x="211685" y="516844"/>
                  </a:cubicBezTo>
                  <a:close/>
                  <a:moveTo>
                    <a:pt x="211685" y="99274"/>
                  </a:moveTo>
                  <a:cubicBezTo>
                    <a:pt x="128686" y="51747"/>
                    <a:pt x="61202" y="90434"/>
                    <a:pt x="61202" y="186058"/>
                  </a:cubicBezTo>
                  <a:cubicBezTo>
                    <a:pt x="61202" y="281682"/>
                    <a:pt x="128686" y="398502"/>
                    <a:pt x="211685" y="446314"/>
                  </a:cubicBezTo>
                  <a:cubicBezTo>
                    <a:pt x="294683" y="494126"/>
                    <a:pt x="362167" y="455249"/>
                    <a:pt x="362167" y="359531"/>
                  </a:cubicBezTo>
                  <a:cubicBezTo>
                    <a:pt x="362167" y="263811"/>
                    <a:pt x="294493" y="147561"/>
                    <a:pt x="211685" y="992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2564;p47">
              <a:extLst>
                <a:ext uri="{FF2B5EF4-FFF2-40B4-BE49-F238E27FC236}">
                  <a16:creationId xmlns:a16="http://schemas.microsoft.com/office/drawing/2014/main" id="{6020D28D-7497-4B29-A528-2AB0601EA5BA}"/>
                </a:ext>
              </a:extLst>
            </p:cNvPr>
            <p:cNvSpPr/>
            <p:nvPr/>
          </p:nvSpPr>
          <p:spPr>
            <a:xfrm>
              <a:off x="4846614" y="1414848"/>
              <a:ext cx="423274" cy="545629"/>
            </a:xfrm>
            <a:custGeom>
              <a:avLst/>
              <a:gdLst/>
              <a:ahLst/>
              <a:cxnLst/>
              <a:rect l="l" t="t" r="r" b="b"/>
              <a:pathLst>
                <a:path w="423274" h="545629" extrusionOk="0">
                  <a:moveTo>
                    <a:pt x="211685" y="516844"/>
                  </a:moveTo>
                  <a:cubicBezTo>
                    <a:pt x="94991" y="449546"/>
                    <a:pt x="0" y="285389"/>
                    <a:pt x="0" y="150793"/>
                  </a:cubicBezTo>
                  <a:cubicBezTo>
                    <a:pt x="0" y="16197"/>
                    <a:pt x="95182" y="-38459"/>
                    <a:pt x="211685" y="28744"/>
                  </a:cubicBezTo>
                  <a:lnTo>
                    <a:pt x="211685" y="99274"/>
                  </a:lnTo>
                  <a:cubicBezTo>
                    <a:pt x="128686" y="51747"/>
                    <a:pt x="61202" y="90434"/>
                    <a:pt x="61202" y="186058"/>
                  </a:cubicBezTo>
                  <a:cubicBezTo>
                    <a:pt x="61202" y="281682"/>
                    <a:pt x="128686" y="398502"/>
                    <a:pt x="211685" y="446314"/>
                  </a:cubicBezTo>
                  <a:cubicBezTo>
                    <a:pt x="294683" y="494126"/>
                    <a:pt x="362167" y="455249"/>
                    <a:pt x="362167" y="359531"/>
                  </a:cubicBezTo>
                  <a:lnTo>
                    <a:pt x="423274" y="394795"/>
                  </a:lnTo>
                  <a:cubicBezTo>
                    <a:pt x="423179" y="529391"/>
                    <a:pt x="328283" y="584142"/>
                    <a:pt x="211685" y="51684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2565;p47">
              <a:extLst>
                <a:ext uri="{FF2B5EF4-FFF2-40B4-BE49-F238E27FC236}">
                  <a16:creationId xmlns:a16="http://schemas.microsoft.com/office/drawing/2014/main" id="{36D6E478-0B9D-4F32-918B-3D21FE4753FA}"/>
                </a:ext>
              </a:extLst>
            </p:cNvPr>
            <p:cNvSpPr/>
            <p:nvPr/>
          </p:nvSpPr>
          <p:spPr>
            <a:xfrm>
              <a:off x="5340323" y="1699604"/>
              <a:ext cx="423179" cy="545654"/>
            </a:xfrm>
            <a:custGeom>
              <a:avLst/>
              <a:gdLst/>
              <a:ahLst/>
              <a:cxnLst/>
              <a:rect l="l" t="t" r="r" b="b"/>
              <a:pathLst>
                <a:path w="423179" h="545654" extrusionOk="0">
                  <a:moveTo>
                    <a:pt x="211589" y="516869"/>
                  </a:moveTo>
                  <a:cubicBezTo>
                    <a:pt x="94896" y="449571"/>
                    <a:pt x="0" y="285318"/>
                    <a:pt x="0" y="150817"/>
                  </a:cubicBezTo>
                  <a:cubicBezTo>
                    <a:pt x="0" y="16316"/>
                    <a:pt x="95182" y="-38529"/>
                    <a:pt x="211589" y="28769"/>
                  </a:cubicBezTo>
                  <a:cubicBezTo>
                    <a:pt x="327997" y="96066"/>
                    <a:pt x="423179" y="260224"/>
                    <a:pt x="423179" y="394820"/>
                  </a:cubicBezTo>
                  <a:cubicBezTo>
                    <a:pt x="423179" y="529416"/>
                    <a:pt x="328283" y="584167"/>
                    <a:pt x="211589" y="516869"/>
                  </a:cubicBezTo>
                  <a:close/>
                  <a:moveTo>
                    <a:pt x="211589" y="99298"/>
                  </a:moveTo>
                  <a:cubicBezTo>
                    <a:pt x="128591" y="51772"/>
                    <a:pt x="61107" y="90363"/>
                    <a:pt x="61107" y="186082"/>
                  </a:cubicBezTo>
                  <a:cubicBezTo>
                    <a:pt x="61107" y="281801"/>
                    <a:pt x="128591" y="398432"/>
                    <a:pt x="211589" y="446339"/>
                  </a:cubicBezTo>
                  <a:cubicBezTo>
                    <a:pt x="294588" y="494246"/>
                    <a:pt x="362072" y="455274"/>
                    <a:pt x="362072" y="359555"/>
                  </a:cubicBezTo>
                  <a:cubicBezTo>
                    <a:pt x="362072" y="263836"/>
                    <a:pt x="294588" y="147110"/>
                    <a:pt x="211589" y="992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2566;p47">
              <a:extLst>
                <a:ext uri="{FF2B5EF4-FFF2-40B4-BE49-F238E27FC236}">
                  <a16:creationId xmlns:a16="http://schemas.microsoft.com/office/drawing/2014/main" id="{29EE517C-5E26-4E36-8704-F4E433517B81}"/>
                </a:ext>
              </a:extLst>
            </p:cNvPr>
            <p:cNvSpPr/>
            <p:nvPr/>
          </p:nvSpPr>
          <p:spPr>
            <a:xfrm>
              <a:off x="5340323" y="1699604"/>
              <a:ext cx="332185" cy="545952"/>
            </a:xfrm>
            <a:custGeom>
              <a:avLst/>
              <a:gdLst/>
              <a:ahLst/>
              <a:cxnLst/>
              <a:rect l="l" t="t" r="r" b="b"/>
              <a:pathLst>
                <a:path w="332185" h="545952" extrusionOk="0">
                  <a:moveTo>
                    <a:pt x="211589" y="516869"/>
                  </a:moveTo>
                  <a:cubicBezTo>
                    <a:pt x="94896" y="449571"/>
                    <a:pt x="0" y="285318"/>
                    <a:pt x="0" y="150817"/>
                  </a:cubicBezTo>
                  <a:cubicBezTo>
                    <a:pt x="0" y="16316"/>
                    <a:pt x="95182" y="-38529"/>
                    <a:pt x="211589" y="28769"/>
                  </a:cubicBezTo>
                  <a:lnTo>
                    <a:pt x="211589" y="99298"/>
                  </a:lnTo>
                  <a:cubicBezTo>
                    <a:pt x="128591" y="51772"/>
                    <a:pt x="61107" y="90363"/>
                    <a:pt x="61107" y="186082"/>
                  </a:cubicBezTo>
                  <a:cubicBezTo>
                    <a:pt x="61107" y="281801"/>
                    <a:pt x="128591" y="398432"/>
                    <a:pt x="211589" y="446339"/>
                  </a:cubicBezTo>
                  <a:cubicBezTo>
                    <a:pt x="242429" y="464114"/>
                    <a:pt x="272030" y="470483"/>
                    <a:pt x="297253" y="465350"/>
                  </a:cubicBezTo>
                  <a:lnTo>
                    <a:pt x="332185" y="543389"/>
                  </a:lnTo>
                  <a:cubicBezTo>
                    <a:pt x="296682" y="550898"/>
                    <a:pt x="254993" y="541868"/>
                    <a:pt x="211589" y="5168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2567;p47">
              <a:extLst>
                <a:ext uri="{FF2B5EF4-FFF2-40B4-BE49-F238E27FC236}">
                  <a16:creationId xmlns:a16="http://schemas.microsoft.com/office/drawing/2014/main" id="{44CCC844-097E-42C4-857E-BF0F5CC5BFE9}"/>
                </a:ext>
              </a:extLst>
            </p:cNvPr>
            <p:cNvSpPr/>
            <p:nvPr/>
          </p:nvSpPr>
          <p:spPr>
            <a:xfrm>
              <a:off x="5834032" y="1984194"/>
              <a:ext cx="423559" cy="545654"/>
            </a:xfrm>
            <a:custGeom>
              <a:avLst/>
              <a:gdLst/>
              <a:ahLst/>
              <a:cxnLst/>
              <a:rect l="l" t="t" r="r" b="b"/>
              <a:pathLst>
                <a:path w="423559" h="545654" extrusionOk="0">
                  <a:moveTo>
                    <a:pt x="211590" y="516869"/>
                  </a:moveTo>
                  <a:cubicBezTo>
                    <a:pt x="94896" y="449571"/>
                    <a:pt x="0" y="285318"/>
                    <a:pt x="0" y="150817"/>
                  </a:cubicBezTo>
                  <a:cubicBezTo>
                    <a:pt x="0" y="16317"/>
                    <a:pt x="95182" y="-38529"/>
                    <a:pt x="211590" y="28769"/>
                  </a:cubicBezTo>
                  <a:cubicBezTo>
                    <a:pt x="327997" y="96066"/>
                    <a:pt x="423560" y="260224"/>
                    <a:pt x="423560" y="394820"/>
                  </a:cubicBezTo>
                  <a:cubicBezTo>
                    <a:pt x="423560" y="529416"/>
                    <a:pt x="328378" y="584167"/>
                    <a:pt x="211590" y="516869"/>
                  </a:cubicBezTo>
                  <a:close/>
                  <a:moveTo>
                    <a:pt x="211590" y="99298"/>
                  </a:moveTo>
                  <a:cubicBezTo>
                    <a:pt x="128686" y="51772"/>
                    <a:pt x="61107" y="90363"/>
                    <a:pt x="61107" y="186082"/>
                  </a:cubicBezTo>
                  <a:cubicBezTo>
                    <a:pt x="61107" y="281801"/>
                    <a:pt x="128686" y="398432"/>
                    <a:pt x="211590" y="446339"/>
                  </a:cubicBezTo>
                  <a:cubicBezTo>
                    <a:pt x="294493" y="494246"/>
                    <a:pt x="362072" y="455274"/>
                    <a:pt x="362072" y="359555"/>
                  </a:cubicBezTo>
                  <a:cubicBezTo>
                    <a:pt x="362072" y="263836"/>
                    <a:pt x="294588" y="147110"/>
                    <a:pt x="211590" y="992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2568;p47">
              <a:extLst>
                <a:ext uri="{FF2B5EF4-FFF2-40B4-BE49-F238E27FC236}">
                  <a16:creationId xmlns:a16="http://schemas.microsoft.com/office/drawing/2014/main" id="{A9452F62-4606-4E87-85A6-B7D1FF661AED}"/>
                </a:ext>
              </a:extLst>
            </p:cNvPr>
            <p:cNvSpPr/>
            <p:nvPr/>
          </p:nvSpPr>
          <p:spPr>
            <a:xfrm>
              <a:off x="5834032" y="1984177"/>
              <a:ext cx="211589" cy="286951"/>
            </a:xfrm>
            <a:custGeom>
              <a:avLst/>
              <a:gdLst/>
              <a:ahLst/>
              <a:cxnLst/>
              <a:rect l="l" t="t" r="r" b="b"/>
              <a:pathLst>
                <a:path w="211589" h="286951" extrusionOk="0">
                  <a:moveTo>
                    <a:pt x="27412" y="286951"/>
                  </a:moveTo>
                  <a:cubicBezTo>
                    <a:pt x="10194" y="243588"/>
                    <a:pt x="904" y="197477"/>
                    <a:pt x="0" y="150835"/>
                  </a:cubicBezTo>
                  <a:cubicBezTo>
                    <a:pt x="0" y="16239"/>
                    <a:pt x="95182" y="-38512"/>
                    <a:pt x="211590" y="28786"/>
                  </a:cubicBezTo>
                  <a:lnTo>
                    <a:pt x="211590" y="99315"/>
                  </a:lnTo>
                  <a:cubicBezTo>
                    <a:pt x="128686" y="51789"/>
                    <a:pt x="61107" y="90380"/>
                    <a:pt x="61107" y="186099"/>
                  </a:cubicBezTo>
                  <a:cubicBezTo>
                    <a:pt x="61830" y="219254"/>
                    <a:pt x="68540" y="252000"/>
                    <a:pt x="80905" y="2827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2569;p47">
              <a:extLst>
                <a:ext uri="{FF2B5EF4-FFF2-40B4-BE49-F238E27FC236}">
                  <a16:creationId xmlns:a16="http://schemas.microsoft.com/office/drawing/2014/main" id="{16CEA861-F8B1-4210-AB71-C26B321C2D4C}"/>
                </a:ext>
              </a:extLst>
            </p:cNvPr>
            <p:cNvSpPr/>
            <p:nvPr/>
          </p:nvSpPr>
          <p:spPr>
            <a:xfrm>
              <a:off x="5029839" y="4705642"/>
              <a:ext cx="429841" cy="247899"/>
            </a:xfrm>
            <a:custGeom>
              <a:avLst/>
              <a:gdLst/>
              <a:ahLst/>
              <a:cxnLst/>
              <a:rect l="l" t="t" r="r" b="b"/>
              <a:pathLst>
                <a:path w="429841" h="247899" extrusionOk="0">
                  <a:moveTo>
                    <a:pt x="429842" y="123950"/>
                  </a:moveTo>
                  <a:cubicBezTo>
                    <a:pt x="429842" y="192405"/>
                    <a:pt x="333619" y="247900"/>
                    <a:pt x="214921" y="247900"/>
                  </a:cubicBezTo>
                  <a:cubicBezTo>
                    <a:pt x="96224" y="247900"/>
                    <a:pt x="0" y="192406"/>
                    <a:pt x="0" y="123950"/>
                  </a:cubicBezTo>
                  <a:cubicBezTo>
                    <a:pt x="0" y="55494"/>
                    <a:pt x="96224"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2570;p47">
              <a:extLst>
                <a:ext uri="{FF2B5EF4-FFF2-40B4-BE49-F238E27FC236}">
                  <a16:creationId xmlns:a16="http://schemas.microsoft.com/office/drawing/2014/main" id="{37B001E0-4407-48C6-8178-2E5D83591D76}"/>
                </a:ext>
              </a:extLst>
            </p:cNvPr>
            <p:cNvSpPr/>
            <p:nvPr/>
          </p:nvSpPr>
          <p:spPr>
            <a:xfrm>
              <a:off x="2757750" y="4754499"/>
              <a:ext cx="429841" cy="247899"/>
            </a:xfrm>
            <a:custGeom>
              <a:avLst/>
              <a:gdLst/>
              <a:ahLst/>
              <a:cxnLst/>
              <a:rect l="l" t="t" r="r" b="b"/>
              <a:pathLst>
                <a:path w="429841" h="247899" extrusionOk="0">
                  <a:moveTo>
                    <a:pt x="429842" y="123950"/>
                  </a:moveTo>
                  <a:cubicBezTo>
                    <a:pt x="429842" y="192405"/>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2571;p47">
              <a:extLst>
                <a:ext uri="{FF2B5EF4-FFF2-40B4-BE49-F238E27FC236}">
                  <a16:creationId xmlns:a16="http://schemas.microsoft.com/office/drawing/2014/main" id="{A3236DEE-5648-4B42-A7F9-C18015F04C74}"/>
                </a:ext>
              </a:extLst>
            </p:cNvPr>
            <p:cNvSpPr/>
            <p:nvPr/>
          </p:nvSpPr>
          <p:spPr>
            <a:xfrm>
              <a:off x="2012475" y="3630110"/>
              <a:ext cx="429841" cy="247899"/>
            </a:xfrm>
            <a:custGeom>
              <a:avLst/>
              <a:gdLst/>
              <a:ahLst/>
              <a:cxnLst/>
              <a:rect l="l" t="t" r="r" b="b"/>
              <a:pathLst>
                <a:path w="429841" h="247899" extrusionOk="0">
                  <a:moveTo>
                    <a:pt x="429842" y="123950"/>
                  </a:moveTo>
                  <a:cubicBezTo>
                    <a:pt x="429842" y="192406"/>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2572;p47">
              <a:extLst>
                <a:ext uri="{FF2B5EF4-FFF2-40B4-BE49-F238E27FC236}">
                  <a16:creationId xmlns:a16="http://schemas.microsoft.com/office/drawing/2014/main" id="{6444F750-2EA5-4CCB-A15C-1FEDE9592BCD}"/>
                </a:ext>
              </a:extLst>
            </p:cNvPr>
            <p:cNvSpPr/>
            <p:nvPr/>
          </p:nvSpPr>
          <p:spPr>
            <a:xfrm>
              <a:off x="5244274" y="4799933"/>
              <a:ext cx="116580" cy="90224"/>
            </a:xfrm>
            <a:custGeom>
              <a:avLst/>
              <a:gdLst/>
              <a:ahLst/>
              <a:cxnLst/>
              <a:rect l="l" t="t" r="r" b="b"/>
              <a:pathLst>
                <a:path w="116580" h="90224" extrusionOk="0">
                  <a:moveTo>
                    <a:pt x="107376" y="2"/>
                  </a:moveTo>
                  <a:cubicBezTo>
                    <a:pt x="93384" y="11314"/>
                    <a:pt x="72729" y="953"/>
                    <a:pt x="71682" y="1998"/>
                  </a:cubicBezTo>
                  <a:cubicBezTo>
                    <a:pt x="55302" y="17235"/>
                    <a:pt x="38074" y="31550"/>
                    <a:pt x="20094" y="44868"/>
                  </a:cubicBezTo>
                  <a:cubicBezTo>
                    <a:pt x="11432" y="51711"/>
                    <a:pt x="-2179" y="60932"/>
                    <a:pt x="296" y="74049"/>
                  </a:cubicBezTo>
                  <a:cubicBezTo>
                    <a:pt x="4674" y="97622"/>
                    <a:pt x="42366" y="90398"/>
                    <a:pt x="56644" y="83554"/>
                  </a:cubicBezTo>
                  <a:cubicBezTo>
                    <a:pt x="70921" y="76711"/>
                    <a:pt x="82438" y="64544"/>
                    <a:pt x="95954" y="56084"/>
                  </a:cubicBezTo>
                  <a:cubicBezTo>
                    <a:pt x="105472" y="50095"/>
                    <a:pt x="114990" y="47054"/>
                    <a:pt x="116513" y="34887"/>
                  </a:cubicBezTo>
                  <a:cubicBezTo>
                    <a:pt x="117370" y="27187"/>
                    <a:pt x="109850" y="-283"/>
                    <a:pt x="10737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2573;p47">
              <a:extLst>
                <a:ext uri="{FF2B5EF4-FFF2-40B4-BE49-F238E27FC236}">
                  <a16:creationId xmlns:a16="http://schemas.microsoft.com/office/drawing/2014/main" id="{C7A7A574-31D6-40AA-AE1C-6E5D2C4BB8A8}"/>
                </a:ext>
              </a:extLst>
            </p:cNvPr>
            <p:cNvSpPr/>
            <p:nvPr/>
          </p:nvSpPr>
          <p:spPr>
            <a:xfrm>
              <a:off x="5244760" y="4829592"/>
              <a:ext cx="116051" cy="60483"/>
            </a:xfrm>
            <a:custGeom>
              <a:avLst/>
              <a:gdLst/>
              <a:ahLst/>
              <a:cxnLst/>
              <a:rect l="l" t="t" r="r" b="b"/>
              <a:pathLst>
                <a:path w="116051" h="60483" extrusionOk="0">
                  <a:moveTo>
                    <a:pt x="115837" y="0"/>
                  </a:moveTo>
                  <a:cubicBezTo>
                    <a:pt x="113933" y="11597"/>
                    <a:pt x="104605" y="14828"/>
                    <a:pt x="95087" y="20722"/>
                  </a:cubicBezTo>
                  <a:cubicBezTo>
                    <a:pt x="81381" y="29182"/>
                    <a:pt x="69388" y="41443"/>
                    <a:pt x="55110" y="48572"/>
                  </a:cubicBezTo>
                  <a:cubicBezTo>
                    <a:pt x="40833" y="55701"/>
                    <a:pt x="9233" y="61880"/>
                    <a:pt x="0" y="45055"/>
                  </a:cubicBezTo>
                  <a:cubicBezTo>
                    <a:pt x="5045" y="67773"/>
                    <a:pt x="42071" y="60644"/>
                    <a:pt x="56157" y="53515"/>
                  </a:cubicBezTo>
                  <a:cubicBezTo>
                    <a:pt x="70244" y="46386"/>
                    <a:pt x="81952" y="34505"/>
                    <a:pt x="95468" y="26045"/>
                  </a:cubicBezTo>
                  <a:cubicBezTo>
                    <a:pt x="104986" y="20056"/>
                    <a:pt x="114504" y="17015"/>
                    <a:pt x="116027" y="4848"/>
                  </a:cubicBezTo>
                  <a:cubicBezTo>
                    <a:pt x="116093" y="3232"/>
                    <a:pt x="116027" y="1606"/>
                    <a:pt x="11583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2574;p47">
              <a:extLst>
                <a:ext uri="{FF2B5EF4-FFF2-40B4-BE49-F238E27FC236}">
                  <a16:creationId xmlns:a16="http://schemas.microsoft.com/office/drawing/2014/main" id="{1EC5F11E-9F4D-4193-B0BF-EC86DD407C42}"/>
                </a:ext>
              </a:extLst>
            </p:cNvPr>
            <p:cNvSpPr/>
            <p:nvPr/>
          </p:nvSpPr>
          <p:spPr>
            <a:xfrm>
              <a:off x="5124630" y="4754816"/>
              <a:ext cx="116569" cy="86887"/>
            </a:xfrm>
            <a:custGeom>
              <a:avLst/>
              <a:gdLst/>
              <a:ahLst/>
              <a:cxnLst/>
              <a:rect l="l" t="t" r="r" b="b"/>
              <a:pathLst>
                <a:path w="116569" h="86887" extrusionOk="0">
                  <a:moveTo>
                    <a:pt x="105663" y="63"/>
                  </a:moveTo>
                  <a:cubicBezTo>
                    <a:pt x="91671" y="11470"/>
                    <a:pt x="67590" y="-982"/>
                    <a:pt x="66162" y="63"/>
                  </a:cubicBezTo>
                  <a:cubicBezTo>
                    <a:pt x="51656" y="14825"/>
                    <a:pt x="36275" y="28693"/>
                    <a:pt x="20094" y="41602"/>
                  </a:cubicBezTo>
                  <a:cubicBezTo>
                    <a:pt x="11432" y="48446"/>
                    <a:pt x="-2179" y="57666"/>
                    <a:pt x="296" y="70783"/>
                  </a:cubicBezTo>
                  <a:cubicBezTo>
                    <a:pt x="4674" y="94261"/>
                    <a:pt x="42367" y="87037"/>
                    <a:pt x="56644" y="80288"/>
                  </a:cubicBezTo>
                  <a:cubicBezTo>
                    <a:pt x="70921" y="73540"/>
                    <a:pt x="82438" y="61278"/>
                    <a:pt x="95954" y="52818"/>
                  </a:cubicBezTo>
                  <a:cubicBezTo>
                    <a:pt x="105472" y="46830"/>
                    <a:pt x="114990" y="43313"/>
                    <a:pt x="116513" y="31621"/>
                  </a:cubicBezTo>
                  <a:cubicBezTo>
                    <a:pt x="117370" y="23922"/>
                    <a:pt x="108137" y="-222"/>
                    <a:pt x="105663" y="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2575;p47">
              <a:extLst>
                <a:ext uri="{FF2B5EF4-FFF2-40B4-BE49-F238E27FC236}">
                  <a16:creationId xmlns:a16="http://schemas.microsoft.com/office/drawing/2014/main" id="{8096B149-6D41-4E49-8056-ABCFBD4A741C}"/>
                </a:ext>
              </a:extLst>
            </p:cNvPr>
            <p:cNvSpPr/>
            <p:nvPr/>
          </p:nvSpPr>
          <p:spPr>
            <a:xfrm>
              <a:off x="5124926" y="4782825"/>
              <a:ext cx="116097" cy="60673"/>
            </a:xfrm>
            <a:custGeom>
              <a:avLst/>
              <a:gdLst/>
              <a:ahLst/>
              <a:cxnLst/>
              <a:rect l="l" t="t" r="r" b="b"/>
              <a:pathLst>
                <a:path w="116097" h="60673" extrusionOk="0">
                  <a:moveTo>
                    <a:pt x="115741" y="0"/>
                  </a:moveTo>
                  <a:cubicBezTo>
                    <a:pt x="114218" y="11407"/>
                    <a:pt x="104700" y="14828"/>
                    <a:pt x="95182" y="20912"/>
                  </a:cubicBezTo>
                  <a:cubicBezTo>
                    <a:pt x="81476" y="29372"/>
                    <a:pt x="69388" y="41634"/>
                    <a:pt x="55205" y="48858"/>
                  </a:cubicBezTo>
                  <a:cubicBezTo>
                    <a:pt x="41023" y="56082"/>
                    <a:pt x="9233" y="62070"/>
                    <a:pt x="0" y="45246"/>
                  </a:cubicBezTo>
                  <a:cubicBezTo>
                    <a:pt x="5045" y="67964"/>
                    <a:pt x="42071" y="60835"/>
                    <a:pt x="56157" y="53706"/>
                  </a:cubicBezTo>
                  <a:cubicBezTo>
                    <a:pt x="70244" y="46577"/>
                    <a:pt x="82047" y="34695"/>
                    <a:pt x="95468" y="26235"/>
                  </a:cubicBezTo>
                  <a:cubicBezTo>
                    <a:pt x="104986" y="20246"/>
                    <a:pt x="114504" y="16730"/>
                    <a:pt x="116027" y="5133"/>
                  </a:cubicBezTo>
                  <a:cubicBezTo>
                    <a:pt x="116179" y="3413"/>
                    <a:pt x="116084" y="1692"/>
                    <a:pt x="11574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2576;p47">
              <a:extLst>
                <a:ext uri="{FF2B5EF4-FFF2-40B4-BE49-F238E27FC236}">
                  <a16:creationId xmlns:a16="http://schemas.microsoft.com/office/drawing/2014/main" id="{03026B80-E470-4AE2-9D5B-94FEEA5CC703}"/>
                </a:ext>
              </a:extLst>
            </p:cNvPr>
            <p:cNvSpPr/>
            <p:nvPr/>
          </p:nvSpPr>
          <p:spPr>
            <a:xfrm>
              <a:off x="5154433" y="4234936"/>
              <a:ext cx="200389" cy="574156"/>
            </a:xfrm>
            <a:custGeom>
              <a:avLst/>
              <a:gdLst/>
              <a:ahLst/>
              <a:cxnLst/>
              <a:rect l="l" t="t" r="r" b="b"/>
              <a:pathLst>
                <a:path w="200389" h="574156" extrusionOk="0">
                  <a:moveTo>
                    <a:pt x="197978" y="49713"/>
                  </a:moveTo>
                  <a:cubicBezTo>
                    <a:pt x="197312" y="70815"/>
                    <a:pt x="190745" y="162447"/>
                    <a:pt x="187794" y="211304"/>
                  </a:cubicBezTo>
                  <a:cubicBezTo>
                    <a:pt x="184843" y="260162"/>
                    <a:pt x="184177" y="319285"/>
                    <a:pt x="184177" y="319285"/>
                  </a:cubicBezTo>
                  <a:cubicBezTo>
                    <a:pt x="184177" y="319285"/>
                    <a:pt x="192553" y="354645"/>
                    <a:pt x="197978" y="396183"/>
                  </a:cubicBezTo>
                  <a:cubicBezTo>
                    <a:pt x="203404" y="437722"/>
                    <a:pt x="197978" y="568896"/>
                    <a:pt x="197978" y="568896"/>
                  </a:cubicBezTo>
                  <a:cubicBezTo>
                    <a:pt x="187080" y="575911"/>
                    <a:pt x="173088" y="575911"/>
                    <a:pt x="162190" y="568896"/>
                  </a:cubicBezTo>
                  <a:cubicBezTo>
                    <a:pt x="162190" y="568896"/>
                    <a:pt x="139822" y="464337"/>
                    <a:pt x="129448" y="416810"/>
                  </a:cubicBezTo>
                  <a:cubicBezTo>
                    <a:pt x="119073" y="369283"/>
                    <a:pt x="117359" y="342193"/>
                    <a:pt x="111934" y="312916"/>
                  </a:cubicBezTo>
                  <a:cubicBezTo>
                    <a:pt x="105462" y="277462"/>
                    <a:pt x="91375" y="111973"/>
                    <a:pt x="91375" y="111973"/>
                  </a:cubicBezTo>
                  <a:lnTo>
                    <a:pt x="85759" y="111973"/>
                  </a:lnTo>
                  <a:lnTo>
                    <a:pt x="70815" y="298753"/>
                  </a:lnTo>
                  <a:cubicBezTo>
                    <a:pt x="75479" y="312508"/>
                    <a:pt x="78668" y="326718"/>
                    <a:pt x="80334" y="341147"/>
                  </a:cubicBezTo>
                  <a:cubicBezTo>
                    <a:pt x="84426" y="371660"/>
                    <a:pt x="76050" y="524696"/>
                    <a:pt x="76050" y="524696"/>
                  </a:cubicBezTo>
                  <a:cubicBezTo>
                    <a:pt x="63896" y="531473"/>
                    <a:pt x="48952" y="530846"/>
                    <a:pt x="37406" y="523080"/>
                  </a:cubicBezTo>
                  <a:cubicBezTo>
                    <a:pt x="37406" y="523080"/>
                    <a:pt x="0" y="320331"/>
                    <a:pt x="0" y="289533"/>
                  </a:cubicBezTo>
                  <a:cubicBezTo>
                    <a:pt x="0" y="269097"/>
                    <a:pt x="3522" y="0"/>
                    <a:pt x="3522"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2577;p47">
              <a:extLst>
                <a:ext uri="{FF2B5EF4-FFF2-40B4-BE49-F238E27FC236}">
                  <a16:creationId xmlns:a16="http://schemas.microsoft.com/office/drawing/2014/main" id="{9EDAF070-6624-4571-BDCE-4A9DE311EC37}"/>
                </a:ext>
              </a:extLst>
            </p:cNvPr>
            <p:cNvSpPr/>
            <p:nvPr/>
          </p:nvSpPr>
          <p:spPr>
            <a:xfrm>
              <a:off x="5199628" y="3876679"/>
              <a:ext cx="128464" cy="124722"/>
            </a:xfrm>
            <a:custGeom>
              <a:avLst/>
              <a:gdLst/>
              <a:ahLst/>
              <a:cxnLst/>
              <a:rect l="l" t="t" r="r" b="b"/>
              <a:pathLst>
                <a:path w="128464" h="124722" extrusionOk="0">
                  <a:moveTo>
                    <a:pt x="102147" y="0"/>
                  </a:moveTo>
                  <a:cubicBezTo>
                    <a:pt x="102147" y="0"/>
                    <a:pt x="99767" y="46006"/>
                    <a:pt x="100814" y="50093"/>
                  </a:cubicBezTo>
                  <a:cubicBezTo>
                    <a:pt x="101861" y="54181"/>
                    <a:pt x="121945" y="67678"/>
                    <a:pt x="127846" y="72431"/>
                  </a:cubicBezTo>
                  <a:cubicBezTo>
                    <a:pt x="133747" y="77183"/>
                    <a:pt x="95960" y="114445"/>
                    <a:pt x="77590" y="122904"/>
                  </a:cubicBezTo>
                  <a:cubicBezTo>
                    <a:pt x="59220" y="131364"/>
                    <a:pt x="1444" y="109122"/>
                    <a:pt x="112" y="80606"/>
                  </a:cubicBezTo>
                  <a:cubicBezTo>
                    <a:pt x="-1221" y="52089"/>
                    <a:pt x="9630" y="28136"/>
                    <a:pt x="19148" y="26900"/>
                  </a:cubicBezTo>
                  <a:cubicBezTo>
                    <a:pt x="28666" y="25665"/>
                    <a:pt x="102147" y="0"/>
                    <a:pt x="10214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2578;p47">
              <a:extLst>
                <a:ext uri="{FF2B5EF4-FFF2-40B4-BE49-F238E27FC236}">
                  <a16:creationId xmlns:a16="http://schemas.microsoft.com/office/drawing/2014/main" id="{FB12D41B-5038-42E4-A323-BD5613B26E2A}"/>
                </a:ext>
              </a:extLst>
            </p:cNvPr>
            <p:cNvSpPr/>
            <p:nvPr/>
          </p:nvSpPr>
          <p:spPr>
            <a:xfrm>
              <a:off x="4996526" y="3906336"/>
              <a:ext cx="182485" cy="357686"/>
            </a:xfrm>
            <a:custGeom>
              <a:avLst/>
              <a:gdLst/>
              <a:ahLst/>
              <a:cxnLst/>
              <a:rect l="l" t="t" r="r" b="b"/>
              <a:pathLst>
                <a:path w="182485" h="357686" extrusionOk="0">
                  <a:moveTo>
                    <a:pt x="179037" y="55702"/>
                  </a:moveTo>
                  <a:cubicBezTo>
                    <a:pt x="176277" y="35455"/>
                    <a:pt x="189697" y="16159"/>
                    <a:pt x="176752" y="0"/>
                  </a:cubicBezTo>
                  <a:cubicBezTo>
                    <a:pt x="131255" y="44485"/>
                    <a:pt x="136966" y="162352"/>
                    <a:pt x="126687" y="237634"/>
                  </a:cubicBezTo>
                  <a:cubicBezTo>
                    <a:pt x="92897" y="272899"/>
                    <a:pt x="25032" y="307594"/>
                    <a:pt x="5901" y="316243"/>
                  </a:cubicBezTo>
                  <a:cubicBezTo>
                    <a:pt x="2379" y="317764"/>
                    <a:pt x="-572" y="319475"/>
                    <a:pt x="95" y="323182"/>
                  </a:cubicBezTo>
                  <a:cubicBezTo>
                    <a:pt x="2665" y="335739"/>
                    <a:pt x="8061" y="347535"/>
                    <a:pt x="15895" y="357687"/>
                  </a:cubicBezTo>
                  <a:cubicBezTo>
                    <a:pt x="60821" y="338676"/>
                    <a:pt x="93183" y="327270"/>
                    <a:pt x="149150" y="274040"/>
                  </a:cubicBezTo>
                  <a:cubicBezTo>
                    <a:pt x="154509" y="268175"/>
                    <a:pt x="159287" y="261806"/>
                    <a:pt x="163427" y="255029"/>
                  </a:cubicBezTo>
                  <a:cubicBezTo>
                    <a:pt x="179608" y="207502"/>
                    <a:pt x="183605" y="90776"/>
                    <a:pt x="179037" y="5570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2579;p47">
              <a:extLst>
                <a:ext uri="{FF2B5EF4-FFF2-40B4-BE49-F238E27FC236}">
                  <a16:creationId xmlns:a16="http://schemas.microsoft.com/office/drawing/2014/main" id="{58447B83-2AEB-4172-AF1F-B8421755F219}"/>
                </a:ext>
              </a:extLst>
            </p:cNvPr>
            <p:cNvSpPr/>
            <p:nvPr/>
          </p:nvSpPr>
          <p:spPr>
            <a:xfrm>
              <a:off x="5154414" y="3894094"/>
              <a:ext cx="208226" cy="419055"/>
            </a:xfrm>
            <a:custGeom>
              <a:avLst/>
              <a:gdLst/>
              <a:ahLst/>
              <a:cxnLst/>
              <a:rect l="l" t="t" r="r" b="b"/>
              <a:pathLst>
                <a:path w="208226" h="419055" extrusionOk="0">
                  <a:moveTo>
                    <a:pt x="152500" y="40568"/>
                  </a:moveTo>
                  <a:cubicBezTo>
                    <a:pt x="152500" y="40568"/>
                    <a:pt x="119091" y="90376"/>
                    <a:pt x="72357" y="95033"/>
                  </a:cubicBezTo>
                  <a:cubicBezTo>
                    <a:pt x="57699" y="80585"/>
                    <a:pt x="56366" y="29066"/>
                    <a:pt x="76736" y="12527"/>
                  </a:cubicBezTo>
                  <a:cubicBezTo>
                    <a:pt x="76736" y="12527"/>
                    <a:pt x="57699" y="-2491"/>
                    <a:pt x="45135" y="360"/>
                  </a:cubicBezTo>
                  <a:cubicBezTo>
                    <a:pt x="31448" y="8744"/>
                    <a:pt x="21301" y="21823"/>
                    <a:pt x="16580" y="37146"/>
                  </a:cubicBezTo>
                  <a:cubicBezTo>
                    <a:pt x="4702" y="71346"/>
                    <a:pt x="-885" y="107419"/>
                    <a:pt x="114" y="143606"/>
                  </a:cubicBezTo>
                  <a:cubicBezTo>
                    <a:pt x="875" y="192463"/>
                    <a:pt x="114" y="341698"/>
                    <a:pt x="114" y="341698"/>
                  </a:cubicBezTo>
                  <a:cubicBezTo>
                    <a:pt x="114" y="341698"/>
                    <a:pt x="6681" y="373256"/>
                    <a:pt x="48942" y="396734"/>
                  </a:cubicBezTo>
                  <a:cubicBezTo>
                    <a:pt x="91203" y="420212"/>
                    <a:pt x="122423" y="422493"/>
                    <a:pt x="151073" y="415745"/>
                  </a:cubicBezTo>
                  <a:cubicBezTo>
                    <a:pt x="174678" y="410231"/>
                    <a:pt x="194190" y="401866"/>
                    <a:pt x="202376" y="384757"/>
                  </a:cubicBezTo>
                  <a:cubicBezTo>
                    <a:pt x="200282" y="350538"/>
                    <a:pt x="184957" y="261187"/>
                    <a:pt x="190668" y="218223"/>
                  </a:cubicBezTo>
                  <a:cubicBezTo>
                    <a:pt x="196379" y="175259"/>
                    <a:pt x="205517" y="143036"/>
                    <a:pt x="207801" y="108246"/>
                  </a:cubicBezTo>
                  <a:cubicBezTo>
                    <a:pt x="210086" y="73456"/>
                    <a:pt x="203233" y="74122"/>
                    <a:pt x="185814" y="61765"/>
                  </a:cubicBezTo>
                  <a:cubicBezTo>
                    <a:pt x="175239" y="53904"/>
                    <a:pt x="164103" y="46813"/>
                    <a:pt x="152500" y="4056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2580;p47">
              <a:extLst>
                <a:ext uri="{FF2B5EF4-FFF2-40B4-BE49-F238E27FC236}">
                  <a16:creationId xmlns:a16="http://schemas.microsoft.com/office/drawing/2014/main" id="{849B63C6-159D-43A3-8947-DD1709933597}"/>
                </a:ext>
              </a:extLst>
            </p:cNvPr>
            <p:cNvSpPr/>
            <p:nvPr/>
          </p:nvSpPr>
          <p:spPr>
            <a:xfrm>
              <a:off x="5194395" y="3747198"/>
              <a:ext cx="138431" cy="168252"/>
            </a:xfrm>
            <a:custGeom>
              <a:avLst/>
              <a:gdLst/>
              <a:ahLst/>
              <a:cxnLst/>
              <a:rect l="l" t="t" r="r" b="b"/>
              <a:pathLst>
                <a:path w="138431" h="168252" extrusionOk="0">
                  <a:moveTo>
                    <a:pt x="3060" y="60853"/>
                  </a:moveTo>
                  <a:lnTo>
                    <a:pt x="3060" y="60853"/>
                  </a:lnTo>
                  <a:cubicBezTo>
                    <a:pt x="8581" y="25112"/>
                    <a:pt x="34375" y="-1978"/>
                    <a:pt x="71211" y="113"/>
                  </a:cubicBezTo>
                  <a:cubicBezTo>
                    <a:pt x="110416" y="2252"/>
                    <a:pt x="140465" y="35740"/>
                    <a:pt x="138324" y="74892"/>
                  </a:cubicBezTo>
                  <a:cubicBezTo>
                    <a:pt x="138314" y="74930"/>
                    <a:pt x="138314" y="74978"/>
                    <a:pt x="138314" y="75016"/>
                  </a:cubicBezTo>
                  <a:cubicBezTo>
                    <a:pt x="137105" y="96983"/>
                    <a:pt x="125655" y="117105"/>
                    <a:pt x="107380" y="129386"/>
                  </a:cubicBezTo>
                  <a:cubicBezTo>
                    <a:pt x="106057" y="134804"/>
                    <a:pt x="104144" y="140071"/>
                    <a:pt x="101669" y="145070"/>
                  </a:cubicBezTo>
                  <a:cubicBezTo>
                    <a:pt x="88629" y="160279"/>
                    <a:pt x="49128" y="169689"/>
                    <a:pt x="37802" y="168073"/>
                  </a:cubicBezTo>
                  <a:cubicBezTo>
                    <a:pt x="23981" y="166847"/>
                    <a:pt x="12322" y="157313"/>
                    <a:pt x="8391" y="144025"/>
                  </a:cubicBezTo>
                  <a:cubicBezTo>
                    <a:pt x="-3793" y="115984"/>
                    <a:pt x="15" y="78533"/>
                    <a:pt x="3060" y="6085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2581;p47">
              <a:extLst>
                <a:ext uri="{FF2B5EF4-FFF2-40B4-BE49-F238E27FC236}">
                  <a16:creationId xmlns:a16="http://schemas.microsoft.com/office/drawing/2014/main" id="{5DE237FF-7AF0-48C3-9F66-FA2B0116D929}"/>
                </a:ext>
              </a:extLst>
            </p:cNvPr>
            <p:cNvSpPr/>
            <p:nvPr/>
          </p:nvSpPr>
          <p:spPr>
            <a:xfrm>
              <a:off x="5199668" y="3732408"/>
              <a:ext cx="146095" cy="144175"/>
            </a:xfrm>
            <a:custGeom>
              <a:avLst/>
              <a:gdLst/>
              <a:ahLst/>
              <a:cxnLst/>
              <a:rect l="l" t="t" r="r" b="b"/>
              <a:pathLst>
                <a:path w="146095" h="144175" extrusionOk="0">
                  <a:moveTo>
                    <a:pt x="102106" y="144176"/>
                  </a:moveTo>
                  <a:lnTo>
                    <a:pt x="102106" y="144176"/>
                  </a:lnTo>
                  <a:lnTo>
                    <a:pt x="98680" y="113093"/>
                  </a:lnTo>
                  <a:cubicBezTo>
                    <a:pt x="98680" y="113093"/>
                    <a:pt x="124189" y="47126"/>
                    <a:pt x="63939" y="59768"/>
                  </a:cubicBezTo>
                  <a:cubicBezTo>
                    <a:pt x="24152" y="68133"/>
                    <a:pt x="14158" y="71745"/>
                    <a:pt x="2070" y="45130"/>
                  </a:cubicBezTo>
                  <a:cubicBezTo>
                    <a:pt x="-10018" y="18515"/>
                    <a:pt x="32624" y="-5534"/>
                    <a:pt x="83355" y="1120"/>
                  </a:cubicBezTo>
                  <a:cubicBezTo>
                    <a:pt x="119563" y="4913"/>
                    <a:pt x="146823" y="35777"/>
                    <a:pt x="146081" y="72125"/>
                  </a:cubicBezTo>
                  <a:cubicBezTo>
                    <a:pt x="144748" y="91706"/>
                    <a:pt x="139513" y="131439"/>
                    <a:pt x="102106" y="14417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2582;p47">
              <a:extLst>
                <a:ext uri="{FF2B5EF4-FFF2-40B4-BE49-F238E27FC236}">
                  <a16:creationId xmlns:a16="http://schemas.microsoft.com/office/drawing/2014/main" id="{24A0415B-8437-4379-8AAC-400E12B01E27}"/>
                </a:ext>
              </a:extLst>
            </p:cNvPr>
            <p:cNvSpPr/>
            <p:nvPr/>
          </p:nvSpPr>
          <p:spPr>
            <a:xfrm>
              <a:off x="5186268" y="3976961"/>
              <a:ext cx="186859" cy="320520"/>
            </a:xfrm>
            <a:custGeom>
              <a:avLst/>
              <a:gdLst/>
              <a:ahLst/>
              <a:cxnLst/>
              <a:rect l="l" t="t" r="r" b="b"/>
              <a:pathLst>
                <a:path w="186859" h="320520" extrusionOk="0">
                  <a:moveTo>
                    <a:pt x="186131" y="4943"/>
                  </a:moveTo>
                  <a:cubicBezTo>
                    <a:pt x="168713" y="0"/>
                    <a:pt x="182039" y="4088"/>
                    <a:pt x="168713" y="0"/>
                  </a:cubicBezTo>
                  <a:cubicBezTo>
                    <a:pt x="123216" y="44485"/>
                    <a:pt x="128832" y="120813"/>
                    <a:pt x="118552" y="196286"/>
                  </a:cubicBezTo>
                  <a:cubicBezTo>
                    <a:pt x="93424" y="237729"/>
                    <a:pt x="241" y="293906"/>
                    <a:pt x="241" y="293906"/>
                  </a:cubicBezTo>
                  <a:cubicBezTo>
                    <a:pt x="-901" y="301986"/>
                    <a:pt x="1859" y="304362"/>
                    <a:pt x="11948" y="320521"/>
                  </a:cubicBezTo>
                  <a:cubicBezTo>
                    <a:pt x="63842" y="300693"/>
                    <a:pt x="111042" y="270295"/>
                    <a:pt x="150533" y="231266"/>
                  </a:cubicBezTo>
                  <a:cubicBezTo>
                    <a:pt x="152818" y="229174"/>
                    <a:pt x="156054" y="228604"/>
                    <a:pt x="157006" y="225752"/>
                  </a:cubicBezTo>
                  <a:cubicBezTo>
                    <a:pt x="172901" y="177655"/>
                    <a:pt x="190700" y="40018"/>
                    <a:pt x="186131" y="494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2583;p47">
              <a:extLst>
                <a:ext uri="{FF2B5EF4-FFF2-40B4-BE49-F238E27FC236}">
                  <a16:creationId xmlns:a16="http://schemas.microsoft.com/office/drawing/2014/main" id="{C7530D40-20C9-4EA7-BCAD-C4AB98E40D1A}"/>
                </a:ext>
              </a:extLst>
            </p:cNvPr>
            <p:cNvSpPr/>
            <p:nvPr/>
          </p:nvSpPr>
          <p:spPr>
            <a:xfrm>
              <a:off x="4957596" y="4074866"/>
              <a:ext cx="216348" cy="290578"/>
            </a:xfrm>
            <a:custGeom>
              <a:avLst/>
              <a:gdLst/>
              <a:ahLst/>
              <a:cxnLst/>
              <a:rect l="l" t="t" r="r" b="b"/>
              <a:pathLst>
                <a:path w="216348" h="290578" extrusionOk="0">
                  <a:moveTo>
                    <a:pt x="0" y="0"/>
                  </a:moveTo>
                  <a:lnTo>
                    <a:pt x="67770" y="231360"/>
                  </a:lnTo>
                  <a:lnTo>
                    <a:pt x="216349" y="290579"/>
                  </a:lnTo>
                  <a:lnTo>
                    <a:pt x="162190" y="65302"/>
                  </a:lnTo>
                  <a:lnTo>
                    <a:pt x="0"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2584;p47">
              <a:extLst>
                <a:ext uri="{FF2B5EF4-FFF2-40B4-BE49-F238E27FC236}">
                  <a16:creationId xmlns:a16="http://schemas.microsoft.com/office/drawing/2014/main" id="{9016A20D-24BC-463B-A2C4-1FFEF03A25DB}"/>
                </a:ext>
              </a:extLst>
            </p:cNvPr>
            <p:cNvSpPr/>
            <p:nvPr/>
          </p:nvSpPr>
          <p:spPr>
            <a:xfrm>
              <a:off x="5101717" y="4257084"/>
              <a:ext cx="109578" cy="53390"/>
            </a:xfrm>
            <a:custGeom>
              <a:avLst/>
              <a:gdLst/>
              <a:ahLst/>
              <a:cxnLst/>
              <a:rect l="l" t="t" r="r" b="b"/>
              <a:pathLst>
                <a:path w="109578" h="53390" extrusionOk="0">
                  <a:moveTo>
                    <a:pt x="108112" y="15494"/>
                  </a:moveTo>
                  <a:cubicBezTo>
                    <a:pt x="105923" y="7604"/>
                    <a:pt x="100212" y="9505"/>
                    <a:pt x="93739" y="11502"/>
                  </a:cubicBezTo>
                  <a:cubicBezTo>
                    <a:pt x="86772" y="14353"/>
                    <a:pt x="79100" y="15019"/>
                    <a:pt x="71752" y="13403"/>
                  </a:cubicBezTo>
                  <a:cubicBezTo>
                    <a:pt x="66003" y="10627"/>
                    <a:pt x="60683" y="7043"/>
                    <a:pt x="55952" y="2757"/>
                  </a:cubicBezTo>
                  <a:cubicBezTo>
                    <a:pt x="53077" y="1017"/>
                    <a:pt x="49794" y="67"/>
                    <a:pt x="46434" y="0"/>
                  </a:cubicBezTo>
                  <a:cubicBezTo>
                    <a:pt x="46434" y="1996"/>
                    <a:pt x="49860" y="13688"/>
                    <a:pt x="49860" y="13688"/>
                  </a:cubicBezTo>
                  <a:cubicBezTo>
                    <a:pt x="49860" y="13688"/>
                    <a:pt x="17308" y="13688"/>
                    <a:pt x="13977" y="13688"/>
                  </a:cubicBezTo>
                  <a:cubicBezTo>
                    <a:pt x="11045" y="13070"/>
                    <a:pt x="8171" y="14952"/>
                    <a:pt x="7552" y="17880"/>
                  </a:cubicBezTo>
                  <a:cubicBezTo>
                    <a:pt x="7200" y="19572"/>
                    <a:pt x="7676" y="21339"/>
                    <a:pt x="8837" y="22623"/>
                  </a:cubicBezTo>
                  <a:cubicBezTo>
                    <a:pt x="8104" y="22680"/>
                    <a:pt x="7381" y="22680"/>
                    <a:pt x="6648" y="22623"/>
                  </a:cubicBezTo>
                  <a:cubicBezTo>
                    <a:pt x="-15" y="21102"/>
                    <a:pt x="-2870" y="31368"/>
                    <a:pt x="3792" y="32889"/>
                  </a:cubicBezTo>
                  <a:cubicBezTo>
                    <a:pt x="5582" y="33231"/>
                    <a:pt x="7399" y="33487"/>
                    <a:pt x="9218" y="33649"/>
                  </a:cubicBezTo>
                  <a:cubicBezTo>
                    <a:pt x="4839" y="35360"/>
                    <a:pt x="3792" y="42584"/>
                    <a:pt x="9218" y="43154"/>
                  </a:cubicBezTo>
                  <a:lnTo>
                    <a:pt x="10836" y="43154"/>
                  </a:lnTo>
                  <a:cubicBezTo>
                    <a:pt x="11645" y="43373"/>
                    <a:pt x="12501" y="43373"/>
                    <a:pt x="13310" y="43154"/>
                  </a:cubicBezTo>
                  <a:lnTo>
                    <a:pt x="14262" y="43154"/>
                  </a:lnTo>
                  <a:cubicBezTo>
                    <a:pt x="13701" y="46358"/>
                    <a:pt x="15852" y="49418"/>
                    <a:pt x="19059" y="49970"/>
                  </a:cubicBezTo>
                  <a:cubicBezTo>
                    <a:pt x="19107" y="49979"/>
                    <a:pt x="19164" y="49989"/>
                    <a:pt x="19212" y="49998"/>
                  </a:cubicBezTo>
                  <a:cubicBezTo>
                    <a:pt x="35107" y="52089"/>
                    <a:pt x="58522" y="58458"/>
                    <a:pt x="72894" y="45341"/>
                  </a:cubicBezTo>
                  <a:cubicBezTo>
                    <a:pt x="82774" y="44295"/>
                    <a:pt x="92416" y="41662"/>
                    <a:pt x="101449" y="37546"/>
                  </a:cubicBezTo>
                  <a:cubicBezTo>
                    <a:pt x="110491" y="33839"/>
                    <a:pt x="110777" y="24904"/>
                    <a:pt x="108112" y="1549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585;p47">
              <a:extLst>
                <a:ext uri="{FF2B5EF4-FFF2-40B4-BE49-F238E27FC236}">
                  <a16:creationId xmlns:a16="http://schemas.microsoft.com/office/drawing/2014/main" id="{EC438C96-61FE-4D3A-974D-6CAD6BBE3BFF}"/>
                </a:ext>
              </a:extLst>
            </p:cNvPr>
            <p:cNvSpPr/>
            <p:nvPr/>
          </p:nvSpPr>
          <p:spPr>
            <a:xfrm>
              <a:off x="4984781" y="4223327"/>
              <a:ext cx="67863" cy="55821"/>
            </a:xfrm>
            <a:custGeom>
              <a:avLst/>
              <a:gdLst/>
              <a:ahLst/>
              <a:cxnLst/>
              <a:rect l="l" t="t" r="r" b="b"/>
              <a:pathLst>
                <a:path w="67863" h="55821" extrusionOk="0">
                  <a:moveTo>
                    <a:pt x="62477" y="30335"/>
                  </a:moveTo>
                  <a:lnTo>
                    <a:pt x="60192" y="30335"/>
                  </a:lnTo>
                  <a:cubicBezTo>
                    <a:pt x="62420" y="28253"/>
                    <a:pt x="62534" y="24764"/>
                    <a:pt x="60459" y="22540"/>
                  </a:cubicBezTo>
                  <a:cubicBezTo>
                    <a:pt x="59564" y="21590"/>
                    <a:pt x="58355" y="20981"/>
                    <a:pt x="57051" y="20829"/>
                  </a:cubicBezTo>
                  <a:cubicBezTo>
                    <a:pt x="53720" y="20829"/>
                    <a:pt x="20216" y="13890"/>
                    <a:pt x="20216" y="13890"/>
                  </a:cubicBezTo>
                  <a:lnTo>
                    <a:pt x="16123" y="108"/>
                  </a:lnTo>
                  <a:cubicBezTo>
                    <a:pt x="16123" y="-653"/>
                    <a:pt x="10317" y="2864"/>
                    <a:pt x="10127" y="2959"/>
                  </a:cubicBezTo>
                  <a:cubicBezTo>
                    <a:pt x="4406" y="6723"/>
                    <a:pt x="694" y="12873"/>
                    <a:pt x="37" y="19689"/>
                  </a:cubicBezTo>
                  <a:cubicBezTo>
                    <a:pt x="-400" y="29232"/>
                    <a:pt x="3035" y="38557"/>
                    <a:pt x="9555" y="45543"/>
                  </a:cubicBezTo>
                  <a:cubicBezTo>
                    <a:pt x="15638" y="51503"/>
                    <a:pt x="23785" y="54906"/>
                    <a:pt x="32304" y="55049"/>
                  </a:cubicBezTo>
                  <a:cubicBezTo>
                    <a:pt x="36302" y="55049"/>
                    <a:pt x="40204" y="55049"/>
                    <a:pt x="43726" y="55809"/>
                  </a:cubicBezTo>
                  <a:cubicBezTo>
                    <a:pt x="46981" y="56018"/>
                    <a:pt x="49789" y="53556"/>
                    <a:pt x="49998" y="50305"/>
                  </a:cubicBezTo>
                  <a:cubicBezTo>
                    <a:pt x="49998" y="50210"/>
                    <a:pt x="50008" y="50106"/>
                    <a:pt x="50008" y="50011"/>
                  </a:cubicBezTo>
                  <a:lnTo>
                    <a:pt x="51055" y="50011"/>
                  </a:lnTo>
                  <a:cubicBezTo>
                    <a:pt x="51835" y="50201"/>
                    <a:pt x="52654" y="50201"/>
                    <a:pt x="53435" y="50011"/>
                  </a:cubicBezTo>
                  <a:lnTo>
                    <a:pt x="55148" y="50011"/>
                  </a:lnTo>
                  <a:cubicBezTo>
                    <a:pt x="60859" y="50011"/>
                    <a:pt x="61334" y="42977"/>
                    <a:pt x="57432" y="40505"/>
                  </a:cubicBezTo>
                  <a:cubicBezTo>
                    <a:pt x="59240" y="40505"/>
                    <a:pt x="61049" y="40505"/>
                    <a:pt x="62953" y="40505"/>
                  </a:cubicBezTo>
                  <a:cubicBezTo>
                    <a:pt x="69901" y="40885"/>
                    <a:pt x="69234" y="30239"/>
                    <a:pt x="62477" y="3033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586;p47">
              <a:extLst>
                <a:ext uri="{FF2B5EF4-FFF2-40B4-BE49-F238E27FC236}">
                  <a16:creationId xmlns:a16="http://schemas.microsoft.com/office/drawing/2014/main" id="{65DFD521-8458-43A6-B02C-E8DA11C19833}"/>
                </a:ext>
              </a:extLst>
            </p:cNvPr>
            <p:cNvSpPr/>
            <p:nvPr/>
          </p:nvSpPr>
          <p:spPr>
            <a:xfrm>
              <a:off x="5132255" y="3894454"/>
              <a:ext cx="67293" cy="97715"/>
            </a:xfrm>
            <a:custGeom>
              <a:avLst/>
              <a:gdLst/>
              <a:ahLst/>
              <a:cxnLst/>
              <a:rect l="l" t="t" r="r" b="b"/>
              <a:pathLst>
                <a:path w="67293" h="97715" extrusionOk="0">
                  <a:moveTo>
                    <a:pt x="24367" y="97715"/>
                  </a:moveTo>
                  <a:cubicBezTo>
                    <a:pt x="15153" y="97344"/>
                    <a:pt x="6435" y="93466"/>
                    <a:pt x="0" y="86879"/>
                  </a:cubicBezTo>
                  <a:cubicBezTo>
                    <a:pt x="1333" y="69769"/>
                    <a:pt x="23224" y="4848"/>
                    <a:pt x="67294" y="0"/>
                  </a:cubicBezTo>
                  <a:cubicBezTo>
                    <a:pt x="55310" y="8431"/>
                    <a:pt x="45811" y="19923"/>
                    <a:pt x="39786" y="33269"/>
                  </a:cubicBezTo>
                  <a:cubicBezTo>
                    <a:pt x="33000" y="54323"/>
                    <a:pt x="27841" y="75872"/>
                    <a:pt x="24367" y="9771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587;p47">
              <a:extLst>
                <a:ext uri="{FF2B5EF4-FFF2-40B4-BE49-F238E27FC236}">
                  <a16:creationId xmlns:a16="http://schemas.microsoft.com/office/drawing/2014/main" id="{F5CEBF53-0973-4F27-835D-7ECAE816678F}"/>
                </a:ext>
              </a:extLst>
            </p:cNvPr>
            <p:cNvSpPr/>
            <p:nvPr/>
          </p:nvSpPr>
          <p:spPr>
            <a:xfrm>
              <a:off x="5305132" y="3960902"/>
              <a:ext cx="81740" cy="121566"/>
            </a:xfrm>
            <a:custGeom>
              <a:avLst/>
              <a:gdLst/>
              <a:ahLst/>
              <a:cxnLst/>
              <a:rect l="l" t="t" r="r" b="b"/>
              <a:pathLst>
                <a:path w="81740" h="121566" extrusionOk="0">
                  <a:moveTo>
                    <a:pt x="75168" y="117100"/>
                  </a:moveTo>
                  <a:cubicBezTo>
                    <a:pt x="75168" y="117100"/>
                    <a:pt x="31289" y="132214"/>
                    <a:pt x="355" y="106834"/>
                  </a:cubicBezTo>
                  <a:cubicBezTo>
                    <a:pt x="-2977" y="101036"/>
                    <a:pt x="18249" y="26514"/>
                    <a:pt x="18249" y="26514"/>
                  </a:cubicBezTo>
                  <a:cubicBezTo>
                    <a:pt x="18249" y="26514"/>
                    <a:pt x="36714" y="-11507"/>
                    <a:pt x="65840" y="3511"/>
                  </a:cubicBezTo>
                  <a:cubicBezTo>
                    <a:pt x="94966" y="18530"/>
                    <a:pt x="75168" y="117100"/>
                    <a:pt x="75168" y="117100"/>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588;p47">
              <a:extLst>
                <a:ext uri="{FF2B5EF4-FFF2-40B4-BE49-F238E27FC236}">
                  <a16:creationId xmlns:a16="http://schemas.microsoft.com/office/drawing/2014/main" id="{D924F814-6DCC-489F-BE64-9FDC32D85EDA}"/>
                </a:ext>
              </a:extLst>
            </p:cNvPr>
            <p:cNvSpPr/>
            <p:nvPr/>
          </p:nvSpPr>
          <p:spPr>
            <a:xfrm>
              <a:off x="2821998" y="4049582"/>
              <a:ext cx="101559" cy="177370"/>
            </a:xfrm>
            <a:custGeom>
              <a:avLst/>
              <a:gdLst/>
              <a:ahLst/>
              <a:cxnLst/>
              <a:rect l="l" t="t" r="r" b="b"/>
              <a:pathLst>
                <a:path w="101559" h="177370" extrusionOk="0">
                  <a:moveTo>
                    <a:pt x="0" y="0"/>
                  </a:moveTo>
                  <a:cubicBezTo>
                    <a:pt x="0" y="0"/>
                    <a:pt x="6092" y="90966"/>
                    <a:pt x="17989" y="104084"/>
                  </a:cubicBezTo>
                  <a:cubicBezTo>
                    <a:pt x="29887" y="117201"/>
                    <a:pt x="70340" y="126136"/>
                    <a:pt x="70340" y="126136"/>
                  </a:cubicBezTo>
                  <a:lnTo>
                    <a:pt x="101559" y="177370"/>
                  </a:lnTo>
                  <a:cubicBezTo>
                    <a:pt x="101559" y="177370"/>
                    <a:pt x="73005" y="14543"/>
                    <a:pt x="66913" y="10646"/>
                  </a:cubicBezTo>
                  <a:cubicBezTo>
                    <a:pt x="60821" y="6749"/>
                    <a:pt x="0" y="0"/>
                    <a:pt x="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589;p47">
              <a:extLst>
                <a:ext uri="{FF2B5EF4-FFF2-40B4-BE49-F238E27FC236}">
                  <a16:creationId xmlns:a16="http://schemas.microsoft.com/office/drawing/2014/main" id="{D1570BEE-0DBB-44BF-9369-67DB4D54E5F0}"/>
                </a:ext>
              </a:extLst>
            </p:cNvPr>
            <p:cNvSpPr/>
            <p:nvPr/>
          </p:nvSpPr>
          <p:spPr>
            <a:xfrm>
              <a:off x="2814097" y="3945071"/>
              <a:ext cx="67769" cy="130685"/>
            </a:xfrm>
            <a:custGeom>
              <a:avLst/>
              <a:gdLst/>
              <a:ahLst/>
              <a:cxnLst/>
              <a:rect l="l" t="t" r="r" b="b"/>
              <a:pathLst>
                <a:path w="67769" h="130685" extrusionOk="0">
                  <a:moveTo>
                    <a:pt x="67770" y="3183"/>
                  </a:moveTo>
                  <a:cubicBezTo>
                    <a:pt x="52097" y="-4127"/>
                    <a:pt x="33430" y="1529"/>
                    <a:pt x="24462" y="16300"/>
                  </a:cubicBezTo>
                  <a:cubicBezTo>
                    <a:pt x="12945" y="35311"/>
                    <a:pt x="1047" y="100328"/>
                    <a:pt x="0" y="111354"/>
                  </a:cubicBezTo>
                  <a:cubicBezTo>
                    <a:pt x="0" y="111354"/>
                    <a:pt x="16086" y="133597"/>
                    <a:pt x="40167" y="13036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590;p47">
              <a:extLst>
                <a:ext uri="{FF2B5EF4-FFF2-40B4-BE49-F238E27FC236}">
                  <a16:creationId xmlns:a16="http://schemas.microsoft.com/office/drawing/2014/main" id="{67DE767F-94C4-4FD6-9910-6103618A2FA1}"/>
                </a:ext>
              </a:extLst>
            </p:cNvPr>
            <p:cNvSpPr/>
            <p:nvPr/>
          </p:nvSpPr>
          <p:spPr>
            <a:xfrm>
              <a:off x="2966810" y="4837262"/>
              <a:ext cx="145801" cy="82247"/>
            </a:xfrm>
            <a:custGeom>
              <a:avLst/>
              <a:gdLst/>
              <a:ahLst/>
              <a:cxnLst/>
              <a:rect l="l" t="t" r="r" b="b"/>
              <a:pathLst>
                <a:path w="145801" h="82247" extrusionOk="0">
                  <a:moveTo>
                    <a:pt x="7003" y="19800"/>
                  </a:moveTo>
                  <a:cubicBezTo>
                    <a:pt x="23964" y="24458"/>
                    <a:pt x="42087" y="22272"/>
                    <a:pt x="57449" y="13717"/>
                  </a:cubicBezTo>
                  <a:cubicBezTo>
                    <a:pt x="69537" y="13717"/>
                    <a:pt x="135498" y="-14134"/>
                    <a:pt x="144446" y="9535"/>
                  </a:cubicBezTo>
                  <a:cubicBezTo>
                    <a:pt x="152346" y="30256"/>
                    <a:pt x="123791" y="49457"/>
                    <a:pt x="108562" y="53164"/>
                  </a:cubicBezTo>
                  <a:cubicBezTo>
                    <a:pt x="75248" y="61244"/>
                    <a:pt x="50596" y="77783"/>
                    <a:pt x="37175" y="80635"/>
                  </a:cubicBezTo>
                  <a:cubicBezTo>
                    <a:pt x="27657" y="82726"/>
                    <a:pt x="14332" y="84057"/>
                    <a:pt x="6432" y="76262"/>
                  </a:cubicBezTo>
                  <a:cubicBezTo>
                    <a:pt x="-2515" y="66852"/>
                    <a:pt x="-1944" y="32157"/>
                    <a:pt x="7003" y="1980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591;p47">
              <a:extLst>
                <a:ext uri="{FF2B5EF4-FFF2-40B4-BE49-F238E27FC236}">
                  <a16:creationId xmlns:a16="http://schemas.microsoft.com/office/drawing/2014/main" id="{2CBAAD64-D7E0-4E5B-8CE8-4C2521D355C3}"/>
                </a:ext>
              </a:extLst>
            </p:cNvPr>
            <p:cNvSpPr/>
            <p:nvPr/>
          </p:nvSpPr>
          <p:spPr>
            <a:xfrm>
              <a:off x="2969244" y="4850979"/>
              <a:ext cx="143767" cy="68530"/>
            </a:xfrm>
            <a:custGeom>
              <a:avLst/>
              <a:gdLst/>
              <a:ahLst/>
              <a:cxnLst/>
              <a:rect l="l" t="t" r="r" b="b"/>
              <a:pathLst>
                <a:path w="143767" h="68530" extrusionOk="0">
                  <a:moveTo>
                    <a:pt x="35122" y="61119"/>
                  </a:moveTo>
                  <a:cubicBezTo>
                    <a:pt x="48543" y="58363"/>
                    <a:pt x="73195" y="42109"/>
                    <a:pt x="106509" y="33649"/>
                  </a:cubicBezTo>
                  <a:cubicBezTo>
                    <a:pt x="119263" y="30607"/>
                    <a:pt x="141250" y="16634"/>
                    <a:pt x="143535" y="0"/>
                  </a:cubicBezTo>
                  <a:cubicBezTo>
                    <a:pt x="146485" y="19011"/>
                    <a:pt x="120691" y="36025"/>
                    <a:pt x="106509" y="39447"/>
                  </a:cubicBezTo>
                  <a:cubicBezTo>
                    <a:pt x="73195" y="47527"/>
                    <a:pt x="48543" y="64066"/>
                    <a:pt x="35122" y="66918"/>
                  </a:cubicBezTo>
                  <a:cubicBezTo>
                    <a:pt x="25604" y="69009"/>
                    <a:pt x="12278" y="70340"/>
                    <a:pt x="4378" y="62545"/>
                  </a:cubicBezTo>
                  <a:cubicBezTo>
                    <a:pt x="2265" y="60292"/>
                    <a:pt x="761" y="57545"/>
                    <a:pt x="0" y="54561"/>
                  </a:cubicBezTo>
                  <a:cubicBezTo>
                    <a:pt x="10013" y="62156"/>
                    <a:pt x="23034" y="64589"/>
                    <a:pt x="35122" y="6111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592;p47">
              <a:extLst>
                <a:ext uri="{FF2B5EF4-FFF2-40B4-BE49-F238E27FC236}">
                  <a16:creationId xmlns:a16="http://schemas.microsoft.com/office/drawing/2014/main" id="{4C1389BE-60D4-4C94-9C8E-7299D6F3B890}"/>
                </a:ext>
              </a:extLst>
            </p:cNvPr>
            <p:cNvSpPr/>
            <p:nvPr/>
          </p:nvSpPr>
          <p:spPr>
            <a:xfrm>
              <a:off x="2864165" y="4805303"/>
              <a:ext cx="146191" cy="82209"/>
            </a:xfrm>
            <a:custGeom>
              <a:avLst/>
              <a:gdLst/>
              <a:ahLst/>
              <a:cxnLst/>
              <a:rect l="l" t="t" r="r" b="b"/>
              <a:pathLst>
                <a:path w="146191" h="82209" extrusionOk="0">
                  <a:moveTo>
                    <a:pt x="7327" y="19726"/>
                  </a:moveTo>
                  <a:cubicBezTo>
                    <a:pt x="24287" y="24431"/>
                    <a:pt x="42423" y="22245"/>
                    <a:pt x="57774" y="13642"/>
                  </a:cubicBezTo>
                  <a:cubicBezTo>
                    <a:pt x="69957" y="13642"/>
                    <a:pt x="135823" y="-14113"/>
                    <a:pt x="144865" y="9555"/>
                  </a:cubicBezTo>
                  <a:cubicBezTo>
                    <a:pt x="152670" y="30277"/>
                    <a:pt x="124116" y="49477"/>
                    <a:pt x="108886" y="53185"/>
                  </a:cubicBezTo>
                  <a:cubicBezTo>
                    <a:pt x="75573" y="61169"/>
                    <a:pt x="50921" y="77804"/>
                    <a:pt x="37595" y="80560"/>
                  </a:cubicBezTo>
                  <a:cubicBezTo>
                    <a:pt x="27601" y="82651"/>
                    <a:pt x="14656" y="84077"/>
                    <a:pt x="6756" y="76283"/>
                  </a:cubicBezTo>
                  <a:cubicBezTo>
                    <a:pt x="-2762" y="66872"/>
                    <a:pt x="-1905" y="32178"/>
                    <a:pt x="7327" y="19726"/>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593;p47">
              <a:extLst>
                <a:ext uri="{FF2B5EF4-FFF2-40B4-BE49-F238E27FC236}">
                  <a16:creationId xmlns:a16="http://schemas.microsoft.com/office/drawing/2014/main" id="{CC236AD6-F7CF-453E-BCB3-309B2E84E47E}"/>
                </a:ext>
              </a:extLst>
            </p:cNvPr>
            <p:cNvSpPr/>
            <p:nvPr/>
          </p:nvSpPr>
          <p:spPr>
            <a:xfrm>
              <a:off x="2866543" y="4818565"/>
              <a:ext cx="143767" cy="68566"/>
            </a:xfrm>
            <a:custGeom>
              <a:avLst/>
              <a:gdLst/>
              <a:ahLst/>
              <a:cxnLst/>
              <a:rect l="l" t="t" r="r" b="b"/>
              <a:pathLst>
                <a:path w="143767" h="68566" extrusionOk="0">
                  <a:moveTo>
                    <a:pt x="35217" y="61215"/>
                  </a:moveTo>
                  <a:cubicBezTo>
                    <a:pt x="48543" y="58363"/>
                    <a:pt x="73290" y="42204"/>
                    <a:pt x="106509" y="33744"/>
                  </a:cubicBezTo>
                  <a:cubicBezTo>
                    <a:pt x="119263" y="30702"/>
                    <a:pt x="141345" y="16730"/>
                    <a:pt x="143534" y="0"/>
                  </a:cubicBezTo>
                  <a:cubicBezTo>
                    <a:pt x="146485" y="19011"/>
                    <a:pt x="120691" y="36025"/>
                    <a:pt x="106509" y="39542"/>
                  </a:cubicBezTo>
                  <a:cubicBezTo>
                    <a:pt x="73195" y="47527"/>
                    <a:pt x="48543" y="64161"/>
                    <a:pt x="35217" y="66918"/>
                  </a:cubicBezTo>
                  <a:cubicBezTo>
                    <a:pt x="25223" y="69009"/>
                    <a:pt x="12278" y="70435"/>
                    <a:pt x="4378" y="62640"/>
                  </a:cubicBezTo>
                  <a:cubicBezTo>
                    <a:pt x="2320" y="60350"/>
                    <a:pt x="821" y="57622"/>
                    <a:pt x="0" y="54656"/>
                  </a:cubicBezTo>
                  <a:cubicBezTo>
                    <a:pt x="10052" y="62251"/>
                    <a:pt x="23099" y="64684"/>
                    <a:pt x="35217" y="61215"/>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594;p47">
              <a:extLst>
                <a:ext uri="{FF2B5EF4-FFF2-40B4-BE49-F238E27FC236}">
                  <a16:creationId xmlns:a16="http://schemas.microsoft.com/office/drawing/2014/main" id="{277958BB-7B00-43E4-A0B8-1C6BEF474566}"/>
                </a:ext>
              </a:extLst>
            </p:cNvPr>
            <p:cNvSpPr/>
            <p:nvPr/>
          </p:nvSpPr>
          <p:spPr>
            <a:xfrm>
              <a:off x="2858160" y="4267254"/>
              <a:ext cx="210834" cy="594226"/>
            </a:xfrm>
            <a:custGeom>
              <a:avLst/>
              <a:gdLst/>
              <a:ahLst/>
              <a:cxnLst/>
              <a:rect l="l" t="t" r="r" b="b"/>
              <a:pathLst>
                <a:path w="210834" h="594226" extrusionOk="0">
                  <a:moveTo>
                    <a:pt x="6098" y="372610"/>
                  </a:moveTo>
                  <a:cubicBezTo>
                    <a:pt x="8933" y="348172"/>
                    <a:pt x="14031" y="324057"/>
                    <a:pt x="21327" y="300559"/>
                  </a:cubicBezTo>
                  <a:cubicBezTo>
                    <a:pt x="21327" y="300559"/>
                    <a:pt x="16759" y="238299"/>
                    <a:pt x="14474" y="179271"/>
                  </a:cubicBezTo>
                  <a:cubicBezTo>
                    <a:pt x="11904" y="112734"/>
                    <a:pt x="-11320" y="53420"/>
                    <a:pt x="6955" y="0"/>
                  </a:cubicBezTo>
                  <a:lnTo>
                    <a:pt x="210835" y="45340"/>
                  </a:lnTo>
                  <a:cubicBezTo>
                    <a:pt x="210835" y="45340"/>
                    <a:pt x="201317" y="312821"/>
                    <a:pt x="198176" y="345140"/>
                  </a:cubicBezTo>
                  <a:cubicBezTo>
                    <a:pt x="196596" y="370310"/>
                    <a:pt x="193417" y="395366"/>
                    <a:pt x="188657" y="420137"/>
                  </a:cubicBezTo>
                  <a:cubicBezTo>
                    <a:pt x="179139" y="471941"/>
                    <a:pt x="168955" y="587907"/>
                    <a:pt x="168955" y="587907"/>
                  </a:cubicBezTo>
                  <a:cubicBezTo>
                    <a:pt x="147063" y="600644"/>
                    <a:pt x="114987" y="590188"/>
                    <a:pt x="114987" y="590188"/>
                  </a:cubicBezTo>
                  <a:cubicBezTo>
                    <a:pt x="114987" y="590188"/>
                    <a:pt x="114987" y="445041"/>
                    <a:pt x="116224" y="407685"/>
                  </a:cubicBezTo>
                  <a:cubicBezTo>
                    <a:pt x="117937" y="362059"/>
                    <a:pt x="119365" y="365576"/>
                    <a:pt x="119365" y="365576"/>
                  </a:cubicBezTo>
                  <a:lnTo>
                    <a:pt x="112512" y="251987"/>
                  </a:lnTo>
                  <a:lnTo>
                    <a:pt x="108038" y="195525"/>
                  </a:lnTo>
                  <a:cubicBezTo>
                    <a:pt x="108038" y="195525"/>
                    <a:pt x="102327" y="236969"/>
                    <a:pt x="98520" y="273945"/>
                  </a:cubicBezTo>
                  <a:cubicBezTo>
                    <a:pt x="95284" y="306263"/>
                    <a:pt x="87479" y="335444"/>
                    <a:pt x="78722" y="395613"/>
                  </a:cubicBezTo>
                  <a:cubicBezTo>
                    <a:pt x="71203" y="447703"/>
                    <a:pt x="63398" y="554068"/>
                    <a:pt x="63398" y="554068"/>
                  </a:cubicBezTo>
                  <a:cubicBezTo>
                    <a:pt x="41506" y="566710"/>
                    <a:pt x="12000" y="557965"/>
                    <a:pt x="12000" y="557965"/>
                  </a:cubicBezTo>
                  <a:cubicBezTo>
                    <a:pt x="12000" y="557965"/>
                    <a:pt x="197" y="417856"/>
                    <a:pt x="6098" y="3726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595;p47">
              <a:extLst>
                <a:ext uri="{FF2B5EF4-FFF2-40B4-BE49-F238E27FC236}">
                  <a16:creationId xmlns:a16="http://schemas.microsoft.com/office/drawing/2014/main" id="{23B1C811-F255-431A-9E7B-230FC7B19B0B}"/>
                </a:ext>
              </a:extLst>
            </p:cNvPr>
            <p:cNvSpPr/>
            <p:nvPr/>
          </p:nvSpPr>
          <p:spPr>
            <a:xfrm>
              <a:off x="2884049" y="3772563"/>
              <a:ext cx="155365" cy="247695"/>
            </a:xfrm>
            <a:custGeom>
              <a:avLst/>
              <a:gdLst/>
              <a:ahLst/>
              <a:cxnLst/>
              <a:rect l="l" t="t" r="r" b="b"/>
              <a:pathLst>
                <a:path w="155365" h="247695" extrusionOk="0">
                  <a:moveTo>
                    <a:pt x="8859" y="177022"/>
                  </a:moveTo>
                  <a:cubicBezTo>
                    <a:pt x="24564" y="177782"/>
                    <a:pt x="36271" y="181869"/>
                    <a:pt x="38270" y="177022"/>
                  </a:cubicBezTo>
                  <a:cubicBezTo>
                    <a:pt x="39966" y="168895"/>
                    <a:pt x="41174" y="160673"/>
                    <a:pt x="41887" y="152403"/>
                  </a:cubicBezTo>
                  <a:cubicBezTo>
                    <a:pt x="40078" y="147840"/>
                    <a:pt x="38460" y="142897"/>
                    <a:pt x="38460" y="142897"/>
                  </a:cubicBezTo>
                  <a:cubicBezTo>
                    <a:pt x="18662" y="130826"/>
                    <a:pt x="12476" y="109439"/>
                    <a:pt x="9906" y="84535"/>
                  </a:cubicBezTo>
                  <a:cubicBezTo>
                    <a:pt x="5527" y="42046"/>
                    <a:pt x="28942" y="4880"/>
                    <a:pt x="71013" y="412"/>
                  </a:cubicBezTo>
                  <a:cubicBezTo>
                    <a:pt x="111084" y="-3770"/>
                    <a:pt x="140495" y="24365"/>
                    <a:pt x="148396" y="62862"/>
                  </a:cubicBezTo>
                  <a:cubicBezTo>
                    <a:pt x="152584" y="81873"/>
                    <a:pt x="161055" y="117899"/>
                    <a:pt x="149633" y="149171"/>
                  </a:cubicBezTo>
                  <a:cubicBezTo>
                    <a:pt x="143256" y="166756"/>
                    <a:pt x="135070" y="180634"/>
                    <a:pt x="126884" y="183295"/>
                  </a:cubicBezTo>
                  <a:cubicBezTo>
                    <a:pt x="118946" y="183143"/>
                    <a:pt x="111027" y="182449"/>
                    <a:pt x="103184" y="181204"/>
                  </a:cubicBezTo>
                  <a:lnTo>
                    <a:pt x="103184" y="181204"/>
                  </a:lnTo>
                  <a:cubicBezTo>
                    <a:pt x="103184" y="181204"/>
                    <a:pt x="101090" y="192991"/>
                    <a:pt x="99662" y="200215"/>
                  </a:cubicBezTo>
                  <a:cubicBezTo>
                    <a:pt x="98235" y="207439"/>
                    <a:pt x="98711" y="211716"/>
                    <a:pt x="113844" y="221031"/>
                  </a:cubicBezTo>
                  <a:cubicBezTo>
                    <a:pt x="128978" y="230347"/>
                    <a:pt x="91001" y="249548"/>
                    <a:pt x="66253" y="247551"/>
                  </a:cubicBezTo>
                  <a:cubicBezTo>
                    <a:pt x="41506" y="245555"/>
                    <a:pt x="13523" y="230727"/>
                    <a:pt x="5908" y="214758"/>
                  </a:cubicBezTo>
                  <a:cubicBezTo>
                    <a:pt x="-2754" y="197553"/>
                    <a:pt x="-1992" y="176451"/>
                    <a:pt x="8859" y="17702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596;p47">
              <a:extLst>
                <a:ext uri="{FF2B5EF4-FFF2-40B4-BE49-F238E27FC236}">
                  <a16:creationId xmlns:a16="http://schemas.microsoft.com/office/drawing/2014/main" id="{ACEB3A75-E867-47C3-8B5E-940935D487D6}"/>
                </a:ext>
              </a:extLst>
            </p:cNvPr>
            <p:cNvSpPr/>
            <p:nvPr/>
          </p:nvSpPr>
          <p:spPr>
            <a:xfrm>
              <a:off x="2832349" y="3948237"/>
              <a:ext cx="239208" cy="394751"/>
            </a:xfrm>
            <a:custGeom>
              <a:avLst/>
              <a:gdLst/>
              <a:ahLst/>
              <a:cxnLst/>
              <a:rect l="l" t="t" r="r" b="b"/>
              <a:pathLst>
                <a:path w="239208" h="394751" extrusionOk="0">
                  <a:moveTo>
                    <a:pt x="83308" y="3725"/>
                  </a:moveTo>
                  <a:cubicBezTo>
                    <a:pt x="78930" y="14561"/>
                    <a:pt x="90066" y="27868"/>
                    <a:pt x="119667" y="37088"/>
                  </a:cubicBezTo>
                  <a:cubicBezTo>
                    <a:pt x="149269" y="46308"/>
                    <a:pt x="151839" y="34427"/>
                    <a:pt x="151839" y="34427"/>
                  </a:cubicBezTo>
                  <a:cubicBezTo>
                    <a:pt x="171408" y="43257"/>
                    <a:pt x="190473" y="53162"/>
                    <a:pt x="208948" y="64083"/>
                  </a:cubicBezTo>
                  <a:cubicBezTo>
                    <a:pt x="226652" y="76441"/>
                    <a:pt x="234552" y="112371"/>
                    <a:pt x="236932" y="172920"/>
                  </a:cubicBezTo>
                  <a:cubicBezTo>
                    <a:pt x="239692" y="242974"/>
                    <a:pt x="239977" y="346963"/>
                    <a:pt x="237598" y="364928"/>
                  </a:cubicBezTo>
                  <a:cubicBezTo>
                    <a:pt x="237598" y="364928"/>
                    <a:pt x="204475" y="398007"/>
                    <a:pt x="161452" y="394490"/>
                  </a:cubicBezTo>
                  <a:cubicBezTo>
                    <a:pt x="118430" y="390973"/>
                    <a:pt x="47234" y="353427"/>
                    <a:pt x="30196" y="324435"/>
                  </a:cubicBezTo>
                  <a:cubicBezTo>
                    <a:pt x="30196" y="263031"/>
                    <a:pt x="37906" y="253050"/>
                    <a:pt x="27912" y="217595"/>
                  </a:cubicBezTo>
                  <a:cubicBezTo>
                    <a:pt x="5068" y="136514"/>
                    <a:pt x="-6925" y="103531"/>
                    <a:pt x="4212" y="49540"/>
                  </a:cubicBezTo>
                  <a:cubicBezTo>
                    <a:pt x="13730" y="5150"/>
                    <a:pt x="26103" y="-363"/>
                    <a:pt x="43712" y="17"/>
                  </a:cubicBezTo>
                  <a:cubicBezTo>
                    <a:pt x="56967" y="550"/>
                    <a:pt x="70185" y="1785"/>
                    <a:pt x="83308" y="37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597;p47">
              <a:extLst>
                <a:ext uri="{FF2B5EF4-FFF2-40B4-BE49-F238E27FC236}">
                  <a16:creationId xmlns:a16="http://schemas.microsoft.com/office/drawing/2014/main" id="{9BF0747B-0B9F-4C7D-947D-EC2ADD79EF3C}"/>
                </a:ext>
              </a:extLst>
            </p:cNvPr>
            <p:cNvSpPr/>
            <p:nvPr/>
          </p:nvSpPr>
          <p:spPr>
            <a:xfrm>
              <a:off x="3011886" y="4098914"/>
              <a:ext cx="63391" cy="288487"/>
            </a:xfrm>
            <a:custGeom>
              <a:avLst/>
              <a:gdLst/>
              <a:ahLst/>
              <a:cxnLst/>
              <a:rect l="l" t="t" r="r" b="b"/>
              <a:pathLst>
                <a:path w="63391" h="288487" extrusionOk="0">
                  <a:moveTo>
                    <a:pt x="21226" y="268241"/>
                  </a:moveTo>
                  <a:lnTo>
                    <a:pt x="0" y="24144"/>
                  </a:lnTo>
                  <a:lnTo>
                    <a:pt x="45592" y="0"/>
                  </a:lnTo>
                  <a:lnTo>
                    <a:pt x="63391" y="14923"/>
                  </a:lnTo>
                  <a:lnTo>
                    <a:pt x="57109" y="234117"/>
                  </a:lnTo>
                  <a:lnTo>
                    <a:pt x="57109" y="234117"/>
                  </a:lnTo>
                  <a:lnTo>
                    <a:pt x="57109" y="240200"/>
                  </a:lnTo>
                  <a:lnTo>
                    <a:pt x="57109" y="240200"/>
                  </a:lnTo>
                  <a:lnTo>
                    <a:pt x="57109" y="247995"/>
                  </a:lnTo>
                  <a:cubicBezTo>
                    <a:pt x="57109" y="247995"/>
                    <a:pt x="58061" y="266435"/>
                    <a:pt x="23224" y="288488"/>
                  </a:cubicBezTo>
                  <a:cubicBezTo>
                    <a:pt x="23224" y="288488"/>
                    <a:pt x="22653" y="282689"/>
                    <a:pt x="22177" y="277271"/>
                  </a:cubicBezTo>
                  <a:lnTo>
                    <a:pt x="22177" y="277271"/>
                  </a:lnTo>
                  <a:lnTo>
                    <a:pt x="21321" y="267766"/>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598;p47">
              <a:extLst>
                <a:ext uri="{FF2B5EF4-FFF2-40B4-BE49-F238E27FC236}">
                  <a16:creationId xmlns:a16="http://schemas.microsoft.com/office/drawing/2014/main" id="{4EF494E8-ADFA-4091-871D-8ED9CC7CD07E}"/>
                </a:ext>
              </a:extLst>
            </p:cNvPr>
            <p:cNvSpPr/>
            <p:nvPr/>
          </p:nvSpPr>
          <p:spPr>
            <a:xfrm>
              <a:off x="2997806" y="3997207"/>
              <a:ext cx="83658" cy="135231"/>
            </a:xfrm>
            <a:custGeom>
              <a:avLst/>
              <a:gdLst/>
              <a:ahLst/>
              <a:cxnLst/>
              <a:rect l="l" t="t" r="r" b="b"/>
              <a:pathLst>
                <a:path w="83658" h="135231" extrusionOk="0">
                  <a:moveTo>
                    <a:pt x="29880" y="0"/>
                  </a:moveTo>
                  <a:cubicBezTo>
                    <a:pt x="53390" y="0"/>
                    <a:pt x="67953" y="11977"/>
                    <a:pt x="74140" y="48192"/>
                  </a:cubicBezTo>
                  <a:cubicBezTo>
                    <a:pt x="80327" y="84408"/>
                    <a:pt x="83658" y="114064"/>
                    <a:pt x="83658" y="114064"/>
                  </a:cubicBezTo>
                  <a:cubicBezTo>
                    <a:pt x="72826" y="126070"/>
                    <a:pt x="57807" y="133484"/>
                    <a:pt x="41683" y="134786"/>
                  </a:cubicBezTo>
                  <a:cubicBezTo>
                    <a:pt x="13128" y="137923"/>
                    <a:pt x="4943" y="123475"/>
                    <a:pt x="4943" y="123475"/>
                  </a:cubicBezTo>
                  <a:cubicBezTo>
                    <a:pt x="4943" y="123475"/>
                    <a:pt x="1897" y="85929"/>
                    <a:pt x="374" y="60359"/>
                  </a:cubicBezTo>
                  <a:cubicBezTo>
                    <a:pt x="-1149" y="34790"/>
                    <a:pt x="755" y="570"/>
                    <a:pt x="29880" y="0"/>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599;p47">
              <a:extLst>
                <a:ext uri="{FF2B5EF4-FFF2-40B4-BE49-F238E27FC236}">
                  <a16:creationId xmlns:a16="http://schemas.microsoft.com/office/drawing/2014/main" id="{FED3B4BC-A8B3-4A43-9C16-85D9C3601C2D}"/>
                </a:ext>
              </a:extLst>
            </p:cNvPr>
            <p:cNvSpPr/>
            <p:nvPr/>
          </p:nvSpPr>
          <p:spPr>
            <a:xfrm>
              <a:off x="2888823" y="3761654"/>
              <a:ext cx="150557" cy="165637"/>
            </a:xfrm>
            <a:custGeom>
              <a:avLst/>
              <a:gdLst/>
              <a:ahLst/>
              <a:cxnLst/>
              <a:rect l="l" t="t" r="r" b="b"/>
              <a:pathLst>
                <a:path w="150557" h="165637" extrusionOk="0">
                  <a:moveTo>
                    <a:pt x="142099" y="68353"/>
                  </a:moveTo>
                  <a:cubicBezTo>
                    <a:pt x="142099" y="68353"/>
                    <a:pt x="178840" y="12557"/>
                    <a:pt x="99172" y="1150"/>
                  </a:cubicBezTo>
                  <a:cubicBezTo>
                    <a:pt x="42063" y="-7024"/>
                    <a:pt x="4752" y="29667"/>
                    <a:pt x="468" y="69874"/>
                  </a:cubicBezTo>
                  <a:cubicBezTo>
                    <a:pt x="-3624" y="107896"/>
                    <a:pt x="19981" y="147723"/>
                    <a:pt x="37018" y="163502"/>
                  </a:cubicBezTo>
                  <a:cubicBezTo>
                    <a:pt x="53749" y="167751"/>
                    <a:pt x="71464" y="165612"/>
                    <a:pt x="86703" y="157514"/>
                  </a:cubicBezTo>
                  <a:cubicBezTo>
                    <a:pt x="87636" y="147115"/>
                    <a:pt x="87988" y="136678"/>
                    <a:pt x="87750" y="126241"/>
                  </a:cubicBezTo>
                  <a:cubicBezTo>
                    <a:pt x="87750" y="126241"/>
                    <a:pt x="59862" y="67308"/>
                    <a:pt x="142099" y="6835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600;p47">
              <a:extLst>
                <a:ext uri="{FF2B5EF4-FFF2-40B4-BE49-F238E27FC236}">
                  <a16:creationId xmlns:a16="http://schemas.microsoft.com/office/drawing/2014/main" id="{AD476F10-8309-4124-8437-7FC83A65C46B}"/>
                </a:ext>
              </a:extLst>
            </p:cNvPr>
            <p:cNvSpPr/>
            <p:nvPr/>
          </p:nvSpPr>
          <p:spPr>
            <a:xfrm>
              <a:off x="2091982" y="2625612"/>
              <a:ext cx="210167" cy="307273"/>
            </a:xfrm>
            <a:custGeom>
              <a:avLst/>
              <a:gdLst/>
              <a:ahLst/>
              <a:cxnLst/>
              <a:rect l="l" t="t" r="r" b="b"/>
              <a:pathLst>
                <a:path w="210167" h="307273" extrusionOk="0">
                  <a:moveTo>
                    <a:pt x="136175" y="10238"/>
                  </a:moveTo>
                  <a:cubicBezTo>
                    <a:pt x="127799" y="-3260"/>
                    <a:pt x="63836" y="-12100"/>
                    <a:pt x="42801" y="41986"/>
                  </a:cubicBezTo>
                  <a:cubicBezTo>
                    <a:pt x="34806" y="62517"/>
                    <a:pt x="36043" y="114987"/>
                    <a:pt x="29380" y="147875"/>
                  </a:cubicBezTo>
                  <a:cubicBezTo>
                    <a:pt x="22718" y="180764"/>
                    <a:pt x="7013" y="199489"/>
                    <a:pt x="1397" y="226199"/>
                  </a:cubicBezTo>
                  <a:cubicBezTo>
                    <a:pt x="-4219" y="252910"/>
                    <a:pt x="4919" y="297775"/>
                    <a:pt x="69452" y="305664"/>
                  </a:cubicBezTo>
                  <a:cubicBezTo>
                    <a:pt x="133985" y="313554"/>
                    <a:pt x="183670" y="290931"/>
                    <a:pt x="198709" y="270399"/>
                  </a:cubicBezTo>
                  <a:cubicBezTo>
                    <a:pt x="213748" y="249868"/>
                    <a:pt x="214224" y="206238"/>
                    <a:pt x="198709" y="182855"/>
                  </a:cubicBezTo>
                  <a:cubicBezTo>
                    <a:pt x="183194" y="159472"/>
                    <a:pt x="170916" y="140366"/>
                    <a:pt x="171297" y="10985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601;p47">
              <a:extLst>
                <a:ext uri="{FF2B5EF4-FFF2-40B4-BE49-F238E27FC236}">
                  <a16:creationId xmlns:a16="http://schemas.microsoft.com/office/drawing/2014/main" id="{C347B7F6-4E70-45C7-B66A-1A8F7B06C801}"/>
                </a:ext>
              </a:extLst>
            </p:cNvPr>
            <p:cNvSpPr/>
            <p:nvPr/>
          </p:nvSpPr>
          <p:spPr>
            <a:xfrm>
              <a:off x="2269538" y="2847336"/>
              <a:ext cx="39152" cy="227300"/>
            </a:xfrm>
            <a:custGeom>
              <a:avLst/>
              <a:gdLst/>
              <a:ahLst/>
              <a:cxnLst/>
              <a:rect l="l" t="t" r="r" b="b"/>
              <a:pathLst>
                <a:path w="39152" h="227300" extrusionOk="0">
                  <a:moveTo>
                    <a:pt x="35145" y="14835"/>
                  </a:moveTo>
                  <a:cubicBezTo>
                    <a:pt x="35145" y="14835"/>
                    <a:pt x="50279" y="121866"/>
                    <a:pt x="21725" y="197909"/>
                  </a:cubicBezTo>
                  <a:cubicBezTo>
                    <a:pt x="-6830" y="273952"/>
                    <a:pt x="975" y="178423"/>
                    <a:pt x="975" y="178423"/>
                  </a:cubicBezTo>
                  <a:lnTo>
                    <a:pt x="7923" y="155705"/>
                  </a:lnTo>
                  <a:cubicBezTo>
                    <a:pt x="7923" y="155705"/>
                    <a:pt x="13634" y="68446"/>
                    <a:pt x="11255" y="47059"/>
                  </a:cubicBezTo>
                  <a:cubicBezTo>
                    <a:pt x="8875" y="25672"/>
                    <a:pt x="9446" y="7231"/>
                    <a:pt x="7923" y="5520"/>
                  </a:cubicBezTo>
                  <a:cubicBezTo>
                    <a:pt x="6400" y="3809"/>
                    <a:pt x="13539" y="387"/>
                    <a:pt x="16585" y="7"/>
                  </a:cubicBezTo>
                  <a:cubicBezTo>
                    <a:pt x="19631" y="-373"/>
                    <a:pt x="35145" y="14835"/>
                    <a:pt x="35145" y="148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602;p47">
              <a:extLst>
                <a:ext uri="{FF2B5EF4-FFF2-40B4-BE49-F238E27FC236}">
                  <a16:creationId xmlns:a16="http://schemas.microsoft.com/office/drawing/2014/main" id="{F8D7A394-3A55-45ED-ADF0-FE8A74CA59E0}"/>
                </a:ext>
              </a:extLst>
            </p:cNvPr>
            <p:cNvSpPr/>
            <p:nvPr/>
          </p:nvSpPr>
          <p:spPr>
            <a:xfrm>
              <a:off x="2185896" y="2622782"/>
              <a:ext cx="100407" cy="124097"/>
            </a:xfrm>
            <a:custGeom>
              <a:avLst/>
              <a:gdLst/>
              <a:ahLst/>
              <a:cxnLst/>
              <a:rect l="l" t="t" r="r" b="b"/>
              <a:pathLst>
                <a:path w="100407" h="124097" extrusionOk="0">
                  <a:moveTo>
                    <a:pt x="0" y="3657"/>
                  </a:moveTo>
                  <a:cubicBezTo>
                    <a:pt x="0" y="3657"/>
                    <a:pt x="48162" y="-10126"/>
                    <a:pt x="77288" y="15824"/>
                  </a:cubicBezTo>
                  <a:cubicBezTo>
                    <a:pt x="96918" y="33855"/>
                    <a:pt x="104879" y="61297"/>
                    <a:pt x="97942" y="87019"/>
                  </a:cubicBezTo>
                  <a:cubicBezTo>
                    <a:pt x="94040" y="102227"/>
                    <a:pt x="86235" y="122949"/>
                    <a:pt x="74147" y="124090"/>
                  </a:cubicBezTo>
                  <a:cubicBezTo>
                    <a:pt x="62059" y="125230"/>
                    <a:pt x="0" y="3657"/>
                    <a:pt x="0" y="3657"/>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603;p47">
              <a:extLst>
                <a:ext uri="{FF2B5EF4-FFF2-40B4-BE49-F238E27FC236}">
                  <a16:creationId xmlns:a16="http://schemas.microsoft.com/office/drawing/2014/main" id="{15ED4D69-3D0F-4AA1-8013-24D744CAC103}"/>
                </a:ext>
              </a:extLst>
            </p:cNvPr>
            <p:cNvSpPr/>
            <p:nvPr/>
          </p:nvSpPr>
          <p:spPr>
            <a:xfrm>
              <a:off x="2142363" y="2757613"/>
              <a:ext cx="124104" cy="138364"/>
            </a:xfrm>
            <a:custGeom>
              <a:avLst/>
              <a:gdLst/>
              <a:ahLst/>
              <a:cxnLst/>
              <a:rect l="l" t="t" r="r" b="b"/>
              <a:pathLst>
                <a:path w="124104" h="138364" extrusionOk="0">
                  <a:moveTo>
                    <a:pt x="25163" y="0"/>
                  </a:moveTo>
                  <a:cubicBezTo>
                    <a:pt x="25163" y="0"/>
                    <a:pt x="28304" y="53515"/>
                    <a:pt x="27352" y="57032"/>
                  </a:cubicBezTo>
                  <a:cubicBezTo>
                    <a:pt x="26400" y="60549"/>
                    <a:pt x="6221" y="64826"/>
                    <a:pt x="606" y="69484"/>
                  </a:cubicBezTo>
                  <a:cubicBezTo>
                    <a:pt x="-5010" y="74142"/>
                    <a:pt x="29826" y="128513"/>
                    <a:pt x="47530" y="136592"/>
                  </a:cubicBezTo>
                  <a:cubicBezTo>
                    <a:pt x="65234" y="144671"/>
                    <a:pt x="119964" y="124045"/>
                    <a:pt x="123676" y="96860"/>
                  </a:cubicBezTo>
                  <a:cubicBezTo>
                    <a:pt x="127198" y="71766"/>
                    <a:pt x="108066" y="52279"/>
                    <a:pt x="100642" y="45531"/>
                  </a:cubicBezTo>
                  <a:cubicBezTo>
                    <a:pt x="95603" y="45179"/>
                    <a:pt x="90547" y="45179"/>
                    <a:pt x="85508" y="45531"/>
                  </a:cubicBezTo>
                  <a:lnTo>
                    <a:pt x="83890" y="19486"/>
                  </a:lnTo>
                  <a:cubicBezTo>
                    <a:pt x="60475" y="11977"/>
                    <a:pt x="25163" y="0"/>
                    <a:pt x="25163"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604;p47">
              <a:extLst>
                <a:ext uri="{FF2B5EF4-FFF2-40B4-BE49-F238E27FC236}">
                  <a16:creationId xmlns:a16="http://schemas.microsoft.com/office/drawing/2014/main" id="{54EEB5F9-2F6F-4A3B-A030-03C9718D55B8}"/>
                </a:ext>
              </a:extLst>
            </p:cNvPr>
            <p:cNvSpPr/>
            <p:nvPr/>
          </p:nvSpPr>
          <p:spPr>
            <a:xfrm>
              <a:off x="2121718" y="2803072"/>
              <a:ext cx="180978" cy="208003"/>
            </a:xfrm>
            <a:custGeom>
              <a:avLst/>
              <a:gdLst/>
              <a:ahLst/>
              <a:cxnLst/>
              <a:rect l="l" t="t" r="r" b="b"/>
              <a:pathLst>
                <a:path w="180978" h="208003" extrusionOk="0">
                  <a:moveTo>
                    <a:pt x="38384" y="17181"/>
                  </a:moveTo>
                  <a:cubicBezTo>
                    <a:pt x="23345" y="19557"/>
                    <a:pt x="6117" y="27542"/>
                    <a:pt x="3738" y="36192"/>
                  </a:cubicBezTo>
                  <a:cubicBezTo>
                    <a:pt x="-2445" y="65896"/>
                    <a:pt x="-938" y="96684"/>
                    <a:pt x="8116" y="125637"/>
                  </a:cubicBezTo>
                  <a:cubicBezTo>
                    <a:pt x="21156" y="160046"/>
                    <a:pt x="29913" y="182004"/>
                    <a:pt x="37432" y="196832"/>
                  </a:cubicBezTo>
                  <a:cubicBezTo>
                    <a:pt x="37432" y="196832"/>
                    <a:pt x="102632" y="224778"/>
                    <a:pt x="155268" y="192270"/>
                  </a:cubicBezTo>
                  <a:cubicBezTo>
                    <a:pt x="155268" y="192270"/>
                    <a:pt x="158789" y="155294"/>
                    <a:pt x="159075" y="135238"/>
                  </a:cubicBezTo>
                  <a:cubicBezTo>
                    <a:pt x="207618" y="92939"/>
                    <a:pt x="166118" y="40849"/>
                    <a:pt x="125000" y="356"/>
                  </a:cubicBezTo>
                  <a:cubicBezTo>
                    <a:pt x="120062" y="-119"/>
                    <a:pt x="115089" y="-119"/>
                    <a:pt x="110151" y="356"/>
                  </a:cubicBezTo>
                  <a:cubicBezTo>
                    <a:pt x="110151" y="356"/>
                    <a:pt x="146892" y="43606"/>
                    <a:pt x="121383" y="68225"/>
                  </a:cubicBezTo>
                  <a:cubicBezTo>
                    <a:pt x="66748" y="51495"/>
                    <a:pt x="55898" y="26971"/>
                    <a:pt x="38384" y="1718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605;p47">
              <a:extLst>
                <a:ext uri="{FF2B5EF4-FFF2-40B4-BE49-F238E27FC236}">
                  <a16:creationId xmlns:a16="http://schemas.microsoft.com/office/drawing/2014/main" id="{E0CD16FE-AA95-4D5C-8F62-D801AAE6D541}"/>
                </a:ext>
              </a:extLst>
            </p:cNvPr>
            <p:cNvSpPr/>
            <p:nvPr/>
          </p:nvSpPr>
          <p:spPr>
            <a:xfrm>
              <a:off x="2137334" y="2632700"/>
              <a:ext cx="133195" cy="163980"/>
            </a:xfrm>
            <a:custGeom>
              <a:avLst/>
              <a:gdLst/>
              <a:ahLst/>
              <a:cxnLst/>
              <a:rect l="l" t="t" r="r" b="b"/>
              <a:pathLst>
                <a:path w="133195" h="163980" extrusionOk="0">
                  <a:moveTo>
                    <a:pt x="130419" y="58471"/>
                  </a:moveTo>
                  <a:lnTo>
                    <a:pt x="130419" y="58471"/>
                  </a:lnTo>
                  <a:cubicBezTo>
                    <a:pt x="124993" y="24061"/>
                    <a:pt x="100056" y="-1888"/>
                    <a:pt x="64553" y="108"/>
                  </a:cubicBezTo>
                  <a:cubicBezTo>
                    <a:pt x="26762" y="2399"/>
                    <a:pt x="-2053" y="34793"/>
                    <a:pt x="115" y="72539"/>
                  </a:cubicBezTo>
                  <a:cubicBezTo>
                    <a:pt x="1384" y="93736"/>
                    <a:pt x="12514" y="113117"/>
                    <a:pt x="30192" y="124913"/>
                  </a:cubicBezTo>
                  <a:cubicBezTo>
                    <a:pt x="31439" y="130103"/>
                    <a:pt x="33258" y="135141"/>
                    <a:pt x="35618" y="139932"/>
                  </a:cubicBezTo>
                  <a:cubicBezTo>
                    <a:pt x="48277" y="154570"/>
                    <a:pt x="81686" y="163885"/>
                    <a:pt x="92727" y="163980"/>
                  </a:cubicBezTo>
                  <a:cubicBezTo>
                    <a:pt x="102245" y="163980"/>
                    <a:pt x="110526" y="155235"/>
                    <a:pt x="119473" y="140407"/>
                  </a:cubicBezTo>
                  <a:cubicBezTo>
                    <a:pt x="138033" y="109610"/>
                    <a:pt x="133369" y="75485"/>
                    <a:pt x="130419" y="5847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606;p47">
              <a:extLst>
                <a:ext uri="{FF2B5EF4-FFF2-40B4-BE49-F238E27FC236}">
                  <a16:creationId xmlns:a16="http://schemas.microsoft.com/office/drawing/2014/main" id="{E5B9B18A-FF1D-46CB-92AA-C7B048C8DC94}"/>
                </a:ext>
              </a:extLst>
            </p:cNvPr>
            <p:cNvSpPr/>
            <p:nvPr/>
          </p:nvSpPr>
          <p:spPr>
            <a:xfrm>
              <a:off x="2131362" y="2631771"/>
              <a:ext cx="133630" cy="125556"/>
            </a:xfrm>
            <a:custGeom>
              <a:avLst/>
              <a:gdLst/>
              <a:ahLst/>
              <a:cxnLst/>
              <a:rect l="l" t="t" r="r" b="b"/>
              <a:pathLst>
                <a:path w="133630" h="125556" extrusionOk="0">
                  <a:moveTo>
                    <a:pt x="59484" y="1702"/>
                  </a:moveTo>
                  <a:cubicBezTo>
                    <a:pt x="34546" y="6549"/>
                    <a:pt x="14082" y="13583"/>
                    <a:pt x="7324" y="38012"/>
                  </a:cubicBezTo>
                  <a:cubicBezTo>
                    <a:pt x="2660" y="54837"/>
                    <a:pt x="-3432" y="86965"/>
                    <a:pt x="2375" y="100462"/>
                  </a:cubicBezTo>
                  <a:lnTo>
                    <a:pt x="5991" y="109968"/>
                  </a:lnTo>
                  <a:lnTo>
                    <a:pt x="36164" y="125557"/>
                  </a:lnTo>
                  <a:cubicBezTo>
                    <a:pt x="36164" y="125557"/>
                    <a:pt x="50251" y="113770"/>
                    <a:pt x="45682" y="79456"/>
                  </a:cubicBezTo>
                  <a:cubicBezTo>
                    <a:pt x="45808" y="74807"/>
                    <a:pt x="47261" y="70283"/>
                    <a:pt x="49870" y="66433"/>
                  </a:cubicBezTo>
                  <a:cubicBezTo>
                    <a:pt x="51779" y="63173"/>
                    <a:pt x="53189" y="59646"/>
                    <a:pt x="54058" y="55977"/>
                  </a:cubicBezTo>
                  <a:cubicBezTo>
                    <a:pt x="57624" y="46681"/>
                    <a:pt x="64649" y="39124"/>
                    <a:pt x="73666" y="34875"/>
                  </a:cubicBezTo>
                  <a:cubicBezTo>
                    <a:pt x="96129" y="22233"/>
                    <a:pt x="129062" y="33164"/>
                    <a:pt x="133631" y="37727"/>
                  </a:cubicBezTo>
                  <a:cubicBezTo>
                    <a:pt x="120538" y="9734"/>
                    <a:pt x="89617" y="-5285"/>
                    <a:pt x="59484" y="170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607;p47">
              <a:extLst>
                <a:ext uri="{FF2B5EF4-FFF2-40B4-BE49-F238E27FC236}">
                  <a16:creationId xmlns:a16="http://schemas.microsoft.com/office/drawing/2014/main" id="{B3672179-7549-4C71-9CD2-722C22B56A00}"/>
                </a:ext>
              </a:extLst>
            </p:cNvPr>
            <p:cNvSpPr/>
            <p:nvPr/>
          </p:nvSpPr>
          <p:spPr>
            <a:xfrm>
              <a:off x="2137527" y="3718507"/>
              <a:ext cx="105640" cy="80438"/>
            </a:xfrm>
            <a:custGeom>
              <a:avLst/>
              <a:gdLst/>
              <a:ahLst/>
              <a:cxnLst/>
              <a:rect l="l" t="t" r="r" b="b"/>
              <a:pathLst>
                <a:path w="105640" h="80438" extrusionOk="0">
                  <a:moveTo>
                    <a:pt x="8202" y="3"/>
                  </a:moveTo>
                  <a:cubicBezTo>
                    <a:pt x="20862" y="10269"/>
                    <a:pt x="40469" y="3139"/>
                    <a:pt x="41421" y="4090"/>
                  </a:cubicBezTo>
                  <a:cubicBezTo>
                    <a:pt x="56092" y="16761"/>
                    <a:pt x="71439" y="28623"/>
                    <a:pt x="87394" y="39640"/>
                  </a:cubicBezTo>
                  <a:cubicBezTo>
                    <a:pt x="95294" y="45818"/>
                    <a:pt x="107572" y="54088"/>
                    <a:pt x="105383" y="65970"/>
                  </a:cubicBezTo>
                  <a:cubicBezTo>
                    <a:pt x="101386" y="87167"/>
                    <a:pt x="67310" y="80608"/>
                    <a:pt x="54461" y="74145"/>
                  </a:cubicBezTo>
                  <a:cubicBezTo>
                    <a:pt x="41611" y="67681"/>
                    <a:pt x="31141" y="56845"/>
                    <a:pt x="19053" y="49335"/>
                  </a:cubicBezTo>
                  <a:cubicBezTo>
                    <a:pt x="10392" y="44012"/>
                    <a:pt x="1825" y="41161"/>
                    <a:pt x="17" y="30325"/>
                  </a:cubicBezTo>
                  <a:cubicBezTo>
                    <a:pt x="-364" y="23386"/>
                    <a:pt x="5823" y="-283"/>
                    <a:pt x="8202" y="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608;p47">
              <a:extLst>
                <a:ext uri="{FF2B5EF4-FFF2-40B4-BE49-F238E27FC236}">
                  <a16:creationId xmlns:a16="http://schemas.microsoft.com/office/drawing/2014/main" id="{987D372A-4CCC-4C1B-87A9-5B55C201498E}"/>
                </a:ext>
              </a:extLst>
            </p:cNvPr>
            <p:cNvSpPr/>
            <p:nvPr/>
          </p:nvSpPr>
          <p:spPr>
            <a:xfrm>
              <a:off x="2137841" y="3744079"/>
              <a:ext cx="105259" cy="54863"/>
            </a:xfrm>
            <a:custGeom>
              <a:avLst/>
              <a:gdLst/>
              <a:ahLst/>
              <a:cxnLst/>
              <a:rect l="l" t="t" r="r" b="b"/>
              <a:pathLst>
                <a:path w="105259" h="54863" extrusionOk="0">
                  <a:moveTo>
                    <a:pt x="369" y="0"/>
                  </a:moveTo>
                  <a:cubicBezTo>
                    <a:pt x="1987" y="10456"/>
                    <a:pt x="10458" y="13308"/>
                    <a:pt x="19405" y="19011"/>
                  </a:cubicBezTo>
                  <a:cubicBezTo>
                    <a:pt x="31779" y="26615"/>
                    <a:pt x="42629" y="38021"/>
                    <a:pt x="55479" y="44200"/>
                  </a:cubicBezTo>
                  <a:cubicBezTo>
                    <a:pt x="68329" y="50379"/>
                    <a:pt x="96883" y="56082"/>
                    <a:pt x="105259" y="40968"/>
                  </a:cubicBezTo>
                  <a:cubicBezTo>
                    <a:pt x="100690" y="61405"/>
                    <a:pt x="67186" y="55036"/>
                    <a:pt x="54527" y="48573"/>
                  </a:cubicBezTo>
                  <a:cubicBezTo>
                    <a:pt x="41868" y="42109"/>
                    <a:pt x="31208" y="31273"/>
                    <a:pt x="19119" y="23763"/>
                  </a:cubicBezTo>
                  <a:cubicBezTo>
                    <a:pt x="10458" y="18440"/>
                    <a:pt x="1891" y="15589"/>
                    <a:pt x="83" y="4753"/>
                  </a:cubicBezTo>
                  <a:cubicBezTo>
                    <a:pt x="-89" y="3165"/>
                    <a:pt x="7" y="1559"/>
                    <a:pt x="36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609;p47">
              <a:extLst>
                <a:ext uri="{FF2B5EF4-FFF2-40B4-BE49-F238E27FC236}">
                  <a16:creationId xmlns:a16="http://schemas.microsoft.com/office/drawing/2014/main" id="{E60C23C2-EEE0-4CBD-BA82-836B160FCE22}"/>
                </a:ext>
              </a:extLst>
            </p:cNvPr>
            <p:cNvSpPr/>
            <p:nvPr/>
          </p:nvSpPr>
          <p:spPr>
            <a:xfrm>
              <a:off x="2226539" y="3701115"/>
              <a:ext cx="96273" cy="74358"/>
            </a:xfrm>
            <a:custGeom>
              <a:avLst/>
              <a:gdLst/>
              <a:ahLst/>
              <a:cxnLst/>
              <a:rect l="l" t="t" r="r" b="b"/>
              <a:pathLst>
                <a:path w="96273" h="74358" extrusionOk="0">
                  <a:moveTo>
                    <a:pt x="7519" y="0"/>
                  </a:moveTo>
                  <a:cubicBezTo>
                    <a:pt x="19132" y="9505"/>
                    <a:pt x="36074" y="4087"/>
                    <a:pt x="37407" y="4943"/>
                  </a:cubicBezTo>
                  <a:cubicBezTo>
                    <a:pt x="50869" y="16473"/>
                    <a:pt x="64979" y="27233"/>
                    <a:pt x="79667" y="37166"/>
                  </a:cubicBezTo>
                  <a:cubicBezTo>
                    <a:pt x="86806" y="42774"/>
                    <a:pt x="98037" y="50378"/>
                    <a:pt x="96039" y="61215"/>
                  </a:cubicBezTo>
                  <a:cubicBezTo>
                    <a:pt x="92422" y="80225"/>
                    <a:pt x="61202" y="74712"/>
                    <a:pt x="49495" y="68724"/>
                  </a:cubicBezTo>
                  <a:cubicBezTo>
                    <a:pt x="37787" y="62735"/>
                    <a:pt x="28079" y="52945"/>
                    <a:pt x="16942" y="46006"/>
                  </a:cubicBezTo>
                  <a:cubicBezTo>
                    <a:pt x="9042" y="41158"/>
                    <a:pt x="1237" y="38592"/>
                    <a:pt x="0" y="28516"/>
                  </a:cubicBezTo>
                  <a:cubicBezTo>
                    <a:pt x="386" y="18574"/>
                    <a:pt x="2954" y="8840"/>
                    <a:pt x="7519" y="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610;p47">
              <a:extLst>
                <a:ext uri="{FF2B5EF4-FFF2-40B4-BE49-F238E27FC236}">
                  <a16:creationId xmlns:a16="http://schemas.microsoft.com/office/drawing/2014/main" id="{994399EF-388D-4A28-8300-BD690EBFA74C}"/>
                </a:ext>
              </a:extLst>
            </p:cNvPr>
            <p:cNvSpPr/>
            <p:nvPr/>
          </p:nvSpPr>
          <p:spPr>
            <a:xfrm>
              <a:off x="2226484" y="3725354"/>
              <a:ext cx="95903" cy="50071"/>
            </a:xfrm>
            <a:custGeom>
              <a:avLst/>
              <a:gdLst/>
              <a:ahLst/>
              <a:cxnLst/>
              <a:rect l="l" t="t" r="r" b="b"/>
              <a:pathLst>
                <a:path w="95903" h="50071" extrusionOk="0">
                  <a:moveTo>
                    <a:pt x="245" y="0"/>
                  </a:moveTo>
                  <a:cubicBezTo>
                    <a:pt x="1768" y="9505"/>
                    <a:pt x="9763" y="12262"/>
                    <a:pt x="17283" y="17110"/>
                  </a:cubicBezTo>
                  <a:cubicBezTo>
                    <a:pt x="28609" y="24144"/>
                    <a:pt x="38604" y="34219"/>
                    <a:pt x="50311" y="40208"/>
                  </a:cubicBezTo>
                  <a:cubicBezTo>
                    <a:pt x="62018" y="46196"/>
                    <a:pt x="88384" y="51139"/>
                    <a:pt x="95903" y="37261"/>
                  </a:cubicBezTo>
                  <a:cubicBezTo>
                    <a:pt x="91810" y="56272"/>
                    <a:pt x="61162" y="50093"/>
                    <a:pt x="49549" y="44200"/>
                  </a:cubicBezTo>
                  <a:cubicBezTo>
                    <a:pt x="37937" y="38307"/>
                    <a:pt x="28134" y="28421"/>
                    <a:pt x="16997" y="21482"/>
                  </a:cubicBezTo>
                  <a:cubicBezTo>
                    <a:pt x="9097" y="16634"/>
                    <a:pt x="1292" y="14068"/>
                    <a:pt x="55" y="3992"/>
                  </a:cubicBezTo>
                  <a:cubicBezTo>
                    <a:pt x="-59" y="2661"/>
                    <a:pt x="5" y="1321"/>
                    <a:pt x="2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611;p47">
              <a:extLst>
                <a:ext uri="{FF2B5EF4-FFF2-40B4-BE49-F238E27FC236}">
                  <a16:creationId xmlns:a16="http://schemas.microsoft.com/office/drawing/2014/main" id="{7CD44B1B-9EF8-4A09-9B90-82449323CC7C}"/>
                </a:ext>
              </a:extLst>
            </p:cNvPr>
            <p:cNvSpPr/>
            <p:nvPr/>
          </p:nvSpPr>
          <p:spPr>
            <a:xfrm>
              <a:off x="2101518" y="3008174"/>
              <a:ext cx="205910" cy="717579"/>
            </a:xfrm>
            <a:custGeom>
              <a:avLst/>
              <a:gdLst/>
              <a:ahLst/>
              <a:cxnLst/>
              <a:rect l="l" t="t" r="r" b="b"/>
              <a:pathLst>
                <a:path w="205910" h="717579" extrusionOk="0">
                  <a:moveTo>
                    <a:pt x="200595" y="106555"/>
                  </a:moveTo>
                  <a:cubicBezTo>
                    <a:pt x="194980" y="63115"/>
                    <a:pt x="178989" y="0"/>
                    <a:pt x="178989" y="0"/>
                  </a:cubicBezTo>
                  <a:cubicBezTo>
                    <a:pt x="163827" y="7043"/>
                    <a:pt x="147437" y="11083"/>
                    <a:pt x="130732" y="11882"/>
                  </a:cubicBezTo>
                  <a:cubicBezTo>
                    <a:pt x="106230" y="11825"/>
                    <a:pt x="81788" y="9467"/>
                    <a:pt x="57727" y="4848"/>
                  </a:cubicBezTo>
                  <a:cubicBezTo>
                    <a:pt x="49855" y="18526"/>
                    <a:pt x="41277" y="31786"/>
                    <a:pt x="32028" y="44580"/>
                  </a:cubicBezTo>
                  <a:cubicBezTo>
                    <a:pt x="19464" y="61975"/>
                    <a:pt x="-4998" y="100091"/>
                    <a:pt x="904" y="166629"/>
                  </a:cubicBezTo>
                  <a:cubicBezTo>
                    <a:pt x="4806" y="210163"/>
                    <a:pt x="29458" y="394758"/>
                    <a:pt x="29458" y="394758"/>
                  </a:cubicBezTo>
                  <a:cubicBezTo>
                    <a:pt x="19982" y="425830"/>
                    <a:pt x="14951" y="458092"/>
                    <a:pt x="14515" y="490572"/>
                  </a:cubicBezTo>
                  <a:cubicBezTo>
                    <a:pt x="16767" y="529163"/>
                    <a:pt x="21857" y="567546"/>
                    <a:pt x="29744" y="605396"/>
                  </a:cubicBezTo>
                  <a:lnTo>
                    <a:pt x="44307" y="709955"/>
                  </a:lnTo>
                  <a:cubicBezTo>
                    <a:pt x="44307" y="709955"/>
                    <a:pt x="63343" y="723928"/>
                    <a:pt x="77525" y="714043"/>
                  </a:cubicBezTo>
                  <a:lnTo>
                    <a:pt x="75812" y="611385"/>
                  </a:lnTo>
                  <a:cubicBezTo>
                    <a:pt x="77430" y="586291"/>
                    <a:pt x="79905" y="549220"/>
                    <a:pt x="81523" y="525837"/>
                  </a:cubicBezTo>
                  <a:cubicBezTo>
                    <a:pt x="84188" y="487340"/>
                    <a:pt x="91041" y="426125"/>
                    <a:pt x="93040" y="410917"/>
                  </a:cubicBezTo>
                  <a:cubicBezTo>
                    <a:pt x="95039" y="395708"/>
                    <a:pt x="99988" y="368903"/>
                    <a:pt x="102558" y="338961"/>
                  </a:cubicBezTo>
                  <a:cubicBezTo>
                    <a:pt x="105128" y="309019"/>
                    <a:pt x="116169" y="156933"/>
                    <a:pt x="116169" y="156933"/>
                  </a:cubicBezTo>
                  <a:lnTo>
                    <a:pt x="117787" y="185449"/>
                  </a:lnTo>
                  <a:cubicBezTo>
                    <a:pt x="117787" y="185449"/>
                    <a:pt x="119215" y="231741"/>
                    <a:pt x="125878" y="288773"/>
                  </a:cubicBezTo>
                  <a:cubicBezTo>
                    <a:pt x="132540" y="345805"/>
                    <a:pt x="134920" y="371089"/>
                    <a:pt x="134920" y="371089"/>
                  </a:cubicBezTo>
                  <a:cubicBezTo>
                    <a:pt x="128461" y="382524"/>
                    <a:pt x="123865" y="394910"/>
                    <a:pt x="121309" y="407780"/>
                  </a:cubicBezTo>
                  <a:cubicBezTo>
                    <a:pt x="120167" y="420042"/>
                    <a:pt x="105985" y="517567"/>
                    <a:pt x="114456" y="567185"/>
                  </a:cubicBezTo>
                  <a:lnTo>
                    <a:pt x="131779" y="693321"/>
                  </a:lnTo>
                  <a:cubicBezTo>
                    <a:pt x="140538" y="699338"/>
                    <a:pt x="151655" y="700783"/>
                    <a:pt x="161666" y="697218"/>
                  </a:cubicBezTo>
                  <a:lnTo>
                    <a:pt x="171850" y="570131"/>
                  </a:lnTo>
                  <a:cubicBezTo>
                    <a:pt x="178704" y="521749"/>
                    <a:pt x="193171" y="419186"/>
                    <a:pt x="195360" y="405879"/>
                  </a:cubicBezTo>
                  <a:cubicBezTo>
                    <a:pt x="200276" y="379007"/>
                    <a:pt x="203171" y="351812"/>
                    <a:pt x="204022" y="324513"/>
                  </a:cubicBezTo>
                  <a:cubicBezTo>
                    <a:pt x="207394" y="251863"/>
                    <a:pt x="206250" y="179071"/>
                    <a:pt x="200595" y="10655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612;p47">
              <a:extLst>
                <a:ext uri="{FF2B5EF4-FFF2-40B4-BE49-F238E27FC236}">
                  <a16:creationId xmlns:a16="http://schemas.microsoft.com/office/drawing/2014/main" id="{B91562B6-2E20-4901-8CA0-8BFD1A7A2261}"/>
                </a:ext>
              </a:extLst>
            </p:cNvPr>
            <p:cNvSpPr/>
            <p:nvPr/>
          </p:nvSpPr>
          <p:spPr>
            <a:xfrm>
              <a:off x="2096876" y="2994106"/>
              <a:ext cx="219176" cy="477454"/>
            </a:xfrm>
            <a:custGeom>
              <a:avLst/>
              <a:gdLst/>
              <a:ahLst/>
              <a:cxnLst/>
              <a:rect l="l" t="t" r="r" b="b"/>
              <a:pathLst>
                <a:path w="219176" h="477454" extrusionOk="0">
                  <a:moveTo>
                    <a:pt x="62274" y="5418"/>
                  </a:moveTo>
                  <a:lnTo>
                    <a:pt x="24773" y="80606"/>
                  </a:lnTo>
                  <a:cubicBezTo>
                    <a:pt x="24773" y="80606"/>
                    <a:pt x="-32337" y="164158"/>
                    <a:pt x="26867" y="378979"/>
                  </a:cubicBezTo>
                  <a:lnTo>
                    <a:pt x="15730" y="445516"/>
                  </a:lnTo>
                  <a:cubicBezTo>
                    <a:pt x="15730" y="445516"/>
                    <a:pt x="127855" y="517377"/>
                    <a:pt x="202953" y="445516"/>
                  </a:cubicBezTo>
                  <a:cubicBezTo>
                    <a:pt x="202953" y="445516"/>
                    <a:pt x="228938" y="247044"/>
                    <a:pt x="215137" y="155508"/>
                  </a:cubicBezTo>
                  <a:cubicBezTo>
                    <a:pt x="207420" y="102867"/>
                    <a:pt x="195743" y="50882"/>
                    <a:pt x="180205" y="0"/>
                  </a:cubicBezTo>
                  <a:cubicBezTo>
                    <a:pt x="180205" y="0"/>
                    <a:pt x="161835" y="20246"/>
                    <a:pt x="67224" y="68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613;p47">
              <a:extLst>
                <a:ext uri="{FF2B5EF4-FFF2-40B4-BE49-F238E27FC236}">
                  <a16:creationId xmlns:a16="http://schemas.microsoft.com/office/drawing/2014/main" id="{F7F614CA-3C0D-42DC-927D-E1302C533803}"/>
                </a:ext>
              </a:extLst>
            </p:cNvPr>
            <p:cNvSpPr/>
            <p:nvPr/>
          </p:nvSpPr>
          <p:spPr>
            <a:xfrm>
              <a:off x="2115642" y="2850934"/>
              <a:ext cx="316003" cy="274536"/>
            </a:xfrm>
            <a:custGeom>
              <a:avLst/>
              <a:gdLst/>
              <a:ahLst/>
              <a:cxnLst/>
              <a:rect l="l" t="t" r="r" b="b"/>
              <a:pathLst>
                <a:path w="316003" h="274536" extrusionOk="0">
                  <a:moveTo>
                    <a:pt x="278037" y="202010"/>
                  </a:moveTo>
                  <a:cubicBezTo>
                    <a:pt x="268463" y="202400"/>
                    <a:pt x="258924" y="203417"/>
                    <a:pt x="249482" y="205052"/>
                  </a:cubicBezTo>
                  <a:cubicBezTo>
                    <a:pt x="240488" y="207875"/>
                    <a:pt x="231117" y="209320"/>
                    <a:pt x="221689" y="209329"/>
                  </a:cubicBezTo>
                  <a:cubicBezTo>
                    <a:pt x="211410" y="209329"/>
                    <a:pt x="182760" y="195071"/>
                    <a:pt x="158203" y="177867"/>
                  </a:cubicBezTo>
                  <a:cubicBezTo>
                    <a:pt x="131540" y="157867"/>
                    <a:pt x="108492" y="133467"/>
                    <a:pt x="90052" y="105721"/>
                  </a:cubicBezTo>
                  <a:cubicBezTo>
                    <a:pt x="70714" y="76112"/>
                    <a:pt x="53873" y="44963"/>
                    <a:pt x="39701" y="12568"/>
                  </a:cubicBezTo>
                  <a:cubicBezTo>
                    <a:pt x="31706" y="-10435"/>
                    <a:pt x="31896" y="5249"/>
                    <a:pt x="18285" y="4869"/>
                  </a:cubicBezTo>
                  <a:cubicBezTo>
                    <a:pt x="2199" y="4869"/>
                    <a:pt x="-6367" y="10382"/>
                    <a:pt x="5626" y="41655"/>
                  </a:cubicBezTo>
                  <a:cubicBezTo>
                    <a:pt x="17624" y="74011"/>
                    <a:pt x="34368" y="104419"/>
                    <a:pt x="55311" y="131861"/>
                  </a:cubicBezTo>
                  <a:cubicBezTo>
                    <a:pt x="74979" y="159540"/>
                    <a:pt x="99215" y="183675"/>
                    <a:pt x="126983" y="203246"/>
                  </a:cubicBezTo>
                  <a:cubicBezTo>
                    <a:pt x="151440" y="220356"/>
                    <a:pt x="177868" y="234452"/>
                    <a:pt x="205699" y="245260"/>
                  </a:cubicBezTo>
                  <a:cubicBezTo>
                    <a:pt x="213694" y="248492"/>
                    <a:pt x="218834" y="252959"/>
                    <a:pt x="233301" y="260944"/>
                  </a:cubicBezTo>
                  <a:cubicBezTo>
                    <a:pt x="247832" y="269251"/>
                    <a:pt x="264161" y="273918"/>
                    <a:pt x="280892" y="274536"/>
                  </a:cubicBezTo>
                  <a:cubicBezTo>
                    <a:pt x="294789" y="274536"/>
                    <a:pt x="299929" y="271875"/>
                    <a:pt x="300881" y="269023"/>
                  </a:cubicBezTo>
                  <a:cubicBezTo>
                    <a:pt x="301832" y="266171"/>
                    <a:pt x="299643" y="263035"/>
                    <a:pt x="293266" y="262465"/>
                  </a:cubicBezTo>
                  <a:cubicBezTo>
                    <a:pt x="283123" y="262312"/>
                    <a:pt x="273092" y="260316"/>
                    <a:pt x="263664" y="256571"/>
                  </a:cubicBezTo>
                  <a:cubicBezTo>
                    <a:pt x="263664" y="256571"/>
                    <a:pt x="277466" y="258567"/>
                    <a:pt x="285842" y="258947"/>
                  </a:cubicBezTo>
                  <a:cubicBezTo>
                    <a:pt x="293341" y="259394"/>
                    <a:pt x="300865" y="258814"/>
                    <a:pt x="308210" y="257236"/>
                  </a:cubicBezTo>
                  <a:cubicBezTo>
                    <a:pt x="315253" y="255525"/>
                    <a:pt x="319156" y="245640"/>
                    <a:pt x="312778" y="244880"/>
                  </a:cubicBezTo>
                  <a:cubicBezTo>
                    <a:pt x="306401" y="244119"/>
                    <a:pt x="301166" y="244880"/>
                    <a:pt x="288793" y="244404"/>
                  </a:cubicBezTo>
                  <a:cubicBezTo>
                    <a:pt x="282333" y="243967"/>
                    <a:pt x="275944" y="242788"/>
                    <a:pt x="269756" y="240887"/>
                  </a:cubicBezTo>
                  <a:cubicBezTo>
                    <a:pt x="278072" y="240944"/>
                    <a:pt x="286380" y="240345"/>
                    <a:pt x="294599" y="239081"/>
                  </a:cubicBezTo>
                  <a:cubicBezTo>
                    <a:pt x="301263" y="238425"/>
                    <a:pt x="307602" y="235887"/>
                    <a:pt x="312874" y="231762"/>
                  </a:cubicBezTo>
                  <a:cubicBezTo>
                    <a:pt x="315634" y="229481"/>
                    <a:pt x="316110" y="223112"/>
                    <a:pt x="308019" y="223207"/>
                  </a:cubicBezTo>
                  <a:cubicBezTo>
                    <a:pt x="298031" y="224947"/>
                    <a:pt x="287865" y="225460"/>
                    <a:pt x="277751" y="224728"/>
                  </a:cubicBezTo>
                  <a:cubicBezTo>
                    <a:pt x="267757" y="223302"/>
                    <a:pt x="260809" y="220926"/>
                    <a:pt x="262332" y="219595"/>
                  </a:cubicBezTo>
                  <a:cubicBezTo>
                    <a:pt x="263855" y="218264"/>
                    <a:pt x="269756" y="219595"/>
                    <a:pt x="278132" y="216553"/>
                  </a:cubicBezTo>
                  <a:cubicBezTo>
                    <a:pt x="286508" y="213512"/>
                    <a:pt x="292219" y="206193"/>
                    <a:pt x="290315" y="201915"/>
                  </a:cubicBezTo>
                  <a:cubicBezTo>
                    <a:pt x="288412" y="197638"/>
                    <a:pt x="287079" y="200395"/>
                    <a:pt x="278037" y="20201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614;p47">
              <a:extLst>
                <a:ext uri="{FF2B5EF4-FFF2-40B4-BE49-F238E27FC236}">
                  <a16:creationId xmlns:a16="http://schemas.microsoft.com/office/drawing/2014/main" id="{04F01773-AF00-4710-829B-E9CA33DFA59F}"/>
                </a:ext>
              </a:extLst>
            </p:cNvPr>
            <p:cNvSpPr/>
            <p:nvPr/>
          </p:nvSpPr>
          <p:spPr>
            <a:xfrm>
              <a:off x="2110000" y="2833008"/>
              <a:ext cx="75991" cy="89275"/>
            </a:xfrm>
            <a:custGeom>
              <a:avLst/>
              <a:gdLst/>
              <a:ahLst/>
              <a:cxnLst/>
              <a:rect l="l" t="t" r="r" b="b"/>
              <a:pathLst>
                <a:path w="75991" h="89275" extrusionOk="0">
                  <a:moveTo>
                    <a:pt x="18406" y="89237"/>
                  </a:moveTo>
                  <a:cubicBezTo>
                    <a:pt x="18406" y="89237"/>
                    <a:pt x="55147" y="91139"/>
                    <a:pt x="75991" y="68231"/>
                  </a:cubicBezTo>
                  <a:lnTo>
                    <a:pt x="53338" y="20704"/>
                  </a:lnTo>
                  <a:cubicBezTo>
                    <a:pt x="53338" y="20704"/>
                    <a:pt x="42963" y="-5436"/>
                    <a:pt x="18501" y="1028"/>
                  </a:cubicBezTo>
                  <a:cubicBezTo>
                    <a:pt x="-5960" y="7491"/>
                    <a:pt x="-6341" y="42186"/>
                    <a:pt x="18406" y="892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615;p47">
              <a:extLst>
                <a:ext uri="{FF2B5EF4-FFF2-40B4-BE49-F238E27FC236}">
                  <a16:creationId xmlns:a16="http://schemas.microsoft.com/office/drawing/2014/main" id="{8EE7D345-2297-485D-B4A2-A63B2D967F19}"/>
                </a:ext>
              </a:extLst>
            </p:cNvPr>
            <p:cNvSpPr/>
            <p:nvPr/>
          </p:nvSpPr>
          <p:spPr>
            <a:xfrm>
              <a:off x="2246717" y="2802864"/>
              <a:ext cx="61392" cy="64630"/>
            </a:xfrm>
            <a:custGeom>
              <a:avLst/>
              <a:gdLst/>
              <a:ahLst/>
              <a:cxnLst/>
              <a:rect l="l" t="t" r="r" b="b"/>
              <a:pathLst>
                <a:path w="61392" h="64630" extrusionOk="0">
                  <a:moveTo>
                    <a:pt x="0" y="469"/>
                  </a:moveTo>
                  <a:cubicBezTo>
                    <a:pt x="0" y="469"/>
                    <a:pt x="29792" y="-9036"/>
                    <a:pt x="61392" y="57501"/>
                  </a:cubicBezTo>
                  <a:lnTo>
                    <a:pt x="49590" y="64630"/>
                  </a:lnTo>
                  <a:cubicBezTo>
                    <a:pt x="49590" y="64630"/>
                    <a:pt x="18465" y="17294"/>
                    <a:pt x="0" y="46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616;p47">
              <a:extLst>
                <a:ext uri="{FF2B5EF4-FFF2-40B4-BE49-F238E27FC236}">
                  <a16:creationId xmlns:a16="http://schemas.microsoft.com/office/drawing/2014/main" id="{C7A8349D-B869-427F-BA87-D6CCF5356AA6}"/>
                </a:ext>
              </a:extLst>
            </p:cNvPr>
            <p:cNvSpPr/>
            <p:nvPr/>
          </p:nvSpPr>
          <p:spPr>
            <a:xfrm>
              <a:off x="2092047" y="1119152"/>
              <a:ext cx="668082" cy="515307"/>
            </a:xfrm>
            <a:custGeom>
              <a:avLst/>
              <a:gdLst/>
              <a:ahLst/>
              <a:cxnLst/>
              <a:rect l="l" t="t" r="r" b="b"/>
              <a:pathLst>
                <a:path w="668082" h="515307" extrusionOk="0">
                  <a:moveTo>
                    <a:pt x="668083" y="310182"/>
                  </a:moveTo>
                  <a:lnTo>
                    <a:pt x="141345" y="6010"/>
                  </a:lnTo>
                  <a:lnTo>
                    <a:pt x="139346" y="4869"/>
                  </a:lnTo>
                  <a:lnTo>
                    <a:pt x="139346" y="4869"/>
                  </a:lnTo>
                  <a:cubicBezTo>
                    <a:pt x="124498" y="-3020"/>
                    <a:pt x="104415" y="-1594"/>
                    <a:pt x="82237" y="11143"/>
                  </a:cubicBezTo>
                  <a:cubicBezTo>
                    <a:pt x="36835" y="37378"/>
                    <a:pt x="0" y="101064"/>
                    <a:pt x="0" y="153723"/>
                  </a:cubicBezTo>
                  <a:cubicBezTo>
                    <a:pt x="0" y="180814"/>
                    <a:pt x="9994" y="199539"/>
                    <a:pt x="25890" y="207619"/>
                  </a:cubicBezTo>
                  <a:lnTo>
                    <a:pt x="559765" y="515307"/>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617;p47">
              <a:extLst>
                <a:ext uri="{FF2B5EF4-FFF2-40B4-BE49-F238E27FC236}">
                  <a16:creationId xmlns:a16="http://schemas.microsoft.com/office/drawing/2014/main" id="{2F5BFF91-6833-4864-B591-C17AB9BA9AE5}"/>
                </a:ext>
              </a:extLst>
            </p:cNvPr>
            <p:cNvSpPr/>
            <p:nvPr/>
          </p:nvSpPr>
          <p:spPr>
            <a:xfrm rot="-3598236">
              <a:off x="2590249" y="1465200"/>
              <a:ext cx="232417" cy="133906"/>
            </a:xfrm>
            <a:custGeom>
              <a:avLst/>
              <a:gdLst/>
              <a:ahLst/>
              <a:cxnLst/>
              <a:rect l="l" t="t" r="r" b="b"/>
              <a:pathLst>
                <a:path w="232624" h="134025" extrusionOk="0">
                  <a:moveTo>
                    <a:pt x="232625" y="67013"/>
                  </a:moveTo>
                  <a:cubicBezTo>
                    <a:pt x="232625" y="104023"/>
                    <a:pt x="180550" y="134026"/>
                    <a:pt x="116312" y="134026"/>
                  </a:cubicBezTo>
                  <a:cubicBezTo>
                    <a:pt x="52075" y="134026"/>
                    <a:pt x="0" y="104023"/>
                    <a:pt x="0" y="67013"/>
                  </a:cubicBezTo>
                  <a:cubicBezTo>
                    <a:pt x="0" y="30003"/>
                    <a:pt x="52075" y="0"/>
                    <a:pt x="116312" y="0"/>
                  </a:cubicBezTo>
                  <a:cubicBezTo>
                    <a:pt x="180550" y="0"/>
                    <a:pt x="232625" y="30003"/>
                    <a:pt x="232625" y="67013"/>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618;p47">
              <a:extLst>
                <a:ext uri="{FF2B5EF4-FFF2-40B4-BE49-F238E27FC236}">
                  <a16:creationId xmlns:a16="http://schemas.microsoft.com/office/drawing/2014/main" id="{D855AB9B-7F16-41CF-8807-E29EB35B21B5}"/>
                </a:ext>
              </a:extLst>
            </p:cNvPr>
            <p:cNvSpPr/>
            <p:nvPr/>
          </p:nvSpPr>
          <p:spPr>
            <a:xfrm>
              <a:off x="2667422" y="1490358"/>
              <a:ext cx="274409" cy="269191"/>
            </a:xfrm>
            <a:custGeom>
              <a:avLst/>
              <a:gdLst/>
              <a:ahLst/>
              <a:cxnLst/>
              <a:rect l="l" t="t" r="r" b="b"/>
              <a:pathLst>
                <a:path w="274409" h="269191" extrusionOk="0">
                  <a:moveTo>
                    <a:pt x="274410" y="269192"/>
                  </a:moveTo>
                  <a:lnTo>
                    <a:pt x="0" y="111023"/>
                  </a:lnTo>
                  <a:lnTo>
                    <a:pt x="0" y="0"/>
                  </a:lnTo>
                  <a:lnTo>
                    <a:pt x="274410" y="158264"/>
                  </a:lnTo>
                  <a:lnTo>
                    <a:pt x="274410" y="26919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619;p47">
              <a:extLst>
                <a:ext uri="{FF2B5EF4-FFF2-40B4-BE49-F238E27FC236}">
                  <a16:creationId xmlns:a16="http://schemas.microsoft.com/office/drawing/2014/main" id="{9D82A6FA-F920-480F-A4B2-EB139E8E7147}"/>
                </a:ext>
              </a:extLst>
            </p:cNvPr>
            <p:cNvSpPr/>
            <p:nvPr/>
          </p:nvSpPr>
          <p:spPr>
            <a:xfrm>
              <a:off x="2667422" y="1454143"/>
              <a:ext cx="337610" cy="194669"/>
            </a:xfrm>
            <a:custGeom>
              <a:avLst/>
              <a:gdLst/>
              <a:ahLst/>
              <a:cxnLst/>
              <a:rect l="l" t="t" r="r" b="b"/>
              <a:pathLst>
                <a:path w="337610" h="194669" extrusionOk="0">
                  <a:moveTo>
                    <a:pt x="274410" y="194670"/>
                  </a:moveTo>
                  <a:lnTo>
                    <a:pt x="0" y="36501"/>
                  </a:lnTo>
                  <a:lnTo>
                    <a:pt x="63201" y="0"/>
                  </a:lnTo>
                  <a:lnTo>
                    <a:pt x="337611" y="158264"/>
                  </a:lnTo>
                  <a:lnTo>
                    <a:pt x="274410" y="194670"/>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620;p47">
              <a:extLst>
                <a:ext uri="{FF2B5EF4-FFF2-40B4-BE49-F238E27FC236}">
                  <a16:creationId xmlns:a16="http://schemas.microsoft.com/office/drawing/2014/main" id="{D14816BB-5BD2-4625-8871-497A3663D4A1}"/>
                </a:ext>
              </a:extLst>
            </p:cNvPr>
            <p:cNvSpPr/>
            <p:nvPr/>
          </p:nvSpPr>
          <p:spPr>
            <a:xfrm rot="-1801764">
              <a:off x="2968958" y="1259916"/>
              <a:ext cx="690027" cy="1193572"/>
            </a:xfrm>
            <a:custGeom>
              <a:avLst/>
              <a:gdLst/>
              <a:ahLst/>
              <a:cxnLst/>
              <a:rect l="l" t="t" r="r" b="b"/>
              <a:pathLst>
                <a:path w="690640" h="1194633" extrusionOk="0">
                  <a:moveTo>
                    <a:pt x="690640" y="597317"/>
                  </a:moveTo>
                  <a:cubicBezTo>
                    <a:pt x="690640" y="927206"/>
                    <a:pt x="536035" y="1194633"/>
                    <a:pt x="345320" y="1194633"/>
                  </a:cubicBezTo>
                  <a:cubicBezTo>
                    <a:pt x="154605" y="1194633"/>
                    <a:pt x="0" y="927206"/>
                    <a:pt x="0" y="597317"/>
                  </a:cubicBezTo>
                  <a:cubicBezTo>
                    <a:pt x="0" y="267428"/>
                    <a:pt x="154605" y="0"/>
                    <a:pt x="345320" y="0"/>
                  </a:cubicBezTo>
                  <a:cubicBezTo>
                    <a:pt x="536035" y="0"/>
                    <a:pt x="690640" y="267428"/>
                    <a:pt x="690640" y="597317"/>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621;p47">
              <a:extLst>
                <a:ext uri="{FF2B5EF4-FFF2-40B4-BE49-F238E27FC236}">
                  <a16:creationId xmlns:a16="http://schemas.microsoft.com/office/drawing/2014/main" id="{D82EA4D9-4131-4201-8B42-45BBA8303B81}"/>
                </a:ext>
              </a:extLst>
            </p:cNvPr>
            <p:cNvSpPr/>
            <p:nvPr/>
          </p:nvSpPr>
          <p:spPr>
            <a:xfrm>
              <a:off x="2858071" y="1161854"/>
              <a:ext cx="1027965" cy="1324206"/>
            </a:xfrm>
            <a:custGeom>
              <a:avLst/>
              <a:gdLst/>
              <a:ahLst/>
              <a:cxnLst/>
              <a:rect l="l" t="t" r="r" b="b"/>
              <a:pathLst>
                <a:path w="1027965" h="1324206" extrusionOk="0">
                  <a:moveTo>
                    <a:pt x="513983" y="1254422"/>
                  </a:moveTo>
                  <a:cubicBezTo>
                    <a:pt x="230816" y="1091119"/>
                    <a:pt x="0" y="692560"/>
                    <a:pt x="0" y="365955"/>
                  </a:cubicBezTo>
                  <a:cubicBezTo>
                    <a:pt x="0" y="39351"/>
                    <a:pt x="230436" y="-93439"/>
                    <a:pt x="513983" y="69863"/>
                  </a:cubicBezTo>
                  <a:cubicBezTo>
                    <a:pt x="797530" y="233165"/>
                    <a:pt x="1027966" y="631725"/>
                    <a:pt x="1027966" y="958234"/>
                  </a:cubicBezTo>
                  <a:cubicBezTo>
                    <a:pt x="1027966" y="1284744"/>
                    <a:pt x="797245" y="1417629"/>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622;p47">
              <a:extLst>
                <a:ext uri="{FF2B5EF4-FFF2-40B4-BE49-F238E27FC236}">
                  <a16:creationId xmlns:a16="http://schemas.microsoft.com/office/drawing/2014/main" id="{2E859D98-1C78-4A4C-A407-15DF5513E0D3}"/>
                </a:ext>
              </a:extLst>
            </p:cNvPr>
            <p:cNvSpPr/>
            <p:nvPr/>
          </p:nvSpPr>
          <p:spPr>
            <a:xfrm>
              <a:off x="2800391" y="1195123"/>
              <a:ext cx="1027965" cy="1324248"/>
            </a:xfrm>
            <a:custGeom>
              <a:avLst/>
              <a:gdLst/>
              <a:ahLst/>
              <a:cxnLst/>
              <a:rect l="l" t="t" r="r" b="b"/>
              <a:pathLst>
                <a:path w="1027965" h="1324248" extrusionOk="0">
                  <a:moveTo>
                    <a:pt x="513983" y="1254422"/>
                  </a:moveTo>
                  <a:cubicBezTo>
                    <a:pt x="230721" y="1091119"/>
                    <a:pt x="0" y="692560"/>
                    <a:pt x="0" y="365955"/>
                  </a:cubicBezTo>
                  <a:cubicBezTo>
                    <a:pt x="0" y="39351"/>
                    <a:pt x="230341" y="-93439"/>
                    <a:pt x="513983" y="69863"/>
                  </a:cubicBezTo>
                  <a:cubicBezTo>
                    <a:pt x="797625" y="233165"/>
                    <a:pt x="1027966" y="631725"/>
                    <a:pt x="1027966" y="958234"/>
                  </a:cubicBezTo>
                  <a:cubicBezTo>
                    <a:pt x="1027966" y="1284744"/>
                    <a:pt x="797149" y="1417724"/>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090573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25"/>
        <p:cNvGrpSpPr/>
        <p:nvPr/>
      </p:nvGrpSpPr>
      <p:grpSpPr>
        <a:xfrm>
          <a:off x="0" y="0"/>
          <a:ext cx="0" cy="0"/>
          <a:chOff x="0" y="0"/>
          <a:chExt cx="0" cy="0"/>
        </a:xfrm>
      </p:grpSpPr>
      <p:sp>
        <p:nvSpPr>
          <p:cNvPr id="2326" name="Google Shape;2326;p40"/>
          <p:cNvSpPr txBox="1">
            <a:spLocks noGrp="1"/>
          </p:cNvSpPr>
          <p:nvPr>
            <p:ph type="title"/>
          </p:nvPr>
        </p:nvSpPr>
        <p:spPr>
          <a:xfrm>
            <a:off x="457200" y="665561"/>
            <a:ext cx="6610662" cy="683554"/>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3600" dirty="0"/>
              <a:t>Minimum System Requirements</a:t>
            </a:r>
            <a:endParaRPr sz="3600" dirty="0"/>
          </a:p>
        </p:txBody>
      </p:sp>
      <p:sp>
        <p:nvSpPr>
          <p:cNvPr id="2327" name="Google Shape;2327;p4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11</a:t>
            </a:fld>
            <a:endParaRPr/>
          </a:p>
        </p:txBody>
      </p:sp>
      <p:sp>
        <p:nvSpPr>
          <p:cNvPr id="5" name="Google Shape;595;p17">
            <a:extLst>
              <a:ext uri="{FF2B5EF4-FFF2-40B4-BE49-F238E27FC236}">
                <a16:creationId xmlns:a16="http://schemas.microsoft.com/office/drawing/2014/main" id="{1A1F39D3-72DC-464C-9FC2-FF3A0C480CA1}"/>
              </a:ext>
            </a:extLst>
          </p:cNvPr>
          <p:cNvSpPr txBox="1">
            <a:spLocks/>
          </p:cNvSpPr>
          <p:nvPr/>
        </p:nvSpPr>
        <p:spPr>
          <a:xfrm>
            <a:off x="457200" y="1204496"/>
            <a:ext cx="4039848" cy="3432254"/>
          </a:xfrm>
          <a:prstGeom prst="rect">
            <a:avLst/>
          </a:prstGeom>
        </p:spPr>
        <p:txBody>
          <a:bodyPr spcFirstLastPara="1" wrap="square" lIns="0" tIns="0" rIns="0" bIns="0" numCol="1"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lvl="0" indent="-342900" algn="just">
              <a:buFont typeface="Calibri" panose="020F050202020403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Supported Operating systems</a:t>
            </a:r>
          </a:p>
          <a:p>
            <a:pPr marL="342900" lvl="0" indent="-342900" algn="jus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MacOS Catalina and MacOS Big Sur</a:t>
            </a:r>
          </a:p>
          <a:p>
            <a:pPr marL="342900" lvl="0" indent="-342900" algn="jus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Ubuntu Desktop/Server 18.0.4 LTS or higher</a:t>
            </a:r>
          </a:p>
          <a:p>
            <a:pPr marL="342900" lvl="0" indent="-342900" algn="just">
              <a:buFont typeface="Symbol" panose="05050102010706020507" pitchFamily="18" charset="2"/>
              <a:buChar char=""/>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Suse</a:t>
            </a:r>
            <a:r>
              <a:rPr lang="en-US" sz="1800" dirty="0">
                <a:effectLst/>
                <a:latin typeface="Calibri" panose="020F0502020204030204" pitchFamily="34" charset="0"/>
                <a:ea typeface="Calibri" panose="020F0502020204030204" pitchFamily="34" charset="0"/>
                <a:cs typeface="Times New Roman" panose="02020603050405020304" pitchFamily="18" charset="0"/>
              </a:rPr>
              <a:t> Linux Enterprise Server 15</a:t>
            </a:r>
          </a:p>
          <a:p>
            <a:pPr marL="342900" lvl="0" indent="-342900" algn="jus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openSUSE Leap 15.0 and 15.1</a:t>
            </a:r>
          </a:p>
          <a:p>
            <a:pPr marL="342900" lvl="0" indent="-342900" algn="jus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Kali Linux versions 2019.1 and 2020.1</a:t>
            </a:r>
          </a:p>
          <a:p>
            <a:pPr marL="342900" lvl="0" indent="-342900" algn="jus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CentOS 8 and CentOS Stream Server and Workstation (with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SELinux</a:t>
            </a:r>
            <a:r>
              <a:rPr lang="en-US" sz="1800" dirty="0">
                <a:effectLst/>
                <a:latin typeface="Calibri" panose="020F0502020204030204" pitchFamily="34" charset="0"/>
                <a:ea typeface="Calibri" panose="020F0502020204030204" pitchFamily="34" charset="0"/>
                <a:cs typeface="Times New Roman" panose="02020603050405020304" pitchFamily="18" charset="0"/>
              </a:rPr>
              <a:t> disabled)</a:t>
            </a:r>
          </a:p>
          <a:p>
            <a:pPr marL="342900" lvl="0" indent="-342900" algn="jus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RedHat 8 (with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SELinux</a:t>
            </a:r>
            <a:r>
              <a:rPr lang="en-US" sz="1800" dirty="0">
                <a:effectLst/>
                <a:latin typeface="Calibri" panose="020F0502020204030204" pitchFamily="34" charset="0"/>
                <a:ea typeface="Calibri" panose="020F0502020204030204" pitchFamily="34" charset="0"/>
                <a:cs typeface="Times New Roman" panose="02020603050405020304" pitchFamily="18" charset="0"/>
              </a:rPr>
              <a:t> disabled)</a:t>
            </a:r>
          </a:p>
        </p:txBody>
      </p:sp>
      <p:sp>
        <p:nvSpPr>
          <p:cNvPr id="6" name="Google Shape;595;p17">
            <a:extLst>
              <a:ext uri="{FF2B5EF4-FFF2-40B4-BE49-F238E27FC236}">
                <a16:creationId xmlns:a16="http://schemas.microsoft.com/office/drawing/2014/main" id="{C0F58591-6D83-4886-8A2B-8EB90B0EAEB8}"/>
              </a:ext>
            </a:extLst>
          </p:cNvPr>
          <p:cNvSpPr txBox="1">
            <a:spLocks/>
          </p:cNvSpPr>
          <p:nvPr/>
        </p:nvSpPr>
        <p:spPr>
          <a:xfrm>
            <a:off x="4841823" y="1289154"/>
            <a:ext cx="3687580" cy="3432254"/>
          </a:xfrm>
          <a:prstGeom prst="rect">
            <a:avLst/>
          </a:prstGeom>
        </p:spPr>
        <p:txBody>
          <a:bodyPr spcFirstLastPara="1" wrap="square" lIns="0" tIns="0" rIns="0" bIns="0" numCol="1"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lvl="0" indent="-342900" algn="just">
              <a:spcBef>
                <a:spcPts val="600"/>
              </a:spcBef>
              <a:spcAft>
                <a:spcPts val="600"/>
              </a:spcAft>
              <a:buFont typeface="Calibri" panose="020F050202020403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CPU: 64 bit processor</a:t>
            </a:r>
          </a:p>
          <a:p>
            <a:pPr marL="342900" lvl="0" indent="-342900" algn="just">
              <a:spcBef>
                <a:spcPts val="600"/>
              </a:spcBef>
              <a:spcAft>
                <a:spcPts val="600"/>
              </a:spcAft>
              <a:buFont typeface="Calibri" panose="020F050202020403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System memory: minimum of 2 GB RAM</a:t>
            </a:r>
          </a:p>
          <a:p>
            <a:pPr marL="342900" lvl="0" indent="-342900" algn="just">
              <a:spcBef>
                <a:spcPts val="600"/>
              </a:spcBef>
              <a:spcAft>
                <a:spcPts val="600"/>
              </a:spcAft>
              <a:buFont typeface="Calibri" panose="020F050202020403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Storage: 1 GB of available hard-disk space.</a:t>
            </a:r>
          </a:p>
        </p:txBody>
      </p:sp>
    </p:spTree>
    <p:extLst>
      <p:ext uri="{BB962C8B-B14F-4D97-AF65-F5344CB8AC3E}">
        <p14:creationId xmlns:p14="http://schemas.microsoft.com/office/powerpoint/2010/main" val="2736370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25"/>
        <p:cNvGrpSpPr/>
        <p:nvPr/>
      </p:nvGrpSpPr>
      <p:grpSpPr>
        <a:xfrm>
          <a:off x="0" y="0"/>
          <a:ext cx="0" cy="0"/>
          <a:chOff x="0" y="0"/>
          <a:chExt cx="0" cy="0"/>
        </a:xfrm>
      </p:grpSpPr>
      <p:sp>
        <p:nvSpPr>
          <p:cNvPr id="2326" name="Google Shape;2326;p40"/>
          <p:cNvSpPr txBox="1">
            <a:spLocks noGrp="1"/>
          </p:cNvSpPr>
          <p:nvPr>
            <p:ph type="title"/>
          </p:nvPr>
        </p:nvSpPr>
        <p:spPr>
          <a:xfrm>
            <a:off x="457200" y="665561"/>
            <a:ext cx="6610662" cy="683554"/>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3600" dirty="0"/>
              <a:t>Supported Browsers</a:t>
            </a:r>
          </a:p>
        </p:txBody>
      </p:sp>
      <p:sp>
        <p:nvSpPr>
          <p:cNvPr id="2327" name="Google Shape;2327;p4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12</a:t>
            </a:fld>
            <a:endParaRPr/>
          </a:p>
        </p:txBody>
      </p:sp>
      <p:sp>
        <p:nvSpPr>
          <p:cNvPr id="5" name="Google Shape;595;p17">
            <a:extLst>
              <a:ext uri="{FF2B5EF4-FFF2-40B4-BE49-F238E27FC236}">
                <a16:creationId xmlns:a16="http://schemas.microsoft.com/office/drawing/2014/main" id="{1A1F39D3-72DC-464C-9FC2-FF3A0C480CA1}"/>
              </a:ext>
            </a:extLst>
          </p:cNvPr>
          <p:cNvSpPr txBox="1">
            <a:spLocks/>
          </p:cNvSpPr>
          <p:nvPr/>
        </p:nvSpPr>
        <p:spPr>
          <a:xfrm>
            <a:off x="457200" y="1406864"/>
            <a:ext cx="4039848" cy="2490579"/>
          </a:xfrm>
          <a:prstGeom prst="rect">
            <a:avLst/>
          </a:prstGeom>
        </p:spPr>
        <p:txBody>
          <a:bodyPr spcFirstLastPara="1" wrap="square" lIns="0" tIns="0" rIns="0" bIns="0" numCol="1"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lvl="0" indent="-342900" algn="just">
              <a:lnSpc>
                <a:spcPct val="107000"/>
              </a:lnSpc>
              <a:spcBef>
                <a:spcPts val="1200"/>
              </a:spcBef>
              <a:spcAft>
                <a:spcPts val="12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Firefox</a:t>
            </a:r>
          </a:p>
          <a:p>
            <a:pPr marL="342900" lvl="0" indent="-342900" algn="just">
              <a:lnSpc>
                <a:spcPct val="107000"/>
              </a:lnSpc>
              <a:spcBef>
                <a:spcPts val="1200"/>
              </a:spcBef>
              <a:spcAft>
                <a:spcPts val="12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Chrome</a:t>
            </a:r>
          </a:p>
          <a:p>
            <a:pPr marL="342900" lvl="0" indent="-342900" algn="just">
              <a:lnSpc>
                <a:spcPct val="107000"/>
              </a:lnSpc>
              <a:spcBef>
                <a:spcPts val="1200"/>
              </a:spcBef>
              <a:spcAft>
                <a:spcPts val="12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Edge</a:t>
            </a:r>
          </a:p>
          <a:p>
            <a:pPr marL="342900" lvl="0" indent="-342900" algn="just">
              <a:lnSpc>
                <a:spcPct val="107000"/>
              </a:lnSpc>
              <a:spcBef>
                <a:spcPts val="1200"/>
              </a:spcBef>
              <a:spcAft>
                <a:spcPts val="12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Safari</a:t>
            </a:r>
          </a:p>
        </p:txBody>
      </p:sp>
    </p:spTree>
    <p:extLst>
      <p:ext uri="{BB962C8B-B14F-4D97-AF65-F5344CB8AC3E}">
        <p14:creationId xmlns:p14="http://schemas.microsoft.com/office/powerpoint/2010/main" val="551501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25"/>
        <p:cNvGrpSpPr/>
        <p:nvPr/>
      </p:nvGrpSpPr>
      <p:grpSpPr>
        <a:xfrm>
          <a:off x="0" y="0"/>
          <a:ext cx="0" cy="0"/>
          <a:chOff x="0" y="0"/>
          <a:chExt cx="0" cy="0"/>
        </a:xfrm>
      </p:grpSpPr>
      <p:sp>
        <p:nvSpPr>
          <p:cNvPr id="2326" name="Google Shape;2326;p40"/>
          <p:cNvSpPr txBox="1">
            <a:spLocks noGrp="1"/>
          </p:cNvSpPr>
          <p:nvPr>
            <p:ph type="title"/>
          </p:nvPr>
        </p:nvSpPr>
        <p:spPr>
          <a:xfrm>
            <a:off x="457200" y="665561"/>
            <a:ext cx="6610662" cy="683554"/>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3600" dirty="0"/>
              <a:t>Installation on Ubuntu</a:t>
            </a:r>
          </a:p>
        </p:txBody>
      </p:sp>
      <p:sp>
        <p:nvSpPr>
          <p:cNvPr id="2327" name="Google Shape;2327;p4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13</a:t>
            </a:fld>
            <a:endParaRPr/>
          </a:p>
        </p:txBody>
      </p:sp>
      <p:sp>
        <p:nvSpPr>
          <p:cNvPr id="5" name="Google Shape;595;p17">
            <a:extLst>
              <a:ext uri="{FF2B5EF4-FFF2-40B4-BE49-F238E27FC236}">
                <a16:creationId xmlns:a16="http://schemas.microsoft.com/office/drawing/2014/main" id="{1A1F39D3-72DC-464C-9FC2-FF3A0C480CA1}"/>
              </a:ext>
            </a:extLst>
          </p:cNvPr>
          <p:cNvSpPr txBox="1">
            <a:spLocks/>
          </p:cNvSpPr>
          <p:nvPr/>
        </p:nvSpPr>
        <p:spPr>
          <a:xfrm>
            <a:off x="457200" y="1304145"/>
            <a:ext cx="8109679" cy="3702570"/>
          </a:xfrm>
          <a:prstGeom prst="rect">
            <a:avLst/>
          </a:prstGeom>
        </p:spPr>
        <p:txBody>
          <a:bodyPr spcFirstLastPara="1" wrap="square" lIns="0" tIns="0" rIns="0" bIns="0" numCol="1"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lvl="0" indent="-342900" algn="just">
              <a:lnSpc>
                <a:spcPct val="107000"/>
              </a:lnSpc>
              <a:buFont typeface="+mj-lt"/>
              <a:buAutoNum type="arabicParenR"/>
            </a:pPr>
            <a:r>
              <a:rPr lang="en-US" sz="1600" dirty="0">
                <a:effectLst/>
                <a:latin typeface="Calibri" panose="020F0502020204030204" pitchFamily="34" charset="0"/>
                <a:ea typeface="Calibri" panose="020F0502020204030204" pitchFamily="34" charset="0"/>
                <a:cs typeface="Times New Roman" panose="02020603050405020304" pitchFamily="18" charset="0"/>
              </a:rPr>
              <a:t>Download form </a:t>
            </a:r>
            <a:r>
              <a:rPr lang="en-US" sz="1600" dirty="0">
                <a:effectLst/>
                <a:latin typeface="Calibri" panose="020F0502020204030204" pitchFamily="34" charset="0"/>
                <a:ea typeface="Calibri" panose="020F0502020204030204" pitchFamily="34" charset="0"/>
                <a:cs typeface="Times New Roman" panose="02020603050405020304" pitchFamily="18" charset="0"/>
                <a:hlinkClick r:id="rId3"/>
              </a:rPr>
              <a:t>https://www32.zippyshare.com/v/V8LDIgDk/file.html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arenR"/>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chmod</a:t>
            </a:r>
            <a:r>
              <a:rPr lang="en-US" sz="1800" dirty="0">
                <a:effectLst/>
                <a:latin typeface="Calibri" panose="020F0502020204030204" pitchFamily="34" charset="0"/>
                <a:ea typeface="Calibri" panose="020F0502020204030204" pitchFamily="34" charset="0"/>
                <a:cs typeface="Times New Roman" panose="02020603050405020304" pitchFamily="18" charset="0"/>
              </a:rPr>
              <a:t> +x acunetix_13.0.200217097_x64_.sh</a:t>
            </a:r>
          </a:p>
          <a:p>
            <a:pPr marL="342900" lvl="0" indent="-342900" algn="just">
              <a:lnSpc>
                <a:spcPct val="107000"/>
              </a:lnSpc>
              <a:buFont typeface="+mj-lt"/>
              <a:buAutoNum type="arabicParenR"/>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sudo</a:t>
            </a:r>
            <a:r>
              <a:rPr lang="en-US" sz="1800" dirty="0">
                <a:effectLst/>
                <a:latin typeface="Calibri" panose="020F0502020204030204" pitchFamily="34" charset="0"/>
                <a:ea typeface="Calibri" panose="020F0502020204030204" pitchFamily="34" charset="0"/>
                <a:cs typeface="Times New Roman" panose="02020603050405020304" pitchFamily="18" charset="0"/>
              </a:rPr>
              <a:t> ./acunetix_13.0.200217097_x64_.sh</a:t>
            </a:r>
          </a:p>
          <a:p>
            <a:pPr marL="342900" lvl="0" indent="-342900" algn="just">
              <a:lnSpc>
                <a:spcPct val="107000"/>
              </a:lnSpc>
              <a:buFont typeface="+mj-lt"/>
              <a:buAutoNum type="arabicParenR"/>
            </a:pPr>
            <a:r>
              <a:rPr lang="en-US" sz="1800" dirty="0">
                <a:latin typeface="Calibri" panose="020F0502020204030204" pitchFamily="34" charset="0"/>
                <a:ea typeface="Calibri" panose="020F0502020204030204" pitchFamily="34" charset="0"/>
                <a:cs typeface="Times New Roman" panose="02020603050405020304" pitchFamily="18" charset="0"/>
              </a:rPr>
              <a:t>After finish install </a:t>
            </a:r>
            <a:r>
              <a:rPr lang="en-US" sz="1800" dirty="0" err="1">
                <a:latin typeface="Calibri" panose="020F0502020204030204" pitchFamily="34" charset="0"/>
                <a:ea typeface="Calibri" panose="020F0502020204030204" pitchFamily="34" charset="0"/>
                <a:cs typeface="Times New Roman" panose="02020603050405020304" pitchFamily="18" charset="0"/>
              </a:rPr>
              <a:t>acunetix</a:t>
            </a:r>
            <a:r>
              <a:rPr lang="en-US" sz="1800" dirty="0">
                <a:latin typeface="Calibri" panose="020F0502020204030204" pitchFamily="34" charset="0"/>
                <a:ea typeface="Calibri" panose="020F0502020204030204" pitchFamily="34" charset="0"/>
                <a:cs typeface="Times New Roman" panose="02020603050405020304" pitchFamily="18" charset="0"/>
              </a:rPr>
              <a:t>, next we will: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arenR"/>
            </a:pPr>
            <a:r>
              <a:rPr lang="en-US" sz="1800" dirty="0">
                <a:effectLst/>
                <a:latin typeface="Calibri" panose="020F0502020204030204" pitchFamily="34" charset="0"/>
                <a:ea typeface="Calibri" panose="020F0502020204030204" pitchFamily="34" charset="0"/>
                <a:cs typeface="Times New Roman" panose="02020603050405020304" pitchFamily="18" charset="0"/>
              </a:rPr>
              <a:t>Copy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wvsc</a:t>
            </a:r>
            <a:r>
              <a:rPr lang="en-US" sz="1800" dirty="0">
                <a:effectLst/>
                <a:latin typeface="Calibri" panose="020F0502020204030204" pitchFamily="34" charset="0"/>
                <a:ea typeface="Calibri" panose="020F0502020204030204" pitchFamily="34" charset="0"/>
                <a:cs typeface="Times New Roman" panose="02020603050405020304" pitchFamily="18" charset="0"/>
              </a:rPr>
              <a:t> to "/home/</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acunetix</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acunetix</a:t>
            </a:r>
            <a:r>
              <a:rPr lang="en-US" sz="1800" dirty="0">
                <a:effectLst/>
                <a:latin typeface="Calibri" panose="020F0502020204030204" pitchFamily="34" charset="0"/>
                <a:ea typeface="Calibri" panose="020F0502020204030204" pitchFamily="34" charset="0"/>
                <a:cs typeface="Times New Roman" panose="02020603050405020304" pitchFamily="18" charset="0"/>
              </a:rPr>
              <a:t>/v_200217097/scanner/“</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arenR"/>
            </a:pPr>
            <a:r>
              <a:rPr lang="en-US" sz="1800" dirty="0">
                <a:effectLst/>
                <a:latin typeface="Calibri" panose="020F0502020204030204" pitchFamily="34" charset="0"/>
                <a:ea typeface="Calibri" panose="020F0502020204030204" pitchFamily="34" charset="0"/>
                <a:cs typeface="Times New Roman" panose="02020603050405020304" pitchFamily="18" charset="0"/>
              </a:rPr>
              <a:t>Copy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license_info.json</a:t>
            </a:r>
            <a:r>
              <a:rPr lang="en-US" sz="1800" dirty="0">
                <a:effectLst/>
                <a:latin typeface="Calibri" panose="020F0502020204030204" pitchFamily="34" charset="0"/>
                <a:ea typeface="Calibri" panose="020F0502020204030204" pitchFamily="34" charset="0"/>
                <a:cs typeface="Times New Roman" panose="02020603050405020304" pitchFamily="18" charset="0"/>
              </a:rPr>
              <a:t> to "/home/</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acunetix</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acunetix</a:t>
            </a:r>
            <a:r>
              <a:rPr lang="en-US" sz="1800" dirty="0">
                <a:effectLst/>
                <a:latin typeface="Calibri" panose="020F0502020204030204" pitchFamily="34" charset="0"/>
                <a:ea typeface="Calibri" panose="020F0502020204030204" pitchFamily="34" charset="0"/>
                <a:cs typeface="Times New Roman" panose="02020603050405020304" pitchFamily="18" charset="0"/>
              </a:rPr>
              <a:t>/data/license/"</a:t>
            </a:r>
          </a:p>
          <a:p>
            <a:pPr marL="342900" lvl="0" indent="-342900" algn="just">
              <a:lnSpc>
                <a:spcPct val="107000"/>
              </a:lnSpc>
              <a:buFont typeface="+mj-lt"/>
              <a:buAutoNum type="arabicParenR"/>
            </a:pPr>
            <a:r>
              <a:rPr lang="en-US" sz="1800" dirty="0">
                <a:latin typeface="Calibri" panose="020F0502020204030204" pitchFamily="34" charset="0"/>
                <a:ea typeface="Calibri" panose="020F0502020204030204" pitchFamily="34" charset="0"/>
                <a:cs typeface="Times New Roman" panose="02020603050405020304" pitchFamily="18" charset="0"/>
              </a:rPr>
              <a:t>Run https://ubuntu-phuc:3443/</a:t>
            </a:r>
          </a:p>
          <a:p>
            <a:pPr marL="342900" lvl="0" indent="-342900" algn="just">
              <a:lnSpc>
                <a:spcPct val="107000"/>
              </a:lnSpc>
              <a:buFont typeface="+mj-lt"/>
              <a:buAutoNum type="arabicParenR"/>
            </a:pPr>
            <a:r>
              <a:rPr lang="en-US" sz="1800" dirty="0">
                <a:effectLst/>
                <a:latin typeface="Calibri" panose="020F0502020204030204" pitchFamily="34" charset="0"/>
                <a:ea typeface="Calibri" panose="020F0502020204030204" pitchFamily="34" charset="0"/>
                <a:cs typeface="Times New Roman" panose="02020603050405020304" pitchFamily="18" charset="0"/>
              </a:rPr>
              <a:t>Enter account you create to login.</a:t>
            </a:r>
          </a:p>
          <a:p>
            <a:pPr marL="342900" lvl="0" indent="-342900" algn="just">
              <a:lnSpc>
                <a:spcPct val="107000"/>
              </a:lnSpc>
              <a:buFont typeface="+mj-lt"/>
              <a:buAutoNum type="arabicParenR"/>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aren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arenR"/>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0569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96E6D-2272-4BE5-8DE5-56B87FBD7A30}"/>
              </a:ext>
            </a:extLst>
          </p:cNvPr>
          <p:cNvSpPr>
            <a:spLocks noGrp="1"/>
          </p:cNvSpPr>
          <p:nvPr>
            <p:ph type="title"/>
          </p:nvPr>
        </p:nvSpPr>
        <p:spPr>
          <a:xfrm>
            <a:off x="465152" y="348673"/>
            <a:ext cx="5640900" cy="1082700"/>
          </a:xfrm>
        </p:spPr>
        <p:txBody>
          <a:bodyPr/>
          <a:lstStyle/>
          <a:p>
            <a:r>
              <a:rPr lang="en-US" dirty="0" err="1"/>
              <a:t>Unistall</a:t>
            </a:r>
            <a:r>
              <a:rPr lang="en-US" dirty="0"/>
              <a:t> </a:t>
            </a:r>
            <a:r>
              <a:rPr lang="en-US" dirty="0" err="1"/>
              <a:t>acunetix</a:t>
            </a:r>
            <a:br>
              <a:rPr lang="en-US" dirty="0"/>
            </a:br>
            <a:br>
              <a:rPr lang="en-US" dirty="0"/>
            </a:br>
            <a:endParaRPr lang="en-US" dirty="0"/>
          </a:p>
        </p:txBody>
      </p:sp>
      <p:sp>
        <p:nvSpPr>
          <p:cNvPr id="3" name="Slide Number Placeholder 2">
            <a:extLst>
              <a:ext uri="{FF2B5EF4-FFF2-40B4-BE49-F238E27FC236}">
                <a16:creationId xmlns:a16="http://schemas.microsoft.com/office/drawing/2014/main" id="{98CF37D0-7B20-4D5D-B9AF-E93380C5FDA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4" name="Rectangle 1">
            <a:extLst>
              <a:ext uri="{FF2B5EF4-FFF2-40B4-BE49-F238E27FC236}">
                <a16:creationId xmlns:a16="http://schemas.microsoft.com/office/drawing/2014/main" id="{24F6C46A-0B16-4B96-9D39-ABCA1DC2CDBF}"/>
              </a:ext>
            </a:extLst>
          </p:cNvPr>
          <p:cNvSpPr>
            <a:spLocks noChangeArrowheads="1"/>
          </p:cNvSpPr>
          <p:nvPr/>
        </p:nvSpPr>
        <p:spPr bwMode="auto">
          <a:xfrm>
            <a:off x="527602" y="1956197"/>
            <a:ext cx="5578450"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24292F"/>
                </a:solidFill>
                <a:effectLst/>
                <a:latin typeface="ui-monospace"/>
              </a:rPr>
              <a:t>userdel</a:t>
            </a:r>
            <a:r>
              <a:rPr kumimoji="0" lang="en-US" altLang="en-US" sz="2000" b="0" i="0" u="none" strike="noStrike" cap="none" normalizeH="0" baseline="0" dirty="0">
                <a:ln>
                  <a:noFill/>
                </a:ln>
                <a:solidFill>
                  <a:srgbClr val="24292F"/>
                </a:solidFill>
                <a:effectLst/>
                <a:latin typeface="ui-monospace"/>
              </a:rPr>
              <a:t> -r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24292F"/>
              </a:solidFill>
              <a:latin typeface="ui-monospac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24292F"/>
              </a:solidFill>
              <a:effectLst/>
              <a:latin typeface="ui-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24292F"/>
                </a:solidFill>
                <a:effectLst/>
                <a:latin typeface="ui-monospace"/>
              </a:rPr>
              <a:t>acunetix</a:t>
            </a:r>
            <a:r>
              <a:rPr kumimoji="0" lang="en-US" altLang="en-US" sz="2000" b="0" i="0" u="none" strike="noStrike" cap="none" normalizeH="0" baseline="0" dirty="0">
                <a:ln>
                  <a:noFill/>
                </a:ln>
                <a:solidFill>
                  <a:srgbClr val="24292F"/>
                </a:solidFill>
                <a:effectLst/>
                <a:latin typeface="ui-monospace"/>
              </a:rPr>
              <a:t> /home/acunetix/.acunetix_trial/uninstall.sh</a:t>
            </a:r>
            <a:r>
              <a:rPr kumimoji="0" lang="en-US" altLang="en-US" sz="1600" b="0" i="0" u="none" strike="noStrike" cap="none" normalizeH="0" baseline="0" dirty="0">
                <a:ln>
                  <a:noFill/>
                </a:ln>
                <a:solidFill>
                  <a:schemeClr val="tx1"/>
                </a:solidFill>
                <a:effectLst/>
              </a:rPr>
              <a:t> </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8528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BC53C-EED2-45A6-8910-A208DEED947D}"/>
              </a:ext>
            </a:extLst>
          </p:cNvPr>
          <p:cNvSpPr>
            <a:spLocks noGrp="1"/>
          </p:cNvSpPr>
          <p:nvPr>
            <p:ph type="title"/>
          </p:nvPr>
        </p:nvSpPr>
        <p:spPr/>
        <p:txBody>
          <a:bodyPr/>
          <a:lstStyle/>
          <a:p>
            <a:r>
              <a:rPr lang="en-US" dirty="0"/>
              <a:t>Demo</a:t>
            </a:r>
          </a:p>
        </p:txBody>
      </p:sp>
      <p:sp>
        <p:nvSpPr>
          <p:cNvPr id="3" name="Slide Number Placeholder 2">
            <a:extLst>
              <a:ext uri="{FF2B5EF4-FFF2-40B4-BE49-F238E27FC236}">
                <a16:creationId xmlns:a16="http://schemas.microsoft.com/office/drawing/2014/main" id="{7303F87E-43DE-4BE0-A8D1-1CEF60DD8F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extLst>
      <p:ext uri="{BB962C8B-B14F-4D97-AF65-F5344CB8AC3E}">
        <p14:creationId xmlns:p14="http://schemas.microsoft.com/office/powerpoint/2010/main" val="2954150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EFDF34A-6F2D-459C-BC8B-93A5F4A04D5D}"/>
              </a:ext>
            </a:extLst>
          </p:cNvPr>
          <p:cNvPicPr>
            <a:picLocks noChangeAspect="1"/>
          </p:cNvPicPr>
          <p:nvPr/>
        </p:nvPicPr>
        <p:blipFill>
          <a:blip r:embed="rId2"/>
          <a:stretch>
            <a:fillRect/>
          </a:stretch>
        </p:blipFill>
        <p:spPr>
          <a:xfrm>
            <a:off x="0" y="0"/>
            <a:ext cx="9143999" cy="5143500"/>
          </a:xfrm>
          <a:prstGeom prst="rect">
            <a:avLst/>
          </a:prstGeom>
        </p:spPr>
      </p:pic>
    </p:spTree>
    <p:extLst>
      <p:ext uri="{BB962C8B-B14F-4D97-AF65-F5344CB8AC3E}">
        <p14:creationId xmlns:p14="http://schemas.microsoft.com/office/powerpoint/2010/main" val="1113121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57200" y="605600"/>
            <a:ext cx="5640900" cy="632169"/>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4000" b="1" dirty="0"/>
              <a:t>About </a:t>
            </a:r>
            <a:r>
              <a:rPr lang="en-US" sz="4000" b="1" dirty="0" err="1"/>
              <a:t>Acunetix</a:t>
            </a:r>
            <a:endParaRPr lang="en-US" sz="4000" b="1" dirty="0"/>
          </a:p>
        </p:txBody>
      </p:sp>
      <p:sp>
        <p:nvSpPr>
          <p:cNvPr id="345" name="Google Shape;345;p13"/>
          <p:cNvSpPr txBox="1">
            <a:spLocks noGrp="1"/>
          </p:cNvSpPr>
          <p:nvPr>
            <p:ph type="body" idx="1"/>
          </p:nvPr>
        </p:nvSpPr>
        <p:spPr>
          <a:xfrm>
            <a:off x="421928" y="1597737"/>
            <a:ext cx="5026997" cy="2490818"/>
          </a:xfrm>
          <a:prstGeom prst="rect">
            <a:avLst/>
          </a:prstGeom>
        </p:spPr>
        <p:txBody>
          <a:bodyPr spcFirstLastPara="1" wrap="square" lIns="0" tIns="0" rIns="0" bIns="0" anchor="t" anchorCtr="0">
            <a:noAutofit/>
          </a:bodyPr>
          <a:lstStyle/>
          <a:p>
            <a:pPr lvl="0" indent="-457200" algn="just" rtl="0">
              <a:spcBef>
                <a:spcPts val="600"/>
              </a:spcBef>
              <a:spcAft>
                <a:spcPts val="0"/>
              </a:spcAft>
              <a:buClr>
                <a:schemeClr val="dk1"/>
              </a:buClr>
              <a:buSzPct val="100000"/>
              <a:buFont typeface="+mj-lt"/>
              <a:buAutoNum type="arabicPeriod"/>
            </a:pPr>
            <a:r>
              <a:rPr lang="en-US" sz="2400" b="1" dirty="0"/>
              <a:t>Introduction to </a:t>
            </a:r>
            <a:r>
              <a:rPr lang="en-US" sz="2400" b="1" dirty="0" err="1"/>
              <a:t>Acunetix</a:t>
            </a:r>
            <a:endParaRPr lang="en-US" sz="2400" b="1" dirty="0"/>
          </a:p>
          <a:p>
            <a:pPr lvl="0" indent="-457200" algn="just" rtl="0">
              <a:spcBef>
                <a:spcPts val="600"/>
              </a:spcBef>
              <a:spcAft>
                <a:spcPts val="0"/>
              </a:spcAft>
              <a:buClr>
                <a:schemeClr val="dk1"/>
              </a:buClr>
              <a:buSzPct val="100000"/>
              <a:buFont typeface="+mj-lt"/>
              <a:buAutoNum type="arabicPeriod"/>
            </a:pPr>
            <a:r>
              <a:rPr lang="en-US" sz="2400" b="1" dirty="0"/>
              <a:t>How </a:t>
            </a:r>
            <a:r>
              <a:rPr lang="en-US" sz="2400" b="1" dirty="0" err="1"/>
              <a:t>Acunetix</a:t>
            </a:r>
            <a:r>
              <a:rPr lang="en-US" sz="2400" b="1" dirty="0"/>
              <a:t> Works?</a:t>
            </a:r>
          </a:p>
          <a:p>
            <a:pPr lvl="0" indent="-457200" algn="just" rtl="0">
              <a:spcBef>
                <a:spcPts val="600"/>
              </a:spcBef>
              <a:spcAft>
                <a:spcPts val="0"/>
              </a:spcAft>
              <a:buClr>
                <a:schemeClr val="dk1"/>
              </a:buClr>
              <a:buSzPct val="100000"/>
              <a:buFont typeface="+mj-lt"/>
              <a:buAutoNum type="arabicPeriod"/>
            </a:pPr>
            <a:r>
              <a:rPr lang="en-US" sz="2400" b="1" dirty="0"/>
              <a:t>The Benefits of Using </a:t>
            </a:r>
            <a:r>
              <a:rPr lang="en-US" sz="2400" b="1" dirty="0" err="1"/>
              <a:t>Acunetix</a:t>
            </a:r>
            <a:endParaRPr lang="en-US" sz="2400" b="1" dirty="0"/>
          </a:p>
          <a:p>
            <a:pPr lvl="0" indent="-457200" algn="just" rtl="0">
              <a:spcBef>
                <a:spcPts val="600"/>
              </a:spcBef>
              <a:spcAft>
                <a:spcPts val="0"/>
              </a:spcAft>
              <a:buClr>
                <a:schemeClr val="dk1"/>
              </a:buClr>
              <a:buSzPct val="100000"/>
              <a:buFont typeface="+mj-lt"/>
              <a:buAutoNum type="arabicPeriod"/>
            </a:pPr>
            <a:r>
              <a:rPr lang="en-US" sz="2400" b="1" dirty="0"/>
              <a:t>How to install </a:t>
            </a:r>
            <a:r>
              <a:rPr lang="en-US" sz="2400" b="1" dirty="0" err="1"/>
              <a:t>Acunetix</a:t>
            </a:r>
            <a:endParaRPr lang="en-US" sz="2400" b="1" dirty="0"/>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a:t>
            </a:fld>
            <a:endParaRPr dirty="0"/>
          </a:p>
        </p:txBody>
      </p:sp>
      <p:grpSp>
        <p:nvGrpSpPr>
          <p:cNvPr id="348" name="Google Shape;348;p13"/>
          <p:cNvGrpSpPr/>
          <p:nvPr/>
        </p:nvGrpSpPr>
        <p:grpSpPr>
          <a:xfrm>
            <a:off x="6056647" y="380988"/>
            <a:ext cx="2706354" cy="1604434"/>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800" b="1" dirty="0"/>
              <a:t>Introduction to </a:t>
            </a:r>
            <a:r>
              <a:rPr lang="en-US" sz="4800" b="1" dirty="0" err="1"/>
              <a:t>acunetix</a:t>
            </a:r>
            <a:endParaRPr b="1" dirty="0"/>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chemeClr val="lt1"/>
                </a:solidFill>
                <a:latin typeface="Barlow"/>
                <a:ea typeface="Barlow"/>
                <a:cs typeface="Barlow"/>
                <a:sym typeface="Barlow"/>
              </a:rPr>
              <a:t>1</a:t>
            </a:r>
            <a:endParaRPr sz="3600" b="1">
              <a:solidFill>
                <a:schemeClr val="lt1"/>
              </a:solidFill>
              <a:latin typeface="Barlow"/>
              <a:ea typeface="Barlow"/>
              <a:cs typeface="Barlow"/>
              <a:sym typeface="Barlow"/>
            </a:endParaRPr>
          </a:p>
        </p:txBody>
      </p:sp>
      <p:grpSp>
        <p:nvGrpSpPr>
          <p:cNvPr id="408" name="Google Shape;408;p15"/>
          <p:cNvGrpSpPr/>
          <p:nvPr/>
        </p:nvGrpSpPr>
        <p:grpSpPr>
          <a:xfrm>
            <a:off x="5435079" y="912423"/>
            <a:ext cx="3239723" cy="3318665"/>
            <a:chOff x="2270525" y="117216"/>
            <a:chExt cx="4650765" cy="4762722"/>
          </a:xfrm>
        </p:grpSpPr>
        <p:sp>
          <p:nvSpPr>
            <p:cNvPr id="409" name="Google Shape;409;p15"/>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15"/>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15"/>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15"/>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15"/>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15"/>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15"/>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15"/>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15"/>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15"/>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15"/>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15"/>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15"/>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15"/>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15"/>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15"/>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15"/>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15"/>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15"/>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15"/>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15"/>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30" name="Google Shape;430;p15"/>
            <p:cNvGrpSpPr/>
            <p:nvPr/>
          </p:nvGrpSpPr>
          <p:grpSpPr>
            <a:xfrm>
              <a:off x="4031993" y="117216"/>
              <a:ext cx="2889297" cy="3901793"/>
              <a:chOff x="5533368" y="1047716"/>
              <a:chExt cx="2889297" cy="3901793"/>
            </a:xfrm>
          </p:grpSpPr>
          <p:sp>
            <p:nvSpPr>
              <p:cNvPr id="431" name="Google Shape;431;p15"/>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15"/>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15"/>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15"/>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15"/>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15"/>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15"/>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15"/>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15"/>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15"/>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15"/>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15"/>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15"/>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15"/>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15"/>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15"/>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15"/>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15"/>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15"/>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15"/>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15"/>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15"/>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15"/>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15"/>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15"/>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15"/>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15"/>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15"/>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15"/>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15"/>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15"/>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15"/>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15"/>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15"/>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15"/>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15"/>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15"/>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15"/>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15"/>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15"/>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71" name="Google Shape;471;p15"/>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15"/>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15"/>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15"/>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15"/>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15"/>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15"/>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15"/>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15"/>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15"/>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15"/>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15"/>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15"/>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15"/>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485;p15"/>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486;p15"/>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15"/>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15"/>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15"/>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15"/>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15"/>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15"/>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15"/>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15"/>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15"/>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15"/>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15"/>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15"/>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15"/>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00" name="Google Shape;500;p15"/>
            <p:cNvGrpSpPr/>
            <p:nvPr/>
          </p:nvGrpSpPr>
          <p:grpSpPr>
            <a:xfrm flipH="1">
              <a:off x="2865273" y="3434801"/>
              <a:ext cx="598186" cy="1340314"/>
              <a:chOff x="4210728" y="4525714"/>
              <a:chExt cx="546438" cy="1224366"/>
            </a:xfrm>
          </p:grpSpPr>
          <p:sp>
            <p:nvSpPr>
              <p:cNvPr id="501" name="Google Shape;501;p15"/>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15"/>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15"/>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15"/>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15"/>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15"/>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15"/>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508;p15"/>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15"/>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15"/>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15"/>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15"/>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15"/>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16"/>
          <p:cNvSpPr txBox="1">
            <a:spLocks noGrp="1"/>
          </p:cNvSpPr>
          <p:nvPr>
            <p:ph type="body" idx="1"/>
          </p:nvPr>
        </p:nvSpPr>
        <p:spPr>
          <a:xfrm>
            <a:off x="853601" y="500285"/>
            <a:ext cx="5349922" cy="4042595"/>
          </a:xfrm>
          <a:prstGeom prst="rect">
            <a:avLst/>
          </a:prstGeom>
        </p:spPr>
        <p:txBody>
          <a:bodyPr spcFirstLastPara="1" wrap="square" lIns="0" tIns="0" rIns="0" bIns="0" anchor="t" anchorCtr="0">
            <a:noAutofit/>
          </a:bodyPr>
          <a:lstStyle/>
          <a:p>
            <a:pPr marL="0" lvl="0" indent="0" algn="just" rtl="0">
              <a:spcBef>
                <a:spcPts val="600"/>
              </a:spcBef>
              <a:spcAft>
                <a:spcPts val="0"/>
              </a:spcAft>
              <a:buNone/>
            </a:pPr>
            <a:r>
              <a:rPr lang="en-US" sz="1800" dirty="0" err="1"/>
              <a:t>Acunetix</a:t>
            </a:r>
            <a:r>
              <a:rPr lang="en-US" sz="1800" dirty="0"/>
              <a:t> is an automated web application security testing tool that audits your web applications by checking for vulnerabilities like SQL Injection, Cross site scripting and other exploitable vulnerabilities. In general, </a:t>
            </a:r>
            <a:r>
              <a:rPr lang="en-US" sz="1800" dirty="0" err="1"/>
              <a:t>Acunetix</a:t>
            </a:r>
            <a:r>
              <a:rPr lang="en-US" sz="1800" dirty="0"/>
              <a:t> scans any website or web application that is accessible via a web browser and uses the HTTP/HTTPS protocol.</a:t>
            </a:r>
          </a:p>
          <a:p>
            <a:pPr marL="0" lvl="0" indent="0" algn="just" rtl="0">
              <a:spcBef>
                <a:spcPts val="600"/>
              </a:spcBef>
              <a:spcAft>
                <a:spcPts val="0"/>
              </a:spcAft>
              <a:buNone/>
            </a:pPr>
            <a:endParaRPr lang="en-US" sz="1800" dirty="0"/>
          </a:p>
          <a:p>
            <a:pPr marL="0" lvl="0" indent="0" algn="just" rtl="0">
              <a:spcBef>
                <a:spcPts val="600"/>
              </a:spcBef>
              <a:spcAft>
                <a:spcPts val="0"/>
              </a:spcAft>
              <a:buNone/>
            </a:pPr>
            <a:r>
              <a:rPr lang="en-US" sz="1800" dirty="0" err="1"/>
              <a:t>Acunetix</a:t>
            </a:r>
            <a:r>
              <a:rPr lang="en-US" sz="1800" dirty="0"/>
              <a:t> offers a strong and unique solution for analyzing off-the-shelf and custom web applications including those utilizing JavaScript, AJAX and Web 2.0 web applications. </a:t>
            </a:r>
            <a:r>
              <a:rPr lang="en-US" sz="1800" dirty="0" err="1"/>
              <a:t>Acunetix</a:t>
            </a:r>
            <a:r>
              <a:rPr lang="en-US" sz="1800" dirty="0"/>
              <a:t> has an advanced crawler that can find almost any file. This is important since what is not found cannot be checked.</a:t>
            </a:r>
            <a:endParaRPr sz="1800" dirty="0"/>
          </a:p>
        </p:txBody>
      </p:sp>
      <p:sp>
        <p:nvSpPr>
          <p:cNvPr id="519" name="Google Shape;519;p1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4</a:t>
            </a:fld>
            <a:endParaRPr/>
          </a:p>
        </p:txBody>
      </p:sp>
      <p:grpSp>
        <p:nvGrpSpPr>
          <p:cNvPr id="520" name="Google Shape;520;p16"/>
          <p:cNvGrpSpPr/>
          <p:nvPr/>
        </p:nvGrpSpPr>
        <p:grpSpPr>
          <a:xfrm>
            <a:off x="6230973" y="930400"/>
            <a:ext cx="2318495" cy="3612478"/>
            <a:chOff x="6661328" y="2103554"/>
            <a:chExt cx="850574" cy="1325339"/>
          </a:xfrm>
        </p:grpSpPr>
        <p:sp>
          <p:nvSpPr>
            <p:cNvPr id="521" name="Google Shape;521;p16"/>
            <p:cNvSpPr/>
            <p:nvPr/>
          </p:nvSpPr>
          <p:spPr>
            <a:xfrm>
              <a:off x="7216759" y="3070053"/>
              <a:ext cx="247057" cy="142875"/>
            </a:xfrm>
            <a:custGeom>
              <a:avLst/>
              <a:gdLst/>
              <a:ahLst/>
              <a:cxnLst/>
              <a:rect l="l" t="t" r="r" b="b"/>
              <a:pathLst>
                <a:path w="658819" h="381000" extrusionOk="0">
                  <a:moveTo>
                    <a:pt x="658819" y="190500"/>
                  </a:moveTo>
                  <a:cubicBezTo>
                    <a:pt x="658819" y="295710"/>
                    <a:pt x="511337" y="381000"/>
                    <a:pt x="329409" y="381000"/>
                  </a:cubicBezTo>
                  <a:cubicBezTo>
                    <a:pt x="147482" y="381000"/>
                    <a:pt x="0" y="295710"/>
                    <a:pt x="0" y="190500"/>
                  </a:cubicBezTo>
                  <a:cubicBezTo>
                    <a:pt x="0" y="85290"/>
                    <a:pt x="147481" y="0"/>
                    <a:pt x="329409" y="0"/>
                  </a:cubicBezTo>
                  <a:cubicBezTo>
                    <a:pt x="511337" y="0"/>
                    <a:pt x="658819" y="85290"/>
                    <a:pt x="658819" y="19050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2" name="Google Shape;522;p16"/>
            <p:cNvSpPr/>
            <p:nvPr/>
          </p:nvSpPr>
          <p:spPr>
            <a:xfrm>
              <a:off x="7342016" y="3123138"/>
              <a:ext cx="71660" cy="55453"/>
            </a:xfrm>
            <a:custGeom>
              <a:avLst/>
              <a:gdLst/>
              <a:ahLst/>
              <a:cxnLst/>
              <a:rect l="l" t="t" r="r" b="b"/>
              <a:pathLst>
                <a:path w="191092" h="147874" extrusionOk="0">
                  <a:moveTo>
                    <a:pt x="175923" y="5"/>
                  </a:moveTo>
                  <a:cubicBezTo>
                    <a:pt x="153005" y="19055"/>
                    <a:pt x="118866" y="1625"/>
                    <a:pt x="117534" y="3339"/>
                  </a:cubicBezTo>
                  <a:cubicBezTo>
                    <a:pt x="90651" y="28352"/>
                    <a:pt x="62427" y="51879"/>
                    <a:pt x="32995" y="73824"/>
                  </a:cubicBezTo>
                  <a:cubicBezTo>
                    <a:pt x="18731" y="85064"/>
                    <a:pt x="-3522" y="100113"/>
                    <a:pt x="472" y="121449"/>
                  </a:cubicBezTo>
                  <a:cubicBezTo>
                    <a:pt x="7699" y="160121"/>
                    <a:pt x="69511" y="148214"/>
                    <a:pt x="92810" y="136403"/>
                  </a:cubicBezTo>
                  <a:cubicBezTo>
                    <a:pt x="116108" y="124592"/>
                    <a:pt x="135127" y="104971"/>
                    <a:pt x="157189" y="91255"/>
                  </a:cubicBezTo>
                  <a:cubicBezTo>
                    <a:pt x="172975" y="81730"/>
                    <a:pt x="188475" y="76396"/>
                    <a:pt x="190948" y="56489"/>
                  </a:cubicBezTo>
                  <a:cubicBezTo>
                    <a:pt x="192564" y="44678"/>
                    <a:pt x="180202" y="-566"/>
                    <a:pt x="175923"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523;p16"/>
            <p:cNvSpPr/>
            <p:nvPr/>
          </p:nvSpPr>
          <p:spPr>
            <a:xfrm>
              <a:off x="7342406" y="3141358"/>
              <a:ext cx="71304" cy="37263"/>
            </a:xfrm>
            <a:custGeom>
              <a:avLst/>
              <a:gdLst/>
              <a:ahLst/>
              <a:cxnLst/>
              <a:rect l="l" t="t" r="r" b="b"/>
              <a:pathLst>
                <a:path w="190145" h="99367" extrusionOk="0">
                  <a:moveTo>
                    <a:pt x="189715" y="0"/>
                  </a:moveTo>
                  <a:cubicBezTo>
                    <a:pt x="186767" y="19050"/>
                    <a:pt x="171457" y="24289"/>
                    <a:pt x="155861" y="34004"/>
                  </a:cubicBezTo>
                  <a:cubicBezTo>
                    <a:pt x="133419" y="47911"/>
                    <a:pt x="113639" y="68104"/>
                    <a:pt x="90340" y="79915"/>
                  </a:cubicBezTo>
                  <a:cubicBezTo>
                    <a:pt x="68849" y="90774"/>
                    <a:pt x="15120" y="101632"/>
                    <a:pt x="0" y="74009"/>
                  </a:cubicBezTo>
                  <a:cubicBezTo>
                    <a:pt x="8178" y="111347"/>
                    <a:pt x="68849" y="99632"/>
                    <a:pt x="91957" y="87916"/>
                  </a:cubicBezTo>
                  <a:cubicBezTo>
                    <a:pt x="115065" y="76200"/>
                    <a:pt x="134275" y="56483"/>
                    <a:pt x="156336" y="42767"/>
                  </a:cubicBezTo>
                  <a:cubicBezTo>
                    <a:pt x="172122" y="33242"/>
                    <a:pt x="187623" y="27908"/>
                    <a:pt x="190095" y="8001"/>
                  </a:cubicBezTo>
                  <a:cubicBezTo>
                    <a:pt x="190229" y="5325"/>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524;p16"/>
            <p:cNvSpPr/>
            <p:nvPr/>
          </p:nvSpPr>
          <p:spPr>
            <a:xfrm>
              <a:off x="7268719" y="3095364"/>
              <a:ext cx="71613" cy="53417"/>
            </a:xfrm>
            <a:custGeom>
              <a:avLst/>
              <a:gdLst/>
              <a:ahLst/>
              <a:cxnLst/>
              <a:rect l="l" t="t" r="r" b="b"/>
              <a:pathLst>
                <a:path w="190969" h="142446" extrusionOk="0">
                  <a:moveTo>
                    <a:pt x="173186" y="102"/>
                  </a:moveTo>
                  <a:cubicBezTo>
                    <a:pt x="150268" y="19152"/>
                    <a:pt x="110138" y="-1613"/>
                    <a:pt x="108522" y="102"/>
                  </a:cubicBezTo>
                  <a:cubicBezTo>
                    <a:pt x="84624" y="24276"/>
                    <a:pt x="59386" y="47079"/>
                    <a:pt x="32921" y="68396"/>
                  </a:cubicBezTo>
                  <a:cubicBezTo>
                    <a:pt x="18657" y="79636"/>
                    <a:pt x="-3596" y="94685"/>
                    <a:pt x="493" y="116021"/>
                  </a:cubicBezTo>
                  <a:cubicBezTo>
                    <a:pt x="7626" y="154693"/>
                    <a:pt x="69437" y="142786"/>
                    <a:pt x="92736" y="130975"/>
                  </a:cubicBezTo>
                  <a:cubicBezTo>
                    <a:pt x="116034" y="119164"/>
                    <a:pt x="135148" y="99543"/>
                    <a:pt x="157210" y="85827"/>
                  </a:cubicBezTo>
                  <a:cubicBezTo>
                    <a:pt x="172901" y="76302"/>
                    <a:pt x="188402" y="70968"/>
                    <a:pt x="190874" y="51061"/>
                  </a:cubicBezTo>
                  <a:cubicBezTo>
                    <a:pt x="192300" y="39249"/>
                    <a:pt x="177275" y="-374"/>
                    <a:pt x="173186" y="10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 name="Google Shape;525;p16"/>
            <p:cNvSpPr/>
            <p:nvPr/>
          </p:nvSpPr>
          <p:spPr>
            <a:xfrm>
              <a:off x="7268869" y="3112444"/>
              <a:ext cx="71304" cy="37267"/>
            </a:xfrm>
            <a:custGeom>
              <a:avLst/>
              <a:gdLst/>
              <a:ahLst/>
              <a:cxnLst/>
              <a:rect l="l" t="t" r="r" b="b"/>
              <a:pathLst>
                <a:path w="190145" h="99378" extrusionOk="0">
                  <a:moveTo>
                    <a:pt x="189715" y="0"/>
                  </a:moveTo>
                  <a:cubicBezTo>
                    <a:pt x="186767" y="19050"/>
                    <a:pt x="171457" y="24289"/>
                    <a:pt x="155861" y="34004"/>
                  </a:cubicBezTo>
                  <a:cubicBezTo>
                    <a:pt x="133418" y="48006"/>
                    <a:pt x="113639" y="68104"/>
                    <a:pt x="90340" y="79915"/>
                  </a:cubicBezTo>
                  <a:cubicBezTo>
                    <a:pt x="68849" y="90869"/>
                    <a:pt x="15120" y="101727"/>
                    <a:pt x="0" y="74104"/>
                  </a:cubicBezTo>
                  <a:cubicBezTo>
                    <a:pt x="8178" y="111347"/>
                    <a:pt x="68944" y="99631"/>
                    <a:pt x="91957" y="87916"/>
                  </a:cubicBezTo>
                  <a:cubicBezTo>
                    <a:pt x="114970" y="76200"/>
                    <a:pt x="134274" y="56579"/>
                    <a:pt x="156431" y="42767"/>
                  </a:cubicBezTo>
                  <a:cubicBezTo>
                    <a:pt x="172122" y="33242"/>
                    <a:pt x="187622" y="27908"/>
                    <a:pt x="190095" y="8001"/>
                  </a:cubicBezTo>
                  <a:cubicBezTo>
                    <a:pt x="190228" y="5324"/>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526;p16"/>
            <p:cNvSpPr/>
            <p:nvPr/>
          </p:nvSpPr>
          <p:spPr>
            <a:xfrm>
              <a:off x="7286737" y="2775175"/>
              <a:ext cx="123184" cy="353826"/>
            </a:xfrm>
            <a:custGeom>
              <a:avLst/>
              <a:gdLst/>
              <a:ahLst/>
              <a:cxnLst/>
              <a:rect l="l" t="t" r="r" b="b"/>
              <a:pathLst>
                <a:path w="328490" h="943536" extrusionOk="0">
                  <a:moveTo>
                    <a:pt x="324560" y="81915"/>
                  </a:moveTo>
                  <a:cubicBezTo>
                    <a:pt x="323514" y="116681"/>
                    <a:pt x="312673" y="267367"/>
                    <a:pt x="307918" y="347091"/>
                  </a:cubicBezTo>
                  <a:cubicBezTo>
                    <a:pt x="303163" y="426815"/>
                    <a:pt x="301927" y="524637"/>
                    <a:pt x="301927" y="524637"/>
                  </a:cubicBezTo>
                  <a:cubicBezTo>
                    <a:pt x="301927" y="524637"/>
                    <a:pt x="315716" y="582740"/>
                    <a:pt x="324560" y="651034"/>
                  </a:cubicBezTo>
                  <a:cubicBezTo>
                    <a:pt x="333403" y="719328"/>
                    <a:pt x="324560" y="934879"/>
                    <a:pt x="324560" y="934879"/>
                  </a:cubicBezTo>
                  <a:cubicBezTo>
                    <a:pt x="306701" y="946423"/>
                    <a:pt x="283745" y="946423"/>
                    <a:pt x="265886" y="934879"/>
                  </a:cubicBezTo>
                  <a:cubicBezTo>
                    <a:pt x="265886" y="934879"/>
                    <a:pt x="229274" y="762381"/>
                    <a:pt x="212252" y="684657"/>
                  </a:cubicBezTo>
                  <a:cubicBezTo>
                    <a:pt x="195230" y="606933"/>
                    <a:pt x="192378" y="562166"/>
                    <a:pt x="183724" y="513969"/>
                  </a:cubicBezTo>
                  <a:cubicBezTo>
                    <a:pt x="173073" y="455676"/>
                    <a:pt x="150060" y="183642"/>
                    <a:pt x="150060" y="183642"/>
                  </a:cubicBezTo>
                  <a:lnTo>
                    <a:pt x="140551" y="184214"/>
                  </a:lnTo>
                  <a:lnTo>
                    <a:pt x="116206" y="491490"/>
                  </a:lnTo>
                  <a:cubicBezTo>
                    <a:pt x="123766" y="514131"/>
                    <a:pt x="128959" y="537496"/>
                    <a:pt x="131707" y="561213"/>
                  </a:cubicBezTo>
                  <a:cubicBezTo>
                    <a:pt x="138363" y="611219"/>
                    <a:pt x="124670" y="862870"/>
                    <a:pt x="124670" y="862870"/>
                  </a:cubicBezTo>
                  <a:cubicBezTo>
                    <a:pt x="104700" y="873966"/>
                    <a:pt x="80213" y="872938"/>
                    <a:pt x="61241" y="860203"/>
                  </a:cubicBezTo>
                  <a:cubicBezTo>
                    <a:pt x="61241" y="860203"/>
                    <a:pt x="0" y="526828"/>
                    <a:pt x="0" y="476250"/>
                  </a:cubicBezTo>
                  <a:cubicBezTo>
                    <a:pt x="0" y="442722"/>
                    <a:pt x="5706" y="0"/>
                    <a:pt x="5706"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527;p16"/>
            <p:cNvSpPr/>
            <p:nvPr/>
          </p:nvSpPr>
          <p:spPr>
            <a:xfrm>
              <a:off x="7314533" y="2554952"/>
              <a:ext cx="78868" cy="76871"/>
            </a:xfrm>
            <a:custGeom>
              <a:avLst/>
              <a:gdLst/>
              <a:ahLst/>
              <a:cxnLst/>
              <a:rect l="l" t="t" r="r" b="b"/>
              <a:pathLst>
                <a:path w="210314" h="204988" extrusionOk="0">
                  <a:moveTo>
                    <a:pt x="167279" y="0"/>
                  </a:moveTo>
                  <a:cubicBezTo>
                    <a:pt x="167279" y="0"/>
                    <a:pt x="163380" y="75629"/>
                    <a:pt x="165092" y="82391"/>
                  </a:cubicBezTo>
                  <a:cubicBezTo>
                    <a:pt x="166804" y="89154"/>
                    <a:pt x="199707" y="110966"/>
                    <a:pt x="209312" y="119158"/>
                  </a:cubicBezTo>
                  <a:cubicBezTo>
                    <a:pt x="218916" y="127349"/>
                    <a:pt x="157104" y="188214"/>
                    <a:pt x="127054" y="202025"/>
                  </a:cubicBezTo>
                  <a:cubicBezTo>
                    <a:pt x="97004" y="215836"/>
                    <a:pt x="1719" y="179451"/>
                    <a:pt x="102" y="132588"/>
                  </a:cubicBezTo>
                  <a:cubicBezTo>
                    <a:pt x="-1515" y="85725"/>
                    <a:pt x="16363" y="46387"/>
                    <a:pt x="31008" y="44291"/>
                  </a:cubicBezTo>
                  <a:cubicBezTo>
                    <a:pt x="45653" y="42196"/>
                    <a:pt x="167279" y="0"/>
                    <a:pt x="16727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 name="Google Shape;528;p16"/>
            <p:cNvSpPr/>
            <p:nvPr/>
          </p:nvSpPr>
          <p:spPr>
            <a:xfrm>
              <a:off x="7190170" y="2579409"/>
              <a:ext cx="118999" cy="169986"/>
            </a:xfrm>
            <a:custGeom>
              <a:avLst/>
              <a:gdLst/>
              <a:ahLst/>
              <a:cxnLst/>
              <a:rect l="l" t="t" r="r" b="b"/>
              <a:pathLst>
                <a:path w="317332" h="453297" extrusionOk="0">
                  <a:moveTo>
                    <a:pt x="317332" y="2194"/>
                  </a:moveTo>
                  <a:cubicBezTo>
                    <a:pt x="317332" y="2194"/>
                    <a:pt x="296887" y="-29144"/>
                    <a:pt x="222237" y="145069"/>
                  </a:cubicBezTo>
                  <a:cubicBezTo>
                    <a:pt x="147588" y="319281"/>
                    <a:pt x="101562" y="365001"/>
                    <a:pt x="68088" y="408340"/>
                  </a:cubicBezTo>
                  <a:cubicBezTo>
                    <a:pt x="37848" y="447773"/>
                    <a:pt x="22918" y="385099"/>
                    <a:pt x="22918" y="385099"/>
                  </a:cubicBezTo>
                  <a:cubicBezTo>
                    <a:pt x="22918" y="385099"/>
                    <a:pt x="46977" y="354714"/>
                    <a:pt x="26912" y="354714"/>
                  </a:cubicBezTo>
                  <a:cubicBezTo>
                    <a:pt x="15691" y="355381"/>
                    <a:pt x="0" y="378526"/>
                    <a:pt x="0" y="378526"/>
                  </a:cubicBezTo>
                  <a:lnTo>
                    <a:pt x="25581" y="419484"/>
                  </a:lnTo>
                  <a:lnTo>
                    <a:pt x="92147" y="453298"/>
                  </a:lnTo>
                  <a:cubicBezTo>
                    <a:pt x="92147" y="453298"/>
                    <a:pt x="173644" y="378241"/>
                    <a:pt x="199985" y="331949"/>
                  </a:cubicBezTo>
                  <a:cubicBezTo>
                    <a:pt x="228514" y="295468"/>
                    <a:pt x="271211" y="223078"/>
                    <a:pt x="271211" y="22307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 name="Google Shape;529;p16"/>
            <p:cNvSpPr/>
            <p:nvPr/>
          </p:nvSpPr>
          <p:spPr>
            <a:xfrm>
              <a:off x="7180686" y="2720915"/>
              <a:ext cx="56790" cy="37169"/>
            </a:xfrm>
            <a:custGeom>
              <a:avLst/>
              <a:gdLst/>
              <a:ahLst/>
              <a:cxnLst/>
              <a:rect l="l" t="t" r="r" b="b"/>
              <a:pathLst>
                <a:path w="151441" h="99116" extrusionOk="0">
                  <a:moveTo>
                    <a:pt x="25622" y="35807"/>
                  </a:moveTo>
                  <a:cubicBezTo>
                    <a:pt x="24861" y="35236"/>
                    <a:pt x="4986" y="12090"/>
                    <a:pt x="4986" y="12090"/>
                  </a:cubicBezTo>
                  <a:cubicBezTo>
                    <a:pt x="4986" y="12090"/>
                    <a:pt x="-6901" y="1708"/>
                    <a:pt x="6032" y="946"/>
                  </a:cubicBezTo>
                  <a:cubicBezTo>
                    <a:pt x="18965" y="184"/>
                    <a:pt x="65086" y="89"/>
                    <a:pt x="65086" y="89"/>
                  </a:cubicBezTo>
                  <a:cubicBezTo>
                    <a:pt x="69803" y="-369"/>
                    <a:pt x="74510" y="955"/>
                    <a:pt x="78305" y="3803"/>
                  </a:cubicBezTo>
                  <a:cubicBezTo>
                    <a:pt x="84105" y="8375"/>
                    <a:pt x="150957" y="93148"/>
                    <a:pt x="150957" y="93148"/>
                  </a:cubicBezTo>
                  <a:cubicBezTo>
                    <a:pt x="150957" y="93148"/>
                    <a:pt x="153905" y="98291"/>
                    <a:pt x="145252" y="98863"/>
                  </a:cubicBezTo>
                  <a:cubicBezTo>
                    <a:pt x="136598" y="99434"/>
                    <a:pt x="80587" y="98863"/>
                    <a:pt x="80587" y="98863"/>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0" name="Google Shape;530;p16"/>
            <p:cNvSpPr/>
            <p:nvPr/>
          </p:nvSpPr>
          <p:spPr>
            <a:xfrm>
              <a:off x="7182331" y="2728860"/>
              <a:ext cx="37082" cy="30910"/>
            </a:xfrm>
            <a:custGeom>
              <a:avLst/>
              <a:gdLst/>
              <a:ahLst/>
              <a:cxnLst/>
              <a:rect l="l" t="t" r="r" b="b"/>
              <a:pathLst>
                <a:path w="98885" h="82426" extrusionOk="0">
                  <a:moveTo>
                    <a:pt x="15807" y="295"/>
                  </a:moveTo>
                  <a:cubicBezTo>
                    <a:pt x="15807" y="295"/>
                    <a:pt x="-3878" y="-3420"/>
                    <a:pt x="687" y="15534"/>
                  </a:cubicBezTo>
                  <a:cubicBezTo>
                    <a:pt x="5251" y="34489"/>
                    <a:pt x="33495" y="54111"/>
                    <a:pt x="33495" y="54111"/>
                  </a:cubicBezTo>
                  <a:lnTo>
                    <a:pt x="62974" y="78876"/>
                  </a:lnTo>
                  <a:cubicBezTo>
                    <a:pt x="70334" y="83610"/>
                    <a:pt x="79768" y="83610"/>
                    <a:pt x="87128" y="78876"/>
                  </a:cubicBezTo>
                  <a:cubicBezTo>
                    <a:pt x="94736" y="74113"/>
                    <a:pt x="105387" y="61159"/>
                    <a:pt x="93690" y="48872"/>
                  </a:cubicBezTo>
                  <a:cubicBezTo>
                    <a:pt x="81993" y="36585"/>
                    <a:pt x="71533" y="9629"/>
                    <a:pt x="41673" y="10772"/>
                  </a:cubicBezTo>
                  <a:cubicBezTo>
                    <a:pt x="41673" y="10772"/>
                    <a:pt x="40056" y="3628"/>
                    <a:pt x="22654" y="1247"/>
                  </a:cubicBezTo>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1" name="Google Shape;531;p16"/>
            <p:cNvSpPr/>
            <p:nvPr/>
          </p:nvSpPr>
          <p:spPr>
            <a:xfrm>
              <a:off x="7286654" y="2565698"/>
              <a:ext cx="128280" cy="258276"/>
            </a:xfrm>
            <a:custGeom>
              <a:avLst/>
              <a:gdLst/>
              <a:ahLst/>
              <a:cxnLst/>
              <a:rect l="l" t="t" r="r" b="b"/>
              <a:pathLst>
                <a:path w="342080" h="688737" extrusionOk="0">
                  <a:moveTo>
                    <a:pt x="250227" y="66733"/>
                  </a:moveTo>
                  <a:cubicBezTo>
                    <a:pt x="250227" y="66733"/>
                    <a:pt x="195357" y="148457"/>
                    <a:pt x="118901" y="156172"/>
                  </a:cubicBezTo>
                  <a:cubicBezTo>
                    <a:pt x="94841" y="132360"/>
                    <a:pt x="92654" y="47683"/>
                    <a:pt x="126033" y="20632"/>
                  </a:cubicBezTo>
                  <a:cubicBezTo>
                    <a:pt x="126033" y="20632"/>
                    <a:pt x="95317" y="-4229"/>
                    <a:pt x="74301" y="629"/>
                  </a:cubicBezTo>
                  <a:cubicBezTo>
                    <a:pt x="49433" y="14088"/>
                    <a:pt x="30395" y="36272"/>
                    <a:pt x="20857" y="62923"/>
                  </a:cubicBezTo>
                  <a:cubicBezTo>
                    <a:pt x="6783" y="106071"/>
                    <a:pt x="-1110" y="155792"/>
                    <a:pt x="126" y="236087"/>
                  </a:cubicBezTo>
                  <a:cubicBezTo>
                    <a:pt x="1363" y="316383"/>
                    <a:pt x="126" y="561557"/>
                    <a:pt x="126" y="561557"/>
                  </a:cubicBezTo>
                  <a:cubicBezTo>
                    <a:pt x="126" y="561557"/>
                    <a:pt x="10967" y="613468"/>
                    <a:pt x="80102" y="652044"/>
                  </a:cubicBezTo>
                  <a:cubicBezTo>
                    <a:pt x="149236" y="690620"/>
                    <a:pt x="200207" y="694335"/>
                    <a:pt x="247754" y="683381"/>
                  </a:cubicBezTo>
                  <a:cubicBezTo>
                    <a:pt x="286458" y="674333"/>
                    <a:pt x="318410" y="660712"/>
                    <a:pt x="331723" y="632613"/>
                  </a:cubicBezTo>
                  <a:cubicBezTo>
                    <a:pt x="328300" y="576320"/>
                    <a:pt x="303195" y="429540"/>
                    <a:pt x="312704" y="358769"/>
                  </a:cubicBezTo>
                  <a:cubicBezTo>
                    <a:pt x="322214" y="287999"/>
                    <a:pt x="336954" y="234944"/>
                    <a:pt x="341233" y="177794"/>
                  </a:cubicBezTo>
                  <a:cubicBezTo>
                    <a:pt x="345512" y="120644"/>
                    <a:pt x="333625" y="121692"/>
                    <a:pt x="305001" y="101594"/>
                  </a:cubicBezTo>
                  <a:cubicBezTo>
                    <a:pt x="287618" y="88650"/>
                    <a:pt x="269312" y="77001"/>
                    <a:pt x="250227" y="6673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2" name="Google Shape;532;p16"/>
            <p:cNvSpPr/>
            <p:nvPr/>
          </p:nvSpPr>
          <p:spPr>
            <a:xfrm>
              <a:off x="7391109" y="2618517"/>
              <a:ext cx="49710" cy="228160"/>
            </a:xfrm>
            <a:custGeom>
              <a:avLst/>
              <a:gdLst/>
              <a:ahLst/>
              <a:cxnLst/>
              <a:rect l="l" t="t" r="r" b="b"/>
              <a:pathLst>
                <a:path w="132559" h="608427" extrusionOk="0">
                  <a:moveTo>
                    <a:pt x="1779" y="533694"/>
                  </a:moveTo>
                  <a:cubicBezTo>
                    <a:pt x="13190" y="520931"/>
                    <a:pt x="32779" y="450160"/>
                    <a:pt x="44001" y="405488"/>
                  </a:cubicBezTo>
                  <a:cubicBezTo>
                    <a:pt x="54832" y="355339"/>
                    <a:pt x="57019" y="303694"/>
                    <a:pt x="50467" y="252802"/>
                  </a:cubicBezTo>
                  <a:cubicBezTo>
                    <a:pt x="40387" y="191842"/>
                    <a:pt x="12429" y="107451"/>
                    <a:pt x="4536" y="72494"/>
                  </a:cubicBezTo>
                  <a:cubicBezTo>
                    <a:pt x="-3357" y="37537"/>
                    <a:pt x="7104" y="22678"/>
                    <a:pt x="22604" y="8581"/>
                  </a:cubicBezTo>
                  <a:cubicBezTo>
                    <a:pt x="40767" y="-7993"/>
                    <a:pt x="67870" y="-3040"/>
                    <a:pt x="85367" y="45538"/>
                  </a:cubicBezTo>
                  <a:cubicBezTo>
                    <a:pt x="108199" y="112727"/>
                    <a:pt x="123538" y="182231"/>
                    <a:pt x="131108" y="252802"/>
                  </a:cubicBezTo>
                  <a:cubicBezTo>
                    <a:pt x="135206" y="305361"/>
                    <a:pt x="130614" y="358234"/>
                    <a:pt x="117509" y="409298"/>
                  </a:cubicBezTo>
                  <a:cubicBezTo>
                    <a:pt x="105813" y="456923"/>
                    <a:pt x="88981" y="491403"/>
                    <a:pt x="66728" y="535028"/>
                  </a:cubicBezTo>
                  <a:cubicBezTo>
                    <a:pt x="60737" y="546839"/>
                    <a:pt x="47044" y="580081"/>
                    <a:pt x="38200" y="604084"/>
                  </a:cubicBezTo>
                  <a:cubicBezTo>
                    <a:pt x="29356" y="628087"/>
                    <a:pt x="-8587" y="545315"/>
                    <a:pt x="1779" y="53369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533;p16"/>
            <p:cNvSpPr/>
            <p:nvPr/>
          </p:nvSpPr>
          <p:spPr>
            <a:xfrm>
              <a:off x="7311279" y="2475275"/>
              <a:ext cx="85098" cy="103818"/>
            </a:xfrm>
            <a:custGeom>
              <a:avLst/>
              <a:gdLst/>
              <a:ahLst/>
              <a:cxnLst/>
              <a:rect l="l" t="t" r="r" b="b"/>
              <a:pathLst>
                <a:path w="226927" h="276849" extrusionOk="0">
                  <a:moveTo>
                    <a:pt x="4992" y="100093"/>
                  </a:moveTo>
                  <a:lnTo>
                    <a:pt x="4992" y="100093"/>
                  </a:lnTo>
                  <a:cubicBezTo>
                    <a:pt x="14026" y="41324"/>
                    <a:pt x="56248" y="-3158"/>
                    <a:pt x="116729" y="176"/>
                  </a:cubicBezTo>
                  <a:cubicBezTo>
                    <a:pt x="180871" y="3548"/>
                    <a:pt x="230140" y="58374"/>
                    <a:pt x="226764" y="122620"/>
                  </a:cubicBezTo>
                  <a:cubicBezTo>
                    <a:pt x="224862" y="159005"/>
                    <a:pt x="206061" y="192400"/>
                    <a:pt x="175973" y="212869"/>
                  </a:cubicBezTo>
                  <a:cubicBezTo>
                    <a:pt x="173795" y="221746"/>
                    <a:pt x="170610" y="230347"/>
                    <a:pt x="166464" y="238491"/>
                  </a:cubicBezTo>
                  <a:cubicBezTo>
                    <a:pt x="145067" y="263542"/>
                    <a:pt x="80403" y="279068"/>
                    <a:pt x="61859" y="276591"/>
                  </a:cubicBezTo>
                  <a:cubicBezTo>
                    <a:pt x="37990" y="273162"/>
                    <a:pt x="25152" y="263161"/>
                    <a:pt x="13741" y="237062"/>
                  </a:cubicBezTo>
                  <a:cubicBezTo>
                    <a:pt x="-6229" y="190771"/>
                    <a:pt x="47" y="129144"/>
                    <a:pt x="4992" y="100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 name="Google Shape;534;p16"/>
            <p:cNvSpPr/>
            <p:nvPr/>
          </p:nvSpPr>
          <p:spPr>
            <a:xfrm>
              <a:off x="7314515" y="2466234"/>
              <a:ext cx="89964" cy="88884"/>
            </a:xfrm>
            <a:custGeom>
              <a:avLst/>
              <a:gdLst/>
              <a:ahLst/>
              <a:cxnLst/>
              <a:rect l="l" t="t" r="r" b="b"/>
              <a:pathLst>
                <a:path w="239905" h="237025" extrusionOk="0">
                  <a:moveTo>
                    <a:pt x="167327" y="237026"/>
                  </a:moveTo>
                  <a:lnTo>
                    <a:pt x="167327" y="237026"/>
                  </a:lnTo>
                  <a:lnTo>
                    <a:pt x="161811" y="185781"/>
                  </a:lnTo>
                  <a:cubicBezTo>
                    <a:pt x="161811" y="185781"/>
                    <a:pt x="203558" y="77387"/>
                    <a:pt x="104754" y="98151"/>
                  </a:cubicBezTo>
                  <a:cubicBezTo>
                    <a:pt x="39519" y="111962"/>
                    <a:pt x="23163" y="117868"/>
                    <a:pt x="3383" y="74053"/>
                  </a:cubicBezTo>
                  <a:cubicBezTo>
                    <a:pt x="-16397" y="30238"/>
                    <a:pt x="53498" y="-9100"/>
                    <a:pt x="136516" y="1853"/>
                  </a:cubicBezTo>
                  <a:cubicBezTo>
                    <a:pt x="196036" y="7797"/>
                    <a:pt x="241026" y="58537"/>
                    <a:pt x="239884" y="118439"/>
                  </a:cubicBezTo>
                  <a:cubicBezTo>
                    <a:pt x="237222" y="150729"/>
                    <a:pt x="228663" y="215975"/>
                    <a:pt x="167327" y="23702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5" name="Google Shape;535;p16"/>
            <p:cNvSpPr/>
            <p:nvPr/>
          </p:nvSpPr>
          <p:spPr>
            <a:xfrm>
              <a:off x="7384763" y="2604603"/>
              <a:ext cx="55737" cy="75876"/>
            </a:xfrm>
            <a:custGeom>
              <a:avLst/>
              <a:gdLst/>
              <a:ahLst/>
              <a:cxnLst/>
              <a:rect l="l" t="t" r="r" b="b"/>
              <a:pathLst>
                <a:path w="148633" h="202336" extrusionOk="0">
                  <a:moveTo>
                    <a:pt x="148634" y="161388"/>
                  </a:moveTo>
                  <a:cubicBezTo>
                    <a:pt x="148634" y="161388"/>
                    <a:pt x="94810" y="215109"/>
                    <a:pt x="31001" y="199488"/>
                  </a:cubicBezTo>
                  <a:cubicBezTo>
                    <a:pt x="21491" y="193297"/>
                    <a:pt x="0" y="67757"/>
                    <a:pt x="0" y="67757"/>
                  </a:cubicBezTo>
                  <a:cubicBezTo>
                    <a:pt x="0" y="67757"/>
                    <a:pt x="0" y="-1775"/>
                    <a:pt x="53253" y="35"/>
                  </a:cubicBezTo>
                  <a:cubicBezTo>
                    <a:pt x="106506" y="1844"/>
                    <a:pt x="148634" y="161388"/>
                    <a:pt x="148634" y="16138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6" name="Google Shape;536;p16"/>
            <p:cNvSpPr/>
            <p:nvPr/>
          </p:nvSpPr>
          <p:spPr>
            <a:xfrm>
              <a:off x="7269438" y="2565933"/>
              <a:ext cx="45289" cy="73030"/>
            </a:xfrm>
            <a:custGeom>
              <a:avLst/>
              <a:gdLst/>
              <a:ahLst/>
              <a:cxnLst/>
              <a:rect l="l" t="t" r="r" b="b"/>
              <a:pathLst>
                <a:path w="120770" h="194746" extrusionOk="0">
                  <a:moveTo>
                    <a:pt x="46502" y="194215"/>
                  </a:moveTo>
                  <a:cubicBezTo>
                    <a:pt x="46502" y="194215"/>
                    <a:pt x="11602" y="198596"/>
                    <a:pt x="0" y="182213"/>
                  </a:cubicBezTo>
                  <a:cubicBezTo>
                    <a:pt x="2092" y="153638"/>
                    <a:pt x="48594" y="7906"/>
                    <a:pt x="120771" y="0"/>
                  </a:cubicBezTo>
                  <a:cubicBezTo>
                    <a:pt x="103197" y="15916"/>
                    <a:pt x="88011" y="34300"/>
                    <a:pt x="75696" y="54578"/>
                  </a:cubicBezTo>
                  <a:cubicBezTo>
                    <a:pt x="49925" y="97345"/>
                    <a:pt x="46502" y="194215"/>
                    <a:pt x="46502" y="19421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7" name="Google Shape;537;p16"/>
            <p:cNvSpPr/>
            <p:nvPr/>
          </p:nvSpPr>
          <p:spPr>
            <a:xfrm>
              <a:off x="6661328" y="3286571"/>
              <a:ext cx="246169" cy="142323"/>
            </a:xfrm>
            <a:custGeom>
              <a:avLst/>
              <a:gdLst/>
              <a:ahLst/>
              <a:cxnLst/>
              <a:rect l="l" t="t" r="r" b="b"/>
              <a:pathLst>
                <a:path w="657677" h="380237" extrusionOk="0">
                  <a:moveTo>
                    <a:pt x="657678" y="190119"/>
                  </a:moveTo>
                  <a:cubicBezTo>
                    <a:pt x="657678" y="295119"/>
                    <a:pt x="510452" y="380238"/>
                    <a:pt x="328839" y="380238"/>
                  </a:cubicBezTo>
                  <a:cubicBezTo>
                    <a:pt x="147226" y="380238"/>
                    <a:pt x="0" y="295119"/>
                    <a:pt x="0" y="190119"/>
                  </a:cubicBezTo>
                  <a:cubicBezTo>
                    <a:pt x="0" y="85119"/>
                    <a:pt x="147226" y="0"/>
                    <a:pt x="328839" y="0"/>
                  </a:cubicBezTo>
                  <a:cubicBezTo>
                    <a:pt x="510452" y="0"/>
                    <a:pt x="657678" y="85119"/>
                    <a:pt x="657678" y="190119"/>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538;p16"/>
            <p:cNvSpPr/>
            <p:nvPr/>
          </p:nvSpPr>
          <p:spPr>
            <a:xfrm>
              <a:off x="6681151" y="2824698"/>
              <a:ext cx="58982" cy="128668"/>
            </a:xfrm>
            <a:custGeom>
              <a:avLst/>
              <a:gdLst/>
              <a:ahLst/>
              <a:cxnLst/>
              <a:rect l="l" t="t" r="r" b="b"/>
              <a:pathLst>
                <a:path w="157580" h="343757" extrusionOk="0">
                  <a:moveTo>
                    <a:pt x="34717" y="0"/>
                  </a:moveTo>
                  <a:cubicBezTo>
                    <a:pt x="31009" y="32004"/>
                    <a:pt x="-7029" y="170021"/>
                    <a:pt x="1149" y="217361"/>
                  </a:cubicBezTo>
                  <a:cubicBezTo>
                    <a:pt x="9327" y="264700"/>
                    <a:pt x="139512" y="343757"/>
                    <a:pt x="139512" y="343757"/>
                  </a:cubicBezTo>
                  <a:lnTo>
                    <a:pt x="157580" y="262795"/>
                  </a:lnTo>
                  <a:lnTo>
                    <a:pt x="85403" y="192024"/>
                  </a:lnTo>
                  <a:lnTo>
                    <a:pt x="104898" y="57912"/>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539;p16"/>
            <p:cNvSpPr/>
            <p:nvPr/>
          </p:nvSpPr>
          <p:spPr>
            <a:xfrm>
              <a:off x="6689412" y="2771791"/>
              <a:ext cx="42428" cy="81725"/>
            </a:xfrm>
            <a:custGeom>
              <a:avLst/>
              <a:gdLst/>
              <a:ahLst/>
              <a:cxnLst/>
              <a:rect l="l" t="t" r="r" b="b"/>
              <a:pathLst>
                <a:path w="113353" h="218341" extrusionOk="0">
                  <a:moveTo>
                    <a:pt x="113353" y="5238"/>
                  </a:moveTo>
                  <a:cubicBezTo>
                    <a:pt x="87120" y="-6849"/>
                    <a:pt x="56006" y="2599"/>
                    <a:pt x="40891" y="27240"/>
                  </a:cubicBezTo>
                  <a:cubicBezTo>
                    <a:pt x="21872" y="59054"/>
                    <a:pt x="1807" y="168020"/>
                    <a:pt x="0" y="186689"/>
                  </a:cubicBezTo>
                  <a:cubicBezTo>
                    <a:pt x="0" y="186689"/>
                    <a:pt x="26912" y="223836"/>
                    <a:pt x="67232" y="21764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540;p16"/>
            <p:cNvSpPr/>
            <p:nvPr/>
          </p:nvSpPr>
          <p:spPr>
            <a:xfrm>
              <a:off x="6782889" y="3337575"/>
              <a:ext cx="91454" cy="51556"/>
            </a:xfrm>
            <a:custGeom>
              <a:avLst/>
              <a:gdLst/>
              <a:ahLst/>
              <a:cxnLst/>
              <a:rect l="l" t="t" r="r" b="b"/>
              <a:pathLst>
                <a:path w="244333" h="137739" extrusionOk="0">
                  <a:moveTo>
                    <a:pt x="12344" y="32993"/>
                  </a:moveTo>
                  <a:cubicBezTo>
                    <a:pt x="40672" y="40842"/>
                    <a:pt x="70948" y="37175"/>
                    <a:pt x="96598" y="22802"/>
                  </a:cubicBezTo>
                  <a:cubicBezTo>
                    <a:pt x="116948" y="23468"/>
                    <a:pt x="227163" y="-23775"/>
                    <a:pt x="242093" y="15848"/>
                  </a:cubicBezTo>
                  <a:cubicBezTo>
                    <a:pt x="255216" y="50615"/>
                    <a:pt x="207479" y="82523"/>
                    <a:pt x="181993" y="89001"/>
                  </a:cubicBezTo>
                  <a:cubicBezTo>
                    <a:pt x="126363" y="102431"/>
                    <a:pt x="85186" y="130244"/>
                    <a:pt x="62839" y="135006"/>
                  </a:cubicBezTo>
                  <a:cubicBezTo>
                    <a:pt x="46197" y="138530"/>
                    <a:pt x="24801" y="140817"/>
                    <a:pt x="11297" y="127672"/>
                  </a:cubicBezTo>
                  <a:cubicBezTo>
                    <a:pt x="-4583" y="111956"/>
                    <a:pt x="-3252" y="53472"/>
                    <a:pt x="12344" y="3299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541;p16"/>
            <p:cNvSpPr/>
            <p:nvPr/>
          </p:nvSpPr>
          <p:spPr>
            <a:xfrm>
              <a:off x="6784412" y="3346110"/>
              <a:ext cx="89915" cy="43199"/>
            </a:xfrm>
            <a:custGeom>
              <a:avLst/>
              <a:gdLst/>
              <a:ahLst/>
              <a:cxnLst/>
              <a:rect l="l" t="t" r="r" b="b"/>
              <a:pathLst>
                <a:path w="240222" h="115414" extrusionOk="0">
                  <a:moveTo>
                    <a:pt x="58769" y="102584"/>
                  </a:moveTo>
                  <a:cubicBezTo>
                    <a:pt x="81116" y="97822"/>
                    <a:pt x="122292" y="70009"/>
                    <a:pt x="177923" y="56579"/>
                  </a:cubicBezTo>
                  <a:cubicBezTo>
                    <a:pt x="199319" y="51340"/>
                    <a:pt x="236121" y="28004"/>
                    <a:pt x="239830" y="0"/>
                  </a:cubicBezTo>
                  <a:cubicBezTo>
                    <a:pt x="244775" y="32004"/>
                    <a:pt x="201792" y="60388"/>
                    <a:pt x="177923" y="66675"/>
                  </a:cubicBezTo>
                  <a:cubicBezTo>
                    <a:pt x="122292" y="80105"/>
                    <a:pt x="81116" y="107918"/>
                    <a:pt x="58769" y="112681"/>
                  </a:cubicBezTo>
                  <a:cubicBezTo>
                    <a:pt x="42127" y="116205"/>
                    <a:pt x="20731" y="118491"/>
                    <a:pt x="7227" y="105346"/>
                  </a:cubicBezTo>
                  <a:cubicBezTo>
                    <a:pt x="3793" y="101575"/>
                    <a:pt x="1314" y="97041"/>
                    <a:pt x="0" y="92107"/>
                  </a:cubicBezTo>
                  <a:cubicBezTo>
                    <a:pt x="16840" y="104699"/>
                    <a:pt x="38626" y="108575"/>
                    <a:pt x="58769" y="1025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542;p16"/>
            <p:cNvSpPr/>
            <p:nvPr/>
          </p:nvSpPr>
          <p:spPr>
            <a:xfrm>
              <a:off x="6715968" y="3307485"/>
              <a:ext cx="91493" cy="51556"/>
            </a:xfrm>
            <a:custGeom>
              <a:avLst/>
              <a:gdLst/>
              <a:ahLst/>
              <a:cxnLst/>
              <a:rect l="l" t="t" r="r" b="b"/>
              <a:pathLst>
                <a:path w="244438" h="137739" extrusionOk="0">
                  <a:moveTo>
                    <a:pt x="12449" y="32993"/>
                  </a:moveTo>
                  <a:cubicBezTo>
                    <a:pt x="40778" y="40842"/>
                    <a:pt x="71053" y="37175"/>
                    <a:pt x="96703" y="22802"/>
                  </a:cubicBezTo>
                  <a:cubicBezTo>
                    <a:pt x="116959" y="23468"/>
                    <a:pt x="227174" y="-23775"/>
                    <a:pt x="242199" y="15848"/>
                  </a:cubicBezTo>
                  <a:cubicBezTo>
                    <a:pt x="255322" y="50615"/>
                    <a:pt x="207584" y="82523"/>
                    <a:pt x="182099" y="89001"/>
                  </a:cubicBezTo>
                  <a:cubicBezTo>
                    <a:pt x="126468" y="102526"/>
                    <a:pt x="85197" y="130244"/>
                    <a:pt x="62849" y="135006"/>
                  </a:cubicBezTo>
                  <a:cubicBezTo>
                    <a:pt x="46208" y="138530"/>
                    <a:pt x="24811" y="140817"/>
                    <a:pt x="11403" y="127672"/>
                  </a:cubicBezTo>
                  <a:cubicBezTo>
                    <a:pt x="-4573" y="111956"/>
                    <a:pt x="-3337" y="53758"/>
                    <a:pt x="12449" y="3299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543;p16"/>
            <p:cNvSpPr/>
            <p:nvPr/>
          </p:nvSpPr>
          <p:spPr>
            <a:xfrm>
              <a:off x="6717638" y="3316019"/>
              <a:ext cx="89951" cy="43199"/>
            </a:xfrm>
            <a:custGeom>
              <a:avLst/>
              <a:gdLst/>
              <a:ahLst/>
              <a:cxnLst/>
              <a:rect l="l" t="t" r="r" b="b"/>
              <a:pathLst>
                <a:path w="240317" h="115414" extrusionOk="0">
                  <a:moveTo>
                    <a:pt x="58769" y="102584"/>
                  </a:moveTo>
                  <a:cubicBezTo>
                    <a:pt x="81116" y="97822"/>
                    <a:pt x="122387" y="70009"/>
                    <a:pt x="178018" y="56579"/>
                  </a:cubicBezTo>
                  <a:cubicBezTo>
                    <a:pt x="199319" y="51340"/>
                    <a:pt x="236216" y="28004"/>
                    <a:pt x="239925" y="0"/>
                  </a:cubicBezTo>
                  <a:cubicBezTo>
                    <a:pt x="244870" y="32004"/>
                    <a:pt x="201887" y="60388"/>
                    <a:pt x="178018" y="66675"/>
                  </a:cubicBezTo>
                  <a:cubicBezTo>
                    <a:pt x="122387" y="80201"/>
                    <a:pt x="81116" y="107918"/>
                    <a:pt x="58769" y="112681"/>
                  </a:cubicBezTo>
                  <a:cubicBezTo>
                    <a:pt x="42127" y="116205"/>
                    <a:pt x="20731" y="118491"/>
                    <a:pt x="7322" y="105346"/>
                  </a:cubicBezTo>
                  <a:cubicBezTo>
                    <a:pt x="3892" y="101556"/>
                    <a:pt x="1386" y="97031"/>
                    <a:pt x="0" y="92107"/>
                  </a:cubicBezTo>
                  <a:cubicBezTo>
                    <a:pt x="16840" y="104699"/>
                    <a:pt x="38626" y="108576"/>
                    <a:pt x="58769" y="1025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544;p16"/>
            <p:cNvSpPr/>
            <p:nvPr/>
          </p:nvSpPr>
          <p:spPr>
            <a:xfrm>
              <a:off x="6715994" y="2973759"/>
              <a:ext cx="133983" cy="378277"/>
            </a:xfrm>
            <a:custGeom>
              <a:avLst/>
              <a:gdLst/>
              <a:ahLst/>
              <a:cxnLst/>
              <a:rect l="l" t="t" r="r" b="b"/>
              <a:pathLst>
                <a:path w="357956" h="1010624" extrusionOk="0">
                  <a:moveTo>
                    <a:pt x="10194" y="624745"/>
                  </a:moveTo>
                  <a:cubicBezTo>
                    <a:pt x="14905" y="583749"/>
                    <a:pt x="23405" y="543287"/>
                    <a:pt x="35584" y="503872"/>
                  </a:cubicBezTo>
                  <a:cubicBezTo>
                    <a:pt x="35584" y="503872"/>
                    <a:pt x="28071" y="399574"/>
                    <a:pt x="24268" y="300609"/>
                  </a:cubicBezTo>
                  <a:cubicBezTo>
                    <a:pt x="19893" y="188404"/>
                    <a:pt x="-19001" y="89630"/>
                    <a:pt x="11715" y="0"/>
                  </a:cubicBezTo>
                  <a:lnTo>
                    <a:pt x="357956" y="77057"/>
                  </a:lnTo>
                  <a:cubicBezTo>
                    <a:pt x="357956" y="77057"/>
                    <a:pt x="337035" y="524732"/>
                    <a:pt x="332376" y="578739"/>
                  </a:cubicBezTo>
                  <a:cubicBezTo>
                    <a:pt x="329842" y="620897"/>
                    <a:pt x="324665" y="662864"/>
                    <a:pt x="316875" y="704374"/>
                  </a:cubicBezTo>
                  <a:cubicBezTo>
                    <a:pt x="301090" y="791242"/>
                    <a:pt x="275414" y="997839"/>
                    <a:pt x="275414" y="997839"/>
                  </a:cubicBezTo>
                  <a:cubicBezTo>
                    <a:pt x="238897" y="1019175"/>
                    <a:pt x="190874" y="1007364"/>
                    <a:pt x="190874" y="1007364"/>
                  </a:cubicBezTo>
                  <a:cubicBezTo>
                    <a:pt x="190874" y="1007364"/>
                    <a:pt x="193537" y="745998"/>
                    <a:pt x="195914" y="683514"/>
                  </a:cubicBezTo>
                  <a:cubicBezTo>
                    <a:pt x="198767" y="607314"/>
                    <a:pt x="201049" y="612934"/>
                    <a:pt x="201049" y="612934"/>
                  </a:cubicBezTo>
                  <a:lnTo>
                    <a:pt x="189638" y="422434"/>
                  </a:lnTo>
                  <a:lnTo>
                    <a:pt x="182221" y="327755"/>
                  </a:lnTo>
                  <a:cubicBezTo>
                    <a:pt x="182221" y="327755"/>
                    <a:pt x="172711" y="397288"/>
                    <a:pt x="166435" y="459391"/>
                  </a:cubicBezTo>
                  <a:cubicBezTo>
                    <a:pt x="160919" y="513493"/>
                    <a:pt x="147416" y="562451"/>
                    <a:pt x="133342" y="663226"/>
                  </a:cubicBezTo>
                  <a:cubicBezTo>
                    <a:pt x="120694" y="750665"/>
                    <a:pt x="100154" y="926306"/>
                    <a:pt x="100154" y="926306"/>
                  </a:cubicBezTo>
                  <a:cubicBezTo>
                    <a:pt x="63637" y="947547"/>
                    <a:pt x="13997" y="929926"/>
                    <a:pt x="13997" y="929926"/>
                  </a:cubicBezTo>
                  <a:cubicBezTo>
                    <a:pt x="13997" y="929926"/>
                    <a:pt x="304" y="700564"/>
                    <a:pt x="10194" y="62474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545;p16"/>
            <p:cNvSpPr/>
            <p:nvPr/>
          </p:nvSpPr>
          <p:spPr>
            <a:xfrm>
              <a:off x="6733197" y="2663396"/>
              <a:ext cx="97219" cy="155678"/>
            </a:xfrm>
            <a:custGeom>
              <a:avLst/>
              <a:gdLst/>
              <a:ahLst/>
              <a:cxnLst/>
              <a:rect l="l" t="t" r="r" b="b"/>
              <a:pathLst>
                <a:path w="259735" h="415919" extrusionOk="0">
                  <a:moveTo>
                    <a:pt x="14728" y="296735"/>
                  </a:moveTo>
                  <a:cubicBezTo>
                    <a:pt x="41069" y="298068"/>
                    <a:pt x="60659" y="304831"/>
                    <a:pt x="63892" y="296735"/>
                  </a:cubicBezTo>
                  <a:cubicBezTo>
                    <a:pt x="66746" y="283124"/>
                    <a:pt x="68778" y="269351"/>
                    <a:pt x="69978" y="255492"/>
                  </a:cubicBezTo>
                  <a:cubicBezTo>
                    <a:pt x="66935" y="247776"/>
                    <a:pt x="64272" y="239585"/>
                    <a:pt x="64272" y="239585"/>
                  </a:cubicBezTo>
                  <a:cubicBezTo>
                    <a:pt x="31274" y="219201"/>
                    <a:pt x="20814" y="183388"/>
                    <a:pt x="16725" y="141763"/>
                  </a:cubicBezTo>
                  <a:cubicBezTo>
                    <a:pt x="9307" y="70516"/>
                    <a:pt x="47726" y="8413"/>
                    <a:pt x="118857" y="698"/>
                  </a:cubicBezTo>
                  <a:cubicBezTo>
                    <a:pt x="185424" y="-6350"/>
                    <a:pt x="234968" y="40798"/>
                    <a:pt x="248091" y="105473"/>
                  </a:cubicBezTo>
                  <a:cubicBezTo>
                    <a:pt x="255128" y="137382"/>
                    <a:pt x="269202" y="197675"/>
                    <a:pt x="250183" y="250158"/>
                  </a:cubicBezTo>
                  <a:cubicBezTo>
                    <a:pt x="239533" y="279495"/>
                    <a:pt x="225839" y="302831"/>
                    <a:pt x="212145" y="307308"/>
                  </a:cubicBezTo>
                  <a:cubicBezTo>
                    <a:pt x="198902" y="306889"/>
                    <a:pt x="185695" y="305708"/>
                    <a:pt x="172586" y="303784"/>
                  </a:cubicBezTo>
                  <a:lnTo>
                    <a:pt x="172586" y="303784"/>
                  </a:lnTo>
                  <a:cubicBezTo>
                    <a:pt x="172586" y="303784"/>
                    <a:pt x="169067" y="323500"/>
                    <a:pt x="166595" y="336264"/>
                  </a:cubicBezTo>
                  <a:cubicBezTo>
                    <a:pt x="164122" y="349027"/>
                    <a:pt x="165168" y="355314"/>
                    <a:pt x="190368" y="371221"/>
                  </a:cubicBezTo>
                  <a:cubicBezTo>
                    <a:pt x="215569" y="387127"/>
                    <a:pt x="152330" y="418846"/>
                    <a:pt x="110774" y="415702"/>
                  </a:cubicBezTo>
                  <a:cubicBezTo>
                    <a:pt x="69217" y="412559"/>
                    <a:pt x="22716" y="387127"/>
                    <a:pt x="9878" y="360648"/>
                  </a:cubicBezTo>
                  <a:cubicBezTo>
                    <a:pt x="-4577" y="331120"/>
                    <a:pt x="-3340" y="295878"/>
                    <a:pt x="14728" y="2967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6" name="Google Shape;546;p16"/>
            <p:cNvSpPr/>
            <p:nvPr/>
          </p:nvSpPr>
          <p:spPr>
            <a:xfrm>
              <a:off x="6701449" y="2773633"/>
              <a:ext cx="149347" cy="247668"/>
            </a:xfrm>
            <a:custGeom>
              <a:avLst/>
              <a:gdLst/>
              <a:ahLst/>
              <a:cxnLst/>
              <a:rect l="l" t="t" r="r" b="b"/>
              <a:pathLst>
                <a:path w="399004" h="661684" extrusionOk="0">
                  <a:moveTo>
                    <a:pt x="137586" y="6128"/>
                  </a:moveTo>
                  <a:cubicBezTo>
                    <a:pt x="130359" y="24416"/>
                    <a:pt x="148903" y="46704"/>
                    <a:pt x="198352" y="62230"/>
                  </a:cubicBezTo>
                  <a:cubicBezTo>
                    <a:pt x="247801" y="77756"/>
                    <a:pt x="252271" y="57753"/>
                    <a:pt x="252271" y="57753"/>
                  </a:cubicBezTo>
                  <a:cubicBezTo>
                    <a:pt x="252271" y="57753"/>
                    <a:pt x="324733" y="90900"/>
                    <a:pt x="348317" y="107379"/>
                  </a:cubicBezTo>
                  <a:cubicBezTo>
                    <a:pt x="378082" y="128143"/>
                    <a:pt x="391205" y="188341"/>
                    <a:pt x="395199" y="289878"/>
                  </a:cubicBezTo>
                  <a:cubicBezTo>
                    <a:pt x="399859" y="407321"/>
                    <a:pt x="400239" y="581628"/>
                    <a:pt x="396340" y="611727"/>
                  </a:cubicBezTo>
                  <a:cubicBezTo>
                    <a:pt x="396340" y="611727"/>
                    <a:pt x="340900" y="667068"/>
                    <a:pt x="269864" y="661257"/>
                  </a:cubicBezTo>
                  <a:cubicBezTo>
                    <a:pt x="198827" y="655447"/>
                    <a:pt x="79673" y="592487"/>
                    <a:pt x="50479" y="543909"/>
                  </a:cubicBezTo>
                  <a:cubicBezTo>
                    <a:pt x="51240" y="440849"/>
                    <a:pt x="63317" y="424085"/>
                    <a:pt x="46675" y="364744"/>
                  </a:cubicBezTo>
                  <a:cubicBezTo>
                    <a:pt x="8637" y="228918"/>
                    <a:pt x="-11523" y="173292"/>
                    <a:pt x="6925" y="82995"/>
                  </a:cubicBezTo>
                  <a:cubicBezTo>
                    <a:pt x="22236" y="8604"/>
                    <a:pt x="43632" y="-635"/>
                    <a:pt x="73492" y="32"/>
                  </a:cubicBezTo>
                  <a:cubicBezTo>
                    <a:pt x="94947" y="956"/>
                    <a:pt x="116341" y="2985"/>
                    <a:pt x="137586" y="612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7" name="Google Shape;547;p16"/>
            <p:cNvSpPr/>
            <p:nvPr/>
          </p:nvSpPr>
          <p:spPr>
            <a:xfrm>
              <a:off x="6807278" y="2804619"/>
              <a:ext cx="188299" cy="147777"/>
            </a:xfrm>
            <a:custGeom>
              <a:avLst/>
              <a:gdLst/>
              <a:ahLst/>
              <a:cxnLst/>
              <a:rect l="l" t="t" r="r" b="b"/>
              <a:pathLst>
                <a:path w="503069" h="394810" extrusionOk="0">
                  <a:moveTo>
                    <a:pt x="224008" y="304248"/>
                  </a:moveTo>
                  <a:cubicBezTo>
                    <a:pt x="165809" y="318917"/>
                    <a:pt x="152116" y="282150"/>
                    <a:pt x="144413" y="251670"/>
                  </a:cubicBezTo>
                  <a:cubicBezTo>
                    <a:pt x="125965" y="177852"/>
                    <a:pt x="115884" y="111272"/>
                    <a:pt x="102096" y="69362"/>
                  </a:cubicBezTo>
                  <a:cubicBezTo>
                    <a:pt x="85834" y="20022"/>
                    <a:pt x="68812" y="12212"/>
                    <a:pt x="45039" y="2687"/>
                  </a:cubicBezTo>
                  <a:cubicBezTo>
                    <a:pt x="16510" y="-8553"/>
                    <a:pt x="-7264" y="15260"/>
                    <a:pt x="2056" y="78125"/>
                  </a:cubicBezTo>
                  <a:cubicBezTo>
                    <a:pt x="13182" y="152420"/>
                    <a:pt x="27731" y="204617"/>
                    <a:pt x="55404" y="292628"/>
                  </a:cubicBezTo>
                  <a:cubicBezTo>
                    <a:pt x="62726" y="315583"/>
                    <a:pt x="78988" y="356350"/>
                    <a:pt x="102952" y="376067"/>
                  </a:cubicBezTo>
                  <a:cubicBezTo>
                    <a:pt x="133002" y="400451"/>
                    <a:pt x="178267" y="399403"/>
                    <a:pt x="246735" y="382353"/>
                  </a:cubicBezTo>
                  <a:cubicBezTo>
                    <a:pt x="275929" y="375019"/>
                    <a:pt x="307977" y="357588"/>
                    <a:pt x="363227" y="331776"/>
                  </a:cubicBezTo>
                  <a:cubicBezTo>
                    <a:pt x="378252" y="324822"/>
                    <a:pt x="389853" y="320060"/>
                    <a:pt x="418382" y="306725"/>
                  </a:cubicBezTo>
                  <a:cubicBezTo>
                    <a:pt x="446972" y="293856"/>
                    <a:pt x="472030" y="274245"/>
                    <a:pt x="491415" y="249575"/>
                  </a:cubicBezTo>
                  <a:cubicBezTo>
                    <a:pt x="506345" y="227953"/>
                    <a:pt x="503682" y="214142"/>
                    <a:pt x="500925" y="209284"/>
                  </a:cubicBezTo>
                  <a:cubicBezTo>
                    <a:pt x="498167" y="204426"/>
                    <a:pt x="494934" y="208046"/>
                    <a:pt x="486946" y="217095"/>
                  </a:cubicBezTo>
                  <a:cubicBezTo>
                    <a:pt x="475446" y="232497"/>
                    <a:pt x="461234" y="245670"/>
                    <a:pt x="445009" y="255956"/>
                  </a:cubicBezTo>
                  <a:cubicBezTo>
                    <a:pt x="445009" y="255956"/>
                    <a:pt x="463457" y="236906"/>
                    <a:pt x="473537" y="224524"/>
                  </a:cubicBezTo>
                  <a:cubicBezTo>
                    <a:pt x="482455" y="213561"/>
                    <a:pt x="489875" y="201445"/>
                    <a:pt x="495599" y="188520"/>
                  </a:cubicBezTo>
                  <a:cubicBezTo>
                    <a:pt x="500829" y="175851"/>
                    <a:pt x="489989" y="158706"/>
                    <a:pt x="481715" y="167755"/>
                  </a:cubicBezTo>
                  <a:cubicBezTo>
                    <a:pt x="473442" y="176804"/>
                    <a:pt x="469543" y="185853"/>
                    <a:pt x="454518" y="203950"/>
                  </a:cubicBezTo>
                  <a:cubicBezTo>
                    <a:pt x="446394" y="213542"/>
                    <a:pt x="437170" y="222143"/>
                    <a:pt x="427036" y="229572"/>
                  </a:cubicBezTo>
                  <a:cubicBezTo>
                    <a:pt x="436376" y="216895"/>
                    <a:pt x="444676" y="203483"/>
                    <a:pt x="451855" y="189472"/>
                  </a:cubicBezTo>
                  <a:cubicBezTo>
                    <a:pt x="461365" y="169946"/>
                    <a:pt x="429508" y="179947"/>
                    <a:pt x="411250" y="198997"/>
                  </a:cubicBezTo>
                  <a:cubicBezTo>
                    <a:pt x="397937" y="212808"/>
                    <a:pt x="386620" y="220809"/>
                    <a:pt x="386240" y="216999"/>
                  </a:cubicBezTo>
                  <a:cubicBezTo>
                    <a:pt x="385860" y="213189"/>
                    <a:pt x="359994" y="241097"/>
                    <a:pt x="346775" y="255099"/>
                  </a:cubicBezTo>
                  <a:cubicBezTo>
                    <a:pt x="333557" y="269101"/>
                    <a:pt x="279448" y="290246"/>
                    <a:pt x="224008" y="30424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8" name="Google Shape;548;p16"/>
            <p:cNvSpPr/>
            <p:nvPr/>
          </p:nvSpPr>
          <p:spPr>
            <a:xfrm>
              <a:off x="6800502" y="2801416"/>
              <a:ext cx="57697" cy="84545"/>
            </a:xfrm>
            <a:custGeom>
              <a:avLst/>
              <a:gdLst/>
              <a:ahLst/>
              <a:cxnLst/>
              <a:rect l="l" t="t" r="r" b="b"/>
              <a:pathLst>
                <a:path w="154147" h="225876" extrusionOk="0">
                  <a:moveTo>
                    <a:pt x="41365" y="1052"/>
                  </a:moveTo>
                  <a:cubicBezTo>
                    <a:pt x="80259" y="-4758"/>
                    <a:pt x="107931" y="12768"/>
                    <a:pt x="124954" y="71823"/>
                  </a:cubicBezTo>
                  <a:cubicBezTo>
                    <a:pt x="141976" y="130878"/>
                    <a:pt x="154148" y="179360"/>
                    <a:pt x="154148" y="179360"/>
                  </a:cubicBezTo>
                  <a:cubicBezTo>
                    <a:pt x="138761" y="201611"/>
                    <a:pt x="115453" y="217117"/>
                    <a:pt x="89008" y="222699"/>
                  </a:cubicBezTo>
                  <a:cubicBezTo>
                    <a:pt x="42411" y="233939"/>
                    <a:pt x="25674" y="211745"/>
                    <a:pt x="25674" y="211745"/>
                  </a:cubicBezTo>
                  <a:cubicBezTo>
                    <a:pt x="25674" y="211745"/>
                    <a:pt x="12741" y="149833"/>
                    <a:pt x="4753" y="107732"/>
                  </a:cubicBezTo>
                  <a:cubicBezTo>
                    <a:pt x="-3235" y="65632"/>
                    <a:pt x="-6753" y="8101"/>
                    <a:pt x="41365" y="10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9" name="Google Shape;549;p16"/>
            <p:cNvSpPr/>
            <p:nvPr/>
          </p:nvSpPr>
          <p:spPr>
            <a:xfrm>
              <a:off x="6736209" y="2656556"/>
              <a:ext cx="94148" cy="104017"/>
            </a:xfrm>
            <a:custGeom>
              <a:avLst/>
              <a:gdLst/>
              <a:ahLst/>
              <a:cxnLst/>
              <a:rect l="l" t="t" r="r" b="b"/>
              <a:pathLst>
                <a:path w="251532" h="277898" extrusionOk="0">
                  <a:moveTo>
                    <a:pt x="237382" y="114605"/>
                  </a:moveTo>
                  <a:cubicBezTo>
                    <a:pt x="237382" y="114605"/>
                    <a:pt x="298814" y="20974"/>
                    <a:pt x="165681" y="1924"/>
                  </a:cubicBezTo>
                  <a:cubicBezTo>
                    <a:pt x="69635" y="-11792"/>
                    <a:pt x="7918" y="50025"/>
                    <a:pt x="786" y="117081"/>
                  </a:cubicBezTo>
                  <a:cubicBezTo>
                    <a:pt x="-6061" y="181185"/>
                    <a:pt x="33308" y="247669"/>
                    <a:pt x="61837" y="274149"/>
                  </a:cubicBezTo>
                  <a:cubicBezTo>
                    <a:pt x="75721" y="279102"/>
                    <a:pt x="105581" y="281959"/>
                    <a:pt x="144855" y="264052"/>
                  </a:cubicBezTo>
                  <a:cubicBezTo>
                    <a:pt x="146420" y="246602"/>
                    <a:pt x="147024" y="229086"/>
                    <a:pt x="146662" y="211569"/>
                  </a:cubicBezTo>
                  <a:cubicBezTo>
                    <a:pt x="146662" y="211569"/>
                    <a:pt x="99875" y="112890"/>
                    <a:pt x="237382" y="11460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0" name="Google Shape;550;p16"/>
            <p:cNvSpPr/>
            <p:nvPr/>
          </p:nvSpPr>
          <p:spPr>
            <a:xfrm>
              <a:off x="6938621" y="2869615"/>
              <a:ext cx="28491" cy="25068"/>
            </a:xfrm>
            <a:custGeom>
              <a:avLst/>
              <a:gdLst/>
              <a:ahLst/>
              <a:cxnLst/>
              <a:rect l="l" t="t" r="r" b="b"/>
              <a:pathLst>
                <a:path w="76119" h="66973" extrusionOk="0">
                  <a:moveTo>
                    <a:pt x="8709" y="56972"/>
                  </a:moveTo>
                  <a:cubicBezTo>
                    <a:pt x="8709" y="56972"/>
                    <a:pt x="-6411" y="29445"/>
                    <a:pt x="3194" y="22587"/>
                  </a:cubicBezTo>
                  <a:cubicBezTo>
                    <a:pt x="12798" y="15729"/>
                    <a:pt x="26492" y="41637"/>
                    <a:pt x="29250" y="51638"/>
                  </a:cubicBezTo>
                  <a:cubicBezTo>
                    <a:pt x="32008" y="61639"/>
                    <a:pt x="28204" y="48590"/>
                    <a:pt x="28204" y="48590"/>
                  </a:cubicBezTo>
                  <a:cubicBezTo>
                    <a:pt x="28204" y="48590"/>
                    <a:pt x="17838" y="17443"/>
                    <a:pt x="24590" y="11442"/>
                  </a:cubicBezTo>
                  <a:cubicBezTo>
                    <a:pt x="31342" y="5442"/>
                    <a:pt x="40376" y="18777"/>
                    <a:pt x="49410" y="38303"/>
                  </a:cubicBezTo>
                  <a:cubicBezTo>
                    <a:pt x="58444" y="57829"/>
                    <a:pt x="51597" y="36684"/>
                    <a:pt x="51597" y="36684"/>
                  </a:cubicBezTo>
                  <a:cubicBezTo>
                    <a:pt x="51597" y="36684"/>
                    <a:pt x="36667" y="5442"/>
                    <a:pt x="43039" y="1060"/>
                  </a:cubicBezTo>
                  <a:cubicBezTo>
                    <a:pt x="51597" y="-4655"/>
                    <a:pt x="65671" y="13823"/>
                    <a:pt x="74040" y="30492"/>
                  </a:cubicBezTo>
                  <a:cubicBezTo>
                    <a:pt x="82408" y="47161"/>
                    <a:pt x="62818" y="66973"/>
                    <a:pt x="62818" y="6697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51" name="Google Shape;551;p16"/>
            <p:cNvGrpSpPr/>
            <p:nvPr/>
          </p:nvGrpSpPr>
          <p:grpSpPr>
            <a:xfrm>
              <a:off x="6930455" y="2860622"/>
              <a:ext cx="82395" cy="49453"/>
              <a:chOff x="4865564" y="4292025"/>
              <a:chExt cx="220130" cy="132120"/>
            </a:xfrm>
          </p:grpSpPr>
          <p:sp>
            <p:nvSpPr>
              <p:cNvPr id="552" name="Google Shape;552;p16"/>
              <p:cNvSpPr/>
              <p:nvPr/>
            </p:nvSpPr>
            <p:spPr>
              <a:xfrm>
                <a:off x="4866015" y="4297264"/>
                <a:ext cx="219679" cy="126881"/>
              </a:xfrm>
              <a:custGeom>
                <a:avLst/>
                <a:gdLst/>
                <a:ahLst/>
                <a:cxnLst/>
                <a:rect l="l" t="t" r="r" b="b"/>
                <a:pathLst>
                  <a:path w="219679" h="126881" extrusionOk="0">
                    <a:moveTo>
                      <a:pt x="59268" y="125002"/>
                    </a:moveTo>
                    <a:lnTo>
                      <a:pt x="3257" y="92332"/>
                    </a:lnTo>
                    <a:cubicBezTo>
                      <a:pt x="-1593" y="89569"/>
                      <a:pt x="-927" y="84807"/>
                      <a:pt x="4589" y="81568"/>
                    </a:cubicBezTo>
                    <a:lnTo>
                      <a:pt x="140955" y="2701"/>
                    </a:lnTo>
                    <a:cubicBezTo>
                      <a:pt x="146802" y="-613"/>
                      <a:pt x="153882" y="-890"/>
                      <a:pt x="159974" y="1939"/>
                    </a:cubicBezTo>
                    <a:lnTo>
                      <a:pt x="216461" y="34610"/>
                    </a:lnTo>
                    <a:cubicBezTo>
                      <a:pt x="221215" y="37372"/>
                      <a:pt x="220645" y="42230"/>
                      <a:pt x="215129" y="45373"/>
                    </a:cubicBezTo>
                    <a:lnTo>
                      <a:pt x="77907" y="124240"/>
                    </a:lnTo>
                    <a:cubicBezTo>
                      <a:pt x="72174" y="127469"/>
                      <a:pt x="65245" y="127755"/>
                      <a:pt x="59268" y="125002"/>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553;p16"/>
              <p:cNvSpPr/>
              <p:nvPr/>
            </p:nvSpPr>
            <p:spPr>
              <a:xfrm>
                <a:off x="4865564" y="4379690"/>
                <a:ext cx="6086" cy="5238"/>
              </a:xfrm>
              <a:custGeom>
                <a:avLst/>
                <a:gdLst/>
                <a:ahLst/>
                <a:cxnLst/>
                <a:rect l="l" t="t" r="r" b="b"/>
                <a:pathLst>
                  <a:path w="6086" h="5238" extrusionOk="0">
                    <a:moveTo>
                      <a:pt x="0" y="5239"/>
                    </a:moveTo>
                    <a:lnTo>
                      <a:pt x="0" y="0"/>
                    </a:lnTo>
                    <a:lnTo>
                      <a:pt x="6086" y="2286"/>
                    </a:lnTo>
                    <a:lnTo>
                      <a:pt x="0" y="5239"/>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554;p16"/>
              <p:cNvSpPr/>
              <p:nvPr/>
            </p:nvSpPr>
            <p:spPr>
              <a:xfrm>
                <a:off x="5080003" y="4331398"/>
                <a:ext cx="4849" cy="4953"/>
              </a:xfrm>
              <a:custGeom>
                <a:avLst/>
                <a:gdLst/>
                <a:ahLst/>
                <a:cxnLst/>
                <a:rect l="l" t="t" r="r" b="b"/>
                <a:pathLst>
                  <a:path w="4849" h="4953" extrusionOk="0">
                    <a:moveTo>
                      <a:pt x="4850" y="4953"/>
                    </a:moveTo>
                    <a:lnTo>
                      <a:pt x="4850" y="0"/>
                    </a:lnTo>
                    <a:lnTo>
                      <a:pt x="0" y="3048"/>
                    </a:lnTo>
                    <a:lnTo>
                      <a:pt x="4850" y="49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5" name="Google Shape;555;p16"/>
              <p:cNvSpPr/>
              <p:nvPr/>
            </p:nvSpPr>
            <p:spPr>
              <a:xfrm>
                <a:off x="4866015" y="4293038"/>
                <a:ext cx="219203" cy="126874"/>
              </a:xfrm>
              <a:custGeom>
                <a:avLst/>
                <a:gdLst/>
                <a:ahLst/>
                <a:cxnLst/>
                <a:rect l="l" t="t" r="r" b="b"/>
                <a:pathLst>
                  <a:path w="219203" h="126874" extrusionOk="0">
                    <a:moveTo>
                      <a:pt x="59268" y="124847"/>
                    </a:moveTo>
                    <a:lnTo>
                      <a:pt x="3257" y="92177"/>
                    </a:lnTo>
                    <a:cubicBezTo>
                      <a:pt x="-1593" y="89414"/>
                      <a:pt x="-927" y="84556"/>
                      <a:pt x="4589" y="81413"/>
                    </a:cubicBezTo>
                    <a:lnTo>
                      <a:pt x="140480" y="2737"/>
                    </a:lnTo>
                    <a:cubicBezTo>
                      <a:pt x="146312" y="-626"/>
                      <a:pt x="153417" y="-902"/>
                      <a:pt x="159499" y="1975"/>
                    </a:cubicBezTo>
                    <a:lnTo>
                      <a:pt x="215985" y="34646"/>
                    </a:lnTo>
                    <a:cubicBezTo>
                      <a:pt x="220740" y="37408"/>
                      <a:pt x="220169" y="42170"/>
                      <a:pt x="214654" y="45409"/>
                    </a:cubicBezTo>
                    <a:lnTo>
                      <a:pt x="78287" y="124276"/>
                    </a:lnTo>
                    <a:cubicBezTo>
                      <a:pt x="72411" y="127524"/>
                      <a:pt x="65330" y="127743"/>
                      <a:pt x="59268" y="124847"/>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556;p16"/>
              <p:cNvSpPr/>
              <p:nvPr/>
            </p:nvSpPr>
            <p:spPr>
              <a:xfrm rot="-1790023">
                <a:off x="4877359" y="4403357"/>
                <a:ext cx="1145" cy="2102"/>
              </a:xfrm>
              <a:custGeom>
                <a:avLst/>
                <a:gdLst/>
                <a:ahLst/>
                <a:cxnLst/>
                <a:rect l="l" t="t" r="r" b="b"/>
                <a:pathLst>
                  <a:path w="1145" h="2102" extrusionOk="0">
                    <a:moveTo>
                      <a:pt x="1145" y="1053"/>
                    </a:moveTo>
                    <a:cubicBezTo>
                      <a:pt x="1145" y="1634"/>
                      <a:pt x="889" y="2104"/>
                      <a:pt x="573" y="2104"/>
                    </a:cubicBezTo>
                    <a:cubicBezTo>
                      <a:pt x="257" y="2104"/>
                      <a:pt x="0" y="1633"/>
                      <a:pt x="0" y="1053"/>
                    </a:cubicBezTo>
                    <a:cubicBezTo>
                      <a:pt x="0" y="472"/>
                      <a:pt x="257" y="2"/>
                      <a:pt x="573" y="2"/>
                    </a:cubicBezTo>
                    <a:cubicBezTo>
                      <a:pt x="889" y="2"/>
                      <a:pt x="1145" y="472"/>
                      <a:pt x="1145" y="105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557;p16"/>
              <p:cNvSpPr/>
              <p:nvPr/>
            </p:nvSpPr>
            <p:spPr>
              <a:xfrm rot="-1801764">
                <a:off x="4877140" y="4391533"/>
                <a:ext cx="1140" cy="2093"/>
              </a:xfrm>
              <a:custGeom>
                <a:avLst/>
                <a:gdLst/>
                <a:ahLst/>
                <a:cxnLst/>
                <a:rect l="l" t="t" r="r" b="b"/>
                <a:pathLst>
                  <a:path w="1141" h="2095" extrusionOk="0">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8" name="Google Shape;558;p16"/>
              <p:cNvSpPr/>
              <p:nvPr/>
            </p:nvSpPr>
            <p:spPr>
              <a:xfrm rot="-1801764">
                <a:off x="4879874" y="4393221"/>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 name="Google Shape;559;p16"/>
              <p:cNvSpPr/>
              <p:nvPr/>
            </p:nvSpPr>
            <p:spPr>
              <a:xfrm rot="-1801764">
                <a:off x="4882642" y="4394683"/>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560;p16"/>
              <p:cNvSpPr/>
              <p:nvPr/>
            </p:nvSpPr>
            <p:spPr>
              <a:xfrm rot="-1801764">
                <a:off x="4905957" y="4408254"/>
                <a:ext cx="1140" cy="2093"/>
              </a:xfrm>
              <a:custGeom>
                <a:avLst/>
                <a:gdLst/>
                <a:ahLst/>
                <a:cxnLst/>
                <a:rect l="l" t="t" r="r" b="b"/>
                <a:pathLst>
                  <a:path w="1141" h="2095" extrusionOk="0">
                    <a:moveTo>
                      <a:pt x="1141" y="1048"/>
                    </a:moveTo>
                    <a:cubicBezTo>
                      <a:pt x="1141" y="1627"/>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 name="Google Shape;561;p16"/>
              <p:cNvSpPr/>
              <p:nvPr/>
            </p:nvSpPr>
            <p:spPr>
              <a:xfrm rot="-1801764">
                <a:off x="4908679" y="4409799"/>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562;p16"/>
              <p:cNvSpPr/>
              <p:nvPr/>
            </p:nvSpPr>
            <p:spPr>
              <a:xfrm rot="-1801764">
                <a:off x="4911365" y="4411405"/>
                <a:ext cx="1140" cy="2093"/>
              </a:xfrm>
              <a:custGeom>
                <a:avLst/>
                <a:gdLst/>
                <a:ahLst/>
                <a:cxnLst/>
                <a:rect l="l" t="t" r="r" b="b"/>
                <a:pathLst>
                  <a:path w="1141" h="2095" extrusionOk="0">
                    <a:moveTo>
                      <a:pt x="1141" y="1048"/>
                    </a:moveTo>
                    <a:cubicBezTo>
                      <a:pt x="1141" y="1626"/>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563;p16"/>
              <p:cNvSpPr/>
              <p:nvPr/>
            </p:nvSpPr>
            <p:spPr>
              <a:xfrm rot="-1801764">
                <a:off x="4914086" y="4412950"/>
                <a:ext cx="1140" cy="2093"/>
              </a:xfrm>
              <a:custGeom>
                <a:avLst/>
                <a:gdLst/>
                <a:ahLst/>
                <a:cxnLst/>
                <a:rect l="l" t="t" r="r" b="b"/>
                <a:pathLst>
                  <a:path w="1141" h="2095" extrusionOk="0">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4" name="Google Shape;564;p16"/>
              <p:cNvSpPr/>
              <p:nvPr/>
            </p:nvSpPr>
            <p:spPr>
              <a:xfrm>
                <a:off x="4890288" y="4399104"/>
                <a:ext cx="9224" cy="6794"/>
              </a:xfrm>
              <a:custGeom>
                <a:avLst/>
                <a:gdLst/>
                <a:ahLst/>
                <a:cxnLst/>
                <a:rect l="l" t="t" r="r" b="b"/>
                <a:pathLst>
                  <a:path w="9224" h="6794" extrusionOk="0">
                    <a:moveTo>
                      <a:pt x="8368" y="6684"/>
                    </a:moveTo>
                    <a:lnTo>
                      <a:pt x="856" y="2398"/>
                    </a:lnTo>
                    <a:cubicBezTo>
                      <a:pt x="322" y="1989"/>
                      <a:pt x="8" y="1360"/>
                      <a:pt x="0" y="684"/>
                    </a:cubicBezTo>
                    <a:lnTo>
                      <a:pt x="0" y="684"/>
                    </a:lnTo>
                    <a:cubicBezTo>
                      <a:pt x="0" y="112"/>
                      <a:pt x="0" y="-174"/>
                      <a:pt x="856" y="112"/>
                    </a:cubicBezTo>
                    <a:lnTo>
                      <a:pt x="8368" y="4398"/>
                    </a:lnTo>
                    <a:cubicBezTo>
                      <a:pt x="8898" y="4770"/>
                      <a:pt x="9217" y="5370"/>
                      <a:pt x="9224" y="6018"/>
                    </a:cubicBezTo>
                    <a:lnTo>
                      <a:pt x="9224" y="6018"/>
                    </a:lnTo>
                    <a:cubicBezTo>
                      <a:pt x="9224" y="6684"/>
                      <a:pt x="8844" y="6970"/>
                      <a:pt x="8368" y="66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5" name="Google Shape;565;p16"/>
              <p:cNvSpPr/>
              <p:nvPr/>
            </p:nvSpPr>
            <p:spPr>
              <a:xfrm>
                <a:off x="5060033" y="4346638"/>
                <a:ext cx="8558" cy="6096"/>
              </a:xfrm>
              <a:custGeom>
                <a:avLst/>
                <a:gdLst/>
                <a:ahLst/>
                <a:cxnLst/>
                <a:rect l="l" t="t" r="r" b="b"/>
                <a:pathLst>
                  <a:path w="8558" h="6096" extrusionOk="0">
                    <a:moveTo>
                      <a:pt x="7703" y="2096"/>
                    </a:moveTo>
                    <a:lnTo>
                      <a:pt x="761" y="6096"/>
                    </a:lnTo>
                    <a:cubicBezTo>
                      <a:pt x="761" y="6096"/>
                      <a:pt x="0" y="6096"/>
                      <a:pt x="0" y="5525"/>
                    </a:cubicBezTo>
                    <a:lnTo>
                      <a:pt x="0" y="5525"/>
                    </a:lnTo>
                    <a:cubicBezTo>
                      <a:pt x="38" y="4934"/>
                      <a:pt x="312" y="4381"/>
                      <a:pt x="761" y="4001"/>
                    </a:cubicBezTo>
                    <a:lnTo>
                      <a:pt x="7703" y="0"/>
                    </a:lnTo>
                    <a:cubicBezTo>
                      <a:pt x="7703" y="0"/>
                      <a:pt x="8559" y="0"/>
                      <a:pt x="8559" y="571"/>
                    </a:cubicBezTo>
                    <a:lnTo>
                      <a:pt x="8559" y="571"/>
                    </a:lnTo>
                    <a:cubicBezTo>
                      <a:pt x="8554" y="1191"/>
                      <a:pt x="8230" y="1772"/>
                      <a:pt x="7703" y="209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 name="Google Shape;566;p16"/>
              <p:cNvSpPr/>
              <p:nvPr/>
            </p:nvSpPr>
            <p:spPr>
              <a:xfrm>
                <a:off x="5049382" y="4352829"/>
                <a:ext cx="8559" cy="6096"/>
              </a:xfrm>
              <a:custGeom>
                <a:avLst/>
                <a:gdLst/>
                <a:ahLst/>
                <a:cxnLst/>
                <a:rect l="l" t="t" r="r" b="b"/>
                <a:pathLst>
                  <a:path w="8559" h="6096" extrusionOk="0">
                    <a:moveTo>
                      <a:pt x="7703" y="2096"/>
                    </a:moveTo>
                    <a:lnTo>
                      <a:pt x="761" y="6096"/>
                    </a:lnTo>
                    <a:cubicBezTo>
                      <a:pt x="761" y="6096"/>
                      <a:pt x="1" y="6096"/>
                      <a:pt x="1" y="5525"/>
                    </a:cubicBezTo>
                    <a:lnTo>
                      <a:pt x="1" y="5525"/>
                    </a:lnTo>
                    <a:cubicBezTo>
                      <a:pt x="-16" y="4924"/>
                      <a:pt x="270" y="4353"/>
                      <a:pt x="761" y="4001"/>
                    </a:cubicBezTo>
                    <a:lnTo>
                      <a:pt x="7703" y="0"/>
                    </a:lnTo>
                    <a:cubicBezTo>
                      <a:pt x="7703" y="0"/>
                      <a:pt x="8559" y="0"/>
                      <a:pt x="8559" y="571"/>
                    </a:cubicBezTo>
                    <a:lnTo>
                      <a:pt x="8559" y="571"/>
                    </a:lnTo>
                    <a:cubicBezTo>
                      <a:pt x="8537" y="1191"/>
                      <a:pt x="8218" y="1753"/>
                      <a:pt x="7703" y="209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 name="Google Shape;567;p16"/>
              <p:cNvSpPr/>
              <p:nvPr/>
            </p:nvSpPr>
            <p:spPr>
              <a:xfrm>
                <a:off x="4866015" y="4292025"/>
                <a:ext cx="219679" cy="127142"/>
              </a:xfrm>
              <a:custGeom>
                <a:avLst/>
                <a:gdLst/>
                <a:ahLst/>
                <a:cxnLst/>
                <a:rect l="l" t="t" r="r" b="b"/>
                <a:pathLst>
                  <a:path w="219679" h="127142" extrusionOk="0">
                    <a:moveTo>
                      <a:pt x="59268" y="125097"/>
                    </a:moveTo>
                    <a:lnTo>
                      <a:pt x="3257" y="92427"/>
                    </a:lnTo>
                    <a:cubicBezTo>
                      <a:pt x="-1593" y="89664"/>
                      <a:pt x="-927" y="84807"/>
                      <a:pt x="4589" y="81568"/>
                    </a:cubicBezTo>
                    <a:lnTo>
                      <a:pt x="140955" y="2701"/>
                    </a:lnTo>
                    <a:cubicBezTo>
                      <a:pt x="146802" y="-613"/>
                      <a:pt x="153882" y="-890"/>
                      <a:pt x="159974" y="1939"/>
                    </a:cubicBezTo>
                    <a:lnTo>
                      <a:pt x="216461" y="34610"/>
                    </a:lnTo>
                    <a:cubicBezTo>
                      <a:pt x="221215" y="37372"/>
                      <a:pt x="220645" y="42230"/>
                      <a:pt x="215129" y="45373"/>
                    </a:cubicBezTo>
                    <a:lnTo>
                      <a:pt x="78763" y="124240"/>
                    </a:lnTo>
                    <a:cubicBezTo>
                      <a:pt x="72819" y="127784"/>
                      <a:pt x="65499" y="128098"/>
                      <a:pt x="59268" y="125097"/>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 name="Google Shape;568;p16"/>
              <p:cNvSpPr/>
              <p:nvPr/>
            </p:nvSpPr>
            <p:spPr>
              <a:xfrm>
                <a:off x="4874289" y="4295203"/>
                <a:ext cx="203812" cy="117633"/>
              </a:xfrm>
              <a:custGeom>
                <a:avLst/>
                <a:gdLst/>
                <a:ahLst/>
                <a:cxnLst/>
                <a:rect l="l" t="t" r="r" b="b"/>
                <a:pathLst>
                  <a:path w="203812" h="117633" extrusionOk="0">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9" name="Google Shape;569;p16"/>
              <p:cNvSpPr/>
              <p:nvPr/>
            </p:nvSpPr>
            <p:spPr>
              <a:xfrm>
                <a:off x="4874289" y="4295203"/>
                <a:ext cx="203812" cy="117633"/>
              </a:xfrm>
              <a:custGeom>
                <a:avLst/>
                <a:gdLst/>
                <a:ahLst/>
                <a:cxnLst/>
                <a:rect l="l" t="t" r="r" b="b"/>
                <a:pathLst>
                  <a:path w="203812" h="117633" extrusionOk="0">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0" name="Google Shape;570;p16"/>
              <p:cNvSpPr/>
              <p:nvPr/>
            </p:nvSpPr>
            <p:spPr>
              <a:xfrm>
                <a:off x="5044723" y="4311872"/>
                <a:ext cx="5135" cy="2857"/>
              </a:xfrm>
              <a:custGeom>
                <a:avLst/>
                <a:gdLst/>
                <a:ahLst/>
                <a:cxnLst/>
                <a:rect l="l" t="t" r="r" b="b"/>
                <a:pathLst>
                  <a:path w="5135" h="2857" extrusionOk="0">
                    <a:moveTo>
                      <a:pt x="5135" y="1429"/>
                    </a:moveTo>
                    <a:cubicBezTo>
                      <a:pt x="5135" y="2218"/>
                      <a:pt x="3986" y="2857"/>
                      <a:pt x="2568" y="2857"/>
                    </a:cubicBezTo>
                    <a:cubicBezTo>
                      <a:pt x="1150" y="2857"/>
                      <a:pt x="0" y="2218"/>
                      <a:pt x="0" y="1429"/>
                    </a:cubicBezTo>
                    <a:cubicBezTo>
                      <a:pt x="0" y="640"/>
                      <a:pt x="1150" y="0"/>
                      <a:pt x="2568" y="0"/>
                    </a:cubicBezTo>
                    <a:cubicBezTo>
                      <a:pt x="3986" y="0"/>
                      <a:pt x="5135" y="640"/>
                      <a:pt x="5135" y="142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1" name="Google Shape;571;p16"/>
              <p:cNvSpPr/>
              <p:nvPr/>
            </p:nvSpPr>
            <p:spPr>
              <a:xfrm>
                <a:off x="5046530" y="4312698"/>
                <a:ext cx="1521" cy="1221"/>
              </a:xfrm>
              <a:custGeom>
                <a:avLst/>
                <a:gdLst/>
                <a:ahLst/>
                <a:cxnLst/>
                <a:rect l="l" t="t" r="r" b="b"/>
                <a:pathLst>
                  <a:path w="1521" h="1221" extrusionOk="0">
                    <a:moveTo>
                      <a:pt x="0" y="1079"/>
                    </a:moveTo>
                    <a:cubicBezTo>
                      <a:pt x="0" y="1079"/>
                      <a:pt x="0" y="412"/>
                      <a:pt x="0" y="221"/>
                    </a:cubicBezTo>
                    <a:cubicBezTo>
                      <a:pt x="465" y="-74"/>
                      <a:pt x="1056" y="-74"/>
                      <a:pt x="1522" y="221"/>
                    </a:cubicBezTo>
                    <a:cubicBezTo>
                      <a:pt x="1522" y="221"/>
                      <a:pt x="1522" y="793"/>
                      <a:pt x="1522" y="1079"/>
                    </a:cubicBezTo>
                    <a:cubicBezTo>
                      <a:pt x="1033" y="1269"/>
                      <a:pt x="489" y="1269"/>
                      <a:pt x="0" y="1079"/>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72" name="Google Shape;572;p16"/>
            <p:cNvSpPr/>
            <p:nvPr/>
          </p:nvSpPr>
          <p:spPr>
            <a:xfrm>
              <a:off x="6948039" y="2876090"/>
              <a:ext cx="48317" cy="40269"/>
            </a:xfrm>
            <a:custGeom>
              <a:avLst/>
              <a:gdLst/>
              <a:ahLst/>
              <a:cxnLst/>
              <a:rect l="l" t="t" r="r" b="b"/>
              <a:pathLst>
                <a:path w="129087" h="107584" extrusionOk="0">
                  <a:moveTo>
                    <a:pt x="100516" y="75867"/>
                  </a:moveTo>
                  <a:cubicBezTo>
                    <a:pt x="100516" y="75867"/>
                    <a:pt x="130375" y="48911"/>
                    <a:pt x="129044" y="13192"/>
                  </a:cubicBezTo>
                  <a:cubicBezTo>
                    <a:pt x="127237" y="-11668"/>
                    <a:pt x="112212" y="6239"/>
                    <a:pt x="112212" y="6239"/>
                  </a:cubicBezTo>
                  <a:lnTo>
                    <a:pt x="97092" y="33671"/>
                  </a:lnTo>
                  <a:cubicBezTo>
                    <a:pt x="89594" y="43806"/>
                    <a:pt x="79821" y="52026"/>
                    <a:pt x="68564" y="57674"/>
                  </a:cubicBezTo>
                  <a:cubicBezTo>
                    <a:pt x="57968" y="58693"/>
                    <a:pt x="47431" y="60255"/>
                    <a:pt x="36992" y="62341"/>
                  </a:cubicBezTo>
                  <a:cubicBezTo>
                    <a:pt x="18448" y="65961"/>
                    <a:pt x="0" y="89202"/>
                    <a:pt x="0" y="89202"/>
                  </a:cubicBezTo>
                  <a:lnTo>
                    <a:pt x="23298" y="1075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3" name="Google Shape;573;p16"/>
            <p:cNvSpPr/>
            <p:nvPr/>
          </p:nvSpPr>
          <p:spPr>
            <a:xfrm>
              <a:off x="6688913" y="2310158"/>
              <a:ext cx="266346" cy="294746"/>
            </a:xfrm>
            <a:custGeom>
              <a:avLst/>
              <a:gdLst/>
              <a:ahLst/>
              <a:cxnLst/>
              <a:rect l="l" t="t" r="r" b="b"/>
              <a:pathLst>
                <a:path w="711585" h="787458" extrusionOk="0">
                  <a:moveTo>
                    <a:pt x="654254" y="325496"/>
                  </a:moveTo>
                  <a:lnTo>
                    <a:pt x="104510" y="7551"/>
                  </a:lnTo>
                  <a:cubicBezTo>
                    <a:pt x="93809" y="169"/>
                    <a:pt x="80334" y="-1936"/>
                    <a:pt x="67898" y="1836"/>
                  </a:cubicBezTo>
                  <a:lnTo>
                    <a:pt x="67898" y="1836"/>
                  </a:lnTo>
                  <a:cubicBezTo>
                    <a:pt x="65551" y="2808"/>
                    <a:pt x="63345" y="4093"/>
                    <a:pt x="61336" y="5646"/>
                  </a:cubicBezTo>
                  <a:lnTo>
                    <a:pt x="0" y="40793"/>
                  </a:lnTo>
                  <a:lnTo>
                    <a:pt x="47548" y="96705"/>
                  </a:lnTo>
                  <a:lnTo>
                    <a:pt x="47548" y="326258"/>
                  </a:lnTo>
                  <a:cubicBezTo>
                    <a:pt x="49713" y="366529"/>
                    <a:pt x="70903" y="403353"/>
                    <a:pt x="104605" y="425413"/>
                  </a:cubicBezTo>
                  <a:lnTo>
                    <a:pt x="275776" y="533140"/>
                  </a:lnTo>
                  <a:lnTo>
                    <a:pt x="322277" y="639916"/>
                  </a:lnTo>
                  <a:lnTo>
                    <a:pt x="273303" y="723069"/>
                  </a:lnTo>
                  <a:lnTo>
                    <a:pt x="341487" y="684016"/>
                  </a:lnTo>
                  <a:lnTo>
                    <a:pt x="406246" y="608674"/>
                  </a:lnTo>
                  <a:lnTo>
                    <a:pt x="612888" y="720783"/>
                  </a:lnTo>
                  <a:lnTo>
                    <a:pt x="624014" y="787458"/>
                  </a:lnTo>
                  <a:lnTo>
                    <a:pt x="693624" y="747644"/>
                  </a:lnTo>
                  <a:lnTo>
                    <a:pt x="695526" y="746500"/>
                  </a:lnTo>
                  <a:lnTo>
                    <a:pt x="696191" y="746500"/>
                  </a:lnTo>
                  <a:lnTo>
                    <a:pt x="696191" y="746500"/>
                  </a:lnTo>
                  <a:cubicBezTo>
                    <a:pt x="706983" y="737785"/>
                    <a:pt x="712695" y="724231"/>
                    <a:pt x="711407" y="710401"/>
                  </a:cubicBezTo>
                  <a:lnTo>
                    <a:pt x="711407" y="424651"/>
                  </a:lnTo>
                  <a:cubicBezTo>
                    <a:pt x="709219" y="384370"/>
                    <a:pt x="687992" y="347536"/>
                    <a:pt x="654254" y="325496"/>
                  </a:cubicBez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4" name="Google Shape;574;p16"/>
            <p:cNvSpPr/>
            <p:nvPr/>
          </p:nvSpPr>
          <p:spPr>
            <a:xfrm>
              <a:off x="6681190" y="2324699"/>
              <a:ext cx="248446" cy="281264"/>
            </a:xfrm>
            <a:custGeom>
              <a:avLst/>
              <a:gdLst/>
              <a:ahLst/>
              <a:cxnLst/>
              <a:rect l="l" t="t" r="r" b="b"/>
              <a:pathLst>
                <a:path w="663763" h="751441" extrusionOk="0">
                  <a:moveTo>
                    <a:pt x="606802" y="325697"/>
                  </a:moveTo>
                  <a:lnTo>
                    <a:pt x="57057" y="7848"/>
                  </a:lnTo>
                  <a:cubicBezTo>
                    <a:pt x="25485" y="-10440"/>
                    <a:pt x="0" y="4324"/>
                    <a:pt x="0" y="40805"/>
                  </a:cubicBezTo>
                  <a:lnTo>
                    <a:pt x="0" y="326555"/>
                  </a:lnTo>
                  <a:cubicBezTo>
                    <a:pt x="2165" y="366826"/>
                    <a:pt x="23356" y="403650"/>
                    <a:pt x="57057" y="425710"/>
                  </a:cubicBezTo>
                  <a:lnTo>
                    <a:pt x="228228" y="533533"/>
                  </a:lnTo>
                  <a:lnTo>
                    <a:pt x="293939" y="684314"/>
                  </a:lnTo>
                  <a:lnTo>
                    <a:pt x="358699" y="608971"/>
                  </a:lnTo>
                  <a:lnTo>
                    <a:pt x="606707" y="743654"/>
                  </a:lnTo>
                  <a:cubicBezTo>
                    <a:pt x="638278" y="761847"/>
                    <a:pt x="663764" y="747083"/>
                    <a:pt x="663764" y="710603"/>
                  </a:cubicBezTo>
                  <a:lnTo>
                    <a:pt x="663764" y="424853"/>
                  </a:lnTo>
                  <a:cubicBezTo>
                    <a:pt x="661621" y="384600"/>
                    <a:pt x="640468" y="347776"/>
                    <a:pt x="606802" y="325697"/>
                  </a:cubicBezTo>
                  <a:close/>
                </a:path>
              </a:pathLst>
            </a:custGeom>
            <a:solidFill>
              <a:srgbClr val="E26D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 name="Google Shape;575;p16"/>
            <p:cNvSpPr/>
            <p:nvPr/>
          </p:nvSpPr>
          <p:spPr>
            <a:xfrm>
              <a:off x="7244522" y="2103554"/>
              <a:ext cx="267380" cy="295937"/>
            </a:xfrm>
            <a:custGeom>
              <a:avLst/>
              <a:gdLst/>
              <a:ahLst/>
              <a:cxnLst/>
              <a:rect l="l" t="t" r="r" b="b"/>
              <a:pathLst>
                <a:path w="713014" h="789165" extrusionOk="0">
                  <a:moveTo>
                    <a:pt x="655586" y="326155"/>
                  </a:moveTo>
                  <a:lnTo>
                    <a:pt x="104700" y="7639"/>
                  </a:lnTo>
                  <a:cubicBezTo>
                    <a:pt x="93992" y="191"/>
                    <a:pt x="80470" y="-1949"/>
                    <a:pt x="67993" y="1829"/>
                  </a:cubicBezTo>
                  <a:lnTo>
                    <a:pt x="67993" y="1829"/>
                  </a:lnTo>
                  <a:cubicBezTo>
                    <a:pt x="65625" y="2760"/>
                    <a:pt x="63419" y="4045"/>
                    <a:pt x="61432" y="5639"/>
                  </a:cubicBezTo>
                  <a:lnTo>
                    <a:pt x="0" y="40882"/>
                  </a:lnTo>
                  <a:lnTo>
                    <a:pt x="47548" y="96793"/>
                  </a:lnTo>
                  <a:lnTo>
                    <a:pt x="47548" y="326917"/>
                  </a:lnTo>
                  <a:cubicBezTo>
                    <a:pt x="49697" y="367241"/>
                    <a:pt x="70884" y="404130"/>
                    <a:pt x="104605" y="426263"/>
                  </a:cubicBezTo>
                  <a:lnTo>
                    <a:pt x="276252" y="534277"/>
                  </a:lnTo>
                  <a:lnTo>
                    <a:pt x="322848" y="641242"/>
                  </a:lnTo>
                  <a:lnTo>
                    <a:pt x="273874" y="724586"/>
                  </a:lnTo>
                  <a:lnTo>
                    <a:pt x="342248" y="685629"/>
                  </a:lnTo>
                  <a:lnTo>
                    <a:pt x="407102" y="610096"/>
                  </a:lnTo>
                  <a:lnTo>
                    <a:pt x="614029" y="722491"/>
                  </a:lnTo>
                  <a:lnTo>
                    <a:pt x="625250" y="789166"/>
                  </a:lnTo>
                  <a:lnTo>
                    <a:pt x="694955" y="749161"/>
                  </a:lnTo>
                  <a:lnTo>
                    <a:pt x="696857" y="748113"/>
                  </a:lnTo>
                  <a:lnTo>
                    <a:pt x="697523" y="748113"/>
                  </a:lnTo>
                  <a:lnTo>
                    <a:pt x="697523" y="748113"/>
                  </a:lnTo>
                  <a:cubicBezTo>
                    <a:pt x="708373" y="739436"/>
                    <a:pt x="714136" y="725863"/>
                    <a:pt x="712833" y="712013"/>
                  </a:cubicBezTo>
                  <a:lnTo>
                    <a:pt x="712833" y="426263"/>
                  </a:lnTo>
                  <a:cubicBezTo>
                    <a:pt x="710874" y="385631"/>
                    <a:pt x="689592" y="348402"/>
                    <a:pt x="655586" y="326155"/>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6" name="Google Shape;576;p16"/>
            <p:cNvSpPr/>
            <p:nvPr/>
          </p:nvSpPr>
          <p:spPr>
            <a:xfrm>
              <a:off x="7236798" y="2118137"/>
              <a:ext cx="249375" cy="282304"/>
            </a:xfrm>
            <a:custGeom>
              <a:avLst/>
              <a:gdLst/>
              <a:ahLst/>
              <a:cxnLst/>
              <a:rect l="l" t="t" r="r" b="b"/>
              <a:pathLst>
                <a:path w="665000" h="752811" extrusionOk="0">
                  <a:moveTo>
                    <a:pt x="607848" y="326342"/>
                  </a:moveTo>
                  <a:lnTo>
                    <a:pt x="57057" y="7826"/>
                  </a:lnTo>
                  <a:cubicBezTo>
                    <a:pt x="25485" y="-10462"/>
                    <a:pt x="0" y="4397"/>
                    <a:pt x="0" y="40973"/>
                  </a:cubicBezTo>
                  <a:lnTo>
                    <a:pt x="0" y="326723"/>
                  </a:lnTo>
                  <a:cubicBezTo>
                    <a:pt x="2149" y="367046"/>
                    <a:pt x="23336" y="403936"/>
                    <a:pt x="57057" y="426069"/>
                  </a:cubicBezTo>
                  <a:lnTo>
                    <a:pt x="228799" y="534464"/>
                  </a:lnTo>
                  <a:lnTo>
                    <a:pt x="294700" y="685625"/>
                  </a:lnTo>
                  <a:lnTo>
                    <a:pt x="359555" y="610092"/>
                  </a:lnTo>
                  <a:lnTo>
                    <a:pt x="607943" y="744966"/>
                  </a:lnTo>
                  <a:cubicBezTo>
                    <a:pt x="639610" y="763254"/>
                    <a:pt x="665000" y="748490"/>
                    <a:pt x="665000" y="711914"/>
                  </a:cubicBezTo>
                  <a:lnTo>
                    <a:pt x="665000" y="426164"/>
                  </a:lnTo>
                  <a:cubicBezTo>
                    <a:pt x="662994" y="385648"/>
                    <a:pt x="641749" y="348541"/>
                    <a:pt x="607848" y="326342"/>
                  </a:cubicBez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7" name="Google Shape;577;p16"/>
            <p:cNvSpPr/>
            <p:nvPr/>
          </p:nvSpPr>
          <p:spPr>
            <a:xfrm rot="-1798898">
              <a:off x="7282126" y="2196393"/>
              <a:ext cx="24191" cy="41957"/>
            </a:xfrm>
            <a:custGeom>
              <a:avLst/>
              <a:gdLst/>
              <a:ahLst/>
              <a:cxnLst/>
              <a:rect l="l" t="t" r="r" b="b"/>
              <a:pathLst>
                <a:path w="64474" h="111823" extrusionOk="0">
                  <a:moveTo>
                    <a:pt x="64475" y="55912"/>
                  </a:moveTo>
                  <a:cubicBezTo>
                    <a:pt x="64475" y="86791"/>
                    <a:pt x="50041" y="111823"/>
                    <a:pt x="32237" y="111823"/>
                  </a:cubicBezTo>
                  <a:cubicBezTo>
                    <a:pt x="14433" y="111823"/>
                    <a:pt x="0" y="86791"/>
                    <a:pt x="0" y="55912"/>
                  </a:cubicBezTo>
                  <a:cubicBezTo>
                    <a:pt x="0" y="25033"/>
                    <a:pt x="14433" y="0"/>
                    <a:pt x="32237" y="0"/>
                  </a:cubicBezTo>
                  <a:cubicBezTo>
                    <a:pt x="50041" y="0"/>
                    <a:pt x="64475" y="25033"/>
                    <a:pt x="64475" y="5591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578;p16"/>
            <p:cNvSpPr/>
            <p:nvPr/>
          </p:nvSpPr>
          <p:spPr>
            <a:xfrm rot="-1778992">
              <a:off x="7345395" y="2232411"/>
              <a:ext cx="24194" cy="41962"/>
            </a:xfrm>
            <a:custGeom>
              <a:avLst/>
              <a:gdLst/>
              <a:ahLst/>
              <a:cxnLst/>
              <a:rect l="l" t="t" r="r" b="b"/>
              <a:pathLst>
                <a:path w="64696" h="112208" extrusionOk="0">
                  <a:moveTo>
                    <a:pt x="64698" y="56104"/>
                  </a:moveTo>
                  <a:cubicBezTo>
                    <a:pt x="64698" y="87090"/>
                    <a:pt x="50215" y="112209"/>
                    <a:pt x="32350" y="112209"/>
                  </a:cubicBezTo>
                  <a:cubicBezTo>
                    <a:pt x="14484" y="112209"/>
                    <a:pt x="1" y="87090"/>
                    <a:pt x="1" y="56104"/>
                  </a:cubicBezTo>
                  <a:cubicBezTo>
                    <a:pt x="1" y="25119"/>
                    <a:pt x="14484" y="0"/>
                    <a:pt x="32350" y="0"/>
                  </a:cubicBezTo>
                  <a:cubicBezTo>
                    <a:pt x="50215" y="0"/>
                    <a:pt x="64698" y="25119"/>
                    <a:pt x="64698" y="5610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16"/>
            <p:cNvSpPr/>
            <p:nvPr/>
          </p:nvSpPr>
          <p:spPr>
            <a:xfrm rot="-1798898">
              <a:off x="7404420" y="2267151"/>
              <a:ext cx="24191" cy="41957"/>
            </a:xfrm>
            <a:custGeom>
              <a:avLst/>
              <a:gdLst/>
              <a:ahLst/>
              <a:cxnLst/>
              <a:rect l="l" t="t" r="r" b="b"/>
              <a:pathLst>
                <a:path w="64474" h="111823" extrusionOk="0">
                  <a:moveTo>
                    <a:pt x="64474" y="55912"/>
                  </a:moveTo>
                  <a:cubicBezTo>
                    <a:pt x="64474" y="86791"/>
                    <a:pt x="50041" y="111823"/>
                    <a:pt x="32237" y="111823"/>
                  </a:cubicBezTo>
                  <a:cubicBezTo>
                    <a:pt x="14433" y="111823"/>
                    <a:pt x="0" y="86791"/>
                    <a:pt x="0" y="55912"/>
                  </a:cubicBezTo>
                  <a:cubicBezTo>
                    <a:pt x="0" y="25033"/>
                    <a:pt x="14433" y="0"/>
                    <a:pt x="32237" y="0"/>
                  </a:cubicBezTo>
                  <a:cubicBezTo>
                    <a:pt x="50041" y="0"/>
                    <a:pt x="64474" y="25033"/>
                    <a:pt x="64474" y="5591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16"/>
            <p:cNvSpPr/>
            <p:nvPr/>
          </p:nvSpPr>
          <p:spPr>
            <a:xfrm>
              <a:off x="7054307" y="2375460"/>
              <a:ext cx="81342" cy="108498"/>
            </a:xfrm>
            <a:custGeom>
              <a:avLst/>
              <a:gdLst/>
              <a:ahLst/>
              <a:cxnLst/>
              <a:rect l="l" t="t" r="r" b="b"/>
              <a:pathLst>
                <a:path w="216911" h="289327" extrusionOk="0">
                  <a:moveTo>
                    <a:pt x="216912" y="195983"/>
                  </a:moveTo>
                  <a:cubicBezTo>
                    <a:pt x="216912" y="129308"/>
                    <a:pt x="170030" y="47678"/>
                    <a:pt x="112307" y="14246"/>
                  </a:cubicBezTo>
                  <a:cubicBezTo>
                    <a:pt x="81496" y="-3566"/>
                    <a:pt x="53919" y="-4042"/>
                    <a:pt x="34805" y="9293"/>
                  </a:cubicBezTo>
                  <a:lnTo>
                    <a:pt x="0" y="29009"/>
                  </a:lnTo>
                  <a:lnTo>
                    <a:pt x="14835" y="34915"/>
                  </a:lnTo>
                  <a:cubicBezTo>
                    <a:pt x="9738" y="47589"/>
                    <a:pt x="7246" y="61163"/>
                    <a:pt x="7512" y="74825"/>
                  </a:cubicBezTo>
                  <a:cubicBezTo>
                    <a:pt x="7512" y="141500"/>
                    <a:pt x="54394" y="223034"/>
                    <a:pt x="112117" y="256562"/>
                  </a:cubicBezTo>
                  <a:cubicBezTo>
                    <a:pt x="121018" y="261857"/>
                    <a:pt x="130623" y="265858"/>
                    <a:pt x="140645" y="268468"/>
                  </a:cubicBezTo>
                  <a:lnTo>
                    <a:pt x="140645" y="289328"/>
                  </a:lnTo>
                  <a:lnTo>
                    <a:pt x="185530" y="263991"/>
                  </a:lnTo>
                  <a:lnTo>
                    <a:pt x="185530" y="263991"/>
                  </a:lnTo>
                  <a:lnTo>
                    <a:pt x="185530" y="263991"/>
                  </a:lnTo>
                  <a:cubicBezTo>
                    <a:pt x="205310" y="252656"/>
                    <a:pt x="216912" y="229225"/>
                    <a:pt x="216912" y="1959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16"/>
            <p:cNvSpPr/>
            <p:nvPr/>
          </p:nvSpPr>
          <p:spPr>
            <a:xfrm rot="-1798898">
              <a:off x="7049958" y="2378905"/>
              <a:ext cx="64153" cy="111361"/>
            </a:xfrm>
            <a:custGeom>
              <a:avLst/>
              <a:gdLst/>
              <a:ahLst/>
              <a:cxnLst/>
              <a:rect l="l" t="t" r="r" b="b"/>
              <a:pathLst>
                <a:path w="170980" h="296798" extrusionOk="0">
                  <a:moveTo>
                    <a:pt x="170981" y="148399"/>
                  </a:moveTo>
                  <a:cubicBezTo>
                    <a:pt x="170981" y="230358"/>
                    <a:pt x="132706" y="296799"/>
                    <a:pt x="85491" y="296799"/>
                  </a:cubicBezTo>
                  <a:cubicBezTo>
                    <a:pt x="38276" y="296799"/>
                    <a:pt x="0" y="230358"/>
                    <a:pt x="0" y="148399"/>
                  </a:cubicBezTo>
                  <a:cubicBezTo>
                    <a:pt x="0" y="66441"/>
                    <a:pt x="38276" y="0"/>
                    <a:pt x="85491" y="0"/>
                  </a:cubicBezTo>
                  <a:cubicBezTo>
                    <a:pt x="132706" y="0"/>
                    <a:pt x="170981" y="66441"/>
                    <a:pt x="170981" y="148399"/>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582;p16"/>
            <p:cNvSpPr/>
            <p:nvPr/>
          </p:nvSpPr>
          <p:spPr>
            <a:xfrm rot="-1798898">
              <a:off x="7061883" y="2407428"/>
              <a:ext cx="9134" cy="15868"/>
            </a:xfrm>
            <a:custGeom>
              <a:avLst/>
              <a:gdLst/>
              <a:ahLst/>
              <a:cxnLst/>
              <a:rect l="l" t="t" r="r" b="b"/>
              <a:pathLst>
                <a:path w="24344" h="42290" extrusionOk="0">
                  <a:moveTo>
                    <a:pt x="24344" y="21145"/>
                  </a:moveTo>
                  <a:cubicBezTo>
                    <a:pt x="24344" y="32824"/>
                    <a:pt x="18894" y="42291"/>
                    <a:pt x="12172" y="42291"/>
                  </a:cubicBezTo>
                  <a:cubicBezTo>
                    <a:pt x="5449" y="42291"/>
                    <a:pt x="0" y="32824"/>
                    <a:pt x="0" y="21145"/>
                  </a:cubicBezTo>
                  <a:cubicBezTo>
                    <a:pt x="0" y="9467"/>
                    <a:pt x="5450" y="0"/>
                    <a:pt x="12172" y="0"/>
                  </a:cubicBezTo>
                  <a:cubicBezTo>
                    <a:pt x="18895" y="0"/>
                    <a:pt x="24344" y="9467"/>
                    <a:pt x="24344" y="21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16"/>
            <p:cNvSpPr/>
            <p:nvPr/>
          </p:nvSpPr>
          <p:spPr>
            <a:xfrm rot="-1798898">
              <a:off x="7092283" y="2424967"/>
              <a:ext cx="9134" cy="15868"/>
            </a:xfrm>
            <a:custGeom>
              <a:avLst/>
              <a:gdLst/>
              <a:ahLst/>
              <a:cxnLst/>
              <a:rect l="l" t="t" r="r" b="b"/>
              <a:pathLst>
                <a:path w="24344" h="42290" extrusionOk="0">
                  <a:moveTo>
                    <a:pt x="24344" y="21145"/>
                  </a:moveTo>
                  <a:cubicBezTo>
                    <a:pt x="24344" y="32824"/>
                    <a:pt x="18894" y="42291"/>
                    <a:pt x="12172" y="42291"/>
                  </a:cubicBezTo>
                  <a:cubicBezTo>
                    <a:pt x="5449" y="42291"/>
                    <a:pt x="0" y="32824"/>
                    <a:pt x="0" y="21145"/>
                  </a:cubicBezTo>
                  <a:cubicBezTo>
                    <a:pt x="0" y="9467"/>
                    <a:pt x="5450" y="0"/>
                    <a:pt x="12172" y="0"/>
                  </a:cubicBezTo>
                  <a:cubicBezTo>
                    <a:pt x="18895" y="0"/>
                    <a:pt x="24344" y="9467"/>
                    <a:pt x="24344" y="21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16"/>
            <p:cNvSpPr/>
            <p:nvPr/>
          </p:nvSpPr>
          <p:spPr>
            <a:xfrm>
              <a:off x="7066445" y="2439547"/>
              <a:ext cx="31881" cy="22328"/>
            </a:xfrm>
            <a:custGeom>
              <a:avLst/>
              <a:gdLst/>
              <a:ahLst/>
              <a:cxnLst/>
              <a:rect l="l" t="t" r="r" b="b"/>
              <a:pathLst>
                <a:path w="85015" h="59542" extrusionOk="0">
                  <a:moveTo>
                    <a:pt x="0" y="0"/>
                  </a:moveTo>
                  <a:cubicBezTo>
                    <a:pt x="0" y="0"/>
                    <a:pt x="13694" y="37528"/>
                    <a:pt x="41272" y="53435"/>
                  </a:cubicBezTo>
                  <a:cubicBezTo>
                    <a:pt x="68849" y="69342"/>
                    <a:pt x="85015" y="49149"/>
                    <a:pt x="85015" y="4914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16"/>
            <p:cNvSpPr/>
            <p:nvPr/>
          </p:nvSpPr>
          <p:spPr>
            <a:xfrm>
              <a:off x="7016984" y="2605070"/>
              <a:ext cx="22181" cy="70080"/>
            </a:xfrm>
            <a:custGeom>
              <a:avLst/>
              <a:gdLst/>
              <a:ahLst/>
              <a:cxnLst/>
              <a:rect l="l" t="t" r="r" b="b"/>
              <a:pathLst>
                <a:path w="59149" h="186880" extrusionOk="0">
                  <a:moveTo>
                    <a:pt x="0" y="152591"/>
                  </a:moveTo>
                  <a:lnTo>
                    <a:pt x="59149" y="186881"/>
                  </a:lnTo>
                  <a:lnTo>
                    <a:pt x="59149" y="34195"/>
                  </a:lnTo>
                  <a:lnTo>
                    <a:pt x="0" y="0"/>
                  </a:lnTo>
                  <a:lnTo>
                    <a:pt x="0" y="152591"/>
                  </a:lnTo>
                  <a:close/>
                </a:path>
              </a:pathLst>
            </a:custGeom>
            <a:solidFill>
              <a:srgbClr val="1155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16"/>
            <p:cNvSpPr/>
            <p:nvPr/>
          </p:nvSpPr>
          <p:spPr>
            <a:xfrm>
              <a:off x="7016984" y="2594731"/>
              <a:ext cx="41045" cy="23253"/>
            </a:xfrm>
            <a:custGeom>
              <a:avLst/>
              <a:gdLst/>
              <a:ahLst/>
              <a:cxnLst/>
              <a:rect l="l" t="t" r="r" b="b"/>
              <a:pathLst>
                <a:path w="109454" h="62007" extrusionOk="0">
                  <a:moveTo>
                    <a:pt x="59149" y="62008"/>
                  </a:moveTo>
                  <a:lnTo>
                    <a:pt x="0" y="27718"/>
                  </a:lnTo>
                  <a:lnTo>
                    <a:pt x="47928" y="0"/>
                  </a:lnTo>
                  <a:lnTo>
                    <a:pt x="109455" y="34480"/>
                  </a:lnTo>
                  <a:lnTo>
                    <a:pt x="59149" y="62008"/>
                  </a:lnTo>
                  <a:close/>
                </a:path>
              </a:pathLst>
            </a:custGeom>
            <a:solidFill>
              <a:srgbClr val="3C78D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16"/>
            <p:cNvSpPr/>
            <p:nvPr/>
          </p:nvSpPr>
          <p:spPr>
            <a:xfrm>
              <a:off x="7057740" y="2595705"/>
              <a:ext cx="65605" cy="105819"/>
            </a:xfrm>
            <a:custGeom>
              <a:avLst/>
              <a:gdLst/>
              <a:ahLst/>
              <a:cxnLst/>
              <a:rect l="l" t="t" r="r" b="b"/>
              <a:pathLst>
                <a:path w="174947" h="282184" extrusionOk="0">
                  <a:moveTo>
                    <a:pt x="174880" y="168275"/>
                  </a:moveTo>
                  <a:cubicBezTo>
                    <a:pt x="174376" y="153645"/>
                    <a:pt x="166502" y="140272"/>
                    <a:pt x="153959" y="132747"/>
                  </a:cubicBezTo>
                  <a:lnTo>
                    <a:pt x="84635" y="92646"/>
                  </a:lnTo>
                  <a:lnTo>
                    <a:pt x="95666" y="40545"/>
                  </a:lnTo>
                  <a:lnTo>
                    <a:pt x="95666" y="36639"/>
                  </a:lnTo>
                  <a:cubicBezTo>
                    <a:pt x="95704" y="31096"/>
                    <a:pt x="94933" y="25581"/>
                    <a:pt x="93383" y="20256"/>
                  </a:cubicBezTo>
                  <a:cubicBezTo>
                    <a:pt x="91291" y="13398"/>
                    <a:pt x="83874" y="-2889"/>
                    <a:pt x="79119" y="445"/>
                  </a:cubicBezTo>
                  <a:lnTo>
                    <a:pt x="6562" y="42450"/>
                  </a:lnTo>
                  <a:cubicBezTo>
                    <a:pt x="2187" y="43688"/>
                    <a:pt x="0" y="48736"/>
                    <a:pt x="0" y="56356"/>
                  </a:cubicBezTo>
                  <a:lnTo>
                    <a:pt x="0" y="184087"/>
                  </a:lnTo>
                  <a:cubicBezTo>
                    <a:pt x="903" y="199546"/>
                    <a:pt x="9053" y="213671"/>
                    <a:pt x="21967" y="222187"/>
                  </a:cubicBezTo>
                  <a:lnTo>
                    <a:pt x="120961" y="279337"/>
                  </a:lnTo>
                  <a:cubicBezTo>
                    <a:pt x="129710" y="284385"/>
                    <a:pt x="137412" y="282480"/>
                    <a:pt x="140741" y="275527"/>
                  </a:cubicBezTo>
                  <a:lnTo>
                    <a:pt x="173739" y="204280"/>
                  </a:lnTo>
                  <a:cubicBezTo>
                    <a:pt x="174728" y="201632"/>
                    <a:pt x="175118" y="198803"/>
                    <a:pt x="174880" y="19599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16"/>
            <p:cNvSpPr/>
            <p:nvPr/>
          </p:nvSpPr>
          <p:spPr>
            <a:xfrm>
              <a:off x="7095932" y="2684289"/>
              <a:ext cx="13087" cy="23860"/>
            </a:xfrm>
            <a:custGeom>
              <a:avLst/>
              <a:gdLst/>
              <a:ahLst/>
              <a:cxnLst/>
              <a:rect l="l" t="t" r="r" b="b"/>
              <a:pathLst>
                <a:path w="34899" h="63627" extrusionOk="0">
                  <a:moveTo>
                    <a:pt x="0" y="63627"/>
                  </a:moveTo>
                  <a:lnTo>
                    <a:pt x="34900" y="43148"/>
                  </a:lnTo>
                  <a:lnTo>
                    <a:pt x="3138" y="0"/>
                  </a:lnTo>
                  <a:lnTo>
                    <a:pt x="0" y="63627"/>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16"/>
            <p:cNvSpPr/>
            <p:nvPr/>
          </p:nvSpPr>
          <p:spPr>
            <a:xfrm>
              <a:off x="7045282" y="2602986"/>
              <a:ext cx="65605" cy="105693"/>
            </a:xfrm>
            <a:custGeom>
              <a:avLst/>
              <a:gdLst/>
              <a:ahLst/>
              <a:cxnLst/>
              <a:rect l="l" t="t" r="r" b="b"/>
              <a:pathLst>
                <a:path w="174947" h="281849" extrusionOk="0">
                  <a:moveTo>
                    <a:pt x="174880" y="168254"/>
                  </a:moveTo>
                  <a:cubicBezTo>
                    <a:pt x="174319" y="153642"/>
                    <a:pt x="166464" y="140288"/>
                    <a:pt x="153959" y="132725"/>
                  </a:cubicBezTo>
                  <a:lnTo>
                    <a:pt x="84635" y="92720"/>
                  </a:lnTo>
                  <a:lnTo>
                    <a:pt x="95666" y="40523"/>
                  </a:lnTo>
                  <a:lnTo>
                    <a:pt x="95666" y="36713"/>
                  </a:lnTo>
                  <a:cubicBezTo>
                    <a:pt x="95704" y="31141"/>
                    <a:pt x="94933" y="25588"/>
                    <a:pt x="93383" y="20235"/>
                  </a:cubicBezTo>
                  <a:cubicBezTo>
                    <a:pt x="91291" y="13377"/>
                    <a:pt x="83874" y="-2815"/>
                    <a:pt x="79119" y="423"/>
                  </a:cubicBezTo>
                  <a:lnTo>
                    <a:pt x="6562" y="42429"/>
                  </a:lnTo>
                  <a:cubicBezTo>
                    <a:pt x="2187" y="43667"/>
                    <a:pt x="0" y="48810"/>
                    <a:pt x="0" y="56430"/>
                  </a:cubicBezTo>
                  <a:lnTo>
                    <a:pt x="0" y="183684"/>
                  </a:lnTo>
                  <a:cubicBezTo>
                    <a:pt x="875" y="199153"/>
                    <a:pt x="9025" y="213288"/>
                    <a:pt x="21967" y="221784"/>
                  </a:cubicBezTo>
                  <a:lnTo>
                    <a:pt x="120961" y="278934"/>
                  </a:lnTo>
                  <a:cubicBezTo>
                    <a:pt x="129710" y="284078"/>
                    <a:pt x="137412" y="282173"/>
                    <a:pt x="140741" y="275124"/>
                  </a:cubicBezTo>
                  <a:lnTo>
                    <a:pt x="173739" y="203877"/>
                  </a:lnTo>
                  <a:cubicBezTo>
                    <a:pt x="174728" y="201229"/>
                    <a:pt x="175118" y="198400"/>
                    <a:pt x="174880" y="195590"/>
                  </a:cubicBezTo>
                  <a:close/>
                </a:path>
              </a:pathLst>
            </a:custGeom>
            <a:solidFill>
              <a:srgbClr val="EFBD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1085850" y="2031025"/>
            <a:ext cx="3898963" cy="1159800"/>
          </a:xfrm>
          <a:prstGeom prst="rect">
            <a:avLst/>
          </a:prstGeom>
        </p:spPr>
        <p:txBody>
          <a:bodyPr spcFirstLastPara="1" wrap="square" lIns="0" tIns="0" rIns="0" bIns="0" anchor="b" anchorCtr="0">
            <a:noAutofit/>
          </a:bodyPr>
          <a:lstStyle/>
          <a:p>
            <a:pPr lvl="0" rtl="0">
              <a:spcBef>
                <a:spcPts val="600"/>
              </a:spcBef>
              <a:spcAft>
                <a:spcPts val="0"/>
              </a:spcAft>
              <a:buClr>
                <a:schemeClr val="dk1"/>
              </a:buClr>
              <a:buSzPct val="100000"/>
            </a:pPr>
            <a:r>
              <a:rPr lang="en-US" sz="4800" b="1" dirty="0"/>
              <a:t>How </a:t>
            </a:r>
            <a:r>
              <a:rPr lang="en-US" sz="4800" b="1" dirty="0" err="1"/>
              <a:t>Acunetix</a:t>
            </a:r>
            <a:r>
              <a:rPr lang="en-US" sz="4800" b="1" dirty="0"/>
              <a:t> Works?</a:t>
            </a:r>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dirty="0">
                <a:solidFill>
                  <a:schemeClr val="lt1"/>
                </a:solidFill>
                <a:latin typeface="Barlow"/>
                <a:ea typeface="Barlow"/>
                <a:cs typeface="Barlow"/>
                <a:sym typeface="Barlow"/>
              </a:rPr>
              <a:t>2</a:t>
            </a:r>
            <a:endParaRPr sz="3600" b="1" dirty="0">
              <a:solidFill>
                <a:schemeClr val="lt1"/>
              </a:solidFill>
              <a:latin typeface="Barlow"/>
              <a:ea typeface="Barlow"/>
              <a:cs typeface="Barlow"/>
              <a:sym typeface="Barlow"/>
            </a:endParaRPr>
          </a:p>
        </p:txBody>
      </p:sp>
      <p:grpSp>
        <p:nvGrpSpPr>
          <p:cNvPr id="408" name="Google Shape;408;p15"/>
          <p:cNvGrpSpPr/>
          <p:nvPr/>
        </p:nvGrpSpPr>
        <p:grpSpPr>
          <a:xfrm>
            <a:off x="5435079" y="912423"/>
            <a:ext cx="3239723" cy="3318665"/>
            <a:chOff x="2270525" y="117216"/>
            <a:chExt cx="4650765" cy="4762722"/>
          </a:xfrm>
        </p:grpSpPr>
        <p:sp>
          <p:nvSpPr>
            <p:cNvPr id="409" name="Google Shape;409;p15"/>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15"/>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15"/>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15"/>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15"/>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15"/>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15"/>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15"/>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15"/>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15"/>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15"/>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15"/>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15"/>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15"/>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15"/>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15"/>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15"/>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15"/>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15"/>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15"/>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15"/>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30" name="Google Shape;430;p15"/>
            <p:cNvGrpSpPr/>
            <p:nvPr/>
          </p:nvGrpSpPr>
          <p:grpSpPr>
            <a:xfrm>
              <a:off x="4031993" y="117216"/>
              <a:ext cx="2889297" cy="3901793"/>
              <a:chOff x="5533368" y="1047716"/>
              <a:chExt cx="2889297" cy="3901793"/>
            </a:xfrm>
          </p:grpSpPr>
          <p:sp>
            <p:nvSpPr>
              <p:cNvPr id="431" name="Google Shape;431;p15"/>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15"/>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15"/>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15"/>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15"/>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15"/>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15"/>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15"/>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15"/>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15"/>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15"/>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15"/>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15"/>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15"/>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15"/>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15"/>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15"/>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15"/>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15"/>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15"/>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15"/>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15"/>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15"/>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15"/>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15"/>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15"/>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15"/>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15"/>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15"/>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15"/>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15"/>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15"/>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15"/>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15"/>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15"/>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15"/>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15"/>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15"/>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15"/>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15"/>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71" name="Google Shape;471;p15"/>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15"/>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15"/>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15"/>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15"/>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15"/>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15"/>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15"/>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15"/>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15"/>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15"/>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15"/>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15"/>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15"/>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485;p15"/>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486;p15"/>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15"/>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15"/>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15"/>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15"/>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15"/>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15"/>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15"/>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15"/>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15"/>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15"/>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15"/>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15"/>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15"/>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00" name="Google Shape;500;p15"/>
            <p:cNvGrpSpPr/>
            <p:nvPr/>
          </p:nvGrpSpPr>
          <p:grpSpPr>
            <a:xfrm flipH="1">
              <a:off x="2865273" y="3434801"/>
              <a:ext cx="598186" cy="1340314"/>
              <a:chOff x="4210728" y="4525714"/>
              <a:chExt cx="546438" cy="1224366"/>
            </a:xfrm>
          </p:grpSpPr>
          <p:sp>
            <p:nvSpPr>
              <p:cNvPr id="501" name="Google Shape;501;p15"/>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15"/>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15"/>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15"/>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15"/>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15"/>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15"/>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508;p15"/>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15"/>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15"/>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15"/>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15"/>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15"/>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1432977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16"/>
          <p:cNvSpPr txBox="1">
            <a:spLocks noGrp="1"/>
          </p:cNvSpPr>
          <p:nvPr>
            <p:ph type="body" idx="1"/>
          </p:nvPr>
        </p:nvSpPr>
        <p:spPr>
          <a:xfrm>
            <a:off x="853601" y="500285"/>
            <a:ext cx="5349922" cy="4483945"/>
          </a:xfrm>
          <a:prstGeom prst="rect">
            <a:avLst/>
          </a:prstGeom>
        </p:spPr>
        <p:txBody>
          <a:bodyPr spcFirstLastPara="1" wrap="square" lIns="0" tIns="0" rIns="0" bIns="0" anchor="t" anchorCtr="0">
            <a:noAutofit/>
          </a:bodyPr>
          <a:lstStyle/>
          <a:p>
            <a:pPr marL="0" lvl="0" indent="0" algn="just" rtl="0">
              <a:spcBef>
                <a:spcPts val="600"/>
              </a:spcBef>
              <a:spcAft>
                <a:spcPts val="0"/>
              </a:spcAft>
              <a:buNone/>
            </a:pPr>
            <a:r>
              <a:rPr lang="en-US" sz="1800" dirty="0" err="1"/>
              <a:t>Acunetix</a:t>
            </a:r>
            <a:r>
              <a:rPr lang="en-US" sz="1800" dirty="0"/>
              <a:t> </a:t>
            </a:r>
            <a:r>
              <a:rPr lang="en-US" sz="1800" dirty="0" err="1"/>
              <a:t>DeepScan</a:t>
            </a:r>
            <a:r>
              <a:rPr lang="en-US" sz="1800" dirty="0"/>
              <a:t> analyses the entire website by following all the links on the site. The result is a map of the site, which </a:t>
            </a:r>
            <a:r>
              <a:rPr lang="en-US" sz="1800" dirty="0" err="1"/>
              <a:t>Acunetix</a:t>
            </a:r>
            <a:r>
              <a:rPr lang="en-US" sz="1800" dirty="0"/>
              <a:t> will use to launch targeted checks against each part of the site.</a:t>
            </a:r>
          </a:p>
          <a:p>
            <a:pPr marL="0" lvl="0" indent="0" algn="just" rtl="0">
              <a:spcBef>
                <a:spcPts val="600"/>
              </a:spcBef>
              <a:spcAft>
                <a:spcPts val="0"/>
              </a:spcAft>
              <a:buNone/>
            </a:pPr>
            <a:r>
              <a:rPr lang="en-US" sz="1800" dirty="0"/>
              <a:t>After the crawling process, the scanner automatically launches a series of vulnerability checks on each page found, in essence emulating a hacker. </a:t>
            </a:r>
            <a:r>
              <a:rPr lang="en-US" sz="1800" dirty="0" err="1"/>
              <a:t>Acunetix</a:t>
            </a:r>
            <a:r>
              <a:rPr lang="en-US" sz="1800" dirty="0"/>
              <a:t> also analyses each page for places where it can input data, and subsequently attempts all the different input combinations.</a:t>
            </a:r>
          </a:p>
          <a:p>
            <a:pPr marL="0" lvl="0" indent="0" algn="just" rtl="0">
              <a:spcBef>
                <a:spcPts val="600"/>
              </a:spcBef>
              <a:spcAft>
                <a:spcPts val="0"/>
              </a:spcAft>
              <a:buNone/>
            </a:pPr>
            <a:r>
              <a:rPr lang="en-US" sz="1800" dirty="0"/>
              <a:t>The vulnerabilities identified are shown in the Scan Results. Each vulnerability alert contains information about the vulnerability such as POST data used, affected item, HTTP response of the server and more.</a:t>
            </a:r>
          </a:p>
          <a:p>
            <a:pPr marL="0" lvl="0" indent="0" algn="just" rtl="0">
              <a:spcBef>
                <a:spcPts val="600"/>
              </a:spcBef>
              <a:spcAft>
                <a:spcPts val="0"/>
              </a:spcAft>
              <a:buNone/>
            </a:pPr>
            <a:endParaRPr lang="en-US" sz="1800" dirty="0"/>
          </a:p>
          <a:p>
            <a:pPr marL="0" lvl="0" indent="0" algn="just" rtl="0">
              <a:spcBef>
                <a:spcPts val="600"/>
              </a:spcBef>
              <a:spcAft>
                <a:spcPts val="0"/>
              </a:spcAft>
              <a:buNone/>
            </a:pPr>
            <a:endParaRPr sz="1800" dirty="0"/>
          </a:p>
        </p:txBody>
      </p:sp>
      <p:sp>
        <p:nvSpPr>
          <p:cNvPr id="519" name="Google Shape;519;p1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6</a:t>
            </a:fld>
            <a:endParaRPr/>
          </a:p>
        </p:txBody>
      </p:sp>
      <p:grpSp>
        <p:nvGrpSpPr>
          <p:cNvPr id="520" name="Google Shape;520;p16"/>
          <p:cNvGrpSpPr/>
          <p:nvPr/>
        </p:nvGrpSpPr>
        <p:grpSpPr>
          <a:xfrm>
            <a:off x="6230973" y="930400"/>
            <a:ext cx="2318495" cy="3612478"/>
            <a:chOff x="6661328" y="2103554"/>
            <a:chExt cx="850574" cy="1325339"/>
          </a:xfrm>
        </p:grpSpPr>
        <p:sp>
          <p:nvSpPr>
            <p:cNvPr id="521" name="Google Shape;521;p16"/>
            <p:cNvSpPr/>
            <p:nvPr/>
          </p:nvSpPr>
          <p:spPr>
            <a:xfrm>
              <a:off x="7216759" y="3070053"/>
              <a:ext cx="247057" cy="142875"/>
            </a:xfrm>
            <a:custGeom>
              <a:avLst/>
              <a:gdLst/>
              <a:ahLst/>
              <a:cxnLst/>
              <a:rect l="l" t="t" r="r" b="b"/>
              <a:pathLst>
                <a:path w="658819" h="381000" extrusionOk="0">
                  <a:moveTo>
                    <a:pt x="658819" y="190500"/>
                  </a:moveTo>
                  <a:cubicBezTo>
                    <a:pt x="658819" y="295710"/>
                    <a:pt x="511337" y="381000"/>
                    <a:pt x="329409" y="381000"/>
                  </a:cubicBezTo>
                  <a:cubicBezTo>
                    <a:pt x="147482" y="381000"/>
                    <a:pt x="0" y="295710"/>
                    <a:pt x="0" y="190500"/>
                  </a:cubicBezTo>
                  <a:cubicBezTo>
                    <a:pt x="0" y="85290"/>
                    <a:pt x="147481" y="0"/>
                    <a:pt x="329409" y="0"/>
                  </a:cubicBezTo>
                  <a:cubicBezTo>
                    <a:pt x="511337" y="0"/>
                    <a:pt x="658819" y="85290"/>
                    <a:pt x="658819" y="19050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2" name="Google Shape;522;p16"/>
            <p:cNvSpPr/>
            <p:nvPr/>
          </p:nvSpPr>
          <p:spPr>
            <a:xfrm>
              <a:off x="7342016" y="3123138"/>
              <a:ext cx="71660" cy="55453"/>
            </a:xfrm>
            <a:custGeom>
              <a:avLst/>
              <a:gdLst/>
              <a:ahLst/>
              <a:cxnLst/>
              <a:rect l="l" t="t" r="r" b="b"/>
              <a:pathLst>
                <a:path w="191092" h="147874" extrusionOk="0">
                  <a:moveTo>
                    <a:pt x="175923" y="5"/>
                  </a:moveTo>
                  <a:cubicBezTo>
                    <a:pt x="153005" y="19055"/>
                    <a:pt x="118866" y="1625"/>
                    <a:pt x="117534" y="3339"/>
                  </a:cubicBezTo>
                  <a:cubicBezTo>
                    <a:pt x="90651" y="28352"/>
                    <a:pt x="62427" y="51879"/>
                    <a:pt x="32995" y="73824"/>
                  </a:cubicBezTo>
                  <a:cubicBezTo>
                    <a:pt x="18731" y="85064"/>
                    <a:pt x="-3522" y="100113"/>
                    <a:pt x="472" y="121449"/>
                  </a:cubicBezTo>
                  <a:cubicBezTo>
                    <a:pt x="7699" y="160121"/>
                    <a:pt x="69511" y="148214"/>
                    <a:pt x="92810" y="136403"/>
                  </a:cubicBezTo>
                  <a:cubicBezTo>
                    <a:pt x="116108" y="124592"/>
                    <a:pt x="135127" y="104971"/>
                    <a:pt x="157189" y="91255"/>
                  </a:cubicBezTo>
                  <a:cubicBezTo>
                    <a:pt x="172975" y="81730"/>
                    <a:pt x="188475" y="76396"/>
                    <a:pt x="190948" y="56489"/>
                  </a:cubicBezTo>
                  <a:cubicBezTo>
                    <a:pt x="192564" y="44678"/>
                    <a:pt x="180202" y="-566"/>
                    <a:pt x="175923"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523;p16"/>
            <p:cNvSpPr/>
            <p:nvPr/>
          </p:nvSpPr>
          <p:spPr>
            <a:xfrm>
              <a:off x="7342406" y="3141358"/>
              <a:ext cx="71304" cy="37263"/>
            </a:xfrm>
            <a:custGeom>
              <a:avLst/>
              <a:gdLst/>
              <a:ahLst/>
              <a:cxnLst/>
              <a:rect l="l" t="t" r="r" b="b"/>
              <a:pathLst>
                <a:path w="190145" h="99367" extrusionOk="0">
                  <a:moveTo>
                    <a:pt x="189715" y="0"/>
                  </a:moveTo>
                  <a:cubicBezTo>
                    <a:pt x="186767" y="19050"/>
                    <a:pt x="171457" y="24289"/>
                    <a:pt x="155861" y="34004"/>
                  </a:cubicBezTo>
                  <a:cubicBezTo>
                    <a:pt x="133419" y="47911"/>
                    <a:pt x="113639" y="68104"/>
                    <a:pt x="90340" y="79915"/>
                  </a:cubicBezTo>
                  <a:cubicBezTo>
                    <a:pt x="68849" y="90774"/>
                    <a:pt x="15120" y="101632"/>
                    <a:pt x="0" y="74009"/>
                  </a:cubicBezTo>
                  <a:cubicBezTo>
                    <a:pt x="8178" y="111347"/>
                    <a:pt x="68849" y="99632"/>
                    <a:pt x="91957" y="87916"/>
                  </a:cubicBezTo>
                  <a:cubicBezTo>
                    <a:pt x="115065" y="76200"/>
                    <a:pt x="134275" y="56483"/>
                    <a:pt x="156336" y="42767"/>
                  </a:cubicBezTo>
                  <a:cubicBezTo>
                    <a:pt x="172122" y="33242"/>
                    <a:pt x="187623" y="27908"/>
                    <a:pt x="190095" y="8001"/>
                  </a:cubicBezTo>
                  <a:cubicBezTo>
                    <a:pt x="190229" y="5325"/>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524;p16"/>
            <p:cNvSpPr/>
            <p:nvPr/>
          </p:nvSpPr>
          <p:spPr>
            <a:xfrm>
              <a:off x="7268719" y="3095364"/>
              <a:ext cx="71613" cy="53417"/>
            </a:xfrm>
            <a:custGeom>
              <a:avLst/>
              <a:gdLst/>
              <a:ahLst/>
              <a:cxnLst/>
              <a:rect l="l" t="t" r="r" b="b"/>
              <a:pathLst>
                <a:path w="190969" h="142446" extrusionOk="0">
                  <a:moveTo>
                    <a:pt x="173186" y="102"/>
                  </a:moveTo>
                  <a:cubicBezTo>
                    <a:pt x="150268" y="19152"/>
                    <a:pt x="110138" y="-1613"/>
                    <a:pt x="108522" y="102"/>
                  </a:cubicBezTo>
                  <a:cubicBezTo>
                    <a:pt x="84624" y="24276"/>
                    <a:pt x="59386" y="47079"/>
                    <a:pt x="32921" y="68396"/>
                  </a:cubicBezTo>
                  <a:cubicBezTo>
                    <a:pt x="18657" y="79636"/>
                    <a:pt x="-3596" y="94685"/>
                    <a:pt x="493" y="116021"/>
                  </a:cubicBezTo>
                  <a:cubicBezTo>
                    <a:pt x="7626" y="154693"/>
                    <a:pt x="69437" y="142786"/>
                    <a:pt x="92736" y="130975"/>
                  </a:cubicBezTo>
                  <a:cubicBezTo>
                    <a:pt x="116034" y="119164"/>
                    <a:pt x="135148" y="99543"/>
                    <a:pt x="157210" y="85827"/>
                  </a:cubicBezTo>
                  <a:cubicBezTo>
                    <a:pt x="172901" y="76302"/>
                    <a:pt x="188402" y="70968"/>
                    <a:pt x="190874" y="51061"/>
                  </a:cubicBezTo>
                  <a:cubicBezTo>
                    <a:pt x="192300" y="39249"/>
                    <a:pt x="177275" y="-374"/>
                    <a:pt x="173186" y="10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 name="Google Shape;525;p16"/>
            <p:cNvSpPr/>
            <p:nvPr/>
          </p:nvSpPr>
          <p:spPr>
            <a:xfrm>
              <a:off x="7268869" y="3112444"/>
              <a:ext cx="71304" cy="37267"/>
            </a:xfrm>
            <a:custGeom>
              <a:avLst/>
              <a:gdLst/>
              <a:ahLst/>
              <a:cxnLst/>
              <a:rect l="l" t="t" r="r" b="b"/>
              <a:pathLst>
                <a:path w="190145" h="99378" extrusionOk="0">
                  <a:moveTo>
                    <a:pt x="189715" y="0"/>
                  </a:moveTo>
                  <a:cubicBezTo>
                    <a:pt x="186767" y="19050"/>
                    <a:pt x="171457" y="24289"/>
                    <a:pt x="155861" y="34004"/>
                  </a:cubicBezTo>
                  <a:cubicBezTo>
                    <a:pt x="133418" y="48006"/>
                    <a:pt x="113639" y="68104"/>
                    <a:pt x="90340" y="79915"/>
                  </a:cubicBezTo>
                  <a:cubicBezTo>
                    <a:pt x="68849" y="90869"/>
                    <a:pt x="15120" y="101727"/>
                    <a:pt x="0" y="74104"/>
                  </a:cubicBezTo>
                  <a:cubicBezTo>
                    <a:pt x="8178" y="111347"/>
                    <a:pt x="68944" y="99631"/>
                    <a:pt x="91957" y="87916"/>
                  </a:cubicBezTo>
                  <a:cubicBezTo>
                    <a:pt x="114970" y="76200"/>
                    <a:pt x="134274" y="56579"/>
                    <a:pt x="156431" y="42767"/>
                  </a:cubicBezTo>
                  <a:cubicBezTo>
                    <a:pt x="172122" y="33242"/>
                    <a:pt x="187622" y="27908"/>
                    <a:pt x="190095" y="8001"/>
                  </a:cubicBezTo>
                  <a:cubicBezTo>
                    <a:pt x="190228" y="5324"/>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526;p16"/>
            <p:cNvSpPr/>
            <p:nvPr/>
          </p:nvSpPr>
          <p:spPr>
            <a:xfrm>
              <a:off x="7286737" y="2775175"/>
              <a:ext cx="123184" cy="353826"/>
            </a:xfrm>
            <a:custGeom>
              <a:avLst/>
              <a:gdLst/>
              <a:ahLst/>
              <a:cxnLst/>
              <a:rect l="l" t="t" r="r" b="b"/>
              <a:pathLst>
                <a:path w="328490" h="943536" extrusionOk="0">
                  <a:moveTo>
                    <a:pt x="324560" y="81915"/>
                  </a:moveTo>
                  <a:cubicBezTo>
                    <a:pt x="323514" y="116681"/>
                    <a:pt x="312673" y="267367"/>
                    <a:pt x="307918" y="347091"/>
                  </a:cubicBezTo>
                  <a:cubicBezTo>
                    <a:pt x="303163" y="426815"/>
                    <a:pt x="301927" y="524637"/>
                    <a:pt x="301927" y="524637"/>
                  </a:cubicBezTo>
                  <a:cubicBezTo>
                    <a:pt x="301927" y="524637"/>
                    <a:pt x="315716" y="582740"/>
                    <a:pt x="324560" y="651034"/>
                  </a:cubicBezTo>
                  <a:cubicBezTo>
                    <a:pt x="333403" y="719328"/>
                    <a:pt x="324560" y="934879"/>
                    <a:pt x="324560" y="934879"/>
                  </a:cubicBezTo>
                  <a:cubicBezTo>
                    <a:pt x="306701" y="946423"/>
                    <a:pt x="283745" y="946423"/>
                    <a:pt x="265886" y="934879"/>
                  </a:cubicBezTo>
                  <a:cubicBezTo>
                    <a:pt x="265886" y="934879"/>
                    <a:pt x="229274" y="762381"/>
                    <a:pt x="212252" y="684657"/>
                  </a:cubicBezTo>
                  <a:cubicBezTo>
                    <a:pt x="195230" y="606933"/>
                    <a:pt x="192378" y="562166"/>
                    <a:pt x="183724" y="513969"/>
                  </a:cubicBezTo>
                  <a:cubicBezTo>
                    <a:pt x="173073" y="455676"/>
                    <a:pt x="150060" y="183642"/>
                    <a:pt x="150060" y="183642"/>
                  </a:cubicBezTo>
                  <a:lnTo>
                    <a:pt x="140551" y="184214"/>
                  </a:lnTo>
                  <a:lnTo>
                    <a:pt x="116206" y="491490"/>
                  </a:lnTo>
                  <a:cubicBezTo>
                    <a:pt x="123766" y="514131"/>
                    <a:pt x="128959" y="537496"/>
                    <a:pt x="131707" y="561213"/>
                  </a:cubicBezTo>
                  <a:cubicBezTo>
                    <a:pt x="138363" y="611219"/>
                    <a:pt x="124670" y="862870"/>
                    <a:pt x="124670" y="862870"/>
                  </a:cubicBezTo>
                  <a:cubicBezTo>
                    <a:pt x="104700" y="873966"/>
                    <a:pt x="80213" y="872938"/>
                    <a:pt x="61241" y="860203"/>
                  </a:cubicBezTo>
                  <a:cubicBezTo>
                    <a:pt x="61241" y="860203"/>
                    <a:pt x="0" y="526828"/>
                    <a:pt x="0" y="476250"/>
                  </a:cubicBezTo>
                  <a:cubicBezTo>
                    <a:pt x="0" y="442722"/>
                    <a:pt x="5706" y="0"/>
                    <a:pt x="5706"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527;p16"/>
            <p:cNvSpPr/>
            <p:nvPr/>
          </p:nvSpPr>
          <p:spPr>
            <a:xfrm>
              <a:off x="7314533" y="2554952"/>
              <a:ext cx="78868" cy="76871"/>
            </a:xfrm>
            <a:custGeom>
              <a:avLst/>
              <a:gdLst/>
              <a:ahLst/>
              <a:cxnLst/>
              <a:rect l="l" t="t" r="r" b="b"/>
              <a:pathLst>
                <a:path w="210314" h="204988" extrusionOk="0">
                  <a:moveTo>
                    <a:pt x="167279" y="0"/>
                  </a:moveTo>
                  <a:cubicBezTo>
                    <a:pt x="167279" y="0"/>
                    <a:pt x="163380" y="75629"/>
                    <a:pt x="165092" y="82391"/>
                  </a:cubicBezTo>
                  <a:cubicBezTo>
                    <a:pt x="166804" y="89154"/>
                    <a:pt x="199707" y="110966"/>
                    <a:pt x="209312" y="119158"/>
                  </a:cubicBezTo>
                  <a:cubicBezTo>
                    <a:pt x="218916" y="127349"/>
                    <a:pt x="157104" y="188214"/>
                    <a:pt x="127054" y="202025"/>
                  </a:cubicBezTo>
                  <a:cubicBezTo>
                    <a:pt x="97004" y="215836"/>
                    <a:pt x="1719" y="179451"/>
                    <a:pt x="102" y="132588"/>
                  </a:cubicBezTo>
                  <a:cubicBezTo>
                    <a:pt x="-1515" y="85725"/>
                    <a:pt x="16363" y="46387"/>
                    <a:pt x="31008" y="44291"/>
                  </a:cubicBezTo>
                  <a:cubicBezTo>
                    <a:pt x="45653" y="42196"/>
                    <a:pt x="167279" y="0"/>
                    <a:pt x="16727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 name="Google Shape;528;p16"/>
            <p:cNvSpPr/>
            <p:nvPr/>
          </p:nvSpPr>
          <p:spPr>
            <a:xfrm>
              <a:off x="7190170" y="2579409"/>
              <a:ext cx="118999" cy="169986"/>
            </a:xfrm>
            <a:custGeom>
              <a:avLst/>
              <a:gdLst/>
              <a:ahLst/>
              <a:cxnLst/>
              <a:rect l="l" t="t" r="r" b="b"/>
              <a:pathLst>
                <a:path w="317332" h="453297" extrusionOk="0">
                  <a:moveTo>
                    <a:pt x="317332" y="2194"/>
                  </a:moveTo>
                  <a:cubicBezTo>
                    <a:pt x="317332" y="2194"/>
                    <a:pt x="296887" y="-29144"/>
                    <a:pt x="222237" y="145069"/>
                  </a:cubicBezTo>
                  <a:cubicBezTo>
                    <a:pt x="147588" y="319281"/>
                    <a:pt x="101562" y="365001"/>
                    <a:pt x="68088" y="408340"/>
                  </a:cubicBezTo>
                  <a:cubicBezTo>
                    <a:pt x="37848" y="447773"/>
                    <a:pt x="22918" y="385099"/>
                    <a:pt x="22918" y="385099"/>
                  </a:cubicBezTo>
                  <a:cubicBezTo>
                    <a:pt x="22918" y="385099"/>
                    <a:pt x="46977" y="354714"/>
                    <a:pt x="26912" y="354714"/>
                  </a:cubicBezTo>
                  <a:cubicBezTo>
                    <a:pt x="15691" y="355381"/>
                    <a:pt x="0" y="378526"/>
                    <a:pt x="0" y="378526"/>
                  </a:cubicBezTo>
                  <a:lnTo>
                    <a:pt x="25581" y="419484"/>
                  </a:lnTo>
                  <a:lnTo>
                    <a:pt x="92147" y="453298"/>
                  </a:lnTo>
                  <a:cubicBezTo>
                    <a:pt x="92147" y="453298"/>
                    <a:pt x="173644" y="378241"/>
                    <a:pt x="199985" y="331949"/>
                  </a:cubicBezTo>
                  <a:cubicBezTo>
                    <a:pt x="228514" y="295468"/>
                    <a:pt x="271211" y="223078"/>
                    <a:pt x="271211" y="22307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 name="Google Shape;529;p16"/>
            <p:cNvSpPr/>
            <p:nvPr/>
          </p:nvSpPr>
          <p:spPr>
            <a:xfrm>
              <a:off x="7180686" y="2720915"/>
              <a:ext cx="56790" cy="37169"/>
            </a:xfrm>
            <a:custGeom>
              <a:avLst/>
              <a:gdLst/>
              <a:ahLst/>
              <a:cxnLst/>
              <a:rect l="l" t="t" r="r" b="b"/>
              <a:pathLst>
                <a:path w="151441" h="99116" extrusionOk="0">
                  <a:moveTo>
                    <a:pt x="25622" y="35807"/>
                  </a:moveTo>
                  <a:cubicBezTo>
                    <a:pt x="24861" y="35236"/>
                    <a:pt x="4986" y="12090"/>
                    <a:pt x="4986" y="12090"/>
                  </a:cubicBezTo>
                  <a:cubicBezTo>
                    <a:pt x="4986" y="12090"/>
                    <a:pt x="-6901" y="1708"/>
                    <a:pt x="6032" y="946"/>
                  </a:cubicBezTo>
                  <a:cubicBezTo>
                    <a:pt x="18965" y="184"/>
                    <a:pt x="65086" y="89"/>
                    <a:pt x="65086" y="89"/>
                  </a:cubicBezTo>
                  <a:cubicBezTo>
                    <a:pt x="69803" y="-369"/>
                    <a:pt x="74510" y="955"/>
                    <a:pt x="78305" y="3803"/>
                  </a:cubicBezTo>
                  <a:cubicBezTo>
                    <a:pt x="84105" y="8375"/>
                    <a:pt x="150957" y="93148"/>
                    <a:pt x="150957" y="93148"/>
                  </a:cubicBezTo>
                  <a:cubicBezTo>
                    <a:pt x="150957" y="93148"/>
                    <a:pt x="153905" y="98291"/>
                    <a:pt x="145252" y="98863"/>
                  </a:cubicBezTo>
                  <a:cubicBezTo>
                    <a:pt x="136598" y="99434"/>
                    <a:pt x="80587" y="98863"/>
                    <a:pt x="80587" y="98863"/>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0" name="Google Shape;530;p16"/>
            <p:cNvSpPr/>
            <p:nvPr/>
          </p:nvSpPr>
          <p:spPr>
            <a:xfrm>
              <a:off x="7182331" y="2728860"/>
              <a:ext cx="37082" cy="30910"/>
            </a:xfrm>
            <a:custGeom>
              <a:avLst/>
              <a:gdLst/>
              <a:ahLst/>
              <a:cxnLst/>
              <a:rect l="l" t="t" r="r" b="b"/>
              <a:pathLst>
                <a:path w="98885" h="82426" extrusionOk="0">
                  <a:moveTo>
                    <a:pt x="15807" y="295"/>
                  </a:moveTo>
                  <a:cubicBezTo>
                    <a:pt x="15807" y="295"/>
                    <a:pt x="-3878" y="-3420"/>
                    <a:pt x="687" y="15534"/>
                  </a:cubicBezTo>
                  <a:cubicBezTo>
                    <a:pt x="5251" y="34489"/>
                    <a:pt x="33495" y="54111"/>
                    <a:pt x="33495" y="54111"/>
                  </a:cubicBezTo>
                  <a:lnTo>
                    <a:pt x="62974" y="78876"/>
                  </a:lnTo>
                  <a:cubicBezTo>
                    <a:pt x="70334" y="83610"/>
                    <a:pt x="79768" y="83610"/>
                    <a:pt x="87128" y="78876"/>
                  </a:cubicBezTo>
                  <a:cubicBezTo>
                    <a:pt x="94736" y="74113"/>
                    <a:pt x="105387" y="61159"/>
                    <a:pt x="93690" y="48872"/>
                  </a:cubicBezTo>
                  <a:cubicBezTo>
                    <a:pt x="81993" y="36585"/>
                    <a:pt x="71533" y="9629"/>
                    <a:pt x="41673" y="10772"/>
                  </a:cubicBezTo>
                  <a:cubicBezTo>
                    <a:pt x="41673" y="10772"/>
                    <a:pt x="40056" y="3628"/>
                    <a:pt x="22654" y="1247"/>
                  </a:cubicBezTo>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1" name="Google Shape;531;p16"/>
            <p:cNvSpPr/>
            <p:nvPr/>
          </p:nvSpPr>
          <p:spPr>
            <a:xfrm>
              <a:off x="7286654" y="2565698"/>
              <a:ext cx="128280" cy="258276"/>
            </a:xfrm>
            <a:custGeom>
              <a:avLst/>
              <a:gdLst/>
              <a:ahLst/>
              <a:cxnLst/>
              <a:rect l="l" t="t" r="r" b="b"/>
              <a:pathLst>
                <a:path w="342080" h="688737" extrusionOk="0">
                  <a:moveTo>
                    <a:pt x="250227" y="66733"/>
                  </a:moveTo>
                  <a:cubicBezTo>
                    <a:pt x="250227" y="66733"/>
                    <a:pt x="195357" y="148457"/>
                    <a:pt x="118901" y="156172"/>
                  </a:cubicBezTo>
                  <a:cubicBezTo>
                    <a:pt x="94841" y="132360"/>
                    <a:pt x="92654" y="47683"/>
                    <a:pt x="126033" y="20632"/>
                  </a:cubicBezTo>
                  <a:cubicBezTo>
                    <a:pt x="126033" y="20632"/>
                    <a:pt x="95317" y="-4229"/>
                    <a:pt x="74301" y="629"/>
                  </a:cubicBezTo>
                  <a:cubicBezTo>
                    <a:pt x="49433" y="14088"/>
                    <a:pt x="30395" y="36272"/>
                    <a:pt x="20857" y="62923"/>
                  </a:cubicBezTo>
                  <a:cubicBezTo>
                    <a:pt x="6783" y="106071"/>
                    <a:pt x="-1110" y="155792"/>
                    <a:pt x="126" y="236087"/>
                  </a:cubicBezTo>
                  <a:cubicBezTo>
                    <a:pt x="1363" y="316383"/>
                    <a:pt x="126" y="561557"/>
                    <a:pt x="126" y="561557"/>
                  </a:cubicBezTo>
                  <a:cubicBezTo>
                    <a:pt x="126" y="561557"/>
                    <a:pt x="10967" y="613468"/>
                    <a:pt x="80102" y="652044"/>
                  </a:cubicBezTo>
                  <a:cubicBezTo>
                    <a:pt x="149236" y="690620"/>
                    <a:pt x="200207" y="694335"/>
                    <a:pt x="247754" y="683381"/>
                  </a:cubicBezTo>
                  <a:cubicBezTo>
                    <a:pt x="286458" y="674333"/>
                    <a:pt x="318410" y="660712"/>
                    <a:pt x="331723" y="632613"/>
                  </a:cubicBezTo>
                  <a:cubicBezTo>
                    <a:pt x="328300" y="576320"/>
                    <a:pt x="303195" y="429540"/>
                    <a:pt x="312704" y="358769"/>
                  </a:cubicBezTo>
                  <a:cubicBezTo>
                    <a:pt x="322214" y="287999"/>
                    <a:pt x="336954" y="234944"/>
                    <a:pt x="341233" y="177794"/>
                  </a:cubicBezTo>
                  <a:cubicBezTo>
                    <a:pt x="345512" y="120644"/>
                    <a:pt x="333625" y="121692"/>
                    <a:pt x="305001" y="101594"/>
                  </a:cubicBezTo>
                  <a:cubicBezTo>
                    <a:pt x="287618" y="88650"/>
                    <a:pt x="269312" y="77001"/>
                    <a:pt x="250227" y="6673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2" name="Google Shape;532;p16"/>
            <p:cNvSpPr/>
            <p:nvPr/>
          </p:nvSpPr>
          <p:spPr>
            <a:xfrm>
              <a:off x="7391109" y="2618517"/>
              <a:ext cx="49710" cy="228160"/>
            </a:xfrm>
            <a:custGeom>
              <a:avLst/>
              <a:gdLst/>
              <a:ahLst/>
              <a:cxnLst/>
              <a:rect l="l" t="t" r="r" b="b"/>
              <a:pathLst>
                <a:path w="132559" h="608427" extrusionOk="0">
                  <a:moveTo>
                    <a:pt x="1779" y="533694"/>
                  </a:moveTo>
                  <a:cubicBezTo>
                    <a:pt x="13190" y="520931"/>
                    <a:pt x="32779" y="450160"/>
                    <a:pt x="44001" y="405488"/>
                  </a:cubicBezTo>
                  <a:cubicBezTo>
                    <a:pt x="54832" y="355339"/>
                    <a:pt x="57019" y="303694"/>
                    <a:pt x="50467" y="252802"/>
                  </a:cubicBezTo>
                  <a:cubicBezTo>
                    <a:pt x="40387" y="191842"/>
                    <a:pt x="12429" y="107451"/>
                    <a:pt x="4536" y="72494"/>
                  </a:cubicBezTo>
                  <a:cubicBezTo>
                    <a:pt x="-3357" y="37537"/>
                    <a:pt x="7104" y="22678"/>
                    <a:pt x="22604" y="8581"/>
                  </a:cubicBezTo>
                  <a:cubicBezTo>
                    <a:pt x="40767" y="-7993"/>
                    <a:pt x="67870" y="-3040"/>
                    <a:pt x="85367" y="45538"/>
                  </a:cubicBezTo>
                  <a:cubicBezTo>
                    <a:pt x="108199" y="112727"/>
                    <a:pt x="123538" y="182231"/>
                    <a:pt x="131108" y="252802"/>
                  </a:cubicBezTo>
                  <a:cubicBezTo>
                    <a:pt x="135206" y="305361"/>
                    <a:pt x="130614" y="358234"/>
                    <a:pt x="117509" y="409298"/>
                  </a:cubicBezTo>
                  <a:cubicBezTo>
                    <a:pt x="105813" y="456923"/>
                    <a:pt x="88981" y="491403"/>
                    <a:pt x="66728" y="535028"/>
                  </a:cubicBezTo>
                  <a:cubicBezTo>
                    <a:pt x="60737" y="546839"/>
                    <a:pt x="47044" y="580081"/>
                    <a:pt x="38200" y="604084"/>
                  </a:cubicBezTo>
                  <a:cubicBezTo>
                    <a:pt x="29356" y="628087"/>
                    <a:pt x="-8587" y="545315"/>
                    <a:pt x="1779" y="53369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533;p16"/>
            <p:cNvSpPr/>
            <p:nvPr/>
          </p:nvSpPr>
          <p:spPr>
            <a:xfrm>
              <a:off x="7311279" y="2475275"/>
              <a:ext cx="85098" cy="103818"/>
            </a:xfrm>
            <a:custGeom>
              <a:avLst/>
              <a:gdLst/>
              <a:ahLst/>
              <a:cxnLst/>
              <a:rect l="l" t="t" r="r" b="b"/>
              <a:pathLst>
                <a:path w="226927" h="276849" extrusionOk="0">
                  <a:moveTo>
                    <a:pt x="4992" y="100093"/>
                  </a:moveTo>
                  <a:lnTo>
                    <a:pt x="4992" y="100093"/>
                  </a:lnTo>
                  <a:cubicBezTo>
                    <a:pt x="14026" y="41324"/>
                    <a:pt x="56248" y="-3158"/>
                    <a:pt x="116729" y="176"/>
                  </a:cubicBezTo>
                  <a:cubicBezTo>
                    <a:pt x="180871" y="3548"/>
                    <a:pt x="230140" y="58374"/>
                    <a:pt x="226764" y="122620"/>
                  </a:cubicBezTo>
                  <a:cubicBezTo>
                    <a:pt x="224862" y="159005"/>
                    <a:pt x="206061" y="192400"/>
                    <a:pt x="175973" y="212869"/>
                  </a:cubicBezTo>
                  <a:cubicBezTo>
                    <a:pt x="173795" y="221746"/>
                    <a:pt x="170610" y="230347"/>
                    <a:pt x="166464" y="238491"/>
                  </a:cubicBezTo>
                  <a:cubicBezTo>
                    <a:pt x="145067" y="263542"/>
                    <a:pt x="80403" y="279068"/>
                    <a:pt x="61859" y="276591"/>
                  </a:cubicBezTo>
                  <a:cubicBezTo>
                    <a:pt x="37990" y="273162"/>
                    <a:pt x="25152" y="263161"/>
                    <a:pt x="13741" y="237062"/>
                  </a:cubicBezTo>
                  <a:cubicBezTo>
                    <a:pt x="-6229" y="190771"/>
                    <a:pt x="47" y="129144"/>
                    <a:pt x="4992" y="100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 name="Google Shape;534;p16"/>
            <p:cNvSpPr/>
            <p:nvPr/>
          </p:nvSpPr>
          <p:spPr>
            <a:xfrm>
              <a:off x="7314515" y="2466234"/>
              <a:ext cx="89964" cy="88884"/>
            </a:xfrm>
            <a:custGeom>
              <a:avLst/>
              <a:gdLst/>
              <a:ahLst/>
              <a:cxnLst/>
              <a:rect l="l" t="t" r="r" b="b"/>
              <a:pathLst>
                <a:path w="239905" h="237025" extrusionOk="0">
                  <a:moveTo>
                    <a:pt x="167327" y="237026"/>
                  </a:moveTo>
                  <a:lnTo>
                    <a:pt x="167327" y="237026"/>
                  </a:lnTo>
                  <a:lnTo>
                    <a:pt x="161811" y="185781"/>
                  </a:lnTo>
                  <a:cubicBezTo>
                    <a:pt x="161811" y="185781"/>
                    <a:pt x="203558" y="77387"/>
                    <a:pt x="104754" y="98151"/>
                  </a:cubicBezTo>
                  <a:cubicBezTo>
                    <a:pt x="39519" y="111962"/>
                    <a:pt x="23163" y="117868"/>
                    <a:pt x="3383" y="74053"/>
                  </a:cubicBezTo>
                  <a:cubicBezTo>
                    <a:pt x="-16397" y="30238"/>
                    <a:pt x="53498" y="-9100"/>
                    <a:pt x="136516" y="1853"/>
                  </a:cubicBezTo>
                  <a:cubicBezTo>
                    <a:pt x="196036" y="7797"/>
                    <a:pt x="241026" y="58537"/>
                    <a:pt x="239884" y="118439"/>
                  </a:cubicBezTo>
                  <a:cubicBezTo>
                    <a:pt x="237222" y="150729"/>
                    <a:pt x="228663" y="215975"/>
                    <a:pt x="167327" y="23702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5" name="Google Shape;535;p16"/>
            <p:cNvSpPr/>
            <p:nvPr/>
          </p:nvSpPr>
          <p:spPr>
            <a:xfrm>
              <a:off x="7384763" y="2604603"/>
              <a:ext cx="55737" cy="75876"/>
            </a:xfrm>
            <a:custGeom>
              <a:avLst/>
              <a:gdLst/>
              <a:ahLst/>
              <a:cxnLst/>
              <a:rect l="l" t="t" r="r" b="b"/>
              <a:pathLst>
                <a:path w="148633" h="202336" extrusionOk="0">
                  <a:moveTo>
                    <a:pt x="148634" y="161388"/>
                  </a:moveTo>
                  <a:cubicBezTo>
                    <a:pt x="148634" y="161388"/>
                    <a:pt x="94810" y="215109"/>
                    <a:pt x="31001" y="199488"/>
                  </a:cubicBezTo>
                  <a:cubicBezTo>
                    <a:pt x="21491" y="193297"/>
                    <a:pt x="0" y="67757"/>
                    <a:pt x="0" y="67757"/>
                  </a:cubicBezTo>
                  <a:cubicBezTo>
                    <a:pt x="0" y="67757"/>
                    <a:pt x="0" y="-1775"/>
                    <a:pt x="53253" y="35"/>
                  </a:cubicBezTo>
                  <a:cubicBezTo>
                    <a:pt x="106506" y="1844"/>
                    <a:pt x="148634" y="161388"/>
                    <a:pt x="148634" y="16138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6" name="Google Shape;536;p16"/>
            <p:cNvSpPr/>
            <p:nvPr/>
          </p:nvSpPr>
          <p:spPr>
            <a:xfrm>
              <a:off x="7269438" y="2565933"/>
              <a:ext cx="45289" cy="73030"/>
            </a:xfrm>
            <a:custGeom>
              <a:avLst/>
              <a:gdLst/>
              <a:ahLst/>
              <a:cxnLst/>
              <a:rect l="l" t="t" r="r" b="b"/>
              <a:pathLst>
                <a:path w="120770" h="194746" extrusionOk="0">
                  <a:moveTo>
                    <a:pt x="46502" y="194215"/>
                  </a:moveTo>
                  <a:cubicBezTo>
                    <a:pt x="46502" y="194215"/>
                    <a:pt x="11602" y="198596"/>
                    <a:pt x="0" y="182213"/>
                  </a:cubicBezTo>
                  <a:cubicBezTo>
                    <a:pt x="2092" y="153638"/>
                    <a:pt x="48594" y="7906"/>
                    <a:pt x="120771" y="0"/>
                  </a:cubicBezTo>
                  <a:cubicBezTo>
                    <a:pt x="103197" y="15916"/>
                    <a:pt x="88011" y="34300"/>
                    <a:pt x="75696" y="54578"/>
                  </a:cubicBezTo>
                  <a:cubicBezTo>
                    <a:pt x="49925" y="97345"/>
                    <a:pt x="46502" y="194215"/>
                    <a:pt x="46502" y="19421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7" name="Google Shape;537;p16"/>
            <p:cNvSpPr/>
            <p:nvPr/>
          </p:nvSpPr>
          <p:spPr>
            <a:xfrm>
              <a:off x="6661328" y="3286571"/>
              <a:ext cx="246169" cy="142323"/>
            </a:xfrm>
            <a:custGeom>
              <a:avLst/>
              <a:gdLst/>
              <a:ahLst/>
              <a:cxnLst/>
              <a:rect l="l" t="t" r="r" b="b"/>
              <a:pathLst>
                <a:path w="657677" h="380237" extrusionOk="0">
                  <a:moveTo>
                    <a:pt x="657678" y="190119"/>
                  </a:moveTo>
                  <a:cubicBezTo>
                    <a:pt x="657678" y="295119"/>
                    <a:pt x="510452" y="380238"/>
                    <a:pt x="328839" y="380238"/>
                  </a:cubicBezTo>
                  <a:cubicBezTo>
                    <a:pt x="147226" y="380238"/>
                    <a:pt x="0" y="295119"/>
                    <a:pt x="0" y="190119"/>
                  </a:cubicBezTo>
                  <a:cubicBezTo>
                    <a:pt x="0" y="85119"/>
                    <a:pt x="147226" y="0"/>
                    <a:pt x="328839" y="0"/>
                  </a:cubicBezTo>
                  <a:cubicBezTo>
                    <a:pt x="510452" y="0"/>
                    <a:pt x="657678" y="85119"/>
                    <a:pt x="657678" y="190119"/>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538;p16"/>
            <p:cNvSpPr/>
            <p:nvPr/>
          </p:nvSpPr>
          <p:spPr>
            <a:xfrm>
              <a:off x="6681151" y="2824698"/>
              <a:ext cx="58982" cy="128668"/>
            </a:xfrm>
            <a:custGeom>
              <a:avLst/>
              <a:gdLst/>
              <a:ahLst/>
              <a:cxnLst/>
              <a:rect l="l" t="t" r="r" b="b"/>
              <a:pathLst>
                <a:path w="157580" h="343757" extrusionOk="0">
                  <a:moveTo>
                    <a:pt x="34717" y="0"/>
                  </a:moveTo>
                  <a:cubicBezTo>
                    <a:pt x="31009" y="32004"/>
                    <a:pt x="-7029" y="170021"/>
                    <a:pt x="1149" y="217361"/>
                  </a:cubicBezTo>
                  <a:cubicBezTo>
                    <a:pt x="9327" y="264700"/>
                    <a:pt x="139512" y="343757"/>
                    <a:pt x="139512" y="343757"/>
                  </a:cubicBezTo>
                  <a:lnTo>
                    <a:pt x="157580" y="262795"/>
                  </a:lnTo>
                  <a:lnTo>
                    <a:pt x="85403" y="192024"/>
                  </a:lnTo>
                  <a:lnTo>
                    <a:pt x="104898" y="57912"/>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539;p16"/>
            <p:cNvSpPr/>
            <p:nvPr/>
          </p:nvSpPr>
          <p:spPr>
            <a:xfrm>
              <a:off x="6689412" y="2771791"/>
              <a:ext cx="42428" cy="81725"/>
            </a:xfrm>
            <a:custGeom>
              <a:avLst/>
              <a:gdLst/>
              <a:ahLst/>
              <a:cxnLst/>
              <a:rect l="l" t="t" r="r" b="b"/>
              <a:pathLst>
                <a:path w="113353" h="218341" extrusionOk="0">
                  <a:moveTo>
                    <a:pt x="113353" y="5238"/>
                  </a:moveTo>
                  <a:cubicBezTo>
                    <a:pt x="87120" y="-6849"/>
                    <a:pt x="56006" y="2599"/>
                    <a:pt x="40891" y="27240"/>
                  </a:cubicBezTo>
                  <a:cubicBezTo>
                    <a:pt x="21872" y="59054"/>
                    <a:pt x="1807" y="168020"/>
                    <a:pt x="0" y="186689"/>
                  </a:cubicBezTo>
                  <a:cubicBezTo>
                    <a:pt x="0" y="186689"/>
                    <a:pt x="26912" y="223836"/>
                    <a:pt x="67232" y="21764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540;p16"/>
            <p:cNvSpPr/>
            <p:nvPr/>
          </p:nvSpPr>
          <p:spPr>
            <a:xfrm>
              <a:off x="6782889" y="3337575"/>
              <a:ext cx="91454" cy="51556"/>
            </a:xfrm>
            <a:custGeom>
              <a:avLst/>
              <a:gdLst/>
              <a:ahLst/>
              <a:cxnLst/>
              <a:rect l="l" t="t" r="r" b="b"/>
              <a:pathLst>
                <a:path w="244333" h="137739" extrusionOk="0">
                  <a:moveTo>
                    <a:pt x="12344" y="32993"/>
                  </a:moveTo>
                  <a:cubicBezTo>
                    <a:pt x="40672" y="40842"/>
                    <a:pt x="70948" y="37175"/>
                    <a:pt x="96598" y="22802"/>
                  </a:cubicBezTo>
                  <a:cubicBezTo>
                    <a:pt x="116948" y="23468"/>
                    <a:pt x="227163" y="-23775"/>
                    <a:pt x="242093" y="15848"/>
                  </a:cubicBezTo>
                  <a:cubicBezTo>
                    <a:pt x="255216" y="50615"/>
                    <a:pt x="207479" y="82523"/>
                    <a:pt x="181993" y="89001"/>
                  </a:cubicBezTo>
                  <a:cubicBezTo>
                    <a:pt x="126363" y="102431"/>
                    <a:pt x="85186" y="130244"/>
                    <a:pt x="62839" y="135006"/>
                  </a:cubicBezTo>
                  <a:cubicBezTo>
                    <a:pt x="46197" y="138530"/>
                    <a:pt x="24801" y="140817"/>
                    <a:pt x="11297" y="127672"/>
                  </a:cubicBezTo>
                  <a:cubicBezTo>
                    <a:pt x="-4583" y="111956"/>
                    <a:pt x="-3252" y="53472"/>
                    <a:pt x="12344" y="3299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541;p16"/>
            <p:cNvSpPr/>
            <p:nvPr/>
          </p:nvSpPr>
          <p:spPr>
            <a:xfrm>
              <a:off x="6784412" y="3346110"/>
              <a:ext cx="89915" cy="43199"/>
            </a:xfrm>
            <a:custGeom>
              <a:avLst/>
              <a:gdLst/>
              <a:ahLst/>
              <a:cxnLst/>
              <a:rect l="l" t="t" r="r" b="b"/>
              <a:pathLst>
                <a:path w="240222" h="115414" extrusionOk="0">
                  <a:moveTo>
                    <a:pt x="58769" y="102584"/>
                  </a:moveTo>
                  <a:cubicBezTo>
                    <a:pt x="81116" y="97822"/>
                    <a:pt x="122292" y="70009"/>
                    <a:pt x="177923" y="56579"/>
                  </a:cubicBezTo>
                  <a:cubicBezTo>
                    <a:pt x="199319" y="51340"/>
                    <a:pt x="236121" y="28004"/>
                    <a:pt x="239830" y="0"/>
                  </a:cubicBezTo>
                  <a:cubicBezTo>
                    <a:pt x="244775" y="32004"/>
                    <a:pt x="201792" y="60388"/>
                    <a:pt x="177923" y="66675"/>
                  </a:cubicBezTo>
                  <a:cubicBezTo>
                    <a:pt x="122292" y="80105"/>
                    <a:pt x="81116" y="107918"/>
                    <a:pt x="58769" y="112681"/>
                  </a:cubicBezTo>
                  <a:cubicBezTo>
                    <a:pt x="42127" y="116205"/>
                    <a:pt x="20731" y="118491"/>
                    <a:pt x="7227" y="105346"/>
                  </a:cubicBezTo>
                  <a:cubicBezTo>
                    <a:pt x="3793" y="101575"/>
                    <a:pt x="1314" y="97041"/>
                    <a:pt x="0" y="92107"/>
                  </a:cubicBezTo>
                  <a:cubicBezTo>
                    <a:pt x="16840" y="104699"/>
                    <a:pt x="38626" y="108575"/>
                    <a:pt x="58769" y="1025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542;p16"/>
            <p:cNvSpPr/>
            <p:nvPr/>
          </p:nvSpPr>
          <p:spPr>
            <a:xfrm>
              <a:off x="6715968" y="3307485"/>
              <a:ext cx="91493" cy="51556"/>
            </a:xfrm>
            <a:custGeom>
              <a:avLst/>
              <a:gdLst/>
              <a:ahLst/>
              <a:cxnLst/>
              <a:rect l="l" t="t" r="r" b="b"/>
              <a:pathLst>
                <a:path w="244438" h="137739" extrusionOk="0">
                  <a:moveTo>
                    <a:pt x="12449" y="32993"/>
                  </a:moveTo>
                  <a:cubicBezTo>
                    <a:pt x="40778" y="40842"/>
                    <a:pt x="71053" y="37175"/>
                    <a:pt x="96703" y="22802"/>
                  </a:cubicBezTo>
                  <a:cubicBezTo>
                    <a:pt x="116959" y="23468"/>
                    <a:pt x="227174" y="-23775"/>
                    <a:pt x="242199" y="15848"/>
                  </a:cubicBezTo>
                  <a:cubicBezTo>
                    <a:pt x="255322" y="50615"/>
                    <a:pt x="207584" y="82523"/>
                    <a:pt x="182099" y="89001"/>
                  </a:cubicBezTo>
                  <a:cubicBezTo>
                    <a:pt x="126468" y="102526"/>
                    <a:pt x="85197" y="130244"/>
                    <a:pt x="62849" y="135006"/>
                  </a:cubicBezTo>
                  <a:cubicBezTo>
                    <a:pt x="46208" y="138530"/>
                    <a:pt x="24811" y="140817"/>
                    <a:pt x="11403" y="127672"/>
                  </a:cubicBezTo>
                  <a:cubicBezTo>
                    <a:pt x="-4573" y="111956"/>
                    <a:pt x="-3337" y="53758"/>
                    <a:pt x="12449" y="3299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543;p16"/>
            <p:cNvSpPr/>
            <p:nvPr/>
          </p:nvSpPr>
          <p:spPr>
            <a:xfrm>
              <a:off x="6717638" y="3316019"/>
              <a:ext cx="89951" cy="43199"/>
            </a:xfrm>
            <a:custGeom>
              <a:avLst/>
              <a:gdLst/>
              <a:ahLst/>
              <a:cxnLst/>
              <a:rect l="l" t="t" r="r" b="b"/>
              <a:pathLst>
                <a:path w="240317" h="115414" extrusionOk="0">
                  <a:moveTo>
                    <a:pt x="58769" y="102584"/>
                  </a:moveTo>
                  <a:cubicBezTo>
                    <a:pt x="81116" y="97822"/>
                    <a:pt x="122387" y="70009"/>
                    <a:pt x="178018" y="56579"/>
                  </a:cubicBezTo>
                  <a:cubicBezTo>
                    <a:pt x="199319" y="51340"/>
                    <a:pt x="236216" y="28004"/>
                    <a:pt x="239925" y="0"/>
                  </a:cubicBezTo>
                  <a:cubicBezTo>
                    <a:pt x="244870" y="32004"/>
                    <a:pt x="201887" y="60388"/>
                    <a:pt x="178018" y="66675"/>
                  </a:cubicBezTo>
                  <a:cubicBezTo>
                    <a:pt x="122387" y="80201"/>
                    <a:pt x="81116" y="107918"/>
                    <a:pt x="58769" y="112681"/>
                  </a:cubicBezTo>
                  <a:cubicBezTo>
                    <a:pt x="42127" y="116205"/>
                    <a:pt x="20731" y="118491"/>
                    <a:pt x="7322" y="105346"/>
                  </a:cubicBezTo>
                  <a:cubicBezTo>
                    <a:pt x="3892" y="101556"/>
                    <a:pt x="1386" y="97031"/>
                    <a:pt x="0" y="92107"/>
                  </a:cubicBezTo>
                  <a:cubicBezTo>
                    <a:pt x="16840" y="104699"/>
                    <a:pt x="38626" y="108576"/>
                    <a:pt x="58769" y="1025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544;p16"/>
            <p:cNvSpPr/>
            <p:nvPr/>
          </p:nvSpPr>
          <p:spPr>
            <a:xfrm>
              <a:off x="6715994" y="2973759"/>
              <a:ext cx="133983" cy="378277"/>
            </a:xfrm>
            <a:custGeom>
              <a:avLst/>
              <a:gdLst/>
              <a:ahLst/>
              <a:cxnLst/>
              <a:rect l="l" t="t" r="r" b="b"/>
              <a:pathLst>
                <a:path w="357956" h="1010624" extrusionOk="0">
                  <a:moveTo>
                    <a:pt x="10194" y="624745"/>
                  </a:moveTo>
                  <a:cubicBezTo>
                    <a:pt x="14905" y="583749"/>
                    <a:pt x="23405" y="543287"/>
                    <a:pt x="35584" y="503872"/>
                  </a:cubicBezTo>
                  <a:cubicBezTo>
                    <a:pt x="35584" y="503872"/>
                    <a:pt x="28071" y="399574"/>
                    <a:pt x="24268" y="300609"/>
                  </a:cubicBezTo>
                  <a:cubicBezTo>
                    <a:pt x="19893" y="188404"/>
                    <a:pt x="-19001" y="89630"/>
                    <a:pt x="11715" y="0"/>
                  </a:cubicBezTo>
                  <a:lnTo>
                    <a:pt x="357956" y="77057"/>
                  </a:lnTo>
                  <a:cubicBezTo>
                    <a:pt x="357956" y="77057"/>
                    <a:pt x="337035" y="524732"/>
                    <a:pt x="332376" y="578739"/>
                  </a:cubicBezTo>
                  <a:cubicBezTo>
                    <a:pt x="329842" y="620897"/>
                    <a:pt x="324665" y="662864"/>
                    <a:pt x="316875" y="704374"/>
                  </a:cubicBezTo>
                  <a:cubicBezTo>
                    <a:pt x="301090" y="791242"/>
                    <a:pt x="275414" y="997839"/>
                    <a:pt x="275414" y="997839"/>
                  </a:cubicBezTo>
                  <a:cubicBezTo>
                    <a:pt x="238897" y="1019175"/>
                    <a:pt x="190874" y="1007364"/>
                    <a:pt x="190874" y="1007364"/>
                  </a:cubicBezTo>
                  <a:cubicBezTo>
                    <a:pt x="190874" y="1007364"/>
                    <a:pt x="193537" y="745998"/>
                    <a:pt x="195914" y="683514"/>
                  </a:cubicBezTo>
                  <a:cubicBezTo>
                    <a:pt x="198767" y="607314"/>
                    <a:pt x="201049" y="612934"/>
                    <a:pt x="201049" y="612934"/>
                  </a:cubicBezTo>
                  <a:lnTo>
                    <a:pt x="189638" y="422434"/>
                  </a:lnTo>
                  <a:lnTo>
                    <a:pt x="182221" y="327755"/>
                  </a:lnTo>
                  <a:cubicBezTo>
                    <a:pt x="182221" y="327755"/>
                    <a:pt x="172711" y="397288"/>
                    <a:pt x="166435" y="459391"/>
                  </a:cubicBezTo>
                  <a:cubicBezTo>
                    <a:pt x="160919" y="513493"/>
                    <a:pt x="147416" y="562451"/>
                    <a:pt x="133342" y="663226"/>
                  </a:cubicBezTo>
                  <a:cubicBezTo>
                    <a:pt x="120694" y="750665"/>
                    <a:pt x="100154" y="926306"/>
                    <a:pt x="100154" y="926306"/>
                  </a:cubicBezTo>
                  <a:cubicBezTo>
                    <a:pt x="63637" y="947547"/>
                    <a:pt x="13997" y="929926"/>
                    <a:pt x="13997" y="929926"/>
                  </a:cubicBezTo>
                  <a:cubicBezTo>
                    <a:pt x="13997" y="929926"/>
                    <a:pt x="304" y="700564"/>
                    <a:pt x="10194" y="62474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545;p16"/>
            <p:cNvSpPr/>
            <p:nvPr/>
          </p:nvSpPr>
          <p:spPr>
            <a:xfrm>
              <a:off x="6733197" y="2663396"/>
              <a:ext cx="97219" cy="155678"/>
            </a:xfrm>
            <a:custGeom>
              <a:avLst/>
              <a:gdLst/>
              <a:ahLst/>
              <a:cxnLst/>
              <a:rect l="l" t="t" r="r" b="b"/>
              <a:pathLst>
                <a:path w="259735" h="415919" extrusionOk="0">
                  <a:moveTo>
                    <a:pt x="14728" y="296735"/>
                  </a:moveTo>
                  <a:cubicBezTo>
                    <a:pt x="41069" y="298068"/>
                    <a:pt x="60659" y="304831"/>
                    <a:pt x="63892" y="296735"/>
                  </a:cubicBezTo>
                  <a:cubicBezTo>
                    <a:pt x="66746" y="283124"/>
                    <a:pt x="68778" y="269351"/>
                    <a:pt x="69978" y="255492"/>
                  </a:cubicBezTo>
                  <a:cubicBezTo>
                    <a:pt x="66935" y="247776"/>
                    <a:pt x="64272" y="239585"/>
                    <a:pt x="64272" y="239585"/>
                  </a:cubicBezTo>
                  <a:cubicBezTo>
                    <a:pt x="31274" y="219201"/>
                    <a:pt x="20814" y="183388"/>
                    <a:pt x="16725" y="141763"/>
                  </a:cubicBezTo>
                  <a:cubicBezTo>
                    <a:pt x="9307" y="70516"/>
                    <a:pt x="47726" y="8413"/>
                    <a:pt x="118857" y="698"/>
                  </a:cubicBezTo>
                  <a:cubicBezTo>
                    <a:pt x="185424" y="-6350"/>
                    <a:pt x="234968" y="40798"/>
                    <a:pt x="248091" y="105473"/>
                  </a:cubicBezTo>
                  <a:cubicBezTo>
                    <a:pt x="255128" y="137382"/>
                    <a:pt x="269202" y="197675"/>
                    <a:pt x="250183" y="250158"/>
                  </a:cubicBezTo>
                  <a:cubicBezTo>
                    <a:pt x="239533" y="279495"/>
                    <a:pt x="225839" y="302831"/>
                    <a:pt x="212145" y="307308"/>
                  </a:cubicBezTo>
                  <a:cubicBezTo>
                    <a:pt x="198902" y="306889"/>
                    <a:pt x="185695" y="305708"/>
                    <a:pt x="172586" y="303784"/>
                  </a:cubicBezTo>
                  <a:lnTo>
                    <a:pt x="172586" y="303784"/>
                  </a:lnTo>
                  <a:cubicBezTo>
                    <a:pt x="172586" y="303784"/>
                    <a:pt x="169067" y="323500"/>
                    <a:pt x="166595" y="336264"/>
                  </a:cubicBezTo>
                  <a:cubicBezTo>
                    <a:pt x="164122" y="349027"/>
                    <a:pt x="165168" y="355314"/>
                    <a:pt x="190368" y="371221"/>
                  </a:cubicBezTo>
                  <a:cubicBezTo>
                    <a:pt x="215569" y="387127"/>
                    <a:pt x="152330" y="418846"/>
                    <a:pt x="110774" y="415702"/>
                  </a:cubicBezTo>
                  <a:cubicBezTo>
                    <a:pt x="69217" y="412559"/>
                    <a:pt x="22716" y="387127"/>
                    <a:pt x="9878" y="360648"/>
                  </a:cubicBezTo>
                  <a:cubicBezTo>
                    <a:pt x="-4577" y="331120"/>
                    <a:pt x="-3340" y="295878"/>
                    <a:pt x="14728" y="2967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6" name="Google Shape;546;p16"/>
            <p:cNvSpPr/>
            <p:nvPr/>
          </p:nvSpPr>
          <p:spPr>
            <a:xfrm>
              <a:off x="6701449" y="2773633"/>
              <a:ext cx="149347" cy="247668"/>
            </a:xfrm>
            <a:custGeom>
              <a:avLst/>
              <a:gdLst/>
              <a:ahLst/>
              <a:cxnLst/>
              <a:rect l="l" t="t" r="r" b="b"/>
              <a:pathLst>
                <a:path w="399004" h="661684" extrusionOk="0">
                  <a:moveTo>
                    <a:pt x="137586" y="6128"/>
                  </a:moveTo>
                  <a:cubicBezTo>
                    <a:pt x="130359" y="24416"/>
                    <a:pt x="148903" y="46704"/>
                    <a:pt x="198352" y="62230"/>
                  </a:cubicBezTo>
                  <a:cubicBezTo>
                    <a:pt x="247801" y="77756"/>
                    <a:pt x="252271" y="57753"/>
                    <a:pt x="252271" y="57753"/>
                  </a:cubicBezTo>
                  <a:cubicBezTo>
                    <a:pt x="252271" y="57753"/>
                    <a:pt x="324733" y="90900"/>
                    <a:pt x="348317" y="107379"/>
                  </a:cubicBezTo>
                  <a:cubicBezTo>
                    <a:pt x="378082" y="128143"/>
                    <a:pt x="391205" y="188341"/>
                    <a:pt x="395199" y="289878"/>
                  </a:cubicBezTo>
                  <a:cubicBezTo>
                    <a:pt x="399859" y="407321"/>
                    <a:pt x="400239" y="581628"/>
                    <a:pt x="396340" y="611727"/>
                  </a:cubicBezTo>
                  <a:cubicBezTo>
                    <a:pt x="396340" y="611727"/>
                    <a:pt x="340900" y="667068"/>
                    <a:pt x="269864" y="661257"/>
                  </a:cubicBezTo>
                  <a:cubicBezTo>
                    <a:pt x="198827" y="655447"/>
                    <a:pt x="79673" y="592487"/>
                    <a:pt x="50479" y="543909"/>
                  </a:cubicBezTo>
                  <a:cubicBezTo>
                    <a:pt x="51240" y="440849"/>
                    <a:pt x="63317" y="424085"/>
                    <a:pt x="46675" y="364744"/>
                  </a:cubicBezTo>
                  <a:cubicBezTo>
                    <a:pt x="8637" y="228918"/>
                    <a:pt x="-11523" y="173292"/>
                    <a:pt x="6925" y="82995"/>
                  </a:cubicBezTo>
                  <a:cubicBezTo>
                    <a:pt x="22236" y="8604"/>
                    <a:pt x="43632" y="-635"/>
                    <a:pt x="73492" y="32"/>
                  </a:cubicBezTo>
                  <a:cubicBezTo>
                    <a:pt x="94947" y="956"/>
                    <a:pt x="116341" y="2985"/>
                    <a:pt x="137586" y="612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7" name="Google Shape;547;p16"/>
            <p:cNvSpPr/>
            <p:nvPr/>
          </p:nvSpPr>
          <p:spPr>
            <a:xfrm>
              <a:off x="6807278" y="2804619"/>
              <a:ext cx="188299" cy="147777"/>
            </a:xfrm>
            <a:custGeom>
              <a:avLst/>
              <a:gdLst/>
              <a:ahLst/>
              <a:cxnLst/>
              <a:rect l="l" t="t" r="r" b="b"/>
              <a:pathLst>
                <a:path w="503069" h="394810" extrusionOk="0">
                  <a:moveTo>
                    <a:pt x="224008" y="304248"/>
                  </a:moveTo>
                  <a:cubicBezTo>
                    <a:pt x="165809" y="318917"/>
                    <a:pt x="152116" y="282150"/>
                    <a:pt x="144413" y="251670"/>
                  </a:cubicBezTo>
                  <a:cubicBezTo>
                    <a:pt x="125965" y="177852"/>
                    <a:pt x="115884" y="111272"/>
                    <a:pt x="102096" y="69362"/>
                  </a:cubicBezTo>
                  <a:cubicBezTo>
                    <a:pt x="85834" y="20022"/>
                    <a:pt x="68812" y="12212"/>
                    <a:pt x="45039" y="2687"/>
                  </a:cubicBezTo>
                  <a:cubicBezTo>
                    <a:pt x="16510" y="-8553"/>
                    <a:pt x="-7264" y="15260"/>
                    <a:pt x="2056" y="78125"/>
                  </a:cubicBezTo>
                  <a:cubicBezTo>
                    <a:pt x="13182" y="152420"/>
                    <a:pt x="27731" y="204617"/>
                    <a:pt x="55404" y="292628"/>
                  </a:cubicBezTo>
                  <a:cubicBezTo>
                    <a:pt x="62726" y="315583"/>
                    <a:pt x="78988" y="356350"/>
                    <a:pt x="102952" y="376067"/>
                  </a:cubicBezTo>
                  <a:cubicBezTo>
                    <a:pt x="133002" y="400451"/>
                    <a:pt x="178267" y="399403"/>
                    <a:pt x="246735" y="382353"/>
                  </a:cubicBezTo>
                  <a:cubicBezTo>
                    <a:pt x="275929" y="375019"/>
                    <a:pt x="307977" y="357588"/>
                    <a:pt x="363227" y="331776"/>
                  </a:cubicBezTo>
                  <a:cubicBezTo>
                    <a:pt x="378252" y="324822"/>
                    <a:pt x="389853" y="320060"/>
                    <a:pt x="418382" y="306725"/>
                  </a:cubicBezTo>
                  <a:cubicBezTo>
                    <a:pt x="446972" y="293856"/>
                    <a:pt x="472030" y="274245"/>
                    <a:pt x="491415" y="249575"/>
                  </a:cubicBezTo>
                  <a:cubicBezTo>
                    <a:pt x="506345" y="227953"/>
                    <a:pt x="503682" y="214142"/>
                    <a:pt x="500925" y="209284"/>
                  </a:cubicBezTo>
                  <a:cubicBezTo>
                    <a:pt x="498167" y="204426"/>
                    <a:pt x="494934" y="208046"/>
                    <a:pt x="486946" y="217095"/>
                  </a:cubicBezTo>
                  <a:cubicBezTo>
                    <a:pt x="475446" y="232497"/>
                    <a:pt x="461234" y="245670"/>
                    <a:pt x="445009" y="255956"/>
                  </a:cubicBezTo>
                  <a:cubicBezTo>
                    <a:pt x="445009" y="255956"/>
                    <a:pt x="463457" y="236906"/>
                    <a:pt x="473537" y="224524"/>
                  </a:cubicBezTo>
                  <a:cubicBezTo>
                    <a:pt x="482455" y="213561"/>
                    <a:pt x="489875" y="201445"/>
                    <a:pt x="495599" y="188520"/>
                  </a:cubicBezTo>
                  <a:cubicBezTo>
                    <a:pt x="500829" y="175851"/>
                    <a:pt x="489989" y="158706"/>
                    <a:pt x="481715" y="167755"/>
                  </a:cubicBezTo>
                  <a:cubicBezTo>
                    <a:pt x="473442" y="176804"/>
                    <a:pt x="469543" y="185853"/>
                    <a:pt x="454518" y="203950"/>
                  </a:cubicBezTo>
                  <a:cubicBezTo>
                    <a:pt x="446394" y="213542"/>
                    <a:pt x="437170" y="222143"/>
                    <a:pt x="427036" y="229572"/>
                  </a:cubicBezTo>
                  <a:cubicBezTo>
                    <a:pt x="436376" y="216895"/>
                    <a:pt x="444676" y="203483"/>
                    <a:pt x="451855" y="189472"/>
                  </a:cubicBezTo>
                  <a:cubicBezTo>
                    <a:pt x="461365" y="169946"/>
                    <a:pt x="429508" y="179947"/>
                    <a:pt x="411250" y="198997"/>
                  </a:cubicBezTo>
                  <a:cubicBezTo>
                    <a:pt x="397937" y="212808"/>
                    <a:pt x="386620" y="220809"/>
                    <a:pt x="386240" y="216999"/>
                  </a:cubicBezTo>
                  <a:cubicBezTo>
                    <a:pt x="385860" y="213189"/>
                    <a:pt x="359994" y="241097"/>
                    <a:pt x="346775" y="255099"/>
                  </a:cubicBezTo>
                  <a:cubicBezTo>
                    <a:pt x="333557" y="269101"/>
                    <a:pt x="279448" y="290246"/>
                    <a:pt x="224008" y="30424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8" name="Google Shape;548;p16"/>
            <p:cNvSpPr/>
            <p:nvPr/>
          </p:nvSpPr>
          <p:spPr>
            <a:xfrm>
              <a:off x="6800502" y="2801416"/>
              <a:ext cx="57697" cy="84545"/>
            </a:xfrm>
            <a:custGeom>
              <a:avLst/>
              <a:gdLst/>
              <a:ahLst/>
              <a:cxnLst/>
              <a:rect l="l" t="t" r="r" b="b"/>
              <a:pathLst>
                <a:path w="154147" h="225876" extrusionOk="0">
                  <a:moveTo>
                    <a:pt x="41365" y="1052"/>
                  </a:moveTo>
                  <a:cubicBezTo>
                    <a:pt x="80259" y="-4758"/>
                    <a:pt x="107931" y="12768"/>
                    <a:pt x="124954" y="71823"/>
                  </a:cubicBezTo>
                  <a:cubicBezTo>
                    <a:pt x="141976" y="130878"/>
                    <a:pt x="154148" y="179360"/>
                    <a:pt x="154148" y="179360"/>
                  </a:cubicBezTo>
                  <a:cubicBezTo>
                    <a:pt x="138761" y="201611"/>
                    <a:pt x="115453" y="217117"/>
                    <a:pt x="89008" y="222699"/>
                  </a:cubicBezTo>
                  <a:cubicBezTo>
                    <a:pt x="42411" y="233939"/>
                    <a:pt x="25674" y="211745"/>
                    <a:pt x="25674" y="211745"/>
                  </a:cubicBezTo>
                  <a:cubicBezTo>
                    <a:pt x="25674" y="211745"/>
                    <a:pt x="12741" y="149833"/>
                    <a:pt x="4753" y="107732"/>
                  </a:cubicBezTo>
                  <a:cubicBezTo>
                    <a:pt x="-3235" y="65632"/>
                    <a:pt x="-6753" y="8101"/>
                    <a:pt x="41365" y="10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9" name="Google Shape;549;p16"/>
            <p:cNvSpPr/>
            <p:nvPr/>
          </p:nvSpPr>
          <p:spPr>
            <a:xfrm>
              <a:off x="6736209" y="2656556"/>
              <a:ext cx="94148" cy="104017"/>
            </a:xfrm>
            <a:custGeom>
              <a:avLst/>
              <a:gdLst/>
              <a:ahLst/>
              <a:cxnLst/>
              <a:rect l="l" t="t" r="r" b="b"/>
              <a:pathLst>
                <a:path w="251532" h="277898" extrusionOk="0">
                  <a:moveTo>
                    <a:pt x="237382" y="114605"/>
                  </a:moveTo>
                  <a:cubicBezTo>
                    <a:pt x="237382" y="114605"/>
                    <a:pt x="298814" y="20974"/>
                    <a:pt x="165681" y="1924"/>
                  </a:cubicBezTo>
                  <a:cubicBezTo>
                    <a:pt x="69635" y="-11792"/>
                    <a:pt x="7918" y="50025"/>
                    <a:pt x="786" y="117081"/>
                  </a:cubicBezTo>
                  <a:cubicBezTo>
                    <a:pt x="-6061" y="181185"/>
                    <a:pt x="33308" y="247669"/>
                    <a:pt x="61837" y="274149"/>
                  </a:cubicBezTo>
                  <a:cubicBezTo>
                    <a:pt x="75721" y="279102"/>
                    <a:pt x="105581" y="281959"/>
                    <a:pt x="144855" y="264052"/>
                  </a:cubicBezTo>
                  <a:cubicBezTo>
                    <a:pt x="146420" y="246602"/>
                    <a:pt x="147024" y="229086"/>
                    <a:pt x="146662" y="211569"/>
                  </a:cubicBezTo>
                  <a:cubicBezTo>
                    <a:pt x="146662" y="211569"/>
                    <a:pt x="99875" y="112890"/>
                    <a:pt x="237382" y="11460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0" name="Google Shape;550;p16"/>
            <p:cNvSpPr/>
            <p:nvPr/>
          </p:nvSpPr>
          <p:spPr>
            <a:xfrm>
              <a:off x="6938621" y="2869615"/>
              <a:ext cx="28491" cy="25068"/>
            </a:xfrm>
            <a:custGeom>
              <a:avLst/>
              <a:gdLst/>
              <a:ahLst/>
              <a:cxnLst/>
              <a:rect l="l" t="t" r="r" b="b"/>
              <a:pathLst>
                <a:path w="76119" h="66973" extrusionOk="0">
                  <a:moveTo>
                    <a:pt x="8709" y="56972"/>
                  </a:moveTo>
                  <a:cubicBezTo>
                    <a:pt x="8709" y="56972"/>
                    <a:pt x="-6411" y="29445"/>
                    <a:pt x="3194" y="22587"/>
                  </a:cubicBezTo>
                  <a:cubicBezTo>
                    <a:pt x="12798" y="15729"/>
                    <a:pt x="26492" y="41637"/>
                    <a:pt x="29250" y="51638"/>
                  </a:cubicBezTo>
                  <a:cubicBezTo>
                    <a:pt x="32008" y="61639"/>
                    <a:pt x="28204" y="48590"/>
                    <a:pt x="28204" y="48590"/>
                  </a:cubicBezTo>
                  <a:cubicBezTo>
                    <a:pt x="28204" y="48590"/>
                    <a:pt x="17838" y="17443"/>
                    <a:pt x="24590" y="11442"/>
                  </a:cubicBezTo>
                  <a:cubicBezTo>
                    <a:pt x="31342" y="5442"/>
                    <a:pt x="40376" y="18777"/>
                    <a:pt x="49410" y="38303"/>
                  </a:cubicBezTo>
                  <a:cubicBezTo>
                    <a:pt x="58444" y="57829"/>
                    <a:pt x="51597" y="36684"/>
                    <a:pt x="51597" y="36684"/>
                  </a:cubicBezTo>
                  <a:cubicBezTo>
                    <a:pt x="51597" y="36684"/>
                    <a:pt x="36667" y="5442"/>
                    <a:pt x="43039" y="1060"/>
                  </a:cubicBezTo>
                  <a:cubicBezTo>
                    <a:pt x="51597" y="-4655"/>
                    <a:pt x="65671" y="13823"/>
                    <a:pt x="74040" y="30492"/>
                  </a:cubicBezTo>
                  <a:cubicBezTo>
                    <a:pt x="82408" y="47161"/>
                    <a:pt x="62818" y="66973"/>
                    <a:pt x="62818" y="6697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51" name="Google Shape;551;p16"/>
            <p:cNvGrpSpPr/>
            <p:nvPr/>
          </p:nvGrpSpPr>
          <p:grpSpPr>
            <a:xfrm>
              <a:off x="6930455" y="2860622"/>
              <a:ext cx="82395" cy="49453"/>
              <a:chOff x="4865564" y="4292025"/>
              <a:chExt cx="220130" cy="132120"/>
            </a:xfrm>
          </p:grpSpPr>
          <p:sp>
            <p:nvSpPr>
              <p:cNvPr id="552" name="Google Shape;552;p16"/>
              <p:cNvSpPr/>
              <p:nvPr/>
            </p:nvSpPr>
            <p:spPr>
              <a:xfrm>
                <a:off x="4866015" y="4297264"/>
                <a:ext cx="219679" cy="126881"/>
              </a:xfrm>
              <a:custGeom>
                <a:avLst/>
                <a:gdLst/>
                <a:ahLst/>
                <a:cxnLst/>
                <a:rect l="l" t="t" r="r" b="b"/>
                <a:pathLst>
                  <a:path w="219679" h="126881" extrusionOk="0">
                    <a:moveTo>
                      <a:pt x="59268" y="125002"/>
                    </a:moveTo>
                    <a:lnTo>
                      <a:pt x="3257" y="92332"/>
                    </a:lnTo>
                    <a:cubicBezTo>
                      <a:pt x="-1593" y="89569"/>
                      <a:pt x="-927" y="84807"/>
                      <a:pt x="4589" y="81568"/>
                    </a:cubicBezTo>
                    <a:lnTo>
                      <a:pt x="140955" y="2701"/>
                    </a:lnTo>
                    <a:cubicBezTo>
                      <a:pt x="146802" y="-613"/>
                      <a:pt x="153882" y="-890"/>
                      <a:pt x="159974" y="1939"/>
                    </a:cubicBezTo>
                    <a:lnTo>
                      <a:pt x="216461" y="34610"/>
                    </a:lnTo>
                    <a:cubicBezTo>
                      <a:pt x="221215" y="37372"/>
                      <a:pt x="220645" y="42230"/>
                      <a:pt x="215129" y="45373"/>
                    </a:cubicBezTo>
                    <a:lnTo>
                      <a:pt x="77907" y="124240"/>
                    </a:lnTo>
                    <a:cubicBezTo>
                      <a:pt x="72174" y="127469"/>
                      <a:pt x="65245" y="127755"/>
                      <a:pt x="59268" y="125002"/>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553;p16"/>
              <p:cNvSpPr/>
              <p:nvPr/>
            </p:nvSpPr>
            <p:spPr>
              <a:xfrm>
                <a:off x="4865564" y="4379690"/>
                <a:ext cx="6086" cy="5238"/>
              </a:xfrm>
              <a:custGeom>
                <a:avLst/>
                <a:gdLst/>
                <a:ahLst/>
                <a:cxnLst/>
                <a:rect l="l" t="t" r="r" b="b"/>
                <a:pathLst>
                  <a:path w="6086" h="5238" extrusionOk="0">
                    <a:moveTo>
                      <a:pt x="0" y="5239"/>
                    </a:moveTo>
                    <a:lnTo>
                      <a:pt x="0" y="0"/>
                    </a:lnTo>
                    <a:lnTo>
                      <a:pt x="6086" y="2286"/>
                    </a:lnTo>
                    <a:lnTo>
                      <a:pt x="0" y="5239"/>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554;p16"/>
              <p:cNvSpPr/>
              <p:nvPr/>
            </p:nvSpPr>
            <p:spPr>
              <a:xfrm>
                <a:off x="5080003" y="4331398"/>
                <a:ext cx="4849" cy="4953"/>
              </a:xfrm>
              <a:custGeom>
                <a:avLst/>
                <a:gdLst/>
                <a:ahLst/>
                <a:cxnLst/>
                <a:rect l="l" t="t" r="r" b="b"/>
                <a:pathLst>
                  <a:path w="4849" h="4953" extrusionOk="0">
                    <a:moveTo>
                      <a:pt x="4850" y="4953"/>
                    </a:moveTo>
                    <a:lnTo>
                      <a:pt x="4850" y="0"/>
                    </a:lnTo>
                    <a:lnTo>
                      <a:pt x="0" y="3048"/>
                    </a:lnTo>
                    <a:lnTo>
                      <a:pt x="4850" y="49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5" name="Google Shape;555;p16"/>
              <p:cNvSpPr/>
              <p:nvPr/>
            </p:nvSpPr>
            <p:spPr>
              <a:xfrm>
                <a:off x="4866015" y="4293038"/>
                <a:ext cx="219203" cy="126874"/>
              </a:xfrm>
              <a:custGeom>
                <a:avLst/>
                <a:gdLst/>
                <a:ahLst/>
                <a:cxnLst/>
                <a:rect l="l" t="t" r="r" b="b"/>
                <a:pathLst>
                  <a:path w="219203" h="126874" extrusionOk="0">
                    <a:moveTo>
                      <a:pt x="59268" y="124847"/>
                    </a:moveTo>
                    <a:lnTo>
                      <a:pt x="3257" y="92177"/>
                    </a:lnTo>
                    <a:cubicBezTo>
                      <a:pt x="-1593" y="89414"/>
                      <a:pt x="-927" y="84556"/>
                      <a:pt x="4589" y="81413"/>
                    </a:cubicBezTo>
                    <a:lnTo>
                      <a:pt x="140480" y="2737"/>
                    </a:lnTo>
                    <a:cubicBezTo>
                      <a:pt x="146312" y="-626"/>
                      <a:pt x="153417" y="-902"/>
                      <a:pt x="159499" y="1975"/>
                    </a:cubicBezTo>
                    <a:lnTo>
                      <a:pt x="215985" y="34646"/>
                    </a:lnTo>
                    <a:cubicBezTo>
                      <a:pt x="220740" y="37408"/>
                      <a:pt x="220169" y="42170"/>
                      <a:pt x="214654" y="45409"/>
                    </a:cubicBezTo>
                    <a:lnTo>
                      <a:pt x="78287" y="124276"/>
                    </a:lnTo>
                    <a:cubicBezTo>
                      <a:pt x="72411" y="127524"/>
                      <a:pt x="65330" y="127743"/>
                      <a:pt x="59268" y="124847"/>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556;p16"/>
              <p:cNvSpPr/>
              <p:nvPr/>
            </p:nvSpPr>
            <p:spPr>
              <a:xfrm rot="-1790023">
                <a:off x="4877359" y="4403357"/>
                <a:ext cx="1145" cy="2102"/>
              </a:xfrm>
              <a:custGeom>
                <a:avLst/>
                <a:gdLst/>
                <a:ahLst/>
                <a:cxnLst/>
                <a:rect l="l" t="t" r="r" b="b"/>
                <a:pathLst>
                  <a:path w="1145" h="2102" extrusionOk="0">
                    <a:moveTo>
                      <a:pt x="1145" y="1053"/>
                    </a:moveTo>
                    <a:cubicBezTo>
                      <a:pt x="1145" y="1634"/>
                      <a:pt x="889" y="2104"/>
                      <a:pt x="573" y="2104"/>
                    </a:cubicBezTo>
                    <a:cubicBezTo>
                      <a:pt x="257" y="2104"/>
                      <a:pt x="0" y="1633"/>
                      <a:pt x="0" y="1053"/>
                    </a:cubicBezTo>
                    <a:cubicBezTo>
                      <a:pt x="0" y="472"/>
                      <a:pt x="257" y="2"/>
                      <a:pt x="573" y="2"/>
                    </a:cubicBezTo>
                    <a:cubicBezTo>
                      <a:pt x="889" y="2"/>
                      <a:pt x="1145" y="472"/>
                      <a:pt x="1145" y="105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557;p16"/>
              <p:cNvSpPr/>
              <p:nvPr/>
            </p:nvSpPr>
            <p:spPr>
              <a:xfrm rot="-1801764">
                <a:off x="4877140" y="4391533"/>
                <a:ext cx="1140" cy="2093"/>
              </a:xfrm>
              <a:custGeom>
                <a:avLst/>
                <a:gdLst/>
                <a:ahLst/>
                <a:cxnLst/>
                <a:rect l="l" t="t" r="r" b="b"/>
                <a:pathLst>
                  <a:path w="1141" h="2095" extrusionOk="0">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8" name="Google Shape;558;p16"/>
              <p:cNvSpPr/>
              <p:nvPr/>
            </p:nvSpPr>
            <p:spPr>
              <a:xfrm rot="-1801764">
                <a:off x="4879874" y="4393221"/>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 name="Google Shape;559;p16"/>
              <p:cNvSpPr/>
              <p:nvPr/>
            </p:nvSpPr>
            <p:spPr>
              <a:xfrm rot="-1801764">
                <a:off x="4882642" y="4394683"/>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560;p16"/>
              <p:cNvSpPr/>
              <p:nvPr/>
            </p:nvSpPr>
            <p:spPr>
              <a:xfrm rot="-1801764">
                <a:off x="4905957" y="4408254"/>
                <a:ext cx="1140" cy="2093"/>
              </a:xfrm>
              <a:custGeom>
                <a:avLst/>
                <a:gdLst/>
                <a:ahLst/>
                <a:cxnLst/>
                <a:rect l="l" t="t" r="r" b="b"/>
                <a:pathLst>
                  <a:path w="1141" h="2095" extrusionOk="0">
                    <a:moveTo>
                      <a:pt x="1141" y="1048"/>
                    </a:moveTo>
                    <a:cubicBezTo>
                      <a:pt x="1141" y="1627"/>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 name="Google Shape;561;p16"/>
              <p:cNvSpPr/>
              <p:nvPr/>
            </p:nvSpPr>
            <p:spPr>
              <a:xfrm rot="-1801764">
                <a:off x="4908679" y="4409799"/>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562;p16"/>
              <p:cNvSpPr/>
              <p:nvPr/>
            </p:nvSpPr>
            <p:spPr>
              <a:xfrm rot="-1801764">
                <a:off x="4911365" y="4411405"/>
                <a:ext cx="1140" cy="2093"/>
              </a:xfrm>
              <a:custGeom>
                <a:avLst/>
                <a:gdLst/>
                <a:ahLst/>
                <a:cxnLst/>
                <a:rect l="l" t="t" r="r" b="b"/>
                <a:pathLst>
                  <a:path w="1141" h="2095" extrusionOk="0">
                    <a:moveTo>
                      <a:pt x="1141" y="1048"/>
                    </a:moveTo>
                    <a:cubicBezTo>
                      <a:pt x="1141" y="1626"/>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563;p16"/>
              <p:cNvSpPr/>
              <p:nvPr/>
            </p:nvSpPr>
            <p:spPr>
              <a:xfrm rot="-1801764">
                <a:off x="4914086" y="4412950"/>
                <a:ext cx="1140" cy="2093"/>
              </a:xfrm>
              <a:custGeom>
                <a:avLst/>
                <a:gdLst/>
                <a:ahLst/>
                <a:cxnLst/>
                <a:rect l="l" t="t" r="r" b="b"/>
                <a:pathLst>
                  <a:path w="1141" h="2095" extrusionOk="0">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4" name="Google Shape;564;p16"/>
              <p:cNvSpPr/>
              <p:nvPr/>
            </p:nvSpPr>
            <p:spPr>
              <a:xfrm>
                <a:off x="4890288" y="4399104"/>
                <a:ext cx="9224" cy="6794"/>
              </a:xfrm>
              <a:custGeom>
                <a:avLst/>
                <a:gdLst/>
                <a:ahLst/>
                <a:cxnLst/>
                <a:rect l="l" t="t" r="r" b="b"/>
                <a:pathLst>
                  <a:path w="9224" h="6794" extrusionOk="0">
                    <a:moveTo>
                      <a:pt x="8368" y="6684"/>
                    </a:moveTo>
                    <a:lnTo>
                      <a:pt x="856" y="2398"/>
                    </a:lnTo>
                    <a:cubicBezTo>
                      <a:pt x="322" y="1989"/>
                      <a:pt x="8" y="1360"/>
                      <a:pt x="0" y="684"/>
                    </a:cubicBezTo>
                    <a:lnTo>
                      <a:pt x="0" y="684"/>
                    </a:lnTo>
                    <a:cubicBezTo>
                      <a:pt x="0" y="112"/>
                      <a:pt x="0" y="-174"/>
                      <a:pt x="856" y="112"/>
                    </a:cubicBezTo>
                    <a:lnTo>
                      <a:pt x="8368" y="4398"/>
                    </a:lnTo>
                    <a:cubicBezTo>
                      <a:pt x="8898" y="4770"/>
                      <a:pt x="9217" y="5370"/>
                      <a:pt x="9224" y="6018"/>
                    </a:cubicBezTo>
                    <a:lnTo>
                      <a:pt x="9224" y="6018"/>
                    </a:lnTo>
                    <a:cubicBezTo>
                      <a:pt x="9224" y="6684"/>
                      <a:pt x="8844" y="6970"/>
                      <a:pt x="8368" y="66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5" name="Google Shape;565;p16"/>
              <p:cNvSpPr/>
              <p:nvPr/>
            </p:nvSpPr>
            <p:spPr>
              <a:xfrm>
                <a:off x="5060033" y="4346638"/>
                <a:ext cx="8558" cy="6096"/>
              </a:xfrm>
              <a:custGeom>
                <a:avLst/>
                <a:gdLst/>
                <a:ahLst/>
                <a:cxnLst/>
                <a:rect l="l" t="t" r="r" b="b"/>
                <a:pathLst>
                  <a:path w="8558" h="6096" extrusionOk="0">
                    <a:moveTo>
                      <a:pt x="7703" y="2096"/>
                    </a:moveTo>
                    <a:lnTo>
                      <a:pt x="761" y="6096"/>
                    </a:lnTo>
                    <a:cubicBezTo>
                      <a:pt x="761" y="6096"/>
                      <a:pt x="0" y="6096"/>
                      <a:pt x="0" y="5525"/>
                    </a:cubicBezTo>
                    <a:lnTo>
                      <a:pt x="0" y="5525"/>
                    </a:lnTo>
                    <a:cubicBezTo>
                      <a:pt x="38" y="4934"/>
                      <a:pt x="312" y="4381"/>
                      <a:pt x="761" y="4001"/>
                    </a:cubicBezTo>
                    <a:lnTo>
                      <a:pt x="7703" y="0"/>
                    </a:lnTo>
                    <a:cubicBezTo>
                      <a:pt x="7703" y="0"/>
                      <a:pt x="8559" y="0"/>
                      <a:pt x="8559" y="571"/>
                    </a:cubicBezTo>
                    <a:lnTo>
                      <a:pt x="8559" y="571"/>
                    </a:lnTo>
                    <a:cubicBezTo>
                      <a:pt x="8554" y="1191"/>
                      <a:pt x="8230" y="1772"/>
                      <a:pt x="7703" y="209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 name="Google Shape;566;p16"/>
              <p:cNvSpPr/>
              <p:nvPr/>
            </p:nvSpPr>
            <p:spPr>
              <a:xfrm>
                <a:off x="5049382" y="4352829"/>
                <a:ext cx="8559" cy="6096"/>
              </a:xfrm>
              <a:custGeom>
                <a:avLst/>
                <a:gdLst/>
                <a:ahLst/>
                <a:cxnLst/>
                <a:rect l="l" t="t" r="r" b="b"/>
                <a:pathLst>
                  <a:path w="8559" h="6096" extrusionOk="0">
                    <a:moveTo>
                      <a:pt x="7703" y="2096"/>
                    </a:moveTo>
                    <a:lnTo>
                      <a:pt x="761" y="6096"/>
                    </a:lnTo>
                    <a:cubicBezTo>
                      <a:pt x="761" y="6096"/>
                      <a:pt x="1" y="6096"/>
                      <a:pt x="1" y="5525"/>
                    </a:cubicBezTo>
                    <a:lnTo>
                      <a:pt x="1" y="5525"/>
                    </a:lnTo>
                    <a:cubicBezTo>
                      <a:pt x="-16" y="4924"/>
                      <a:pt x="270" y="4353"/>
                      <a:pt x="761" y="4001"/>
                    </a:cubicBezTo>
                    <a:lnTo>
                      <a:pt x="7703" y="0"/>
                    </a:lnTo>
                    <a:cubicBezTo>
                      <a:pt x="7703" y="0"/>
                      <a:pt x="8559" y="0"/>
                      <a:pt x="8559" y="571"/>
                    </a:cubicBezTo>
                    <a:lnTo>
                      <a:pt x="8559" y="571"/>
                    </a:lnTo>
                    <a:cubicBezTo>
                      <a:pt x="8537" y="1191"/>
                      <a:pt x="8218" y="1753"/>
                      <a:pt x="7703" y="209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 name="Google Shape;567;p16"/>
              <p:cNvSpPr/>
              <p:nvPr/>
            </p:nvSpPr>
            <p:spPr>
              <a:xfrm>
                <a:off x="4866015" y="4292025"/>
                <a:ext cx="219679" cy="127142"/>
              </a:xfrm>
              <a:custGeom>
                <a:avLst/>
                <a:gdLst/>
                <a:ahLst/>
                <a:cxnLst/>
                <a:rect l="l" t="t" r="r" b="b"/>
                <a:pathLst>
                  <a:path w="219679" h="127142" extrusionOk="0">
                    <a:moveTo>
                      <a:pt x="59268" y="125097"/>
                    </a:moveTo>
                    <a:lnTo>
                      <a:pt x="3257" y="92427"/>
                    </a:lnTo>
                    <a:cubicBezTo>
                      <a:pt x="-1593" y="89664"/>
                      <a:pt x="-927" y="84807"/>
                      <a:pt x="4589" y="81568"/>
                    </a:cubicBezTo>
                    <a:lnTo>
                      <a:pt x="140955" y="2701"/>
                    </a:lnTo>
                    <a:cubicBezTo>
                      <a:pt x="146802" y="-613"/>
                      <a:pt x="153882" y="-890"/>
                      <a:pt x="159974" y="1939"/>
                    </a:cubicBezTo>
                    <a:lnTo>
                      <a:pt x="216461" y="34610"/>
                    </a:lnTo>
                    <a:cubicBezTo>
                      <a:pt x="221215" y="37372"/>
                      <a:pt x="220645" y="42230"/>
                      <a:pt x="215129" y="45373"/>
                    </a:cubicBezTo>
                    <a:lnTo>
                      <a:pt x="78763" y="124240"/>
                    </a:lnTo>
                    <a:cubicBezTo>
                      <a:pt x="72819" y="127784"/>
                      <a:pt x="65499" y="128098"/>
                      <a:pt x="59268" y="125097"/>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 name="Google Shape;568;p16"/>
              <p:cNvSpPr/>
              <p:nvPr/>
            </p:nvSpPr>
            <p:spPr>
              <a:xfrm>
                <a:off x="4874289" y="4295203"/>
                <a:ext cx="203812" cy="117633"/>
              </a:xfrm>
              <a:custGeom>
                <a:avLst/>
                <a:gdLst/>
                <a:ahLst/>
                <a:cxnLst/>
                <a:rect l="l" t="t" r="r" b="b"/>
                <a:pathLst>
                  <a:path w="203812" h="117633" extrusionOk="0">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9" name="Google Shape;569;p16"/>
              <p:cNvSpPr/>
              <p:nvPr/>
            </p:nvSpPr>
            <p:spPr>
              <a:xfrm>
                <a:off x="4874289" y="4295203"/>
                <a:ext cx="203812" cy="117633"/>
              </a:xfrm>
              <a:custGeom>
                <a:avLst/>
                <a:gdLst/>
                <a:ahLst/>
                <a:cxnLst/>
                <a:rect l="l" t="t" r="r" b="b"/>
                <a:pathLst>
                  <a:path w="203812" h="117633" extrusionOk="0">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0" name="Google Shape;570;p16"/>
              <p:cNvSpPr/>
              <p:nvPr/>
            </p:nvSpPr>
            <p:spPr>
              <a:xfrm>
                <a:off x="5044723" y="4311872"/>
                <a:ext cx="5135" cy="2857"/>
              </a:xfrm>
              <a:custGeom>
                <a:avLst/>
                <a:gdLst/>
                <a:ahLst/>
                <a:cxnLst/>
                <a:rect l="l" t="t" r="r" b="b"/>
                <a:pathLst>
                  <a:path w="5135" h="2857" extrusionOk="0">
                    <a:moveTo>
                      <a:pt x="5135" y="1429"/>
                    </a:moveTo>
                    <a:cubicBezTo>
                      <a:pt x="5135" y="2218"/>
                      <a:pt x="3986" y="2857"/>
                      <a:pt x="2568" y="2857"/>
                    </a:cubicBezTo>
                    <a:cubicBezTo>
                      <a:pt x="1150" y="2857"/>
                      <a:pt x="0" y="2218"/>
                      <a:pt x="0" y="1429"/>
                    </a:cubicBezTo>
                    <a:cubicBezTo>
                      <a:pt x="0" y="640"/>
                      <a:pt x="1150" y="0"/>
                      <a:pt x="2568" y="0"/>
                    </a:cubicBezTo>
                    <a:cubicBezTo>
                      <a:pt x="3986" y="0"/>
                      <a:pt x="5135" y="640"/>
                      <a:pt x="5135" y="142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1" name="Google Shape;571;p16"/>
              <p:cNvSpPr/>
              <p:nvPr/>
            </p:nvSpPr>
            <p:spPr>
              <a:xfrm>
                <a:off x="5046530" y="4312698"/>
                <a:ext cx="1521" cy="1221"/>
              </a:xfrm>
              <a:custGeom>
                <a:avLst/>
                <a:gdLst/>
                <a:ahLst/>
                <a:cxnLst/>
                <a:rect l="l" t="t" r="r" b="b"/>
                <a:pathLst>
                  <a:path w="1521" h="1221" extrusionOk="0">
                    <a:moveTo>
                      <a:pt x="0" y="1079"/>
                    </a:moveTo>
                    <a:cubicBezTo>
                      <a:pt x="0" y="1079"/>
                      <a:pt x="0" y="412"/>
                      <a:pt x="0" y="221"/>
                    </a:cubicBezTo>
                    <a:cubicBezTo>
                      <a:pt x="465" y="-74"/>
                      <a:pt x="1056" y="-74"/>
                      <a:pt x="1522" y="221"/>
                    </a:cubicBezTo>
                    <a:cubicBezTo>
                      <a:pt x="1522" y="221"/>
                      <a:pt x="1522" y="793"/>
                      <a:pt x="1522" y="1079"/>
                    </a:cubicBezTo>
                    <a:cubicBezTo>
                      <a:pt x="1033" y="1269"/>
                      <a:pt x="489" y="1269"/>
                      <a:pt x="0" y="1079"/>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72" name="Google Shape;572;p16"/>
            <p:cNvSpPr/>
            <p:nvPr/>
          </p:nvSpPr>
          <p:spPr>
            <a:xfrm>
              <a:off x="6948039" y="2876090"/>
              <a:ext cx="48317" cy="40269"/>
            </a:xfrm>
            <a:custGeom>
              <a:avLst/>
              <a:gdLst/>
              <a:ahLst/>
              <a:cxnLst/>
              <a:rect l="l" t="t" r="r" b="b"/>
              <a:pathLst>
                <a:path w="129087" h="107584" extrusionOk="0">
                  <a:moveTo>
                    <a:pt x="100516" y="75867"/>
                  </a:moveTo>
                  <a:cubicBezTo>
                    <a:pt x="100516" y="75867"/>
                    <a:pt x="130375" y="48911"/>
                    <a:pt x="129044" y="13192"/>
                  </a:cubicBezTo>
                  <a:cubicBezTo>
                    <a:pt x="127237" y="-11668"/>
                    <a:pt x="112212" y="6239"/>
                    <a:pt x="112212" y="6239"/>
                  </a:cubicBezTo>
                  <a:lnTo>
                    <a:pt x="97092" y="33671"/>
                  </a:lnTo>
                  <a:cubicBezTo>
                    <a:pt x="89594" y="43806"/>
                    <a:pt x="79821" y="52026"/>
                    <a:pt x="68564" y="57674"/>
                  </a:cubicBezTo>
                  <a:cubicBezTo>
                    <a:pt x="57968" y="58693"/>
                    <a:pt x="47431" y="60255"/>
                    <a:pt x="36992" y="62341"/>
                  </a:cubicBezTo>
                  <a:cubicBezTo>
                    <a:pt x="18448" y="65961"/>
                    <a:pt x="0" y="89202"/>
                    <a:pt x="0" y="89202"/>
                  </a:cubicBezTo>
                  <a:lnTo>
                    <a:pt x="23298" y="1075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3" name="Google Shape;573;p16"/>
            <p:cNvSpPr/>
            <p:nvPr/>
          </p:nvSpPr>
          <p:spPr>
            <a:xfrm>
              <a:off x="6688913" y="2310158"/>
              <a:ext cx="266346" cy="294746"/>
            </a:xfrm>
            <a:custGeom>
              <a:avLst/>
              <a:gdLst/>
              <a:ahLst/>
              <a:cxnLst/>
              <a:rect l="l" t="t" r="r" b="b"/>
              <a:pathLst>
                <a:path w="711585" h="787458" extrusionOk="0">
                  <a:moveTo>
                    <a:pt x="654254" y="325496"/>
                  </a:moveTo>
                  <a:lnTo>
                    <a:pt x="104510" y="7551"/>
                  </a:lnTo>
                  <a:cubicBezTo>
                    <a:pt x="93809" y="169"/>
                    <a:pt x="80334" y="-1936"/>
                    <a:pt x="67898" y="1836"/>
                  </a:cubicBezTo>
                  <a:lnTo>
                    <a:pt x="67898" y="1836"/>
                  </a:lnTo>
                  <a:cubicBezTo>
                    <a:pt x="65551" y="2808"/>
                    <a:pt x="63345" y="4093"/>
                    <a:pt x="61336" y="5646"/>
                  </a:cubicBezTo>
                  <a:lnTo>
                    <a:pt x="0" y="40793"/>
                  </a:lnTo>
                  <a:lnTo>
                    <a:pt x="47548" y="96705"/>
                  </a:lnTo>
                  <a:lnTo>
                    <a:pt x="47548" y="326258"/>
                  </a:lnTo>
                  <a:cubicBezTo>
                    <a:pt x="49713" y="366529"/>
                    <a:pt x="70903" y="403353"/>
                    <a:pt x="104605" y="425413"/>
                  </a:cubicBezTo>
                  <a:lnTo>
                    <a:pt x="275776" y="533140"/>
                  </a:lnTo>
                  <a:lnTo>
                    <a:pt x="322277" y="639916"/>
                  </a:lnTo>
                  <a:lnTo>
                    <a:pt x="273303" y="723069"/>
                  </a:lnTo>
                  <a:lnTo>
                    <a:pt x="341487" y="684016"/>
                  </a:lnTo>
                  <a:lnTo>
                    <a:pt x="406246" y="608674"/>
                  </a:lnTo>
                  <a:lnTo>
                    <a:pt x="612888" y="720783"/>
                  </a:lnTo>
                  <a:lnTo>
                    <a:pt x="624014" y="787458"/>
                  </a:lnTo>
                  <a:lnTo>
                    <a:pt x="693624" y="747644"/>
                  </a:lnTo>
                  <a:lnTo>
                    <a:pt x="695526" y="746500"/>
                  </a:lnTo>
                  <a:lnTo>
                    <a:pt x="696191" y="746500"/>
                  </a:lnTo>
                  <a:lnTo>
                    <a:pt x="696191" y="746500"/>
                  </a:lnTo>
                  <a:cubicBezTo>
                    <a:pt x="706983" y="737785"/>
                    <a:pt x="712695" y="724231"/>
                    <a:pt x="711407" y="710401"/>
                  </a:cubicBezTo>
                  <a:lnTo>
                    <a:pt x="711407" y="424651"/>
                  </a:lnTo>
                  <a:cubicBezTo>
                    <a:pt x="709219" y="384370"/>
                    <a:pt x="687992" y="347536"/>
                    <a:pt x="654254" y="325496"/>
                  </a:cubicBez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4" name="Google Shape;574;p16"/>
            <p:cNvSpPr/>
            <p:nvPr/>
          </p:nvSpPr>
          <p:spPr>
            <a:xfrm>
              <a:off x="6681190" y="2324699"/>
              <a:ext cx="248446" cy="281264"/>
            </a:xfrm>
            <a:custGeom>
              <a:avLst/>
              <a:gdLst/>
              <a:ahLst/>
              <a:cxnLst/>
              <a:rect l="l" t="t" r="r" b="b"/>
              <a:pathLst>
                <a:path w="663763" h="751441" extrusionOk="0">
                  <a:moveTo>
                    <a:pt x="606802" y="325697"/>
                  </a:moveTo>
                  <a:lnTo>
                    <a:pt x="57057" y="7848"/>
                  </a:lnTo>
                  <a:cubicBezTo>
                    <a:pt x="25485" y="-10440"/>
                    <a:pt x="0" y="4324"/>
                    <a:pt x="0" y="40805"/>
                  </a:cubicBezTo>
                  <a:lnTo>
                    <a:pt x="0" y="326555"/>
                  </a:lnTo>
                  <a:cubicBezTo>
                    <a:pt x="2165" y="366826"/>
                    <a:pt x="23356" y="403650"/>
                    <a:pt x="57057" y="425710"/>
                  </a:cubicBezTo>
                  <a:lnTo>
                    <a:pt x="228228" y="533533"/>
                  </a:lnTo>
                  <a:lnTo>
                    <a:pt x="293939" y="684314"/>
                  </a:lnTo>
                  <a:lnTo>
                    <a:pt x="358699" y="608971"/>
                  </a:lnTo>
                  <a:lnTo>
                    <a:pt x="606707" y="743654"/>
                  </a:lnTo>
                  <a:cubicBezTo>
                    <a:pt x="638278" y="761847"/>
                    <a:pt x="663764" y="747083"/>
                    <a:pt x="663764" y="710603"/>
                  </a:cubicBezTo>
                  <a:lnTo>
                    <a:pt x="663764" y="424853"/>
                  </a:lnTo>
                  <a:cubicBezTo>
                    <a:pt x="661621" y="384600"/>
                    <a:pt x="640468" y="347776"/>
                    <a:pt x="606802" y="325697"/>
                  </a:cubicBezTo>
                  <a:close/>
                </a:path>
              </a:pathLst>
            </a:custGeom>
            <a:solidFill>
              <a:srgbClr val="E26D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 name="Google Shape;575;p16"/>
            <p:cNvSpPr/>
            <p:nvPr/>
          </p:nvSpPr>
          <p:spPr>
            <a:xfrm>
              <a:off x="7244522" y="2103554"/>
              <a:ext cx="267380" cy="295937"/>
            </a:xfrm>
            <a:custGeom>
              <a:avLst/>
              <a:gdLst/>
              <a:ahLst/>
              <a:cxnLst/>
              <a:rect l="l" t="t" r="r" b="b"/>
              <a:pathLst>
                <a:path w="713014" h="789165" extrusionOk="0">
                  <a:moveTo>
                    <a:pt x="655586" y="326155"/>
                  </a:moveTo>
                  <a:lnTo>
                    <a:pt x="104700" y="7639"/>
                  </a:lnTo>
                  <a:cubicBezTo>
                    <a:pt x="93992" y="191"/>
                    <a:pt x="80470" y="-1949"/>
                    <a:pt x="67993" y="1829"/>
                  </a:cubicBezTo>
                  <a:lnTo>
                    <a:pt x="67993" y="1829"/>
                  </a:lnTo>
                  <a:cubicBezTo>
                    <a:pt x="65625" y="2760"/>
                    <a:pt x="63419" y="4045"/>
                    <a:pt x="61432" y="5639"/>
                  </a:cubicBezTo>
                  <a:lnTo>
                    <a:pt x="0" y="40882"/>
                  </a:lnTo>
                  <a:lnTo>
                    <a:pt x="47548" y="96793"/>
                  </a:lnTo>
                  <a:lnTo>
                    <a:pt x="47548" y="326917"/>
                  </a:lnTo>
                  <a:cubicBezTo>
                    <a:pt x="49697" y="367241"/>
                    <a:pt x="70884" y="404130"/>
                    <a:pt x="104605" y="426263"/>
                  </a:cubicBezTo>
                  <a:lnTo>
                    <a:pt x="276252" y="534277"/>
                  </a:lnTo>
                  <a:lnTo>
                    <a:pt x="322848" y="641242"/>
                  </a:lnTo>
                  <a:lnTo>
                    <a:pt x="273874" y="724586"/>
                  </a:lnTo>
                  <a:lnTo>
                    <a:pt x="342248" y="685629"/>
                  </a:lnTo>
                  <a:lnTo>
                    <a:pt x="407102" y="610096"/>
                  </a:lnTo>
                  <a:lnTo>
                    <a:pt x="614029" y="722491"/>
                  </a:lnTo>
                  <a:lnTo>
                    <a:pt x="625250" y="789166"/>
                  </a:lnTo>
                  <a:lnTo>
                    <a:pt x="694955" y="749161"/>
                  </a:lnTo>
                  <a:lnTo>
                    <a:pt x="696857" y="748113"/>
                  </a:lnTo>
                  <a:lnTo>
                    <a:pt x="697523" y="748113"/>
                  </a:lnTo>
                  <a:lnTo>
                    <a:pt x="697523" y="748113"/>
                  </a:lnTo>
                  <a:cubicBezTo>
                    <a:pt x="708373" y="739436"/>
                    <a:pt x="714136" y="725863"/>
                    <a:pt x="712833" y="712013"/>
                  </a:cubicBezTo>
                  <a:lnTo>
                    <a:pt x="712833" y="426263"/>
                  </a:lnTo>
                  <a:cubicBezTo>
                    <a:pt x="710874" y="385631"/>
                    <a:pt x="689592" y="348402"/>
                    <a:pt x="655586" y="326155"/>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6" name="Google Shape;576;p16"/>
            <p:cNvSpPr/>
            <p:nvPr/>
          </p:nvSpPr>
          <p:spPr>
            <a:xfrm>
              <a:off x="7236798" y="2118137"/>
              <a:ext cx="249375" cy="282304"/>
            </a:xfrm>
            <a:custGeom>
              <a:avLst/>
              <a:gdLst/>
              <a:ahLst/>
              <a:cxnLst/>
              <a:rect l="l" t="t" r="r" b="b"/>
              <a:pathLst>
                <a:path w="665000" h="752811" extrusionOk="0">
                  <a:moveTo>
                    <a:pt x="607848" y="326342"/>
                  </a:moveTo>
                  <a:lnTo>
                    <a:pt x="57057" y="7826"/>
                  </a:lnTo>
                  <a:cubicBezTo>
                    <a:pt x="25485" y="-10462"/>
                    <a:pt x="0" y="4397"/>
                    <a:pt x="0" y="40973"/>
                  </a:cubicBezTo>
                  <a:lnTo>
                    <a:pt x="0" y="326723"/>
                  </a:lnTo>
                  <a:cubicBezTo>
                    <a:pt x="2149" y="367046"/>
                    <a:pt x="23336" y="403936"/>
                    <a:pt x="57057" y="426069"/>
                  </a:cubicBezTo>
                  <a:lnTo>
                    <a:pt x="228799" y="534464"/>
                  </a:lnTo>
                  <a:lnTo>
                    <a:pt x="294700" y="685625"/>
                  </a:lnTo>
                  <a:lnTo>
                    <a:pt x="359555" y="610092"/>
                  </a:lnTo>
                  <a:lnTo>
                    <a:pt x="607943" y="744966"/>
                  </a:lnTo>
                  <a:cubicBezTo>
                    <a:pt x="639610" y="763254"/>
                    <a:pt x="665000" y="748490"/>
                    <a:pt x="665000" y="711914"/>
                  </a:cubicBezTo>
                  <a:lnTo>
                    <a:pt x="665000" y="426164"/>
                  </a:lnTo>
                  <a:cubicBezTo>
                    <a:pt x="662994" y="385648"/>
                    <a:pt x="641749" y="348541"/>
                    <a:pt x="607848" y="326342"/>
                  </a:cubicBez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7" name="Google Shape;577;p16"/>
            <p:cNvSpPr/>
            <p:nvPr/>
          </p:nvSpPr>
          <p:spPr>
            <a:xfrm rot="-1798898">
              <a:off x="7282126" y="2196393"/>
              <a:ext cx="24191" cy="41957"/>
            </a:xfrm>
            <a:custGeom>
              <a:avLst/>
              <a:gdLst/>
              <a:ahLst/>
              <a:cxnLst/>
              <a:rect l="l" t="t" r="r" b="b"/>
              <a:pathLst>
                <a:path w="64474" h="111823" extrusionOk="0">
                  <a:moveTo>
                    <a:pt x="64475" y="55912"/>
                  </a:moveTo>
                  <a:cubicBezTo>
                    <a:pt x="64475" y="86791"/>
                    <a:pt x="50041" y="111823"/>
                    <a:pt x="32237" y="111823"/>
                  </a:cubicBezTo>
                  <a:cubicBezTo>
                    <a:pt x="14433" y="111823"/>
                    <a:pt x="0" y="86791"/>
                    <a:pt x="0" y="55912"/>
                  </a:cubicBezTo>
                  <a:cubicBezTo>
                    <a:pt x="0" y="25033"/>
                    <a:pt x="14433" y="0"/>
                    <a:pt x="32237" y="0"/>
                  </a:cubicBezTo>
                  <a:cubicBezTo>
                    <a:pt x="50041" y="0"/>
                    <a:pt x="64475" y="25033"/>
                    <a:pt x="64475" y="5591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578;p16"/>
            <p:cNvSpPr/>
            <p:nvPr/>
          </p:nvSpPr>
          <p:spPr>
            <a:xfrm rot="-1778992">
              <a:off x="7345395" y="2232411"/>
              <a:ext cx="24194" cy="41962"/>
            </a:xfrm>
            <a:custGeom>
              <a:avLst/>
              <a:gdLst/>
              <a:ahLst/>
              <a:cxnLst/>
              <a:rect l="l" t="t" r="r" b="b"/>
              <a:pathLst>
                <a:path w="64696" h="112208" extrusionOk="0">
                  <a:moveTo>
                    <a:pt x="64698" y="56104"/>
                  </a:moveTo>
                  <a:cubicBezTo>
                    <a:pt x="64698" y="87090"/>
                    <a:pt x="50215" y="112209"/>
                    <a:pt x="32350" y="112209"/>
                  </a:cubicBezTo>
                  <a:cubicBezTo>
                    <a:pt x="14484" y="112209"/>
                    <a:pt x="1" y="87090"/>
                    <a:pt x="1" y="56104"/>
                  </a:cubicBezTo>
                  <a:cubicBezTo>
                    <a:pt x="1" y="25119"/>
                    <a:pt x="14484" y="0"/>
                    <a:pt x="32350" y="0"/>
                  </a:cubicBezTo>
                  <a:cubicBezTo>
                    <a:pt x="50215" y="0"/>
                    <a:pt x="64698" y="25119"/>
                    <a:pt x="64698" y="5610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16"/>
            <p:cNvSpPr/>
            <p:nvPr/>
          </p:nvSpPr>
          <p:spPr>
            <a:xfrm rot="-1798898">
              <a:off x="7404420" y="2267151"/>
              <a:ext cx="24191" cy="41957"/>
            </a:xfrm>
            <a:custGeom>
              <a:avLst/>
              <a:gdLst/>
              <a:ahLst/>
              <a:cxnLst/>
              <a:rect l="l" t="t" r="r" b="b"/>
              <a:pathLst>
                <a:path w="64474" h="111823" extrusionOk="0">
                  <a:moveTo>
                    <a:pt x="64474" y="55912"/>
                  </a:moveTo>
                  <a:cubicBezTo>
                    <a:pt x="64474" y="86791"/>
                    <a:pt x="50041" y="111823"/>
                    <a:pt x="32237" y="111823"/>
                  </a:cubicBezTo>
                  <a:cubicBezTo>
                    <a:pt x="14433" y="111823"/>
                    <a:pt x="0" y="86791"/>
                    <a:pt x="0" y="55912"/>
                  </a:cubicBezTo>
                  <a:cubicBezTo>
                    <a:pt x="0" y="25033"/>
                    <a:pt x="14433" y="0"/>
                    <a:pt x="32237" y="0"/>
                  </a:cubicBezTo>
                  <a:cubicBezTo>
                    <a:pt x="50041" y="0"/>
                    <a:pt x="64474" y="25033"/>
                    <a:pt x="64474" y="5591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16"/>
            <p:cNvSpPr/>
            <p:nvPr/>
          </p:nvSpPr>
          <p:spPr>
            <a:xfrm>
              <a:off x="7054307" y="2375460"/>
              <a:ext cx="81342" cy="108498"/>
            </a:xfrm>
            <a:custGeom>
              <a:avLst/>
              <a:gdLst/>
              <a:ahLst/>
              <a:cxnLst/>
              <a:rect l="l" t="t" r="r" b="b"/>
              <a:pathLst>
                <a:path w="216911" h="289327" extrusionOk="0">
                  <a:moveTo>
                    <a:pt x="216912" y="195983"/>
                  </a:moveTo>
                  <a:cubicBezTo>
                    <a:pt x="216912" y="129308"/>
                    <a:pt x="170030" y="47678"/>
                    <a:pt x="112307" y="14246"/>
                  </a:cubicBezTo>
                  <a:cubicBezTo>
                    <a:pt x="81496" y="-3566"/>
                    <a:pt x="53919" y="-4042"/>
                    <a:pt x="34805" y="9293"/>
                  </a:cubicBezTo>
                  <a:lnTo>
                    <a:pt x="0" y="29009"/>
                  </a:lnTo>
                  <a:lnTo>
                    <a:pt x="14835" y="34915"/>
                  </a:lnTo>
                  <a:cubicBezTo>
                    <a:pt x="9738" y="47589"/>
                    <a:pt x="7246" y="61163"/>
                    <a:pt x="7512" y="74825"/>
                  </a:cubicBezTo>
                  <a:cubicBezTo>
                    <a:pt x="7512" y="141500"/>
                    <a:pt x="54394" y="223034"/>
                    <a:pt x="112117" y="256562"/>
                  </a:cubicBezTo>
                  <a:cubicBezTo>
                    <a:pt x="121018" y="261857"/>
                    <a:pt x="130623" y="265858"/>
                    <a:pt x="140645" y="268468"/>
                  </a:cubicBezTo>
                  <a:lnTo>
                    <a:pt x="140645" y="289328"/>
                  </a:lnTo>
                  <a:lnTo>
                    <a:pt x="185530" y="263991"/>
                  </a:lnTo>
                  <a:lnTo>
                    <a:pt x="185530" y="263991"/>
                  </a:lnTo>
                  <a:lnTo>
                    <a:pt x="185530" y="263991"/>
                  </a:lnTo>
                  <a:cubicBezTo>
                    <a:pt x="205310" y="252656"/>
                    <a:pt x="216912" y="229225"/>
                    <a:pt x="216912" y="1959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16"/>
            <p:cNvSpPr/>
            <p:nvPr/>
          </p:nvSpPr>
          <p:spPr>
            <a:xfrm rot="-1798898">
              <a:off x="7049958" y="2378905"/>
              <a:ext cx="64153" cy="111361"/>
            </a:xfrm>
            <a:custGeom>
              <a:avLst/>
              <a:gdLst/>
              <a:ahLst/>
              <a:cxnLst/>
              <a:rect l="l" t="t" r="r" b="b"/>
              <a:pathLst>
                <a:path w="170980" h="296798" extrusionOk="0">
                  <a:moveTo>
                    <a:pt x="170981" y="148399"/>
                  </a:moveTo>
                  <a:cubicBezTo>
                    <a:pt x="170981" y="230358"/>
                    <a:pt x="132706" y="296799"/>
                    <a:pt x="85491" y="296799"/>
                  </a:cubicBezTo>
                  <a:cubicBezTo>
                    <a:pt x="38276" y="296799"/>
                    <a:pt x="0" y="230358"/>
                    <a:pt x="0" y="148399"/>
                  </a:cubicBezTo>
                  <a:cubicBezTo>
                    <a:pt x="0" y="66441"/>
                    <a:pt x="38276" y="0"/>
                    <a:pt x="85491" y="0"/>
                  </a:cubicBezTo>
                  <a:cubicBezTo>
                    <a:pt x="132706" y="0"/>
                    <a:pt x="170981" y="66441"/>
                    <a:pt x="170981" y="148399"/>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582;p16"/>
            <p:cNvSpPr/>
            <p:nvPr/>
          </p:nvSpPr>
          <p:spPr>
            <a:xfrm rot="-1798898">
              <a:off x="7061883" y="2407428"/>
              <a:ext cx="9134" cy="15868"/>
            </a:xfrm>
            <a:custGeom>
              <a:avLst/>
              <a:gdLst/>
              <a:ahLst/>
              <a:cxnLst/>
              <a:rect l="l" t="t" r="r" b="b"/>
              <a:pathLst>
                <a:path w="24344" h="42290" extrusionOk="0">
                  <a:moveTo>
                    <a:pt x="24344" y="21145"/>
                  </a:moveTo>
                  <a:cubicBezTo>
                    <a:pt x="24344" y="32824"/>
                    <a:pt x="18894" y="42291"/>
                    <a:pt x="12172" y="42291"/>
                  </a:cubicBezTo>
                  <a:cubicBezTo>
                    <a:pt x="5449" y="42291"/>
                    <a:pt x="0" y="32824"/>
                    <a:pt x="0" y="21145"/>
                  </a:cubicBezTo>
                  <a:cubicBezTo>
                    <a:pt x="0" y="9467"/>
                    <a:pt x="5450" y="0"/>
                    <a:pt x="12172" y="0"/>
                  </a:cubicBezTo>
                  <a:cubicBezTo>
                    <a:pt x="18895" y="0"/>
                    <a:pt x="24344" y="9467"/>
                    <a:pt x="24344" y="21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16"/>
            <p:cNvSpPr/>
            <p:nvPr/>
          </p:nvSpPr>
          <p:spPr>
            <a:xfrm rot="-1798898">
              <a:off x="7092283" y="2424967"/>
              <a:ext cx="9134" cy="15868"/>
            </a:xfrm>
            <a:custGeom>
              <a:avLst/>
              <a:gdLst/>
              <a:ahLst/>
              <a:cxnLst/>
              <a:rect l="l" t="t" r="r" b="b"/>
              <a:pathLst>
                <a:path w="24344" h="42290" extrusionOk="0">
                  <a:moveTo>
                    <a:pt x="24344" y="21145"/>
                  </a:moveTo>
                  <a:cubicBezTo>
                    <a:pt x="24344" y="32824"/>
                    <a:pt x="18894" y="42291"/>
                    <a:pt x="12172" y="42291"/>
                  </a:cubicBezTo>
                  <a:cubicBezTo>
                    <a:pt x="5449" y="42291"/>
                    <a:pt x="0" y="32824"/>
                    <a:pt x="0" y="21145"/>
                  </a:cubicBezTo>
                  <a:cubicBezTo>
                    <a:pt x="0" y="9467"/>
                    <a:pt x="5450" y="0"/>
                    <a:pt x="12172" y="0"/>
                  </a:cubicBezTo>
                  <a:cubicBezTo>
                    <a:pt x="18895" y="0"/>
                    <a:pt x="24344" y="9467"/>
                    <a:pt x="24344" y="21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16"/>
            <p:cNvSpPr/>
            <p:nvPr/>
          </p:nvSpPr>
          <p:spPr>
            <a:xfrm>
              <a:off x="7066445" y="2439547"/>
              <a:ext cx="31881" cy="22328"/>
            </a:xfrm>
            <a:custGeom>
              <a:avLst/>
              <a:gdLst/>
              <a:ahLst/>
              <a:cxnLst/>
              <a:rect l="l" t="t" r="r" b="b"/>
              <a:pathLst>
                <a:path w="85015" h="59542" extrusionOk="0">
                  <a:moveTo>
                    <a:pt x="0" y="0"/>
                  </a:moveTo>
                  <a:cubicBezTo>
                    <a:pt x="0" y="0"/>
                    <a:pt x="13694" y="37528"/>
                    <a:pt x="41272" y="53435"/>
                  </a:cubicBezTo>
                  <a:cubicBezTo>
                    <a:pt x="68849" y="69342"/>
                    <a:pt x="85015" y="49149"/>
                    <a:pt x="85015" y="4914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16"/>
            <p:cNvSpPr/>
            <p:nvPr/>
          </p:nvSpPr>
          <p:spPr>
            <a:xfrm>
              <a:off x="7016984" y="2605070"/>
              <a:ext cx="22181" cy="70080"/>
            </a:xfrm>
            <a:custGeom>
              <a:avLst/>
              <a:gdLst/>
              <a:ahLst/>
              <a:cxnLst/>
              <a:rect l="l" t="t" r="r" b="b"/>
              <a:pathLst>
                <a:path w="59149" h="186880" extrusionOk="0">
                  <a:moveTo>
                    <a:pt x="0" y="152591"/>
                  </a:moveTo>
                  <a:lnTo>
                    <a:pt x="59149" y="186881"/>
                  </a:lnTo>
                  <a:lnTo>
                    <a:pt x="59149" y="34195"/>
                  </a:lnTo>
                  <a:lnTo>
                    <a:pt x="0" y="0"/>
                  </a:lnTo>
                  <a:lnTo>
                    <a:pt x="0" y="152591"/>
                  </a:lnTo>
                  <a:close/>
                </a:path>
              </a:pathLst>
            </a:custGeom>
            <a:solidFill>
              <a:srgbClr val="1155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16"/>
            <p:cNvSpPr/>
            <p:nvPr/>
          </p:nvSpPr>
          <p:spPr>
            <a:xfrm>
              <a:off x="7016984" y="2594731"/>
              <a:ext cx="41045" cy="23253"/>
            </a:xfrm>
            <a:custGeom>
              <a:avLst/>
              <a:gdLst/>
              <a:ahLst/>
              <a:cxnLst/>
              <a:rect l="l" t="t" r="r" b="b"/>
              <a:pathLst>
                <a:path w="109454" h="62007" extrusionOk="0">
                  <a:moveTo>
                    <a:pt x="59149" y="62008"/>
                  </a:moveTo>
                  <a:lnTo>
                    <a:pt x="0" y="27718"/>
                  </a:lnTo>
                  <a:lnTo>
                    <a:pt x="47928" y="0"/>
                  </a:lnTo>
                  <a:lnTo>
                    <a:pt x="109455" y="34480"/>
                  </a:lnTo>
                  <a:lnTo>
                    <a:pt x="59149" y="62008"/>
                  </a:lnTo>
                  <a:close/>
                </a:path>
              </a:pathLst>
            </a:custGeom>
            <a:solidFill>
              <a:srgbClr val="3C78D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16"/>
            <p:cNvSpPr/>
            <p:nvPr/>
          </p:nvSpPr>
          <p:spPr>
            <a:xfrm>
              <a:off x="7057740" y="2595705"/>
              <a:ext cx="65605" cy="105819"/>
            </a:xfrm>
            <a:custGeom>
              <a:avLst/>
              <a:gdLst/>
              <a:ahLst/>
              <a:cxnLst/>
              <a:rect l="l" t="t" r="r" b="b"/>
              <a:pathLst>
                <a:path w="174947" h="282184" extrusionOk="0">
                  <a:moveTo>
                    <a:pt x="174880" y="168275"/>
                  </a:moveTo>
                  <a:cubicBezTo>
                    <a:pt x="174376" y="153645"/>
                    <a:pt x="166502" y="140272"/>
                    <a:pt x="153959" y="132747"/>
                  </a:cubicBezTo>
                  <a:lnTo>
                    <a:pt x="84635" y="92646"/>
                  </a:lnTo>
                  <a:lnTo>
                    <a:pt x="95666" y="40545"/>
                  </a:lnTo>
                  <a:lnTo>
                    <a:pt x="95666" y="36639"/>
                  </a:lnTo>
                  <a:cubicBezTo>
                    <a:pt x="95704" y="31096"/>
                    <a:pt x="94933" y="25581"/>
                    <a:pt x="93383" y="20256"/>
                  </a:cubicBezTo>
                  <a:cubicBezTo>
                    <a:pt x="91291" y="13398"/>
                    <a:pt x="83874" y="-2889"/>
                    <a:pt x="79119" y="445"/>
                  </a:cubicBezTo>
                  <a:lnTo>
                    <a:pt x="6562" y="42450"/>
                  </a:lnTo>
                  <a:cubicBezTo>
                    <a:pt x="2187" y="43688"/>
                    <a:pt x="0" y="48736"/>
                    <a:pt x="0" y="56356"/>
                  </a:cubicBezTo>
                  <a:lnTo>
                    <a:pt x="0" y="184087"/>
                  </a:lnTo>
                  <a:cubicBezTo>
                    <a:pt x="903" y="199546"/>
                    <a:pt x="9053" y="213671"/>
                    <a:pt x="21967" y="222187"/>
                  </a:cubicBezTo>
                  <a:lnTo>
                    <a:pt x="120961" y="279337"/>
                  </a:lnTo>
                  <a:cubicBezTo>
                    <a:pt x="129710" y="284385"/>
                    <a:pt x="137412" y="282480"/>
                    <a:pt x="140741" y="275527"/>
                  </a:cubicBezTo>
                  <a:lnTo>
                    <a:pt x="173739" y="204280"/>
                  </a:lnTo>
                  <a:cubicBezTo>
                    <a:pt x="174728" y="201632"/>
                    <a:pt x="175118" y="198803"/>
                    <a:pt x="174880" y="19599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16"/>
            <p:cNvSpPr/>
            <p:nvPr/>
          </p:nvSpPr>
          <p:spPr>
            <a:xfrm>
              <a:off x="7095932" y="2684289"/>
              <a:ext cx="13087" cy="23860"/>
            </a:xfrm>
            <a:custGeom>
              <a:avLst/>
              <a:gdLst/>
              <a:ahLst/>
              <a:cxnLst/>
              <a:rect l="l" t="t" r="r" b="b"/>
              <a:pathLst>
                <a:path w="34899" h="63627" extrusionOk="0">
                  <a:moveTo>
                    <a:pt x="0" y="63627"/>
                  </a:moveTo>
                  <a:lnTo>
                    <a:pt x="34900" y="43148"/>
                  </a:lnTo>
                  <a:lnTo>
                    <a:pt x="3138" y="0"/>
                  </a:lnTo>
                  <a:lnTo>
                    <a:pt x="0" y="63627"/>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16"/>
            <p:cNvSpPr/>
            <p:nvPr/>
          </p:nvSpPr>
          <p:spPr>
            <a:xfrm>
              <a:off x="7045282" y="2602986"/>
              <a:ext cx="65605" cy="105693"/>
            </a:xfrm>
            <a:custGeom>
              <a:avLst/>
              <a:gdLst/>
              <a:ahLst/>
              <a:cxnLst/>
              <a:rect l="l" t="t" r="r" b="b"/>
              <a:pathLst>
                <a:path w="174947" h="281849" extrusionOk="0">
                  <a:moveTo>
                    <a:pt x="174880" y="168254"/>
                  </a:moveTo>
                  <a:cubicBezTo>
                    <a:pt x="174319" y="153642"/>
                    <a:pt x="166464" y="140288"/>
                    <a:pt x="153959" y="132725"/>
                  </a:cubicBezTo>
                  <a:lnTo>
                    <a:pt x="84635" y="92720"/>
                  </a:lnTo>
                  <a:lnTo>
                    <a:pt x="95666" y="40523"/>
                  </a:lnTo>
                  <a:lnTo>
                    <a:pt x="95666" y="36713"/>
                  </a:lnTo>
                  <a:cubicBezTo>
                    <a:pt x="95704" y="31141"/>
                    <a:pt x="94933" y="25588"/>
                    <a:pt x="93383" y="20235"/>
                  </a:cubicBezTo>
                  <a:cubicBezTo>
                    <a:pt x="91291" y="13377"/>
                    <a:pt x="83874" y="-2815"/>
                    <a:pt x="79119" y="423"/>
                  </a:cubicBezTo>
                  <a:lnTo>
                    <a:pt x="6562" y="42429"/>
                  </a:lnTo>
                  <a:cubicBezTo>
                    <a:pt x="2187" y="43667"/>
                    <a:pt x="0" y="48810"/>
                    <a:pt x="0" y="56430"/>
                  </a:cubicBezTo>
                  <a:lnTo>
                    <a:pt x="0" y="183684"/>
                  </a:lnTo>
                  <a:cubicBezTo>
                    <a:pt x="875" y="199153"/>
                    <a:pt x="9025" y="213288"/>
                    <a:pt x="21967" y="221784"/>
                  </a:cubicBezTo>
                  <a:lnTo>
                    <a:pt x="120961" y="278934"/>
                  </a:lnTo>
                  <a:cubicBezTo>
                    <a:pt x="129710" y="284078"/>
                    <a:pt x="137412" y="282173"/>
                    <a:pt x="140741" y="275124"/>
                  </a:cubicBezTo>
                  <a:lnTo>
                    <a:pt x="173739" y="203877"/>
                  </a:lnTo>
                  <a:cubicBezTo>
                    <a:pt x="174728" y="201229"/>
                    <a:pt x="175118" y="198400"/>
                    <a:pt x="174880" y="195590"/>
                  </a:cubicBezTo>
                  <a:close/>
                </a:path>
              </a:pathLst>
            </a:custGeom>
            <a:solidFill>
              <a:srgbClr val="EFBD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151579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1033757" y="1555953"/>
            <a:ext cx="4290335" cy="1756178"/>
          </a:xfrm>
          <a:prstGeom prst="rect">
            <a:avLst/>
          </a:prstGeom>
        </p:spPr>
        <p:txBody>
          <a:bodyPr spcFirstLastPara="1" wrap="square" lIns="0" tIns="0" rIns="0" bIns="0" anchor="b" anchorCtr="0">
            <a:noAutofit/>
          </a:bodyPr>
          <a:lstStyle/>
          <a:p>
            <a:pPr lvl="0" rtl="0">
              <a:spcBef>
                <a:spcPts val="600"/>
              </a:spcBef>
              <a:spcAft>
                <a:spcPts val="0"/>
              </a:spcAft>
              <a:buClr>
                <a:schemeClr val="dk1"/>
              </a:buClr>
              <a:buSzPct val="100000"/>
            </a:pPr>
            <a:r>
              <a:rPr lang="en-US" sz="4800" b="1" dirty="0"/>
              <a:t>The Benefits of Using </a:t>
            </a:r>
            <a:r>
              <a:rPr lang="en-US" sz="4800" b="1" dirty="0" err="1"/>
              <a:t>Acunetix</a:t>
            </a:r>
            <a:endParaRPr lang="en-US" sz="4800" b="1" dirty="0"/>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dirty="0">
                <a:solidFill>
                  <a:schemeClr val="lt1"/>
                </a:solidFill>
                <a:latin typeface="Barlow"/>
                <a:ea typeface="Barlow"/>
                <a:cs typeface="Barlow"/>
                <a:sym typeface="Barlow"/>
              </a:rPr>
              <a:t>3</a:t>
            </a:r>
            <a:endParaRPr sz="3600" b="1" dirty="0">
              <a:solidFill>
                <a:schemeClr val="lt1"/>
              </a:solidFill>
              <a:latin typeface="Barlow"/>
              <a:ea typeface="Barlow"/>
              <a:cs typeface="Barlow"/>
              <a:sym typeface="Barlow"/>
            </a:endParaRPr>
          </a:p>
        </p:txBody>
      </p:sp>
      <p:grpSp>
        <p:nvGrpSpPr>
          <p:cNvPr id="408" name="Google Shape;408;p15"/>
          <p:cNvGrpSpPr/>
          <p:nvPr/>
        </p:nvGrpSpPr>
        <p:grpSpPr>
          <a:xfrm>
            <a:off x="5435079" y="912423"/>
            <a:ext cx="3239723" cy="3318665"/>
            <a:chOff x="2270525" y="117216"/>
            <a:chExt cx="4650765" cy="4762722"/>
          </a:xfrm>
        </p:grpSpPr>
        <p:sp>
          <p:nvSpPr>
            <p:cNvPr id="409" name="Google Shape;409;p15"/>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15"/>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15"/>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15"/>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15"/>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15"/>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15"/>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15"/>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15"/>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15"/>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15"/>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15"/>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15"/>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15"/>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15"/>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15"/>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15"/>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15"/>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15"/>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15"/>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15"/>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30" name="Google Shape;430;p15"/>
            <p:cNvGrpSpPr/>
            <p:nvPr/>
          </p:nvGrpSpPr>
          <p:grpSpPr>
            <a:xfrm>
              <a:off x="4031993" y="117216"/>
              <a:ext cx="2889297" cy="3901793"/>
              <a:chOff x="5533368" y="1047716"/>
              <a:chExt cx="2889297" cy="3901793"/>
            </a:xfrm>
          </p:grpSpPr>
          <p:sp>
            <p:nvSpPr>
              <p:cNvPr id="431" name="Google Shape;431;p15"/>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15"/>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15"/>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15"/>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15"/>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15"/>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15"/>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15"/>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15"/>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15"/>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15"/>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15"/>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15"/>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15"/>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15"/>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15"/>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15"/>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15"/>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15"/>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15"/>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15"/>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15"/>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15"/>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15"/>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15"/>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15"/>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15"/>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15"/>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15"/>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15"/>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15"/>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15"/>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15"/>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15"/>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15"/>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15"/>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15"/>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15"/>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15"/>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15"/>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71" name="Google Shape;471;p15"/>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15"/>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15"/>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15"/>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15"/>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15"/>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15"/>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15"/>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15"/>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15"/>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15"/>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15"/>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15"/>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15"/>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485;p15"/>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486;p15"/>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15"/>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15"/>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15"/>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15"/>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15"/>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15"/>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15"/>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15"/>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15"/>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15"/>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15"/>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15"/>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15"/>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00" name="Google Shape;500;p15"/>
            <p:cNvGrpSpPr/>
            <p:nvPr/>
          </p:nvGrpSpPr>
          <p:grpSpPr>
            <a:xfrm flipH="1">
              <a:off x="2865273" y="3434801"/>
              <a:ext cx="598186" cy="1340314"/>
              <a:chOff x="4210728" y="4525714"/>
              <a:chExt cx="546438" cy="1224366"/>
            </a:xfrm>
          </p:grpSpPr>
          <p:sp>
            <p:nvSpPr>
              <p:cNvPr id="501" name="Google Shape;501;p15"/>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15"/>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15"/>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15"/>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15"/>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15"/>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15"/>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508;p15"/>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15"/>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15"/>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15"/>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15"/>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15"/>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2249775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5" name="Google Shape;595;p17"/>
          <p:cNvSpPr txBox="1">
            <a:spLocks noGrp="1"/>
          </p:cNvSpPr>
          <p:nvPr>
            <p:ph type="body" idx="1"/>
          </p:nvPr>
        </p:nvSpPr>
        <p:spPr>
          <a:xfrm>
            <a:off x="212876" y="444204"/>
            <a:ext cx="5773921" cy="4337657"/>
          </a:xfrm>
          <a:prstGeom prst="rect">
            <a:avLst/>
          </a:prstGeom>
        </p:spPr>
        <p:txBody>
          <a:bodyPr spcFirstLastPara="1" wrap="square" lIns="0" tIns="0" rIns="0" bIns="0" anchor="t" anchorCtr="0">
            <a:noAutofit/>
          </a:bodyPr>
          <a:lstStyle/>
          <a:p>
            <a:pPr marL="457200" lvl="0" indent="-342900" algn="just" rtl="0">
              <a:spcBef>
                <a:spcPts val="600"/>
              </a:spcBef>
              <a:spcAft>
                <a:spcPts val="0"/>
              </a:spcAft>
              <a:buSzPts val="1800"/>
              <a:buChar char="▸"/>
            </a:pPr>
            <a:r>
              <a:rPr lang="en-US" sz="1600" dirty="0"/>
              <a:t>Crawls thousands of pages without interruption, at lightning speed.</a:t>
            </a:r>
          </a:p>
          <a:p>
            <a:pPr marL="457200" lvl="0" indent="-342900" algn="just" rtl="0">
              <a:spcBef>
                <a:spcPts val="600"/>
              </a:spcBef>
              <a:spcAft>
                <a:spcPts val="0"/>
              </a:spcAft>
              <a:buSzPts val="1800"/>
              <a:buChar char="▸"/>
            </a:pPr>
            <a:r>
              <a:rPr lang="en-US" sz="1600" dirty="0"/>
              <a:t>In-depth testing of SQL injection and Cross-Site Scripting (XSS), the most thorough scanner for these vulnerabilities.</a:t>
            </a:r>
          </a:p>
          <a:p>
            <a:pPr marL="457200" lvl="0" indent="-342900" algn="just" rtl="0">
              <a:spcBef>
                <a:spcPts val="600"/>
              </a:spcBef>
              <a:spcAft>
                <a:spcPts val="0"/>
              </a:spcAft>
              <a:buSzPts val="1800"/>
              <a:buChar char="▸"/>
            </a:pPr>
            <a:r>
              <a:rPr lang="en-US" sz="1600" dirty="0" err="1"/>
              <a:t>Acunetix</a:t>
            </a:r>
            <a:r>
              <a:rPr lang="en-US" sz="1600" dirty="0"/>
              <a:t> </a:t>
            </a:r>
            <a:r>
              <a:rPr lang="en-US" sz="1600" dirty="0" err="1"/>
              <a:t>AcuSensor</a:t>
            </a:r>
            <a:r>
              <a:rPr lang="en-US" sz="1600" dirty="0"/>
              <a:t> Technology allows accurate scanning with low false positives, by combining black box scanning techniques with feedback from its sensors placed inside the source code.</a:t>
            </a:r>
          </a:p>
          <a:p>
            <a:pPr marL="457200" lvl="0" indent="-342900" algn="just" rtl="0">
              <a:spcBef>
                <a:spcPts val="600"/>
              </a:spcBef>
              <a:spcAft>
                <a:spcPts val="0"/>
              </a:spcAft>
              <a:buSzPts val="1800"/>
              <a:buChar char="▸"/>
            </a:pPr>
            <a:r>
              <a:rPr lang="en-US" sz="1600" dirty="0"/>
              <a:t>Automatic JavaScript analysis for AJAX and Web 2.0 applications security testing.</a:t>
            </a:r>
          </a:p>
          <a:p>
            <a:pPr marL="457200" lvl="0" indent="-342900" algn="just" rtl="0">
              <a:spcBef>
                <a:spcPts val="600"/>
              </a:spcBef>
              <a:spcAft>
                <a:spcPts val="0"/>
              </a:spcAft>
              <a:buSzPts val="1800"/>
              <a:buChar char="▸"/>
            </a:pPr>
            <a:r>
              <a:rPr lang="en-US" sz="1600" dirty="0"/>
              <a:t>A Login Sequence Recorder to make testing of password protected areas quick and easy.</a:t>
            </a:r>
          </a:p>
          <a:p>
            <a:pPr marL="457200" lvl="0" indent="-342900" algn="just" rtl="0">
              <a:spcBef>
                <a:spcPts val="600"/>
              </a:spcBef>
              <a:spcAft>
                <a:spcPts val="0"/>
              </a:spcAft>
              <a:buSzPts val="1800"/>
              <a:buChar char="▸"/>
            </a:pPr>
            <a:r>
              <a:rPr lang="en-US" sz="1600" dirty="0" err="1"/>
              <a:t>Acunetix</a:t>
            </a:r>
            <a:r>
              <a:rPr lang="en-US" sz="1600" dirty="0"/>
              <a:t> </a:t>
            </a:r>
            <a:r>
              <a:rPr lang="en-US" sz="1600" dirty="0" err="1"/>
              <a:t>DeepScan</a:t>
            </a:r>
            <a:r>
              <a:rPr lang="en-US" sz="1600" dirty="0"/>
              <a:t>, which can interpret SOAP, XML, AJAX, and JSON.</a:t>
            </a:r>
            <a:endParaRPr sz="1600" dirty="0"/>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8</a:t>
            </a:fld>
            <a:endParaRPr/>
          </a:p>
        </p:txBody>
      </p:sp>
      <p:grpSp>
        <p:nvGrpSpPr>
          <p:cNvPr id="597" name="Google Shape;597;p17"/>
          <p:cNvGrpSpPr/>
          <p:nvPr/>
        </p:nvGrpSpPr>
        <p:grpSpPr>
          <a:xfrm>
            <a:off x="6061413" y="509185"/>
            <a:ext cx="2928488" cy="3139481"/>
            <a:chOff x="2183550" y="65875"/>
            <a:chExt cx="4483981" cy="4807045"/>
          </a:xfrm>
        </p:grpSpPr>
        <p:sp>
          <p:nvSpPr>
            <p:cNvPr id="598" name="Google Shape;598;p17"/>
            <p:cNvSpPr/>
            <p:nvPr/>
          </p:nvSpPr>
          <p:spPr>
            <a:xfrm>
              <a:off x="3889897" y="3280283"/>
              <a:ext cx="998038" cy="577710"/>
            </a:xfrm>
            <a:custGeom>
              <a:avLst/>
              <a:gdLst/>
              <a:ahLst/>
              <a:cxnLst/>
              <a:rect l="l" t="t" r="r" b="b"/>
              <a:pathLst>
                <a:path w="998038" h="577710" extrusionOk="0">
                  <a:moveTo>
                    <a:pt x="461327" y="569588"/>
                  </a:moveTo>
                  <a:lnTo>
                    <a:pt x="14055" y="310699"/>
                  </a:lnTo>
                  <a:cubicBezTo>
                    <a:pt x="-6751" y="298602"/>
                    <a:pt x="-4186" y="277552"/>
                    <a:pt x="19945" y="263645"/>
                  </a:cubicBezTo>
                  <a:lnTo>
                    <a:pt x="455437" y="11519"/>
                  </a:lnTo>
                  <a:cubicBezTo>
                    <a:pt x="479568" y="-2388"/>
                    <a:pt x="515954" y="-3912"/>
                    <a:pt x="536759" y="8090"/>
                  </a:cubicBezTo>
                  <a:lnTo>
                    <a:pt x="983936" y="266979"/>
                  </a:lnTo>
                  <a:cubicBezTo>
                    <a:pt x="1004837" y="279076"/>
                    <a:pt x="1002177" y="300126"/>
                    <a:pt x="978141" y="314033"/>
                  </a:cubicBezTo>
                  <a:lnTo>
                    <a:pt x="542554" y="566159"/>
                  </a:lnTo>
                  <a:cubicBezTo>
                    <a:pt x="518519" y="580161"/>
                    <a:pt x="482133" y="581590"/>
                    <a:pt x="461327" y="56958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17"/>
            <p:cNvSpPr/>
            <p:nvPr/>
          </p:nvSpPr>
          <p:spPr>
            <a:xfrm>
              <a:off x="2372415"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17"/>
            <p:cNvSpPr/>
            <p:nvPr/>
          </p:nvSpPr>
          <p:spPr>
            <a:xfrm>
              <a:off x="3921527" y="3261804"/>
              <a:ext cx="998857" cy="577329"/>
            </a:xfrm>
            <a:custGeom>
              <a:avLst/>
              <a:gdLst/>
              <a:ahLst/>
              <a:cxnLst/>
              <a:rect l="l" t="t" r="r" b="b"/>
              <a:pathLst>
                <a:path w="998857" h="577329" extrusionOk="0">
                  <a:moveTo>
                    <a:pt x="998097" y="255644"/>
                  </a:moveTo>
                  <a:lnTo>
                    <a:pt x="976057" y="262407"/>
                  </a:lnTo>
                  <a:lnTo>
                    <a:pt x="536860" y="8090"/>
                  </a:lnTo>
                  <a:cubicBezTo>
                    <a:pt x="516054" y="-3912"/>
                    <a:pt x="479858" y="-2388"/>
                    <a:pt x="455632" y="11519"/>
                  </a:cubicBezTo>
                  <a:lnTo>
                    <a:pt x="20046" y="263645"/>
                  </a:lnTo>
                  <a:lnTo>
                    <a:pt x="19001" y="264312"/>
                  </a:lnTo>
                  <a:lnTo>
                    <a:pt x="0" y="258502"/>
                  </a:lnTo>
                  <a:lnTo>
                    <a:pt x="0" y="287077"/>
                  </a:lnTo>
                  <a:cubicBezTo>
                    <a:pt x="0" y="288125"/>
                    <a:pt x="0" y="289173"/>
                    <a:pt x="0" y="290316"/>
                  </a:cubicBezTo>
                  <a:lnTo>
                    <a:pt x="0" y="292601"/>
                  </a:lnTo>
                  <a:lnTo>
                    <a:pt x="0" y="292601"/>
                  </a:lnTo>
                  <a:cubicBezTo>
                    <a:pt x="1596" y="300307"/>
                    <a:pt x="6641" y="306841"/>
                    <a:pt x="13680" y="310318"/>
                  </a:cubicBezTo>
                  <a:lnTo>
                    <a:pt x="460953" y="569208"/>
                  </a:lnTo>
                  <a:cubicBezTo>
                    <a:pt x="481758" y="581209"/>
                    <a:pt x="517954" y="579780"/>
                    <a:pt x="542275" y="565778"/>
                  </a:cubicBezTo>
                  <a:lnTo>
                    <a:pt x="979097" y="314033"/>
                  </a:lnTo>
                  <a:cubicBezTo>
                    <a:pt x="989404" y="309413"/>
                    <a:pt x="996786" y="300012"/>
                    <a:pt x="998857" y="288887"/>
                  </a:cubicBezTo>
                  <a:lnTo>
                    <a:pt x="998857" y="288887"/>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17"/>
            <p:cNvSpPr/>
            <p:nvPr/>
          </p:nvSpPr>
          <p:spPr>
            <a:xfrm>
              <a:off x="3922039" y="3231825"/>
              <a:ext cx="998054" cy="577388"/>
            </a:xfrm>
            <a:custGeom>
              <a:avLst/>
              <a:gdLst/>
              <a:ahLst/>
              <a:cxnLst/>
              <a:rect l="l" t="t" r="r" b="b"/>
              <a:pathLst>
                <a:path w="998054" h="577388" extrusionOk="0">
                  <a:moveTo>
                    <a:pt x="461295" y="569183"/>
                  </a:moveTo>
                  <a:lnTo>
                    <a:pt x="14023" y="310674"/>
                  </a:lnTo>
                  <a:cubicBezTo>
                    <a:pt x="-6783" y="298673"/>
                    <a:pt x="-4123" y="277623"/>
                    <a:pt x="19913" y="263716"/>
                  </a:cubicBezTo>
                  <a:lnTo>
                    <a:pt x="455500" y="11589"/>
                  </a:lnTo>
                  <a:cubicBezTo>
                    <a:pt x="479536" y="-2412"/>
                    <a:pt x="515922" y="-3936"/>
                    <a:pt x="536727" y="8160"/>
                  </a:cubicBezTo>
                  <a:lnTo>
                    <a:pt x="984000" y="267050"/>
                  </a:lnTo>
                  <a:cubicBezTo>
                    <a:pt x="1004805" y="279147"/>
                    <a:pt x="1002240" y="300197"/>
                    <a:pt x="978110" y="314103"/>
                  </a:cubicBezTo>
                  <a:lnTo>
                    <a:pt x="542618" y="566230"/>
                  </a:lnTo>
                  <a:cubicBezTo>
                    <a:pt x="518487" y="579756"/>
                    <a:pt x="482101" y="581280"/>
                    <a:pt x="461295" y="56918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17"/>
            <p:cNvSpPr/>
            <p:nvPr/>
          </p:nvSpPr>
          <p:spPr>
            <a:xfrm>
              <a:off x="4231770" y="3400376"/>
              <a:ext cx="378145" cy="218912"/>
            </a:xfrm>
            <a:custGeom>
              <a:avLst/>
              <a:gdLst/>
              <a:ahLst/>
              <a:cxnLst/>
              <a:rect l="l" t="t" r="r" b="b"/>
              <a:pathLst>
                <a:path w="378145" h="218912" extrusionOk="0">
                  <a:moveTo>
                    <a:pt x="377956" y="96880"/>
                  </a:moveTo>
                  <a:lnTo>
                    <a:pt x="377956" y="58780"/>
                  </a:lnTo>
                  <a:lnTo>
                    <a:pt x="323804" y="73067"/>
                  </a:lnTo>
                  <a:lnTo>
                    <a:pt x="203341" y="3058"/>
                  </a:lnTo>
                  <a:cubicBezTo>
                    <a:pt x="193461" y="-1447"/>
                    <a:pt x="182023" y="-952"/>
                    <a:pt x="172560" y="4392"/>
                  </a:cubicBezTo>
                  <a:lnTo>
                    <a:pt x="55422" y="72210"/>
                  </a:lnTo>
                  <a:lnTo>
                    <a:pt x="36" y="57541"/>
                  </a:lnTo>
                  <a:lnTo>
                    <a:pt x="36" y="98594"/>
                  </a:lnTo>
                  <a:lnTo>
                    <a:pt x="36" y="98594"/>
                  </a:lnTo>
                  <a:lnTo>
                    <a:pt x="36" y="108119"/>
                  </a:lnTo>
                  <a:cubicBezTo>
                    <a:pt x="-12" y="108500"/>
                    <a:pt x="-12" y="108881"/>
                    <a:pt x="36" y="109262"/>
                  </a:cubicBezTo>
                  <a:lnTo>
                    <a:pt x="36" y="110215"/>
                  </a:lnTo>
                  <a:lnTo>
                    <a:pt x="36" y="110215"/>
                  </a:lnTo>
                  <a:cubicBezTo>
                    <a:pt x="644" y="113139"/>
                    <a:pt x="2572" y="115606"/>
                    <a:pt x="5261" y="116882"/>
                  </a:cubicBezTo>
                  <a:lnTo>
                    <a:pt x="174840" y="215847"/>
                  </a:lnTo>
                  <a:cubicBezTo>
                    <a:pt x="184721" y="220333"/>
                    <a:pt x="196130" y="219876"/>
                    <a:pt x="205621" y="214608"/>
                  </a:cubicBezTo>
                  <a:lnTo>
                    <a:pt x="370736" y="119358"/>
                  </a:lnTo>
                  <a:cubicBezTo>
                    <a:pt x="374621" y="117606"/>
                    <a:pt x="377395" y="114044"/>
                    <a:pt x="378146" y="109833"/>
                  </a:cubicBezTo>
                  <a:lnTo>
                    <a:pt x="378146" y="109833"/>
                  </a:lnTo>
                  <a:lnTo>
                    <a:pt x="378146" y="97261"/>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17"/>
            <p:cNvSpPr/>
            <p:nvPr/>
          </p:nvSpPr>
          <p:spPr>
            <a:xfrm>
              <a:off x="4231502" y="3348848"/>
              <a:ext cx="378432" cy="218803"/>
            </a:xfrm>
            <a:custGeom>
              <a:avLst/>
              <a:gdLst/>
              <a:ahLst/>
              <a:cxnLst/>
              <a:rect l="l" t="t" r="r" b="b"/>
              <a:pathLst>
                <a:path w="378432" h="218803" extrusionOk="0">
                  <a:moveTo>
                    <a:pt x="175108" y="215844"/>
                  </a:moveTo>
                  <a:lnTo>
                    <a:pt x="5339" y="117451"/>
                  </a:lnTo>
                  <a:cubicBezTo>
                    <a:pt x="-2547" y="112879"/>
                    <a:pt x="-1597" y="104878"/>
                    <a:pt x="7524" y="99639"/>
                  </a:cubicBezTo>
                  <a:lnTo>
                    <a:pt x="172638" y="4389"/>
                  </a:lnTo>
                  <a:cubicBezTo>
                    <a:pt x="182167" y="-992"/>
                    <a:pt x="193691" y="-1449"/>
                    <a:pt x="203609" y="3151"/>
                  </a:cubicBezTo>
                  <a:lnTo>
                    <a:pt x="373094" y="101259"/>
                  </a:lnTo>
                  <a:cubicBezTo>
                    <a:pt x="380979" y="105831"/>
                    <a:pt x="380029" y="113832"/>
                    <a:pt x="370909" y="119166"/>
                  </a:cubicBezTo>
                  <a:lnTo>
                    <a:pt x="205794" y="214416"/>
                  </a:lnTo>
                  <a:cubicBezTo>
                    <a:pt x="196360" y="219712"/>
                    <a:pt x="184988" y="220245"/>
                    <a:pt x="175108" y="215844"/>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17"/>
            <p:cNvSpPr/>
            <p:nvPr/>
          </p:nvSpPr>
          <p:spPr>
            <a:xfrm>
              <a:off x="3409843" y="2513133"/>
              <a:ext cx="2024410" cy="945165"/>
            </a:xfrm>
            <a:custGeom>
              <a:avLst/>
              <a:gdLst/>
              <a:ahLst/>
              <a:cxnLst/>
              <a:rect l="l" t="t" r="r" b="b"/>
              <a:pathLst>
                <a:path w="2024410" h="945165" extrusionOk="0">
                  <a:moveTo>
                    <a:pt x="1010828" y="945166"/>
                  </a:moveTo>
                  <a:lnTo>
                    <a:pt x="0" y="38005"/>
                  </a:lnTo>
                  <a:lnTo>
                    <a:pt x="2024411" y="0"/>
                  </a:lnTo>
                  <a:lnTo>
                    <a:pt x="1010828" y="945166"/>
                  </a:ln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17"/>
            <p:cNvSpPr/>
            <p:nvPr/>
          </p:nvSpPr>
          <p:spPr>
            <a:xfrm>
              <a:off x="2963426" y="65875"/>
              <a:ext cx="2875158" cy="2882646"/>
            </a:xfrm>
            <a:custGeom>
              <a:avLst/>
              <a:gdLst/>
              <a:ahLst/>
              <a:cxnLst/>
              <a:rect l="l" t="t" r="r" b="b"/>
              <a:pathLst>
                <a:path w="2875158" h="2882646" extrusionOk="0">
                  <a:moveTo>
                    <a:pt x="2875159" y="1441323"/>
                  </a:moveTo>
                  <a:cubicBezTo>
                    <a:pt x="2875159" y="2237344"/>
                    <a:pt x="2231533" y="2882646"/>
                    <a:pt x="1437579" y="2882646"/>
                  </a:cubicBezTo>
                  <a:cubicBezTo>
                    <a:pt x="643626" y="2882646"/>
                    <a:pt x="0" y="2237344"/>
                    <a:pt x="0" y="1441323"/>
                  </a:cubicBezTo>
                  <a:cubicBezTo>
                    <a:pt x="0" y="645302"/>
                    <a:pt x="643626" y="0"/>
                    <a:pt x="1437579" y="0"/>
                  </a:cubicBezTo>
                  <a:cubicBezTo>
                    <a:pt x="2231532" y="0"/>
                    <a:pt x="2875159" y="645302"/>
                    <a:pt x="2875159" y="144132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17"/>
            <p:cNvSpPr/>
            <p:nvPr/>
          </p:nvSpPr>
          <p:spPr>
            <a:xfrm>
              <a:off x="2986102" y="165506"/>
              <a:ext cx="2752826" cy="2463451"/>
            </a:xfrm>
            <a:custGeom>
              <a:avLst/>
              <a:gdLst/>
              <a:ahLst/>
              <a:cxnLst/>
              <a:rect l="l" t="t" r="r" b="b"/>
              <a:pathLst>
                <a:path w="2752826" h="2463451" extrusionOk="0">
                  <a:moveTo>
                    <a:pt x="1036794" y="484346"/>
                  </a:moveTo>
                  <a:lnTo>
                    <a:pt x="1041639" y="467297"/>
                  </a:lnTo>
                  <a:lnTo>
                    <a:pt x="1041639" y="430340"/>
                  </a:lnTo>
                  <a:cubicBezTo>
                    <a:pt x="1034789" y="431164"/>
                    <a:pt x="1027873" y="431164"/>
                    <a:pt x="1021023" y="430340"/>
                  </a:cubicBezTo>
                  <a:cubicBezTo>
                    <a:pt x="1017413" y="428720"/>
                    <a:pt x="1019883" y="418624"/>
                    <a:pt x="1019883" y="418624"/>
                  </a:cubicBezTo>
                  <a:lnTo>
                    <a:pt x="1036794" y="404051"/>
                  </a:lnTo>
                  <a:lnTo>
                    <a:pt x="1002878" y="411290"/>
                  </a:lnTo>
                  <a:lnTo>
                    <a:pt x="990717" y="430340"/>
                  </a:lnTo>
                  <a:lnTo>
                    <a:pt x="952716" y="453866"/>
                  </a:lnTo>
                  <a:lnTo>
                    <a:pt x="969722" y="463391"/>
                  </a:lnTo>
                  <a:lnTo>
                    <a:pt x="980647" y="470630"/>
                  </a:lnTo>
                  <a:lnTo>
                    <a:pt x="996988" y="473107"/>
                  </a:lnTo>
                  <a:lnTo>
                    <a:pt x="996988" y="462344"/>
                  </a:lnTo>
                  <a:cubicBezTo>
                    <a:pt x="996988" y="462344"/>
                    <a:pt x="1015988" y="457486"/>
                    <a:pt x="1020643" y="464725"/>
                  </a:cubicBezTo>
                  <a:lnTo>
                    <a:pt x="1018268" y="478155"/>
                  </a:lnTo>
                  <a:lnTo>
                    <a:pt x="1036794" y="484346"/>
                  </a:lnTo>
                  <a:close/>
                  <a:moveTo>
                    <a:pt x="616692" y="1010603"/>
                  </a:moveTo>
                  <a:cubicBezTo>
                    <a:pt x="606783" y="1006135"/>
                    <a:pt x="595440" y="1006135"/>
                    <a:pt x="585531" y="1010603"/>
                  </a:cubicBezTo>
                  <a:cubicBezTo>
                    <a:pt x="585702" y="1024414"/>
                    <a:pt x="574967" y="1035891"/>
                    <a:pt x="561211" y="1036606"/>
                  </a:cubicBezTo>
                  <a:lnTo>
                    <a:pt x="588951" y="1052132"/>
                  </a:lnTo>
                  <a:lnTo>
                    <a:pt x="616692" y="1041749"/>
                  </a:lnTo>
                  <a:lnTo>
                    <a:pt x="652983" y="1029653"/>
                  </a:lnTo>
                  <a:lnTo>
                    <a:pt x="684049" y="1052132"/>
                  </a:lnTo>
                  <a:cubicBezTo>
                    <a:pt x="707420" y="1023557"/>
                    <a:pt x="684049" y="1007078"/>
                    <a:pt x="684049" y="1007078"/>
                  </a:cubicBezTo>
                  <a:lnTo>
                    <a:pt x="616692" y="1010603"/>
                  </a:lnTo>
                  <a:close/>
                  <a:moveTo>
                    <a:pt x="1206658" y="1540478"/>
                  </a:moveTo>
                  <a:lnTo>
                    <a:pt x="1179773" y="1534763"/>
                  </a:lnTo>
                  <a:lnTo>
                    <a:pt x="1133031" y="1504950"/>
                  </a:lnTo>
                  <a:lnTo>
                    <a:pt x="1091990" y="1504950"/>
                  </a:lnTo>
                  <a:lnTo>
                    <a:pt x="1056554" y="1486567"/>
                  </a:lnTo>
                  <a:lnTo>
                    <a:pt x="1042399" y="1486567"/>
                  </a:lnTo>
                  <a:cubicBezTo>
                    <a:pt x="1042399" y="1486567"/>
                    <a:pt x="1045249" y="1466660"/>
                    <a:pt x="1040974" y="1465231"/>
                  </a:cubicBezTo>
                  <a:cubicBezTo>
                    <a:pt x="1036699" y="1463802"/>
                    <a:pt x="1005633" y="1445324"/>
                    <a:pt x="1005633" y="1445324"/>
                  </a:cubicBezTo>
                  <a:lnTo>
                    <a:pt x="981502" y="1453896"/>
                  </a:lnTo>
                  <a:lnTo>
                    <a:pt x="981502" y="1436846"/>
                  </a:lnTo>
                  <a:lnTo>
                    <a:pt x="964497" y="1429703"/>
                  </a:lnTo>
                  <a:lnTo>
                    <a:pt x="950341" y="1429703"/>
                  </a:lnTo>
                  <a:lnTo>
                    <a:pt x="951766" y="1415510"/>
                  </a:lnTo>
                  <a:cubicBezTo>
                    <a:pt x="951766" y="1415510"/>
                    <a:pt x="964497" y="1390269"/>
                    <a:pt x="957467" y="1385888"/>
                  </a:cubicBezTo>
                  <a:cubicBezTo>
                    <a:pt x="950436" y="1381506"/>
                    <a:pt x="924881" y="1324642"/>
                    <a:pt x="924881" y="1324642"/>
                  </a:cubicBezTo>
                  <a:lnTo>
                    <a:pt x="886880" y="1303306"/>
                  </a:lnTo>
                  <a:lnTo>
                    <a:pt x="845838" y="1303306"/>
                  </a:lnTo>
                  <a:lnTo>
                    <a:pt x="810403" y="1269302"/>
                  </a:lnTo>
                  <a:lnTo>
                    <a:pt x="775062" y="1240727"/>
                  </a:lnTo>
                  <a:lnTo>
                    <a:pt x="755206" y="1201007"/>
                  </a:lnTo>
                  <a:lnTo>
                    <a:pt x="733925" y="1186815"/>
                  </a:lnTo>
                  <a:cubicBezTo>
                    <a:pt x="733925" y="1186815"/>
                    <a:pt x="709890" y="1202436"/>
                    <a:pt x="704190" y="1201007"/>
                  </a:cubicBezTo>
                  <a:cubicBezTo>
                    <a:pt x="698489" y="1199579"/>
                    <a:pt x="663149" y="1186815"/>
                    <a:pt x="663149" y="1186815"/>
                  </a:cubicBezTo>
                  <a:lnTo>
                    <a:pt x="633413" y="1178338"/>
                  </a:lnTo>
                  <a:lnTo>
                    <a:pt x="596267" y="1195769"/>
                  </a:lnTo>
                  <a:lnTo>
                    <a:pt x="596267" y="1233869"/>
                  </a:lnTo>
                  <a:lnTo>
                    <a:pt x="582111" y="1224344"/>
                  </a:lnTo>
                  <a:lnTo>
                    <a:pt x="582111" y="1210056"/>
                  </a:lnTo>
                  <a:lnTo>
                    <a:pt x="594842" y="1185958"/>
                  </a:lnTo>
                  <a:lnTo>
                    <a:pt x="600542" y="1168908"/>
                  </a:lnTo>
                  <a:lnTo>
                    <a:pt x="587812" y="1163288"/>
                  </a:lnTo>
                  <a:lnTo>
                    <a:pt x="570806" y="1183100"/>
                  </a:lnTo>
                  <a:lnTo>
                    <a:pt x="528340" y="1195769"/>
                  </a:lnTo>
                  <a:lnTo>
                    <a:pt x="519790" y="1214247"/>
                  </a:lnTo>
                  <a:lnTo>
                    <a:pt x="499934" y="1232726"/>
                  </a:lnTo>
                  <a:lnTo>
                    <a:pt x="494329" y="1248347"/>
                  </a:lnTo>
                  <a:lnTo>
                    <a:pt x="463168" y="1222820"/>
                  </a:lnTo>
                  <a:cubicBezTo>
                    <a:pt x="452661" y="1228335"/>
                    <a:pt x="441773" y="1233078"/>
                    <a:pt x="430582" y="1237012"/>
                  </a:cubicBezTo>
                  <a:cubicBezTo>
                    <a:pt x="419096" y="1230897"/>
                    <a:pt x="408190" y="1223762"/>
                    <a:pt x="397996" y="1215676"/>
                  </a:cubicBezTo>
                  <a:lnTo>
                    <a:pt x="382416" y="1185863"/>
                  </a:lnTo>
                  <a:lnTo>
                    <a:pt x="390966" y="1146143"/>
                  </a:lnTo>
                  <a:lnTo>
                    <a:pt x="397996" y="1104900"/>
                  </a:lnTo>
                  <a:lnTo>
                    <a:pt x="371111" y="1087850"/>
                  </a:lnTo>
                  <a:lnTo>
                    <a:pt x="334250" y="1087850"/>
                  </a:lnTo>
                  <a:lnTo>
                    <a:pt x="305749" y="1079373"/>
                  </a:lnTo>
                  <a:lnTo>
                    <a:pt x="319049" y="1058037"/>
                  </a:lnTo>
                  <a:lnTo>
                    <a:pt x="334629" y="1026795"/>
                  </a:lnTo>
                  <a:lnTo>
                    <a:pt x="348785" y="1004126"/>
                  </a:lnTo>
                  <a:cubicBezTo>
                    <a:pt x="348785" y="1004126"/>
                    <a:pt x="352775" y="993743"/>
                    <a:pt x="357335" y="991362"/>
                  </a:cubicBezTo>
                  <a:cubicBezTo>
                    <a:pt x="375386" y="981837"/>
                    <a:pt x="357335" y="972884"/>
                    <a:pt x="357335" y="972884"/>
                  </a:cubicBezTo>
                  <a:cubicBezTo>
                    <a:pt x="357335" y="972884"/>
                    <a:pt x="319334" y="970026"/>
                    <a:pt x="313444" y="972884"/>
                  </a:cubicBezTo>
                  <a:cubicBezTo>
                    <a:pt x="307554" y="975741"/>
                    <a:pt x="292163" y="984218"/>
                    <a:pt x="292163" y="984218"/>
                  </a:cubicBezTo>
                  <a:lnTo>
                    <a:pt x="292163" y="1016889"/>
                  </a:lnTo>
                  <a:lnTo>
                    <a:pt x="263663" y="1029653"/>
                  </a:lnTo>
                  <a:lnTo>
                    <a:pt x="219771" y="1039178"/>
                  </a:lnTo>
                  <a:lnTo>
                    <a:pt x="190036" y="1009269"/>
                  </a:lnTo>
                  <a:cubicBezTo>
                    <a:pt x="185760" y="1005078"/>
                    <a:pt x="175880" y="958215"/>
                    <a:pt x="175880" y="958215"/>
                  </a:cubicBezTo>
                  <a:lnTo>
                    <a:pt x="194216" y="941165"/>
                  </a:lnTo>
                  <a:lnTo>
                    <a:pt x="202766" y="926973"/>
                  </a:lnTo>
                  <a:lnTo>
                    <a:pt x="204191" y="892874"/>
                  </a:lnTo>
                  <a:lnTo>
                    <a:pt x="222526" y="877253"/>
                  </a:lnTo>
                  <a:lnTo>
                    <a:pt x="229652" y="858774"/>
                  </a:lnTo>
                  <a:lnTo>
                    <a:pt x="250742" y="843344"/>
                  </a:lnTo>
                  <a:lnTo>
                    <a:pt x="270978" y="824770"/>
                  </a:lnTo>
                  <a:lnTo>
                    <a:pt x="289408" y="819150"/>
                  </a:lnTo>
                  <a:lnTo>
                    <a:pt x="314869" y="824770"/>
                  </a:lnTo>
                  <a:cubicBezTo>
                    <a:pt x="316294" y="815245"/>
                    <a:pt x="363035" y="819150"/>
                    <a:pt x="363035" y="819150"/>
                  </a:cubicBezTo>
                  <a:lnTo>
                    <a:pt x="381466" y="818198"/>
                  </a:lnTo>
                  <a:lnTo>
                    <a:pt x="380041" y="807815"/>
                  </a:lnTo>
                  <a:cubicBezTo>
                    <a:pt x="388591" y="800671"/>
                    <a:pt x="416902" y="807815"/>
                    <a:pt x="416902" y="807815"/>
                  </a:cubicBezTo>
                  <a:lnTo>
                    <a:pt x="454903" y="804577"/>
                  </a:lnTo>
                  <a:cubicBezTo>
                    <a:pt x="463263" y="806387"/>
                    <a:pt x="470293" y="823627"/>
                    <a:pt x="470293" y="823627"/>
                  </a:cubicBezTo>
                  <a:lnTo>
                    <a:pt x="453288" y="839248"/>
                  </a:lnTo>
                  <a:lnTo>
                    <a:pt x="464688" y="873252"/>
                  </a:lnTo>
                  <a:lnTo>
                    <a:pt x="475993" y="888873"/>
                  </a:lnTo>
                  <a:lnTo>
                    <a:pt x="471718" y="904494"/>
                  </a:lnTo>
                  <a:lnTo>
                    <a:pt x="498984" y="900494"/>
                  </a:lnTo>
                  <a:cubicBezTo>
                    <a:pt x="499427" y="891477"/>
                    <a:pt x="499871" y="882460"/>
                    <a:pt x="500314" y="873443"/>
                  </a:cubicBezTo>
                  <a:lnTo>
                    <a:pt x="501739" y="840772"/>
                  </a:lnTo>
                  <a:lnTo>
                    <a:pt x="497559" y="804958"/>
                  </a:lnTo>
                  <a:lnTo>
                    <a:pt x="523020" y="749903"/>
                  </a:lnTo>
                  <a:lnTo>
                    <a:pt x="626383" y="683228"/>
                  </a:lnTo>
                  <a:cubicBezTo>
                    <a:pt x="625908" y="675164"/>
                    <a:pt x="625432" y="667099"/>
                    <a:pt x="624957" y="659035"/>
                  </a:cubicBezTo>
                  <a:lnTo>
                    <a:pt x="631988" y="624269"/>
                  </a:lnTo>
                  <a:lnTo>
                    <a:pt x="650418" y="630650"/>
                  </a:lnTo>
                  <a:lnTo>
                    <a:pt x="683004" y="591884"/>
                  </a:lnTo>
                  <a:lnTo>
                    <a:pt x="725470" y="577787"/>
                  </a:lnTo>
                  <a:lnTo>
                    <a:pt x="750931" y="560451"/>
                  </a:lnTo>
                  <a:lnTo>
                    <a:pt x="763661" y="534829"/>
                  </a:lnTo>
                  <a:lnTo>
                    <a:pt x="810403" y="520637"/>
                  </a:lnTo>
                  <a:lnTo>
                    <a:pt x="857144" y="496538"/>
                  </a:lnTo>
                  <a:lnTo>
                    <a:pt x="835673" y="519494"/>
                  </a:lnTo>
                  <a:lnTo>
                    <a:pt x="832823" y="539401"/>
                  </a:lnTo>
                  <a:lnTo>
                    <a:pt x="858284" y="533686"/>
                  </a:lnTo>
                  <a:lnTo>
                    <a:pt x="880990" y="520922"/>
                  </a:lnTo>
                  <a:lnTo>
                    <a:pt x="900750" y="515302"/>
                  </a:lnTo>
                  <a:lnTo>
                    <a:pt x="919180" y="509588"/>
                  </a:lnTo>
                  <a:lnTo>
                    <a:pt x="924881" y="496824"/>
                  </a:lnTo>
                  <a:lnTo>
                    <a:pt x="912150" y="496824"/>
                  </a:lnTo>
                  <a:lnTo>
                    <a:pt x="892295" y="489680"/>
                  </a:lnTo>
                  <a:lnTo>
                    <a:pt x="863794" y="468440"/>
                  </a:lnTo>
                  <a:cubicBezTo>
                    <a:pt x="863196" y="463742"/>
                    <a:pt x="864734" y="459023"/>
                    <a:pt x="867974" y="455581"/>
                  </a:cubicBezTo>
                  <a:lnTo>
                    <a:pt x="880799" y="444056"/>
                  </a:lnTo>
                  <a:cubicBezTo>
                    <a:pt x="880799" y="444056"/>
                    <a:pt x="886405" y="437198"/>
                    <a:pt x="882224" y="437198"/>
                  </a:cubicBezTo>
                  <a:cubicBezTo>
                    <a:pt x="878044" y="437198"/>
                    <a:pt x="846789" y="430340"/>
                    <a:pt x="846789" y="430340"/>
                  </a:cubicBezTo>
                  <a:lnTo>
                    <a:pt x="812778" y="444056"/>
                  </a:lnTo>
                  <a:lnTo>
                    <a:pt x="793492" y="444056"/>
                  </a:lnTo>
                  <a:lnTo>
                    <a:pt x="817623" y="423005"/>
                  </a:lnTo>
                  <a:lnTo>
                    <a:pt x="844508" y="423005"/>
                  </a:lnTo>
                  <a:lnTo>
                    <a:pt x="874244" y="415862"/>
                  </a:lnTo>
                  <a:lnTo>
                    <a:pt x="935996" y="415862"/>
                  </a:lnTo>
                  <a:lnTo>
                    <a:pt x="970007" y="408718"/>
                  </a:lnTo>
                  <a:lnTo>
                    <a:pt x="994233" y="395669"/>
                  </a:lnTo>
                  <a:lnTo>
                    <a:pt x="1023968" y="392621"/>
                  </a:lnTo>
                  <a:lnTo>
                    <a:pt x="1032519" y="360712"/>
                  </a:lnTo>
                  <a:lnTo>
                    <a:pt x="1012663" y="343662"/>
                  </a:lnTo>
                  <a:lnTo>
                    <a:pt x="984162" y="328898"/>
                  </a:lnTo>
                  <a:lnTo>
                    <a:pt x="978462" y="295370"/>
                  </a:lnTo>
                  <a:lnTo>
                    <a:pt x="962882" y="261271"/>
                  </a:lnTo>
                  <a:lnTo>
                    <a:pt x="948726" y="261271"/>
                  </a:lnTo>
                  <a:lnTo>
                    <a:pt x="947301" y="279749"/>
                  </a:lnTo>
                  <a:lnTo>
                    <a:pt x="924691" y="279749"/>
                  </a:lnTo>
                  <a:lnTo>
                    <a:pt x="918991" y="291084"/>
                  </a:lnTo>
                  <a:lnTo>
                    <a:pt x="910535" y="296799"/>
                  </a:lnTo>
                  <a:lnTo>
                    <a:pt x="896380" y="299656"/>
                  </a:lnTo>
                  <a:lnTo>
                    <a:pt x="883555" y="286798"/>
                  </a:lnTo>
                  <a:lnTo>
                    <a:pt x="900560" y="268415"/>
                  </a:lnTo>
                  <a:lnTo>
                    <a:pt x="880799" y="249936"/>
                  </a:lnTo>
                  <a:lnTo>
                    <a:pt x="856669" y="237173"/>
                  </a:lnTo>
                  <a:lnTo>
                    <a:pt x="831493" y="237173"/>
                  </a:lnTo>
                  <a:lnTo>
                    <a:pt x="813063" y="242792"/>
                  </a:lnTo>
                  <a:lnTo>
                    <a:pt x="787602" y="272606"/>
                  </a:lnTo>
                  <a:lnTo>
                    <a:pt x="767746" y="289655"/>
                  </a:lnTo>
                  <a:lnTo>
                    <a:pt x="773447" y="305276"/>
                  </a:lnTo>
                  <a:lnTo>
                    <a:pt x="766226" y="328994"/>
                  </a:lnTo>
                  <a:lnTo>
                    <a:pt x="770501" y="338519"/>
                  </a:lnTo>
                  <a:lnTo>
                    <a:pt x="746371" y="347091"/>
                  </a:lnTo>
                  <a:lnTo>
                    <a:pt x="719485" y="352711"/>
                  </a:lnTo>
                  <a:lnTo>
                    <a:pt x="708180" y="349853"/>
                  </a:lnTo>
                  <a:lnTo>
                    <a:pt x="699629" y="361283"/>
                  </a:lnTo>
                  <a:lnTo>
                    <a:pt x="715210" y="393192"/>
                  </a:lnTo>
                  <a:lnTo>
                    <a:pt x="699629" y="403860"/>
                  </a:lnTo>
                  <a:lnTo>
                    <a:pt x="678444" y="403860"/>
                  </a:lnTo>
                  <a:lnTo>
                    <a:pt x="660488" y="380714"/>
                  </a:lnTo>
                  <a:lnTo>
                    <a:pt x="656213" y="367570"/>
                  </a:lnTo>
                  <a:lnTo>
                    <a:pt x="668944" y="360521"/>
                  </a:lnTo>
                  <a:lnTo>
                    <a:pt x="659443" y="343472"/>
                  </a:lnTo>
                  <a:lnTo>
                    <a:pt x="629708" y="342043"/>
                  </a:lnTo>
                  <a:lnTo>
                    <a:pt x="590091" y="317373"/>
                  </a:lnTo>
                  <a:lnTo>
                    <a:pt x="571661" y="317373"/>
                  </a:lnTo>
                  <a:lnTo>
                    <a:pt x="567386" y="302228"/>
                  </a:lnTo>
                  <a:lnTo>
                    <a:pt x="554656" y="296609"/>
                  </a:lnTo>
                  <a:lnTo>
                    <a:pt x="573086" y="275273"/>
                  </a:lnTo>
                  <a:lnTo>
                    <a:pt x="599972" y="259652"/>
                  </a:lnTo>
                  <a:lnTo>
                    <a:pt x="646713" y="242602"/>
                  </a:lnTo>
                  <a:lnTo>
                    <a:pt x="663718" y="236982"/>
                  </a:lnTo>
                  <a:lnTo>
                    <a:pt x="700485" y="228409"/>
                  </a:lnTo>
                  <a:lnTo>
                    <a:pt x="725185" y="214694"/>
                  </a:lnTo>
                  <a:lnTo>
                    <a:pt x="747796" y="194786"/>
                  </a:lnTo>
                  <a:lnTo>
                    <a:pt x="777532" y="194786"/>
                  </a:lnTo>
                  <a:lnTo>
                    <a:pt x="812968" y="185833"/>
                  </a:lnTo>
                  <a:lnTo>
                    <a:pt x="835673" y="185833"/>
                  </a:lnTo>
                  <a:lnTo>
                    <a:pt x="845174" y="159353"/>
                  </a:lnTo>
                  <a:lnTo>
                    <a:pt x="799857" y="159353"/>
                  </a:lnTo>
                  <a:lnTo>
                    <a:pt x="782852" y="172403"/>
                  </a:lnTo>
                  <a:lnTo>
                    <a:pt x="753116" y="172403"/>
                  </a:lnTo>
                  <a:cubicBezTo>
                    <a:pt x="746798" y="166154"/>
                    <a:pt x="738980" y="161657"/>
                    <a:pt x="730410" y="159353"/>
                  </a:cubicBezTo>
                  <a:lnTo>
                    <a:pt x="730410" y="148876"/>
                  </a:lnTo>
                  <a:lnTo>
                    <a:pt x="745991" y="134684"/>
                  </a:lnTo>
                  <a:lnTo>
                    <a:pt x="766226" y="119444"/>
                  </a:lnTo>
                  <a:cubicBezTo>
                    <a:pt x="773304" y="110380"/>
                    <a:pt x="779023" y="100338"/>
                    <a:pt x="783232" y="89630"/>
                  </a:cubicBezTo>
                  <a:lnTo>
                    <a:pt x="824273" y="103823"/>
                  </a:lnTo>
                  <a:lnTo>
                    <a:pt x="855339" y="102203"/>
                  </a:lnTo>
                  <a:lnTo>
                    <a:pt x="876714" y="100965"/>
                  </a:lnTo>
                  <a:lnTo>
                    <a:pt x="903600" y="102394"/>
                  </a:lnTo>
                  <a:lnTo>
                    <a:pt x="919180" y="108109"/>
                  </a:lnTo>
                  <a:cubicBezTo>
                    <a:pt x="914905" y="119444"/>
                    <a:pt x="897995" y="110966"/>
                    <a:pt x="897995" y="110966"/>
                  </a:cubicBezTo>
                  <a:lnTo>
                    <a:pt x="846979" y="116586"/>
                  </a:lnTo>
                  <a:lnTo>
                    <a:pt x="824273" y="128969"/>
                  </a:lnTo>
                  <a:lnTo>
                    <a:pt x="831398" y="113348"/>
                  </a:lnTo>
                  <a:lnTo>
                    <a:pt x="807267" y="114776"/>
                  </a:lnTo>
                  <a:lnTo>
                    <a:pt x="778767" y="133160"/>
                  </a:lnTo>
                  <a:lnTo>
                    <a:pt x="798622" y="143161"/>
                  </a:lnTo>
                  <a:lnTo>
                    <a:pt x="845364" y="143161"/>
                  </a:lnTo>
                  <a:lnTo>
                    <a:pt x="870824" y="152686"/>
                  </a:lnTo>
                  <a:lnTo>
                    <a:pt x="892105" y="144209"/>
                  </a:lnTo>
                  <a:lnTo>
                    <a:pt x="914715" y="152686"/>
                  </a:lnTo>
                  <a:lnTo>
                    <a:pt x="941696" y="161258"/>
                  </a:lnTo>
                  <a:lnTo>
                    <a:pt x="909110" y="171450"/>
                  </a:lnTo>
                  <a:lnTo>
                    <a:pt x="880609" y="184880"/>
                  </a:lnTo>
                  <a:lnTo>
                    <a:pt x="852109" y="191072"/>
                  </a:lnTo>
                  <a:lnTo>
                    <a:pt x="829498" y="199549"/>
                  </a:lnTo>
                  <a:lnTo>
                    <a:pt x="838998" y="219456"/>
                  </a:lnTo>
                  <a:lnTo>
                    <a:pt x="898470" y="218027"/>
                  </a:lnTo>
                  <a:lnTo>
                    <a:pt x="935996" y="241173"/>
                  </a:lnTo>
                  <a:lnTo>
                    <a:pt x="967157" y="241173"/>
                  </a:lnTo>
                  <a:lnTo>
                    <a:pt x="968582" y="228409"/>
                  </a:lnTo>
                  <a:lnTo>
                    <a:pt x="975612" y="215646"/>
                  </a:lnTo>
                  <a:lnTo>
                    <a:pt x="989862" y="212789"/>
                  </a:lnTo>
                  <a:lnTo>
                    <a:pt x="978462" y="197168"/>
                  </a:lnTo>
                  <a:lnTo>
                    <a:pt x="974282" y="185357"/>
                  </a:lnTo>
                  <a:lnTo>
                    <a:pt x="991192" y="185357"/>
                  </a:lnTo>
                  <a:lnTo>
                    <a:pt x="1005443" y="195739"/>
                  </a:lnTo>
                  <a:cubicBezTo>
                    <a:pt x="1016748" y="204311"/>
                    <a:pt x="1040784" y="185357"/>
                    <a:pt x="1040784" y="185357"/>
                  </a:cubicBezTo>
                  <a:lnTo>
                    <a:pt x="1076220" y="171926"/>
                  </a:lnTo>
                  <a:lnTo>
                    <a:pt x="1032329" y="158877"/>
                  </a:lnTo>
                  <a:lnTo>
                    <a:pt x="1018173" y="144685"/>
                  </a:lnTo>
                  <a:cubicBezTo>
                    <a:pt x="1022353" y="136112"/>
                    <a:pt x="971432" y="123349"/>
                    <a:pt x="971432" y="123349"/>
                  </a:cubicBezTo>
                  <a:lnTo>
                    <a:pt x="931721" y="99250"/>
                  </a:lnTo>
                  <a:lnTo>
                    <a:pt x="922221" y="89249"/>
                  </a:lnTo>
                  <a:lnTo>
                    <a:pt x="888495" y="89249"/>
                  </a:lnTo>
                  <a:lnTo>
                    <a:pt x="915380" y="77914"/>
                  </a:lnTo>
                  <a:lnTo>
                    <a:pt x="981882" y="84963"/>
                  </a:lnTo>
                  <a:lnTo>
                    <a:pt x="1015893" y="77914"/>
                  </a:lnTo>
                  <a:lnTo>
                    <a:pt x="1093795" y="58007"/>
                  </a:lnTo>
                  <a:lnTo>
                    <a:pt x="1146142" y="45244"/>
                  </a:lnTo>
                  <a:lnTo>
                    <a:pt x="1184143" y="31052"/>
                  </a:lnTo>
                  <a:lnTo>
                    <a:pt x="1140157" y="24194"/>
                  </a:lnTo>
                  <a:cubicBezTo>
                    <a:pt x="1140157" y="24194"/>
                    <a:pt x="1108996" y="32766"/>
                    <a:pt x="1104721" y="32766"/>
                  </a:cubicBezTo>
                  <a:cubicBezTo>
                    <a:pt x="1100445" y="32766"/>
                    <a:pt x="1063680" y="35623"/>
                    <a:pt x="1059404" y="35623"/>
                  </a:cubicBezTo>
                  <a:lnTo>
                    <a:pt x="960222" y="35623"/>
                  </a:lnTo>
                  <a:lnTo>
                    <a:pt x="929156" y="42672"/>
                  </a:lnTo>
                  <a:lnTo>
                    <a:pt x="957657" y="49816"/>
                  </a:lnTo>
                  <a:lnTo>
                    <a:pt x="940651" y="59341"/>
                  </a:lnTo>
                  <a:lnTo>
                    <a:pt x="910915" y="59341"/>
                  </a:lnTo>
                  <a:lnTo>
                    <a:pt x="893910" y="65056"/>
                  </a:lnTo>
                  <a:lnTo>
                    <a:pt x="916520" y="48006"/>
                  </a:lnTo>
                  <a:lnTo>
                    <a:pt x="892485" y="42291"/>
                  </a:lnTo>
                  <a:lnTo>
                    <a:pt x="862749" y="49435"/>
                  </a:lnTo>
                  <a:lnTo>
                    <a:pt x="825888" y="70675"/>
                  </a:lnTo>
                  <a:lnTo>
                    <a:pt x="842893" y="76390"/>
                  </a:lnTo>
                  <a:lnTo>
                    <a:pt x="867024" y="66865"/>
                  </a:lnTo>
                  <a:lnTo>
                    <a:pt x="886785" y="71057"/>
                  </a:lnTo>
                  <a:lnTo>
                    <a:pt x="865599" y="76772"/>
                  </a:lnTo>
                  <a:lnTo>
                    <a:pt x="857049" y="88106"/>
                  </a:lnTo>
                  <a:lnTo>
                    <a:pt x="871204" y="92393"/>
                  </a:lnTo>
                  <a:lnTo>
                    <a:pt x="833203" y="95250"/>
                  </a:lnTo>
                  <a:lnTo>
                    <a:pt x="766701" y="83915"/>
                  </a:lnTo>
                  <a:lnTo>
                    <a:pt x="739816" y="116491"/>
                  </a:lnTo>
                  <a:lnTo>
                    <a:pt x="685949" y="154591"/>
                  </a:lnTo>
                  <a:lnTo>
                    <a:pt x="700105" y="165925"/>
                  </a:lnTo>
                  <a:lnTo>
                    <a:pt x="690604" y="171926"/>
                  </a:lnTo>
                  <a:lnTo>
                    <a:pt x="677874" y="178689"/>
                  </a:lnTo>
                  <a:lnTo>
                    <a:pt x="641013" y="171926"/>
                  </a:lnTo>
                  <a:lnTo>
                    <a:pt x="590091" y="185357"/>
                  </a:lnTo>
                  <a:lnTo>
                    <a:pt x="477559" y="240252"/>
                  </a:lnTo>
                  <a:cubicBezTo>
                    <a:pt x="181848" y="530352"/>
                    <a:pt x="102036" y="696627"/>
                    <a:pt x="0" y="1091502"/>
                  </a:cubicBezTo>
                  <a:lnTo>
                    <a:pt x="114699" y="1064800"/>
                  </a:lnTo>
                  <a:lnTo>
                    <a:pt x="134554" y="1086041"/>
                  </a:lnTo>
                  <a:lnTo>
                    <a:pt x="168565" y="1091756"/>
                  </a:lnTo>
                  <a:lnTo>
                    <a:pt x="191271" y="1105948"/>
                  </a:lnTo>
                  <a:lnTo>
                    <a:pt x="215306" y="1096423"/>
                  </a:lnTo>
                  <a:lnTo>
                    <a:pt x="235162" y="1116330"/>
                  </a:lnTo>
                  <a:lnTo>
                    <a:pt x="279053" y="1140428"/>
                  </a:lnTo>
                  <a:lnTo>
                    <a:pt x="321519" y="1146143"/>
                  </a:lnTo>
                  <a:lnTo>
                    <a:pt x="334250" y="1188720"/>
                  </a:lnTo>
                  <a:cubicBezTo>
                    <a:pt x="334250" y="1188720"/>
                    <a:pt x="363985" y="1215676"/>
                    <a:pt x="362750" y="1221391"/>
                  </a:cubicBezTo>
                  <a:cubicBezTo>
                    <a:pt x="361515" y="1227106"/>
                    <a:pt x="372251" y="1252633"/>
                    <a:pt x="378331" y="1252633"/>
                  </a:cubicBezTo>
                  <a:cubicBezTo>
                    <a:pt x="392505" y="1257710"/>
                    <a:pt x="406252" y="1263891"/>
                    <a:pt x="419467" y="1271111"/>
                  </a:cubicBezTo>
                  <a:lnTo>
                    <a:pt x="443503" y="1273874"/>
                  </a:lnTo>
                  <a:lnTo>
                    <a:pt x="453003" y="1252633"/>
                  </a:lnTo>
                  <a:lnTo>
                    <a:pt x="474283" y="1252633"/>
                  </a:lnTo>
                  <a:lnTo>
                    <a:pt x="474283" y="1273874"/>
                  </a:lnTo>
                  <a:lnTo>
                    <a:pt x="482834" y="1285304"/>
                  </a:lnTo>
                  <a:lnTo>
                    <a:pt x="485589" y="1317879"/>
                  </a:lnTo>
                  <a:lnTo>
                    <a:pt x="494139" y="1342073"/>
                  </a:lnTo>
                  <a:lnTo>
                    <a:pt x="479983" y="1357694"/>
                  </a:lnTo>
                  <a:lnTo>
                    <a:pt x="457278" y="1386269"/>
                  </a:lnTo>
                  <a:lnTo>
                    <a:pt x="428777" y="1425797"/>
                  </a:lnTo>
                  <a:lnTo>
                    <a:pt x="431627" y="1463897"/>
                  </a:lnTo>
                  <a:lnTo>
                    <a:pt x="424502" y="1489424"/>
                  </a:lnTo>
                  <a:lnTo>
                    <a:pt x="445782" y="1496568"/>
                  </a:lnTo>
                  <a:lnTo>
                    <a:pt x="427352" y="1522095"/>
                  </a:lnTo>
                  <a:cubicBezTo>
                    <a:pt x="431114" y="1532801"/>
                    <a:pt x="434287" y="1543707"/>
                    <a:pt x="436852" y="1554766"/>
                  </a:cubicBezTo>
                  <a:cubicBezTo>
                    <a:pt x="441251" y="1566948"/>
                    <a:pt x="446457" y="1578816"/>
                    <a:pt x="452433" y="1590294"/>
                  </a:cubicBezTo>
                  <a:lnTo>
                    <a:pt x="472288" y="1607344"/>
                  </a:lnTo>
                  <a:lnTo>
                    <a:pt x="480838" y="1635919"/>
                  </a:lnTo>
                  <a:lnTo>
                    <a:pt x="529005" y="1735265"/>
                  </a:lnTo>
                  <a:lnTo>
                    <a:pt x="562921" y="1763840"/>
                  </a:lnTo>
                  <a:lnTo>
                    <a:pt x="612512" y="1789367"/>
                  </a:lnTo>
                  <a:cubicBezTo>
                    <a:pt x="612512" y="1789367"/>
                    <a:pt x="643673" y="1823466"/>
                    <a:pt x="645098" y="1827467"/>
                  </a:cubicBezTo>
                  <a:cubicBezTo>
                    <a:pt x="646523" y="1831467"/>
                    <a:pt x="662103" y="1894142"/>
                    <a:pt x="662103" y="1894142"/>
                  </a:cubicBezTo>
                  <a:cubicBezTo>
                    <a:pt x="661882" y="1905826"/>
                    <a:pt x="661660" y="1917510"/>
                    <a:pt x="661439" y="1929194"/>
                  </a:cubicBezTo>
                  <a:lnTo>
                    <a:pt x="670939" y="1966055"/>
                  </a:lnTo>
                  <a:lnTo>
                    <a:pt x="673789" y="2007299"/>
                  </a:lnTo>
                  <a:lnTo>
                    <a:pt x="678064" y="2064449"/>
                  </a:lnTo>
                  <a:lnTo>
                    <a:pt x="692219" y="2109883"/>
                  </a:lnTo>
                  <a:lnTo>
                    <a:pt x="704950" y="2169509"/>
                  </a:lnTo>
                  <a:lnTo>
                    <a:pt x="689369" y="2189417"/>
                  </a:lnTo>
                  <a:lnTo>
                    <a:pt x="698869" y="2218849"/>
                  </a:lnTo>
                  <a:lnTo>
                    <a:pt x="710270" y="2261807"/>
                  </a:lnTo>
                  <a:lnTo>
                    <a:pt x="730030" y="2283143"/>
                  </a:lnTo>
                  <a:cubicBezTo>
                    <a:pt x="729587" y="2294509"/>
                    <a:pt x="729143" y="2305876"/>
                    <a:pt x="728700" y="2317242"/>
                  </a:cubicBezTo>
                  <a:lnTo>
                    <a:pt x="732880" y="2351246"/>
                  </a:lnTo>
                  <a:lnTo>
                    <a:pt x="820758" y="2444972"/>
                  </a:lnTo>
                  <a:lnTo>
                    <a:pt x="837668" y="2463451"/>
                  </a:lnTo>
                  <a:lnTo>
                    <a:pt x="837668" y="2419445"/>
                  </a:lnTo>
                  <a:lnTo>
                    <a:pt x="866169" y="2402967"/>
                  </a:lnTo>
                  <a:lnTo>
                    <a:pt x="866169" y="2376869"/>
                  </a:lnTo>
                  <a:lnTo>
                    <a:pt x="837668" y="2364105"/>
                  </a:lnTo>
                  <a:lnTo>
                    <a:pt x="837668" y="2344198"/>
                  </a:lnTo>
                  <a:lnTo>
                    <a:pt x="851634" y="2331434"/>
                  </a:lnTo>
                  <a:lnTo>
                    <a:pt x="865694" y="2308670"/>
                  </a:lnTo>
                  <a:lnTo>
                    <a:pt x="865694" y="2290191"/>
                  </a:lnTo>
                  <a:cubicBezTo>
                    <a:pt x="877379" y="2286000"/>
                    <a:pt x="865694" y="2273141"/>
                    <a:pt x="865694" y="2273141"/>
                  </a:cubicBezTo>
                  <a:lnTo>
                    <a:pt x="846219" y="2273141"/>
                  </a:lnTo>
                  <a:lnTo>
                    <a:pt x="844793" y="2254758"/>
                  </a:lnTo>
                  <a:lnTo>
                    <a:pt x="863224" y="2254758"/>
                  </a:lnTo>
                  <a:lnTo>
                    <a:pt x="870824" y="2266093"/>
                  </a:lnTo>
                  <a:lnTo>
                    <a:pt x="885835" y="2254758"/>
                  </a:lnTo>
                  <a:lnTo>
                    <a:pt x="874529" y="2231993"/>
                  </a:lnTo>
                  <a:cubicBezTo>
                    <a:pt x="877379" y="2224945"/>
                    <a:pt x="897235" y="2231993"/>
                    <a:pt x="897235" y="2231993"/>
                  </a:cubicBezTo>
                  <a:lnTo>
                    <a:pt x="931151" y="2212086"/>
                  </a:lnTo>
                  <a:lnTo>
                    <a:pt x="945306" y="2195132"/>
                  </a:lnTo>
                  <a:lnTo>
                    <a:pt x="945306" y="2172367"/>
                  </a:lnTo>
                  <a:lnTo>
                    <a:pt x="929156" y="2157794"/>
                  </a:lnTo>
                  <a:lnTo>
                    <a:pt x="914905" y="2135029"/>
                  </a:lnTo>
                  <a:lnTo>
                    <a:pt x="931911" y="2135029"/>
                  </a:lnTo>
                  <a:cubicBezTo>
                    <a:pt x="931911" y="2135029"/>
                    <a:pt x="957467" y="2147888"/>
                    <a:pt x="965922" y="2135029"/>
                  </a:cubicBezTo>
                  <a:cubicBezTo>
                    <a:pt x="974377" y="2122170"/>
                    <a:pt x="987202" y="2105216"/>
                    <a:pt x="987202" y="2105216"/>
                  </a:cubicBezTo>
                  <a:lnTo>
                    <a:pt x="1002783" y="2068354"/>
                  </a:lnTo>
                  <a:cubicBezTo>
                    <a:pt x="1002783" y="2068354"/>
                    <a:pt x="1032519" y="2014347"/>
                    <a:pt x="1035369" y="2010061"/>
                  </a:cubicBezTo>
                  <a:cubicBezTo>
                    <a:pt x="1038219" y="2005774"/>
                    <a:pt x="1035369" y="1952911"/>
                    <a:pt x="1035369" y="1952911"/>
                  </a:cubicBezTo>
                  <a:lnTo>
                    <a:pt x="1082110" y="1914811"/>
                  </a:lnTo>
                  <a:lnTo>
                    <a:pt x="1113271" y="1914811"/>
                  </a:lnTo>
                  <a:lnTo>
                    <a:pt x="1138732" y="1872139"/>
                  </a:lnTo>
                  <a:lnTo>
                    <a:pt x="1158587" y="1844135"/>
                  </a:lnTo>
                  <a:lnTo>
                    <a:pt x="1158587" y="1796510"/>
                  </a:lnTo>
                  <a:lnTo>
                    <a:pt x="1165617" y="1751076"/>
                  </a:lnTo>
                  <a:lnTo>
                    <a:pt x="1154502" y="1706690"/>
                  </a:lnTo>
                  <a:lnTo>
                    <a:pt x="1194118" y="1654112"/>
                  </a:lnTo>
                  <a:lnTo>
                    <a:pt x="1223854" y="1625537"/>
                  </a:lnTo>
                  <a:lnTo>
                    <a:pt x="1212549" y="1573054"/>
                  </a:lnTo>
                  <a:lnTo>
                    <a:pt x="1206658" y="1540478"/>
                  </a:lnTo>
                  <a:close/>
                  <a:moveTo>
                    <a:pt x="1522257" y="424720"/>
                  </a:moveTo>
                  <a:lnTo>
                    <a:pt x="1531757" y="430340"/>
                  </a:lnTo>
                  <a:lnTo>
                    <a:pt x="1544678" y="419100"/>
                  </a:lnTo>
                  <a:lnTo>
                    <a:pt x="1563013" y="419100"/>
                  </a:lnTo>
                  <a:lnTo>
                    <a:pt x="1579924" y="413385"/>
                  </a:lnTo>
                  <a:lnTo>
                    <a:pt x="1587524" y="402907"/>
                  </a:lnTo>
                  <a:lnTo>
                    <a:pt x="1583914" y="388430"/>
                  </a:lnTo>
                  <a:lnTo>
                    <a:pt x="1591134" y="380714"/>
                  </a:lnTo>
                  <a:cubicBezTo>
                    <a:pt x="1591989" y="368999"/>
                    <a:pt x="1573463" y="360521"/>
                    <a:pt x="1573463" y="360521"/>
                  </a:cubicBezTo>
                  <a:lnTo>
                    <a:pt x="1563013" y="360521"/>
                  </a:lnTo>
                  <a:lnTo>
                    <a:pt x="1550093" y="375476"/>
                  </a:lnTo>
                  <a:lnTo>
                    <a:pt x="1536412" y="375476"/>
                  </a:lnTo>
                  <a:lnTo>
                    <a:pt x="1531567" y="392430"/>
                  </a:lnTo>
                  <a:lnTo>
                    <a:pt x="1533562" y="405194"/>
                  </a:lnTo>
                  <a:lnTo>
                    <a:pt x="1522257" y="412242"/>
                  </a:lnTo>
                  <a:lnTo>
                    <a:pt x="1522257" y="424720"/>
                  </a:lnTo>
                  <a:close/>
                  <a:moveTo>
                    <a:pt x="1607759" y="317373"/>
                  </a:moveTo>
                  <a:lnTo>
                    <a:pt x="1593319" y="323850"/>
                  </a:lnTo>
                  <a:lnTo>
                    <a:pt x="1593319" y="345662"/>
                  </a:lnTo>
                  <a:lnTo>
                    <a:pt x="1594934" y="351282"/>
                  </a:lnTo>
                  <a:cubicBezTo>
                    <a:pt x="1595988" y="355778"/>
                    <a:pt x="1596530" y="360379"/>
                    <a:pt x="1596549" y="364998"/>
                  </a:cubicBezTo>
                  <a:lnTo>
                    <a:pt x="1606999" y="372237"/>
                  </a:lnTo>
                  <a:lnTo>
                    <a:pt x="1617450" y="378714"/>
                  </a:lnTo>
                  <a:lnTo>
                    <a:pt x="1622295" y="388239"/>
                  </a:lnTo>
                  <a:cubicBezTo>
                    <a:pt x="1622295" y="388239"/>
                    <a:pt x="1620680" y="397764"/>
                    <a:pt x="1615075" y="397764"/>
                  </a:cubicBezTo>
                  <a:lnTo>
                    <a:pt x="1602154" y="401860"/>
                  </a:lnTo>
                  <a:lnTo>
                    <a:pt x="1606999" y="410718"/>
                  </a:lnTo>
                  <a:cubicBezTo>
                    <a:pt x="1606999" y="410718"/>
                    <a:pt x="1597499" y="415576"/>
                    <a:pt x="1596549" y="419576"/>
                  </a:cubicBezTo>
                  <a:lnTo>
                    <a:pt x="1605384" y="426053"/>
                  </a:lnTo>
                  <a:lnTo>
                    <a:pt x="1597309" y="434150"/>
                  </a:lnTo>
                  <a:lnTo>
                    <a:pt x="1579639" y="434150"/>
                  </a:lnTo>
                  <a:lnTo>
                    <a:pt x="1579639" y="443675"/>
                  </a:lnTo>
                  <a:lnTo>
                    <a:pt x="1616690" y="443675"/>
                  </a:lnTo>
                  <a:lnTo>
                    <a:pt x="1631985" y="434150"/>
                  </a:lnTo>
                  <a:lnTo>
                    <a:pt x="1654501" y="438150"/>
                  </a:lnTo>
                  <a:cubicBezTo>
                    <a:pt x="1654501" y="438150"/>
                    <a:pt x="1673026" y="434150"/>
                    <a:pt x="1677016" y="434150"/>
                  </a:cubicBezTo>
                  <a:lnTo>
                    <a:pt x="1673786" y="430054"/>
                  </a:lnTo>
                  <a:lnTo>
                    <a:pt x="1679486" y="422815"/>
                  </a:lnTo>
                  <a:lnTo>
                    <a:pt x="1688322" y="412337"/>
                  </a:lnTo>
                  <a:lnTo>
                    <a:pt x="1677016" y="407765"/>
                  </a:lnTo>
                  <a:lnTo>
                    <a:pt x="1664191" y="403765"/>
                  </a:lnTo>
                  <a:lnTo>
                    <a:pt x="1665806" y="390049"/>
                  </a:lnTo>
                  <a:lnTo>
                    <a:pt x="1653646" y="380524"/>
                  </a:lnTo>
                  <a:lnTo>
                    <a:pt x="1635215" y="370427"/>
                  </a:lnTo>
                  <a:lnTo>
                    <a:pt x="1633600" y="351854"/>
                  </a:lnTo>
                  <a:lnTo>
                    <a:pt x="1635215" y="335756"/>
                  </a:lnTo>
                  <a:lnTo>
                    <a:pt x="1616215" y="335756"/>
                  </a:lnTo>
                  <a:lnTo>
                    <a:pt x="1612224" y="327660"/>
                  </a:lnTo>
                  <a:lnTo>
                    <a:pt x="1623435" y="317182"/>
                  </a:lnTo>
                  <a:lnTo>
                    <a:pt x="1607759" y="317373"/>
                  </a:lnTo>
                  <a:close/>
                  <a:moveTo>
                    <a:pt x="1713212" y="386810"/>
                  </a:moveTo>
                  <a:lnTo>
                    <a:pt x="1713212" y="380714"/>
                  </a:lnTo>
                  <a:lnTo>
                    <a:pt x="1726133" y="380714"/>
                  </a:lnTo>
                  <a:lnTo>
                    <a:pt x="1733353" y="375476"/>
                  </a:lnTo>
                  <a:lnTo>
                    <a:pt x="1733353" y="355282"/>
                  </a:lnTo>
                  <a:lnTo>
                    <a:pt x="1742853" y="350425"/>
                  </a:lnTo>
                  <a:lnTo>
                    <a:pt x="1739623" y="334328"/>
                  </a:lnTo>
                  <a:lnTo>
                    <a:pt x="1724518" y="328994"/>
                  </a:lnTo>
                  <a:lnTo>
                    <a:pt x="1702002" y="336232"/>
                  </a:lnTo>
                  <a:lnTo>
                    <a:pt x="1702002" y="348044"/>
                  </a:lnTo>
                  <a:lnTo>
                    <a:pt x="1688322" y="349663"/>
                  </a:lnTo>
                  <a:lnTo>
                    <a:pt x="1685092" y="360521"/>
                  </a:lnTo>
                  <a:lnTo>
                    <a:pt x="1694592" y="364998"/>
                  </a:lnTo>
                  <a:lnTo>
                    <a:pt x="1679296" y="373856"/>
                  </a:lnTo>
                  <a:lnTo>
                    <a:pt x="1675211" y="380714"/>
                  </a:lnTo>
                  <a:lnTo>
                    <a:pt x="1688132" y="392430"/>
                  </a:lnTo>
                  <a:lnTo>
                    <a:pt x="1713212" y="386810"/>
                  </a:lnTo>
                  <a:close/>
                  <a:moveTo>
                    <a:pt x="2524534" y="876110"/>
                  </a:moveTo>
                  <a:lnTo>
                    <a:pt x="2577736" y="904685"/>
                  </a:lnTo>
                  <a:lnTo>
                    <a:pt x="2605192" y="894017"/>
                  </a:lnTo>
                  <a:lnTo>
                    <a:pt x="2623432" y="919925"/>
                  </a:lnTo>
                  <a:lnTo>
                    <a:pt x="2672169" y="930688"/>
                  </a:lnTo>
                  <a:lnTo>
                    <a:pt x="2693449" y="941356"/>
                  </a:lnTo>
                  <a:lnTo>
                    <a:pt x="2752826" y="809593"/>
                  </a:lnTo>
                  <a:cubicBezTo>
                    <a:pt x="2662503" y="608118"/>
                    <a:pt x="2543606" y="384419"/>
                    <a:pt x="2300883" y="208344"/>
                  </a:cubicBezTo>
                  <a:lnTo>
                    <a:pt x="2251877" y="211265"/>
                  </a:lnTo>
                  <a:lnTo>
                    <a:pt x="2241237" y="232696"/>
                  </a:lnTo>
                  <a:lnTo>
                    <a:pt x="2218531" y="224219"/>
                  </a:lnTo>
                  <a:lnTo>
                    <a:pt x="2207796" y="205169"/>
                  </a:lnTo>
                  <a:lnTo>
                    <a:pt x="2186420" y="205169"/>
                  </a:lnTo>
                  <a:lnTo>
                    <a:pt x="2195920" y="214694"/>
                  </a:lnTo>
                  <a:lnTo>
                    <a:pt x="2203616" y="230029"/>
                  </a:lnTo>
                  <a:lnTo>
                    <a:pt x="2170080" y="230029"/>
                  </a:lnTo>
                  <a:lnTo>
                    <a:pt x="2170080" y="248983"/>
                  </a:lnTo>
                  <a:lnTo>
                    <a:pt x="2146139" y="245459"/>
                  </a:lnTo>
                  <a:lnTo>
                    <a:pt x="2131604" y="243269"/>
                  </a:lnTo>
                  <a:lnTo>
                    <a:pt x="2123433" y="247364"/>
                  </a:lnTo>
                  <a:lnTo>
                    <a:pt x="2131034" y="252031"/>
                  </a:lnTo>
                  <a:lnTo>
                    <a:pt x="2141579" y="254413"/>
                  </a:lnTo>
                  <a:lnTo>
                    <a:pt x="2132079" y="257937"/>
                  </a:lnTo>
                  <a:lnTo>
                    <a:pt x="2119348" y="252794"/>
                  </a:lnTo>
                  <a:lnTo>
                    <a:pt x="2103483" y="247459"/>
                  </a:lnTo>
                  <a:lnTo>
                    <a:pt x="2098733" y="236887"/>
                  </a:lnTo>
                  <a:lnTo>
                    <a:pt x="2087048" y="227362"/>
                  </a:lnTo>
                  <a:lnTo>
                    <a:pt x="2073557" y="225552"/>
                  </a:lnTo>
                  <a:lnTo>
                    <a:pt x="2064057" y="214408"/>
                  </a:lnTo>
                  <a:lnTo>
                    <a:pt x="2084768" y="216218"/>
                  </a:lnTo>
                  <a:lnTo>
                    <a:pt x="2103008" y="224409"/>
                  </a:lnTo>
                  <a:lnTo>
                    <a:pt x="2118208" y="226219"/>
                  </a:lnTo>
                  <a:cubicBezTo>
                    <a:pt x="2118208" y="226219"/>
                    <a:pt x="2127709" y="223837"/>
                    <a:pt x="2128754" y="225552"/>
                  </a:cubicBezTo>
                  <a:cubicBezTo>
                    <a:pt x="2136021" y="227877"/>
                    <a:pt x="2143498" y="229473"/>
                    <a:pt x="2151079" y="230315"/>
                  </a:cubicBezTo>
                  <a:lnTo>
                    <a:pt x="2163430" y="220790"/>
                  </a:lnTo>
                  <a:lnTo>
                    <a:pt x="2142529" y="205169"/>
                  </a:lnTo>
                  <a:lnTo>
                    <a:pt x="2105478" y="194215"/>
                  </a:lnTo>
                  <a:lnTo>
                    <a:pt x="2040306" y="185833"/>
                  </a:lnTo>
                  <a:cubicBezTo>
                    <a:pt x="2031376" y="183581"/>
                    <a:pt x="2022560" y="180879"/>
                    <a:pt x="2013895" y="177737"/>
                  </a:cubicBezTo>
                  <a:lnTo>
                    <a:pt x="1992235" y="172403"/>
                  </a:lnTo>
                  <a:lnTo>
                    <a:pt x="1944734" y="172403"/>
                  </a:lnTo>
                  <a:lnTo>
                    <a:pt x="1872531" y="185833"/>
                  </a:lnTo>
                  <a:lnTo>
                    <a:pt x="1832631" y="211265"/>
                  </a:lnTo>
                  <a:lnTo>
                    <a:pt x="1785129" y="254222"/>
                  </a:lnTo>
                  <a:lnTo>
                    <a:pt x="1741713" y="260699"/>
                  </a:lnTo>
                  <a:cubicBezTo>
                    <a:pt x="1734977" y="266327"/>
                    <a:pt x="1728631" y="272405"/>
                    <a:pt x="1722712" y="278892"/>
                  </a:cubicBezTo>
                  <a:lnTo>
                    <a:pt x="1732213" y="299561"/>
                  </a:lnTo>
                  <a:lnTo>
                    <a:pt x="1729838" y="309086"/>
                  </a:lnTo>
                  <a:lnTo>
                    <a:pt x="1736298" y="314325"/>
                  </a:lnTo>
                  <a:lnTo>
                    <a:pt x="1741048" y="323850"/>
                  </a:lnTo>
                  <a:lnTo>
                    <a:pt x="1747508" y="333375"/>
                  </a:lnTo>
                  <a:lnTo>
                    <a:pt x="1771544" y="329851"/>
                  </a:lnTo>
                  <a:lnTo>
                    <a:pt x="1797385" y="315182"/>
                  </a:lnTo>
                  <a:lnTo>
                    <a:pt x="1817335" y="325755"/>
                  </a:lnTo>
                  <a:lnTo>
                    <a:pt x="1832631" y="352235"/>
                  </a:lnTo>
                  <a:lnTo>
                    <a:pt x="1835481" y="368141"/>
                  </a:lnTo>
                  <a:lnTo>
                    <a:pt x="1853721" y="371666"/>
                  </a:lnTo>
                  <a:lnTo>
                    <a:pt x="1866071" y="361093"/>
                  </a:lnTo>
                  <a:lnTo>
                    <a:pt x="1878992" y="358140"/>
                  </a:lnTo>
                  <a:lnTo>
                    <a:pt x="1886022" y="336899"/>
                  </a:lnTo>
                  <a:lnTo>
                    <a:pt x="1887162" y="320421"/>
                  </a:lnTo>
                  <a:lnTo>
                    <a:pt x="1904833" y="315182"/>
                  </a:lnTo>
                  <a:lnTo>
                    <a:pt x="1904833" y="304324"/>
                  </a:lnTo>
                  <a:lnTo>
                    <a:pt x="1898372" y="299656"/>
                  </a:lnTo>
                  <a:lnTo>
                    <a:pt x="1890107" y="294323"/>
                  </a:lnTo>
                  <a:lnTo>
                    <a:pt x="1887162" y="275273"/>
                  </a:lnTo>
                  <a:lnTo>
                    <a:pt x="1914048" y="258223"/>
                  </a:lnTo>
                  <a:cubicBezTo>
                    <a:pt x="1914048" y="258223"/>
                    <a:pt x="1928298" y="245269"/>
                    <a:pt x="1928298" y="242983"/>
                  </a:cubicBezTo>
                  <a:cubicBezTo>
                    <a:pt x="1928298" y="240697"/>
                    <a:pt x="1935328" y="232886"/>
                    <a:pt x="1935328" y="232886"/>
                  </a:cubicBezTo>
                  <a:cubicBezTo>
                    <a:pt x="1935328" y="232886"/>
                    <a:pt x="1946539" y="233553"/>
                    <a:pt x="1950054" y="234125"/>
                  </a:cubicBezTo>
                  <a:cubicBezTo>
                    <a:pt x="1953569" y="234696"/>
                    <a:pt x="1972284" y="241173"/>
                    <a:pt x="1972284" y="241173"/>
                  </a:cubicBezTo>
                  <a:lnTo>
                    <a:pt x="1979409" y="246507"/>
                  </a:lnTo>
                  <a:lnTo>
                    <a:pt x="1957654" y="257080"/>
                  </a:lnTo>
                  <a:lnTo>
                    <a:pt x="1944829" y="270034"/>
                  </a:lnTo>
                  <a:lnTo>
                    <a:pt x="1935328" y="276511"/>
                  </a:lnTo>
                  <a:lnTo>
                    <a:pt x="1944164" y="297085"/>
                  </a:lnTo>
                  <a:lnTo>
                    <a:pt x="1967059" y="308896"/>
                  </a:lnTo>
                  <a:lnTo>
                    <a:pt x="1987580" y="304705"/>
                  </a:lnTo>
                  <a:lnTo>
                    <a:pt x="2020166" y="303086"/>
                  </a:lnTo>
                  <a:cubicBezTo>
                    <a:pt x="2020166" y="303086"/>
                    <a:pt x="2057502" y="310610"/>
                    <a:pt x="2059212" y="311849"/>
                  </a:cubicBezTo>
                  <a:cubicBezTo>
                    <a:pt x="2060922" y="313087"/>
                    <a:pt x="2048476" y="317087"/>
                    <a:pt x="2048476" y="317087"/>
                  </a:cubicBezTo>
                  <a:lnTo>
                    <a:pt x="2033941" y="321183"/>
                  </a:lnTo>
                  <a:lnTo>
                    <a:pt x="2025771" y="326517"/>
                  </a:lnTo>
                  <a:lnTo>
                    <a:pt x="2011900" y="319469"/>
                  </a:lnTo>
                  <a:cubicBezTo>
                    <a:pt x="2006305" y="315543"/>
                    <a:pt x="1999721" y="313296"/>
                    <a:pt x="1992900" y="312992"/>
                  </a:cubicBezTo>
                  <a:cubicBezTo>
                    <a:pt x="1987152" y="314112"/>
                    <a:pt x="1981728" y="316521"/>
                    <a:pt x="1977034" y="320040"/>
                  </a:cubicBezTo>
                  <a:lnTo>
                    <a:pt x="1985870" y="333566"/>
                  </a:lnTo>
                  <a:lnTo>
                    <a:pt x="1998125" y="341852"/>
                  </a:lnTo>
                  <a:cubicBezTo>
                    <a:pt x="1998125" y="341852"/>
                    <a:pt x="1992900" y="357092"/>
                    <a:pt x="1989385" y="356521"/>
                  </a:cubicBezTo>
                  <a:cubicBezTo>
                    <a:pt x="1985870" y="355949"/>
                    <a:pt x="1979885" y="345377"/>
                    <a:pt x="1979885" y="345377"/>
                  </a:cubicBezTo>
                  <a:lnTo>
                    <a:pt x="1966299" y="340043"/>
                  </a:lnTo>
                  <a:lnTo>
                    <a:pt x="1957559" y="345377"/>
                  </a:lnTo>
                  <a:lnTo>
                    <a:pt x="1958699" y="358331"/>
                  </a:lnTo>
                  <a:lnTo>
                    <a:pt x="1954899" y="376619"/>
                  </a:lnTo>
                  <a:lnTo>
                    <a:pt x="1940268" y="386144"/>
                  </a:lnTo>
                  <a:lnTo>
                    <a:pt x="1929628" y="394430"/>
                  </a:lnTo>
                  <a:lnTo>
                    <a:pt x="1915568" y="386144"/>
                  </a:lnTo>
                  <a:lnTo>
                    <a:pt x="1897422" y="391478"/>
                  </a:lnTo>
                  <a:lnTo>
                    <a:pt x="1865691" y="389668"/>
                  </a:lnTo>
                  <a:lnTo>
                    <a:pt x="1858661" y="396145"/>
                  </a:lnTo>
                  <a:lnTo>
                    <a:pt x="1847451" y="391478"/>
                  </a:lnTo>
                  <a:cubicBezTo>
                    <a:pt x="1847451" y="391478"/>
                    <a:pt x="1819900" y="392621"/>
                    <a:pt x="1818095" y="393192"/>
                  </a:cubicBezTo>
                  <a:cubicBezTo>
                    <a:pt x="1811797" y="391068"/>
                    <a:pt x="1805716" y="388324"/>
                    <a:pt x="1799950" y="385001"/>
                  </a:cubicBezTo>
                  <a:lnTo>
                    <a:pt x="1792920" y="369094"/>
                  </a:lnTo>
                  <a:lnTo>
                    <a:pt x="1801660" y="358521"/>
                  </a:lnTo>
                  <a:lnTo>
                    <a:pt x="1797575" y="353759"/>
                  </a:lnTo>
                  <a:lnTo>
                    <a:pt x="1794060" y="344996"/>
                  </a:lnTo>
                  <a:lnTo>
                    <a:pt x="1799950" y="337852"/>
                  </a:lnTo>
                  <a:lnTo>
                    <a:pt x="1791114" y="335566"/>
                  </a:lnTo>
                  <a:lnTo>
                    <a:pt x="1776484" y="350234"/>
                  </a:lnTo>
                  <a:cubicBezTo>
                    <a:pt x="1776262" y="354965"/>
                    <a:pt x="1776041" y="359696"/>
                    <a:pt x="1775819" y="364427"/>
                  </a:cubicBezTo>
                  <a:cubicBezTo>
                    <a:pt x="1775819" y="364427"/>
                    <a:pt x="1783514" y="377952"/>
                    <a:pt x="1784084" y="379667"/>
                  </a:cubicBezTo>
                  <a:cubicBezTo>
                    <a:pt x="1784521" y="383779"/>
                    <a:pt x="1784711" y="387914"/>
                    <a:pt x="1784654" y="392049"/>
                  </a:cubicBezTo>
                  <a:lnTo>
                    <a:pt x="1770024" y="397955"/>
                  </a:lnTo>
                  <a:lnTo>
                    <a:pt x="1754158" y="402622"/>
                  </a:lnTo>
                  <a:lnTo>
                    <a:pt x="1757103" y="408527"/>
                  </a:lnTo>
                  <a:lnTo>
                    <a:pt x="1773539" y="411480"/>
                  </a:lnTo>
                  <a:lnTo>
                    <a:pt x="1768219" y="421005"/>
                  </a:lnTo>
                  <a:lnTo>
                    <a:pt x="1758719" y="421577"/>
                  </a:lnTo>
                  <a:lnTo>
                    <a:pt x="1754063" y="433388"/>
                  </a:lnTo>
                  <a:lnTo>
                    <a:pt x="1751118" y="439865"/>
                  </a:lnTo>
                  <a:lnTo>
                    <a:pt x="1738198" y="436340"/>
                  </a:lnTo>
                  <a:lnTo>
                    <a:pt x="1738768" y="428054"/>
                  </a:lnTo>
                  <a:lnTo>
                    <a:pt x="1739338" y="417481"/>
                  </a:lnTo>
                  <a:lnTo>
                    <a:pt x="1734113" y="412147"/>
                  </a:lnTo>
                  <a:lnTo>
                    <a:pt x="1726418" y="420434"/>
                  </a:lnTo>
                  <a:lnTo>
                    <a:pt x="1718247" y="431006"/>
                  </a:lnTo>
                  <a:lnTo>
                    <a:pt x="1699247" y="434531"/>
                  </a:lnTo>
                  <a:lnTo>
                    <a:pt x="1690412" y="441579"/>
                  </a:lnTo>
                  <a:lnTo>
                    <a:pt x="1684522" y="454533"/>
                  </a:lnTo>
                  <a:lnTo>
                    <a:pt x="1670461" y="461010"/>
                  </a:lnTo>
                  <a:lnTo>
                    <a:pt x="1659346" y="468059"/>
                  </a:lnTo>
                  <a:lnTo>
                    <a:pt x="1642245" y="459296"/>
                  </a:lnTo>
                  <a:lnTo>
                    <a:pt x="1639965" y="463391"/>
                  </a:lnTo>
                  <a:lnTo>
                    <a:pt x="1643480" y="472154"/>
                  </a:lnTo>
                  <a:lnTo>
                    <a:pt x="1639395" y="476917"/>
                  </a:lnTo>
                  <a:lnTo>
                    <a:pt x="1617070" y="475107"/>
                  </a:lnTo>
                  <a:lnTo>
                    <a:pt x="1604719" y="473393"/>
                  </a:lnTo>
                  <a:lnTo>
                    <a:pt x="1602914" y="489871"/>
                  </a:lnTo>
                  <a:lnTo>
                    <a:pt x="1624670" y="493395"/>
                  </a:lnTo>
                  <a:lnTo>
                    <a:pt x="1635215" y="502920"/>
                  </a:lnTo>
                  <a:cubicBezTo>
                    <a:pt x="1635215" y="502920"/>
                    <a:pt x="1643480" y="512921"/>
                    <a:pt x="1645190" y="512921"/>
                  </a:cubicBezTo>
                  <a:cubicBezTo>
                    <a:pt x="1646900" y="512921"/>
                    <a:pt x="1658776" y="515874"/>
                    <a:pt x="1658776" y="515874"/>
                  </a:cubicBezTo>
                  <a:lnTo>
                    <a:pt x="1654026" y="541782"/>
                  </a:lnTo>
                  <a:lnTo>
                    <a:pt x="1643480" y="565880"/>
                  </a:lnTo>
                  <a:lnTo>
                    <a:pt x="1599399" y="565309"/>
                  </a:lnTo>
                  <a:lnTo>
                    <a:pt x="1551328" y="564166"/>
                  </a:lnTo>
                  <a:lnTo>
                    <a:pt x="1536032" y="569976"/>
                  </a:lnTo>
                  <a:lnTo>
                    <a:pt x="1531282" y="583502"/>
                  </a:lnTo>
                  <a:lnTo>
                    <a:pt x="1535462" y="597694"/>
                  </a:lnTo>
                  <a:lnTo>
                    <a:pt x="1526912" y="624269"/>
                  </a:lnTo>
                  <a:lnTo>
                    <a:pt x="1523397" y="638461"/>
                  </a:lnTo>
                  <a:cubicBezTo>
                    <a:pt x="1523416" y="643299"/>
                    <a:pt x="1523958" y="648122"/>
                    <a:pt x="1525012" y="652844"/>
                  </a:cubicBezTo>
                  <a:cubicBezTo>
                    <a:pt x="1526247" y="654558"/>
                    <a:pt x="1533277" y="666941"/>
                    <a:pt x="1533277" y="666941"/>
                  </a:cubicBezTo>
                  <a:lnTo>
                    <a:pt x="1527957" y="686943"/>
                  </a:lnTo>
                  <a:lnTo>
                    <a:pt x="1543823" y="691706"/>
                  </a:lnTo>
                  <a:lnTo>
                    <a:pt x="1570233" y="693420"/>
                  </a:lnTo>
                  <a:lnTo>
                    <a:pt x="1584294" y="701135"/>
                  </a:lnTo>
                  <a:lnTo>
                    <a:pt x="1594934" y="702850"/>
                  </a:lnTo>
                  <a:lnTo>
                    <a:pt x="1612510" y="695230"/>
                  </a:lnTo>
                  <a:lnTo>
                    <a:pt x="1638920" y="691706"/>
                  </a:lnTo>
                  <a:lnTo>
                    <a:pt x="1663621" y="671036"/>
                  </a:lnTo>
                  <a:lnTo>
                    <a:pt x="1659536" y="645795"/>
                  </a:lnTo>
                  <a:lnTo>
                    <a:pt x="1674736" y="626745"/>
                  </a:lnTo>
                  <a:lnTo>
                    <a:pt x="1707037" y="606171"/>
                  </a:lnTo>
                  <a:lnTo>
                    <a:pt x="1721098" y="601409"/>
                  </a:lnTo>
                  <a:lnTo>
                    <a:pt x="1719387" y="580263"/>
                  </a:lnTo>
                  <a:lnTo>
                    <a:pt x="1738388" y="569024"/>
                  </a:lnTo>
                  <a:lnTo>
                    <a:pt x="1757388" y="575501"/>
                  </a:lnTo>
                  <a:lnTo>
                    <a:pt x="1770309" y="568452"/>
                  </a:lnTo>
                  <a:lnTo>
                    <a:pt x="1810020" y="556260"/>
                  </a:lnTo>
                  <a:lnTo>
                    <a:pt x="1849351" y="592836"/>
                  </a:lnTo>
                  <a:lnTo>
                    <a:pt x="1903313" y="629888"/>
                  </a:lnTo>
                  <a:cubicBezTo>
                    <a:pt x="1903313" y="629888"/>
                    <a:pt x="1914523" y="652272"/>
                    <a:pt x="1915093" y="653987"/>
                  </a:cubicBezTo>
                  <a:cubicBezTo>
                    <a:pt x="1912946" y="659405"/>
                    <a:pt x="1910172" y="664553"/>
                    <a:pt x="1906828" y="669322"/>
                  </a:cubicBezTo>
                  <a:lnTo>
                    <a:pt x="1876522" y="669322"/>
                  </a:lnTo>
                  <a:lnTo>
                    <a:pt x="1865121" y="671894"/>
                  </a:lnTo>
                  <a:cubicBezTo>
                    <a:pt x="1865121" y="671894"/>
                    <a:pt x="1868637" y="680657"/>
                    <a:pt x="1870917" y="680657"/>
                  </a:cubicBezTo>
                  <a:cubicBezTo>
                    <a:pt x="1873197" y="680657"/>
                    <a:pt x="1897422" y="691896"/>
                    <a:pt x="1897422" y="691896"/>
                  </a:cubicBezTo>
                  <a:lnTo>
                    <a:pt x="1905022" y="697802"/>
                  </a:lnTo>
                  <a:lnTo>
                    <a:pt x="1909108" y="696563"/>
                  </a:lnTo>
                  <a:lnTo>
                    <a:pt x="1908538" y="685419"/>
                  </a:lnTo>
                  <a:lnTo>
                    <a:pt x="1910913" y="674846"/>
                  </a:lnTo>
                  <a:lnTo>
                    <a:pt x="1919083" y="675989"/>
                  </a:lnTo>
                  <a:cubicBezTo>
                    <a:pt x="1922417" y="672357"/>
                    <a:pt x="1925372" y="668401"/>
                    <a:pt x="1927918" y="664178"/>
                  </a:cubicBezTo>
                  <a:cubicBezTo>
                    <a:pt x="1930379" y="658963"/>
                    <a:pt x="1933105" y="653877"/>
                    <a:pt x="1936088" y="648938"/>
                  </a:cubicBezTo>
                  <a:lnTo>
                    <a:pt x="1929628" y="636556"/>
                  </a:lnTo>
                  <a:lnTo>
                    <a:pt x="1933238" y="628269"/>
                  </a:lnTo>
                  <a:lnTo>
                    <a:pt x="1942739" y="629507"/>
                  </a:lnTo>
                  <a:lnTo>
                    <a:pt x="1943879" y="641794"/>
                  </a:lnTo>
                  <a:lnTo>
                    <a:pt x="1947394" y="641794"/>
                  </a:lnTo>
                  <a:lnTo>
                    <a:pt x="1946254" y="626555"/>
                  </a:lnTo>
                  <a:lnTo>
                    <a:pt x="1936753" y="620649"/>
                  </a:lnTo>
                  <a:lnTo>
                    <a:pt x="1924023" y="612172"/>
                  </a:lnTo>
                  <a:lnTo>
                    <a:pt x="1915188" y="599313"/>
                  </a:lnTo>
                  <a:lnTo>
                    <a:pt x="1899892" y="595122"/>
                  </a:lnTo>
                  <a:lnTo>
                    <a:pt x="1882317" y="582740"/>
                  </a:lnTo>
                  <a:lnTo>
                    <a:pt x="1878232" y="568643"/>
                  </a:lnTo>
                  <a:lnTo>
                    <a:pt x="1861796" y="560451"/>
                  </a:lnTo>
                  <a:lnTo>
                    <a:pt x="1857521" y="547497"/>
                  </a:lnTo>
                  <a:lnTo>
                    <a:pt x="1862271" y="533971"/>
                  </a:lnTo>
                  <a:lnTo>
                    <a:pt x="1872816" y="532162"/>
                  </a:lnTo>
                  <a:cubicBezTo>
                    <a:pt x="1873006" y="536480"/>
                    <a:pt x="1873197" y="540798"/>
                    <a:pt x="1873387" y="545116"/>
                  </a:cubicBezTo>
                  <a:lnTo>
                    <a:pt x="1883932" y="548640"/>
                  </a:lnTo>
                  <a:lnTo>
                    <a:pt x="1891057" y="544544"/>
                  </a:lnTo>
                  <a:lnTo>
                    <a:pt x="1901603" y="563594"/>
                  </a:lnTo>
                  <a:lnTo>
                    <a:pt x="1923263" y="575882"/>
                  </a:lnTo>
                  <a:lnTo>
                    <a:pt x="1940363" y="585407"/>
                  </a:lnTo>
                  <a:lnTo>
                    <a:pt x="1950909" y="586645"/>
                  </a:lnTo>
                  <a:lnTo>
                    <a:pt x="1968484" y="605695"/>
                  </a:lnTo>
                  <a:lnTo>
                    <a:pt x="1972664" y="630365"/>
                  </a:lnTo>
                  <a:lnTo>
                    <a:pt x="2005535" y="664559"/>
                  </a:lnTo>
                  <a:lnTo>
                    <a:pt x="2010190" y="688658"/>
                  </a:lnTo>
                  <a:lnTo>
                    <a:pt x="2033656" y="705136"/>
                  </a:lnTo>
                  <a:lnTo>
                    <a:pt x="2040116" y="699802"/>
                  </a:lnTo>
                  <a:lnTo>
                    <a:pt x="2036601" y="684562"/>
                  </a:lnTo>
                  <a:lnTo>
                    <a:pt x="2049521" y="677513"/>
                  </a:lnTo>
                  <a:lnTo>
                    <a:pt x="2045436" y="666845"/>
                  </a:lnTo>
                  <a:lnTo>
                    <a:pt x="2032421" y="662369"/>
                  </a:lnTo>
                  <a:lnTo>
                    <a:pt x="2027101" y="651796"/>
                  </a:lnTo>
                  <a:lnTo>
                    <a:pt x="2029476" y="634651"/>
                  </a:lnTo>
                  <a:lnTo>
                    <a:pt x="2021876" y="625888"/>
                  </a:lnTo>
                  <a:lnTo>
                    <a:pt x="2028906" y="627031"/>
                  </a:lnTo>
                  <a:lnTo>
                    <a:pt x="2034131" y="633508"/>
                  </a:lnTo>
                  <a:lnTo>
                    <a:pt x="2042396" y="622364"/>
                  </a:lnTo>
                  <a:lnTo>
                    <a:pt x="2056457" y="622935"/>
                  </a:lnTo>
                  <a:lnTo>
                    <a:pt x="2070612" y="628841"/>
                  </a:lnTo>
                  <a:lnTo>
                    <a:pt x="2081157" y="643319"/>
                  </a:lnTo>
                  <a:lnTo>
                    <a:pt x="2091703" y="659797"/>
                  </a:lnTo>
                  <a:cubicBezTo>
                    <a:pt x="2091703" y="659797"/>
                    <a:pt x="2084673" y="663893"/>
                    <a:pt x="2084102" y="665702"/>
                  </a:cubicBezTo>
                  <a:cubicBezTo>
                    <a:pt x="2085499" y="670258"/>
                    <a:pt x="2087475" y="674613"/>
                    <a:pt x="2089993" y="678656"/>
                  </a:cubicBezTo>
                  <a:lnTo>
                    <a:pt x="2103483" y="690944"/>
                  </a:lnTo>
                  <a:lnTo>
                    <a:pt x="2114028" y="705803"/>
                  </a:lnTo>
                  <a:lnTo>
                    <a:pt x="2135119" y="705231"/>
                  </a:lnTo>
                  <a:lnTo>
                    <a:pt x="2137494" y="714756"/>
                  </a:lnTo>
                  <a:lnTo>
                    <a:pt x="2152789" y="716471"/>
                  </a:lnTo>
                  <a:lnTo>
                    <a:pt x="2167420" y="712946"/>
                  </a:lnTo>
                  <a:lnTo>
                    <a:pt x="2171600" y="703421"/>
                  </a:lnTo>
                  <a:lnTo>
                    <a:pt x="2178060" y="712280"/>
                  </a:lnTo>
                  <a:lnTo>
                    <a:pt x="2195065" y="718185"/>
                  </a:lnTo>
                  <a:lnTo>
                    <a:pt x="2209696" y="717042"/>
                  </a:lnTo>
                  <a:lnTo>
                    <a:pt x="2222046" y="703421"/>
                  </a:lnTo>
                  <a:lnTo>
                    <a:pt x="2233162" y="708184"/>
                  </a:lnTo>
                  <a:lnTo>
                    <a:pt x="2241427" y="713423"/>
                  </a:lnTo>
                  <a:lnTo>
                    <a:pt x="2238482" y="725234"/>
                  </a:lnTo>
                  <a:lnTo>
                    <a:pt x="2245797" y="749427"/>
                  </a:lnTo>
                  <a:lnTo>
                    <a:pt x="2235157" y="773906"/>
                  </a:lnTo>
                  <a:lnTo>
                    <a:pt x="2235157" y="805910"/>
                  </a:lnTo>
                  <a:lnTo>
                    <a:pt x="2171030" y="805910"/>
                  </a:lnTo>
                  <a:lnTo>
                    <a:pt x="2146709" y="815435"/>
                  </a:lnTo>
                  <a:lnTo>
                    <a:pt x="2107283" y="795719"/>
                  </a:lnTo>
                  <a:lnTo>
                    <a:pt x="2081442" y="798767"/>
                  </a:lnTo>
                  <a:lnTo>
                    <a:pt x="2037266" y="782765"/>
                  </a:lnTo>
                  <a:lnTo>
                    <a:pt x="2002305" y="782765"/>
                  </a:lnTo>
                  <a:lnTo>
                    <a:pt x="1991665" y="792290"/>
                  </a:lnTo>
                  <a:lnTo>
                    <a:pt x="1997745" y="809054"/>
                  </a:lnTo>
                  <a:lnTo>
                    <a:pt x="1984065" y="822769"/>
                  </a:lnTo>
                  <a:lnTo>
                    <a:pt x="1949009" y="801434"/>
                  </a:lnTo>
                  <a:lnTo>
                    <a:pt x="1921648" y="804482"/>
                  </a:lnTo>
                  <a:lnTo>
                    <a:pt x="1911008" y="786194"/>
                  </a:lnTo>
                  <a:lnTo>
                    <a:pt x="1869871" y="774002"/>
                  </a:lnTo>
                  <a:lnTo>
                    <a:pt x="1841371" y="760190"/>
                  </a:lnTo>
                  <a:lnTo>
                    <a:pt x="1819520" y="749427"/>
                  </a:lnTo>
                  <a:lnTo>
                    <a:pt x="1845361" y="718947"/>
                  </a:lnTo>
                  <a:lnTo>
                    <a:pt x="1837761" y="693039"/>
                  </a:lnTo>
                  <a:lnTo>
                    <a:pt x="1819520" y="682276"/>
                  </a:lnTo>
                  <a:lnTo>
                    <a:pt x="1711407" y="694563"/>
                  </a:lnTo>
                  <a:lnTo>
                    <a:pt x="1668846" y="711327"/>
                  </a:lnTo>
                  <a:lnTo>
                    <a:pt x="1641390" y="712851"/>
                  </a:lnTo>
                  <a:lnTo>
                    <a:pt x="1612890" y="723519"/>
                  </a:lnTo>
                  <a:lnTo>
                    <a:pt x="1577929" y="715899"/>
                  </a:lnTo>
                  <a:lnTo>
                    <a:pt x="1555033" y="743331"/>
                  </a:lnTo>
                  <a:lnTo>
                    <a:pt x="1527672" y="761619"/>
                  </a:lnTo>
                  <a:lnTo>
                    <a:pt x="1502971" y="813530"/>
                  </a:lnTo>
                  <a:lnTo>
                    <a:pt x="1509432" y="836390"/>
                  </a:lnTo>
                  <a:lnTo>
                    <a:pt x="1477511" y="866966"/>
                  </a:lnTo>
                  <a:lnTo>
                    <a:pt x="1445590" y="879158"/>
                  </a:lnTo>
                  <a:lnTo>
                    <a:pt x="1430389" y="907733"/>
                  </a:lnTo>
                  <a:cubicBezTo>
                    <a:pt x="1430389" y="907733"/>
                    <a:pt x="1396854" y="982504"/>
                    <a:pt x="1393814" y="988600"/>
                  </a:cubicBezTo>
                  <a:cubicBezTo>
                    <a:pt x="1390773" y="994696"/>
                    <a:pt x="1393814" y="1032891"/>
                    <a:pt x="1393814" y="1032891"/>
                  </a:cubicBezTo>
                  <a:lnTo>
                    <a:pt x="1407494" y="1077087"/>
                  </a:lnTo>
                  <a:lnTo>
                    <a:pt x="1375573" y="1151858"/>
                  </a:lnTo>
                  <a:lnTo>
                    <a:pt x="1387733" y="1188530"/>
                  </a:lnTo>
                  <a:lnTo>
                    <a:pt x="1404454" y="1222058"/>
                  </a:lnTo>
                  <a:lnTo>
                    <a:pt x="1448630" y="1284637"/>
                  </a:lnTo>
                  <a:cubicBezTo>
                    <a:pt x="1448187" y="1295114"/>
                    <a:pt x="1447743" y="1305592"/>
                    <a:pt x="1447300" y="1316069"/>
                  </a:cubicBezTo>
                  <a:lnTo>
                    <a:pt x="1538312" y="1385507"/>
                  </a:lnTo>
                  <a:lnTo>
                    <a:pt x="1599304" y="1360932"/>
                  </a:lnTo>
                  <a:lnTo>
                    <a:pt x="1658016" y="1379601"/>
                  </a:lnTo>
                  <a:lnTo>
                    <a:pt x="1730978" y="1339977"/>
                  </a:lnTo>
                  <a:cubicBezTo>
                    <a:pt x="1730978" y="1339977"/>
                    <a:pt x="1755393" y="1339977"/>
                    <a:pt x="1762994" y="1353693"/>
                  </a:cubicBezTo>
                  <a:cubicBezTo>
                    <a:pt x="1770594" y="1367409"/>
                    <a:pt x="1775154" y="1379601"/>
                    <a:pt x="1802515" y="1379601"/>
                  </a:cubicBezTo>
                  <a:cubicBezTo>
                    <a:pt x="1829875" y="1379601"/>
                    <a:pt x="1843651" y="1410176"/>
                    <a:pt x="1843651" y="1410176"/>
                  </a:cubicBezTo>
                  <a:lnTo>
                    <a:pt x="1831491" y="1445228"/>
                  </a:lnTo>
                  <a:lnTo>
                    <a:pt x="1837571" y="1463516"/>
                  </a:lnTo>
                  <a:lnTo>
                    <a:pt x="1825410" y="1492091"/>
                  </a:lnTo>
                  <a:lnTo>
                    <a:pt x="1853911" y="1551527"/>
                  </a:lnTo>
                  <a:lnTo>
                    <a:pt x="1875192" y="1597343"/>
                  </a:lnTo>
                  <a:lnTo>
                    <a:pt x="1895047" y="1641634"/>
                  </a:lnTo>
                  <a:lnTo>
                    <a:pt x="1899607" y="1698022"/>
                  </a:lnTo>
                  <a:lnTo>
                    <a:pt x="1895047" y="1730121"/>
                  </a:lnTo>
                  <a:lnTo>
                    <a:pt x="1859991" y="1791176"/>
                  </a:lnTo>
                  <a:lnTo>
                    <a:pt x="1870632" y="1885760"/>
                  </a:lnTo>
                  <a:lnTo>
                    <a:pt x="1882792" y="1907095"/>
                  </a:lnTo>
                  <a:lnTo>
                    <a:pt x="1878232" y="1922336"/>
                  </a:lnTo>
                  <a:lnTo>
                    <a:pt x="1899607" y="1945291"/>
                  </a:lnTo>
                  <a:lnTo>
                    <a:pt x="1913288" y="1998631"/>
                  </a:lnTo>
                  <a:lnTo>
                    <a:pt x="1901127" y="2049018"/>
                  </a:lnTo>
                  <a:lnTo>
                    <a:pt x="1919368" y="2087118"/>
                  </a:lnTo>
                  <a:cubicBezTo>
                    <a:pt x="1919368" y="2087118"/>
                    <a:pt x="1936088" y="2128361"/>
                    <a:pt x="1937608" y="2132933"/>
                  </a:cubicBezTo>
                  <a:cubicBezTo>
                    <a:pt x="1939128" y="2137505"/>
                    <a:pt x="1949769" y="2152745"/>
                    <a:pt x="1948249" y="2160365"/>
                  </a:cubicBezTo>
                  <a:cubicBezTo>
                    <a:pt x="1946729" y="2167985"/>
                    <a:pt x="1942169" y="2187893"/>
                    <a:pt x="1942169" y="2187893"/>
                  </a:cubicBezTo>
                  <a:lnTo>
                    <a:pt x="1948249" y="2218373"/>
                  </a:lnTo>
                  <a:lnTo>
                    <a:pt x="2025866" y="2218373"/>
                  </a:lnTo>
                  <a:lnTo>
                    <a:pt x="2062442" y="2206181"/>
                  </a:lnTo>
                  <a:lnTo>
                    <a:pt x="2152219" y="2114645"/>
                  </a:lnTo>
                  <a:cubicBezTo>
                    <a:pt x="2160428" y="2104920"/>
                    <a:pt x="2168037" y="2094709"/>
                    <a:pt x="2175020" y="2084070"/>
                  </a:cubicBezTo>
                  <a:cubicBezTo>
                    <a:pt x="2176540" y="2079498"/>
                    <a:pt x="2188700" y="2023110"/>
                    <a:pt x="2188700" y="2023110"/>
                  </a:cubicBezTo>
                  <a:lnTo>
                    <a:pt x="2252637" y="1997107"/>
                  </a:lnTo>
                  <a:lnTo>
                    <a:pt x="2252637" y="1947291"/>
                  </a:lnTo>
                  <a:lnTo>
                    <a:pt x="2238957" y="1907572"/>
                  </a:lnTo>
                  <a:lnTo>
                    <a:pt x="2272398" y="1875568"/>
                  </a:lnTo>
                  <a:lnTo>
                    <a:pt x="2362270" y="1823657"/>
                  </a:lnTo>
                  <a:lnTo>
                    <a:pt x="2369870" y="1783937"/>
                  </a:lnTo>
                  <a:lnTo>
                    <a:pt x="2369870" y="1715357"/>
                  </a:lnTo>
                  <a:lnTo>
                    <a:pt x="2353055" y="1663446"/>
                  </a:lnTo>
                  <a:lnTo>
                    <a:pt x="2357615" y="1631442"/>
                  </a:lnTo>
                  <a:lnTo>
                    <a:pt x="2342035" y="1617631"/>
                  </a:lnTo>
                  <a:lnTo>
                    <a:pt x="2371010" y="1574959"/>
                  </a:lnTo>
                  <a:lnTo>
                    <a:pt x="2381651" y="1518476"/>
                  </a:lnTo>
                  <a:lnTo>
                    <a:pt x="2424212" y="1492568"/>
                  </a:lnTo>
                  <a:lnTo>
                    <a:pt x="2433712" y="1466564"/>
                  </a:lnTo>
                  <a:lnTo>
                    <a:pt x="2511329" y="1385888"/>
                  </a:lnTo>
                  <a:lnTo>
                    <a:pt x="2535745" y="1309116"/>
                  </a:lnTo>
                  <a:lnTo>
                    <a:pt x="2558546" y="1266730"/>
                  </a:lnTo>
                  <a:lnTo>
                    <a:pt x="2558546" y="1220915"/>
                  </a:lnTo>
                  <a:lnTo>
                    <a:pt x="2537265" y="1213295"/>
                  </a:lnTo>
                  <a:lnTo>
                    <a:pt x="2512849" y="1233107"/>
                  </a:lnTo>
                  <a:lnTo>
                    <a:pt x="2479408" y="1236155"/>
                  </a:lnTo>
                  <a:lnTo>
                    <a:pt x="2444447" y="1245680"/>
                  </a:lnTo>
                  <a:lnTo>
                    <a:pt x="2415472" y="1227296"/>
                  </a:lnTo>
                  <a:lnTo>
                    <a:pt x="2418511" y="1204436"/>
                  </a:lnTo>
                  <a:lnTo>
                    <a:pt x="2382031" y="1163288"/>
                  </a:lnTo>
                  <a:lnTo>
                    <a:pt x="2345454" y="1141857"/>
                  </a:lnTo>
                  <a:lnTo>
                    <a:pt x="2328734" y="1086993"/>
                  </a:lnTo>
                  <a:lnTo>
                    <a:pt x="2293013" y="1052894"/>
                  </a:lnTo>
                  <a:lnTo>
                    <a:pt x="2289973" y="1010221"/>
                  </a:lnTo>
                  <a:lnTo>
                    <a:pt x="2264037" y="972121"/>
                  </a:lnTo>
                  <a:lnTo>
                    <a:pt x="2232116" y="900494"/>
                  </a:lnTo>
                  <a:lnTo>
                    <a:pt x="2198581" y="866966"/>
                  </a:lnTo>
                  <a:lnTo>
                    <a:pt x="2195540" y="839438"/>
                  </a:lnTo>
                  <a:lnTo>
                    <a:pt x="2209316" y="845630"/>
                  </a:lnTo>
                  <a:lnTo>
                    <a:pt x="2224516" y="857821"/>
                  </a:lnTo>
                  <a:lnTo>
                    <a:pt x="2230596" y="880682"/>
                  </a:lnTo>
                  <a:cubicBezTo>
                    <a:pt x="2242757" y="880682"/>
                    <a:pt x="2247317" y="857821"/>
                    <a:pt x="2247317" y="857821"/>
                  </a:cubicBezTo>
                  <a:lnTo>
                    <a:pt x="2257957" y="880682"/>
                  </a:lnTo>
                  <a:lnTo>
                    <a:pt x="2268597" y="909257"/>
                  </a:lnTo>
                  <a:lnTo>
                    <a:pt x="2302133" y="959644"/>
                  </a:lnTo>
                  <a:lnTo>
                    <a:pt x="2320374" y="962692"/>
                  </a:lnTo>
                  <a:lnTo>
                    <a:pt x="2341654" y="1006983"/>
                  </a:lnTo>
                  <a:lnTo>
                    <a:pt x="2340134" y="1026795"/>
                  </a:lnTo>
                  <a:lnTo>
                    <a:pt x="2401031" y="1089374"/>
                  </a:lnTo>
                  <a:lnTo>
                    <a:pt x="2411671" y="1147286"/>
                  </a:lnTo>
                  <a:lnTo>
                    <a:pt x="2422312" y="1173290"/>
                  </a:lnTo>
                  <a:lnTo>
                    <a:pt x="2442167" y="1193102"/>
                  </a:lnTo>
                  <a:lnTo>
                    <a:pt x="2533465" y="1168718"/>
                  </a:lnTo>
                  <a:lnTo>
                    <a:pt x="2550185" y="1153382"/>
                  </a:lnTo>
                  <a:lnTo>
                    <a:pt x="2589706" y="1141190"/>
                  </a:lnTo>
                  <a:lnTo>
                    <a:pt x="2589706" y="1122902"/>
                  </a:lnTo>
                  <a:lnTo>
                    <a:pt x="2635403" y="1092422"/>
                  </a:lnTo>
                  <a:lnTo>
                    <a:pt x="2654403" y="1056989"/>
                  </a:lnTo>
                  <a:lnTo>
                    <a:pt x="2665423" y="1038987"/>
                  </a:lnTo>
                  <a:lnTo>
                    <a:pt x="2680719" y="1017651"/>
                  </a:lnTo>
                  <a:lnTo>
                    <a:pt x="2655543" y="982885"/>
                  </a:lnTo>
                  <a:lnTo>
                    <a:pt x="2620392" y="953071"/>
                  </a:lnTo>
                  <a:lnTo>
                    <a:pt x="2609182" y="924496"/>
                  </a:lnTo>
                  <a:lnTo>
                    <a:pt x="2596262" y="927544"/>
                  </a:lnTo>
                  <a:lnTo>
                    <a:pt x="2586761" y="954977"/>
                  </a:lnTo>
                  <a:lnTo>
                    <a:pt x="2551800" y="964502"/>
                  </a:lnTo>
                  <a:lnTo>
                    <a:pt x="2533560" y="952310"/>
                  </a:lnTo>
                  <a:lnTo>
                    <a:pt x="2527479" y="926402"/>
                  </a:lnTo>
                  <a:lnTo>
                    <a:pt x="2515319" y="929450"/>
                  </a:lnTo>
                  <a:lnTo>
                    <a:pt x="2496984" y="895826"/>
                  </a:lnTo>
                  <a:lnTo>
                    <a:pt x="2480263" y="886301"/>
                  </a:lnTo>
                  <a:lnTo>
                    <a:pt x="2458983" y="851249"/>
                  </a:lnTo>
                  <a:lnTo>
                    <a:pt x="2474183" y="834390"/>
                  </a:lnTo>
                  <a:lnTo>
                    <a:pt x="2524534" y="876110"/>
                  </a:lnTo>
                  <a:close/>
                  <a:moveTo>
                    <a:pt x="1812015" y="651510"/>
                  </a:moveTo>
                  <a:lnTo>
                    <a:pt x="1815245" y="636937"/>
                  </a:lnTo>
                  <a:lnTo>
                    <a:pt x="1815245" y="615982"/>
                  </a:lnTo>
                  <a:cubicBezTo>
                    <a:pt x="1811948" y="613046"/>
                    <a:pt x="1807901" y="611098"/>
                    <a:pt x="1803560" y="610362"/>
                  </a:cubicBezTo>
                  <a:cubicBezTo>
                    <a:pt x="1800444" y="610367"/>
                    <a:pt x="1797432" y="611519"/>
                    <a:pt x="1795104" y="613601"/>
                  </a:cubicBezTo>
                  <a:lnTo>
                    <a:pt x="1795104" y="636937"/>
                  </a:lnTo>
                  <a:cubicBezTo>
                    <a:pt x="1795921" y="641759"/>
                    <a:pt x="1795921" y="646688"/>
                    <a:pt x="1795104" y="651510"/>
                  </a:cubicBezTo>
                  <a:lnTo>
                    <a:pt x="1812015" y="651510"/>
                  </a:lnTo>
                  <a:close/>
                  <a:moveTo>
                    <a:pt x="1812015" y="588550"/>
                  </a:moveTo>
                  <a:cubicBezTo>
                    <a:pt x="1812642" y="583327"/>
                    <a:pt x="1808927" y="578583"/>
                    <a:pt x="1803721" y="577954"/>
                  </a:cubicBezTo>
                  <a:cubicBezTo>
                    <a:pt x="1802714" y="577832"/>
                    <a:pt x="1801698" y="577872"/>
                    <a:pt x="1800710" y="578072"/>
                  </a:cubicBezTo>
                  <a:lnTo>
                    <a:pt x="1795104" y="594169"/>
                  </a:lnTo>
                  <a:lnTo>
                    <a:pt x="1800710" y="606266"/>
                  </a:lnTo>
                  <a:lnTo>
                    <a:pt x="1812015" y="606266"/>
                  </a:lnTo>
                  <a:lnTo>
                    <a:pt x="1812015" y="588550"/>
                  </a:lnTo>
                  <a:close/>
                  <a:moveTo>
                    <a:pt x="1396854" y="171926"/>
                  </a:moveTo>
                  <a:lnTo>
                    <a:pt x="1453855" y="171926"/>
                  </a:lnTo>
                  <a:lnTo>
                    <a:pt x="1484921" y="127063"/>
                  </a:lnTo>
                  <a:lnTo>
                    <a:pt x="1556458" y="127063"/>
                  </a:lnTo>
                  <a:lnTo>
                    <a:pt x="1567953" y="98488"/>
                  </a:lnTo>
                  <a:lnTo>
                    <a:pt x="1611939" y="75152"/>
                  </a:lnTo>
                  <a:cubicBezTo>
                    <a:pt x="1632745" y="56960"/>
                    <a:pt x="1611939" y="24003"/>
                    <a:pt x="1611939" y="24003"/>
                  </a:cubicBezTo>
                  <a:lnTo>
                    <a:pt x="1522257" y="12764"/>
                  </a:lnTo>
                  <a:lnTo>
                    <a:pt x="1433145" y="24194"/>
                  </a:lnTo>
                  <a:lnTo>
                    <a:pt x="1303561" y="0"/>
                  </a:lnTo>
                  <a:lnTo>
                    <a:pt x="1223664" y="36385"/>
                  </a:lnTo>
                  <a:cubicBezTo>
                    <a:pt x="1223664" y="36385"/>
                    <a:pt x="1166187" y="67532"/>
                    <a:pt x="1158397" y="64961"/>
                  </a:cubicBezTo>
                  <a:cubicBezTo>
                    <a:pt x="1142874" y="63646"/>
                    <a:pt x="1127274" y="63646"/>
                    <a:pt x="1111751" y="64961"/>
                  </a:cubicBezTo>
                  <a:cubicBezTo>
                    <a:pt x="1111751" y="64961"/>
                    <a:pt x="1140252" y="90869"/>
                    <a:pt x="1153172" y="93536"/>
                  </a:cubicBezTo>
                  <a:cubicBezTo>
                    <a:pt x="1162615" y="94992"/>
                    <a:pt x="1172229" y="94992"/>
                    <a:pt x="1181673" y="93536"/>
                  </a:cubicBezTo>
                  <a:cubicBezTo>
                    <a:pt x="1181673" y="93536"/>
                    <a:pt x="1181673" y="118872"/>
                    <a:pt x="1186898" y="124682"/>
                  </a:cubicBezTo>
                  <a:cubicBezTo>
                    <a:pt x="1205043" y="145542"/>
                    <a:pt x="1167897" y="161068"/>
                    <a:pt x="1167897" y="161068"/>
                  </a:cubicBezTo>
                  <a:lnTo>
                    <a:pt x="1167897" y="185642"/>
                  </a:lnTo>
                  <a:cubicBezTo>
                    <a:pt x="1167897" y="185642"/>
                    <a:pt x="1171982" y="232029"/>
                    <a:pt x="1179678" y="229933"/>
                  </a:cubicBezTo>
                  <a:cubicBezTo>
                    <a:pt x="1187373" y="227838"/>
                    <a:pt x="1200008" y="254603"/>
                    <a:pt x="1200008" y="254603"/>
                  </a:cubicBezTo>
                  <a:lnTo>
                    <a:pt x="1223854" y="280606"/>
                  </a:lnTo>
                  <a:lnTo>
                    <a:pt x="1267460" y="280606"/>
                  </a:lnTo>
                  <a:lnTo>
                    <a:pt x="1321897" y="215646"/>
                  </a:lnTo>
                  <a:lnTo>
                    <a:pt x="1375478" y="192310"/>
                  </a:lnTo>
                  <a:lnTo>
                    <a:pt x="1396854" y="171926"/>
                  </a:lnTo>
                  <a:close/>
                  <a:moveTo>
                    <a:pt x="2516459" y="1725835"/>
                  </a:moveTo>
                  <a:lnTo>
                    <a:pt x="2509429" y="1706785"/>
                  </a:lnTo>
                  <a:lnTo>
                    <a:pt x="2501354" y="1714786"/>
                  </a:lnTo>
                  <a:lnTo>
                    <a:pt x="2494324" y="1730978"/>
                  </a:lnTo>
                  <a:lnTo>
                    <a:pt x="2478268" y="1740503"/>
                  </a:lnTo>
                  <a:lnTo>
                    <a:pt x="2471238" y="1761744"/>
                  </a:lnTo>
                  <a:lnTo>
                    <a:pt x="2461168" y="1786890"/>
                  </a:lnTo>
                  <a:lnTo>
                    <a:pt x="2421932" y="1798987"/>
                  </a:lnTo>
                  <a:lnTo>
                    <a:pt x="2404831" y="1828229"/>
                  </a:lnTo>
                  <a:lnTo>
                    <a:pt x="2400841" y="1876616"/>
                  </a:lnTo>
                  <a:lnTo>
                    <a:pt x="2386781" y="1900619"/>
                  </a:lnTo>
                  <a:lnTo>
                    <a:pt x="2370725" y="1917764"/>
                  </a:lnTo>
                  <a:lnTo>
                    <a:pt x="2376710" y="1946339"/>
                  </a:lnTo>
                  <a:lnTo>
                    <a:pt x="2387826" y="1959483"/>
                  </a:lnTo>
                  <a:lnTo>
                    <a:pt x="2376710" y="1974533"/>
                  </a:lnTo>
                  <a:lnTo>
                    <a:pt x="2387826" y="1984058"/>
                  </a:lnTo>
                  <a:lnTo>
                    <a:pt x="2424972" y="1984058"/>
                  </a:lnTo>
                  <a:lnTo>
                    <a:pt x="2446062" y="1952816"/>
                  </a:lnTo>
                  <a:cubicBezTo>
                    <a:pt x="2446062" y="1952816"/>
                    <a:pt x="2463163" y="1916525"/>
                    <a:pt x="2463163" y="1913477"/>
                  </a:cubicBezTo>
                  <a:cubicBezTo>
                    <a:pt x="2463163" y="1910429"/>
                    <a:pt x="2471238" y="1877187"/>
                    <a:pt x="2471238" y="1877187"/>
                  </a:cubicBezTo>
                  <a:lnTo>
                    <a:pt x="2500309" y="1839087"/>
                  </a:lnTo>
                  <a:lnTo>
                    <a:pt x="2500309" y="1786319"/>
                  </a:lnTo>
                  <a:lnTo>
                    <a:pt x="2520449" y="1786319"/>
                  </a:lnTo>
                  <a:lnTo>
                    <a:pt x="2514464" y="1748981"/>
                  </a:lnTo>
                  <a:lnTo>
                    <a:pt x="2516459" y="1725835"/>
                  </a:lnTo>
                  <a:close/>
                  <a:moveTo>
                    <a:pt x="487109" y="952881"/>
                  </a:moveTo>
                  <a:lnTo>
                    <a:pt x="443027" y="937832"/>
                  </a:lnTo>
                  <a:cubicBezTo>
                    <a:pt x="443027" y="937832"/>
                    <a:pt x="430772" y="939546"/>
                    <a:pt x="416427" y="942975"/>
                  </a:cubicBezTo>
                  <a:cubicBezTo>
                    <a:pt x="405872" y="945099"/>
                    <a:pt x="395564" y="948290"/>
                    <a:pt x="385646" y="952500"/>
                  </a:cubicBezTo>
                  <a:lnTo>
                    <a:pt x="448158" y="973836"/>
                  </a:lnTo>
                  <a:lnTo>
                    <a:pt x="473428" y="973836"/>
                  </a:lnTo>
                  <a:lnTo>
                    <a:pt x="515609" y="1010221"/>
                  </a:lnTo>
                  <a:lnTo>
                    <a:pt x="544110" y="1010221"/>
                  </a:lnTo>
                  <a:cubicBezTo>
                    <a:pt x="544110" y="1010221"/>
                    <a:pt x="567386" y="999839"/>
                    <a:pt x="559596" y="981646"/>
                  </a:cubicBezTo>
                  <a:lnTo>
                    <a:pt x="523400" y="968597"/>
                  </a:lnTo>
                  <a:lnTo>
                    <a:pt x="487109" y="9528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17"/>
            <p:cNvSpPr/>
            <p:nvPr/>
          </p:nvSpPr>
          <p:spPr>
            <a:xfrm>
              <a:off x="2963026" y="773963"/>
              <a:ext cx="2815611" cy="2175092"/>
            </a:xfrm>
            <a:custGeom>
              <a:avLst/>
              <a:gdLst/>
              <a:ahLst/>
              <a:cxnLst/>
              <a:rect l="l" t="t" r="r" b="b"/>
              <a:pathLst>
                <a:path w="2815611" h="2175092" extrusionOk="0">
                  <a:moveTo>
                    <a:pt x="1577728" y="1854137"/>
                  </a:moveTo>
                  <a:cubicBezTo>
                    <a:pt x="783307" y="1853603"/>
                    <a:pt x="139725" y="1207484"/>
                    <a:pt x="140258" y="410994"/>
                  </a:cubicBezTo>
                  <a:cubicBezTo>
                    <a:pt x="140350" y="271815"/>
                    <a:pt x="160537" y="133380"/>
                    <a:pt x="200190" y="0"/>
                  </a:cubicBezTo>
                  <a:cubicBezTo>
                    <a:pt x="-203778" y="685400"/>
                    <a:pt x="22925" y="1569358"/>
                    <a:pt x="706545" y="1974380"/>
                  </a:cubicBezTo>
                  <a:cubicBezTo>
                    <a:pt x="1390164" y="2379402"/>
                    <a:pt x="2271836" y="2152107"/>
                    <a:pt x="2675797" y="1466707"/>
                  </a:cubicBezTo>
                  <a:cubicBezTo>
                    <a:pt x="2735230" y="1365885"/>
                    <a:pt x="2782181" y="1258167"/>
                    <a:pt x="2815612" y="1145953"/>
                  </a:cubicBezTo>
                  <a:cubicBezTo>
                    <a:pt x="2557081" y="1585036"/>
                    <a:pt x="2086286" y="1854375"/>
                    <a:pt x="1577728" y="1854137"/>
                  </a:cubicBezTo>
                  <a:close/>
                </a:path>
              </a:pathLst>
            </a:custGeom>
            <a:solidFill>
              <a:srgbClr val="000000">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17"/>
            <p:cNvSpPr/>
            <p:nvPr/>
          </p:nvSpPr>
          <p:spPr>
            <a:xfrm>
              <a:off x="2183550" y="4458424"/>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17"/>
            <p:cNvSpPr/>
            <p:nvPr/>
          </p:nvSpPr>
          <p:spPr>
            <a:xfrm>
              <a:off x="2233331"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17"/>
            <p:cNvSpPr/>
            <p:nvPr/>
          </p:nvSpPr>
          <p:spPr>
            <a:xfrm>
              <a:off x="2233331"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17"/>
            <p:cNvSpPr/>
            <p:nvPr/>
          </p:nvSpPr>
          <p:spPr>
            <a:xfrm>
              <a:off x="2447182"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17"/>
            <p:cNvSpPr/>
            <p:nvPr/>
          </p:nvSpPr>
          <p:spPr>
            <a:xfrm>
              <a:off x="2726476" y="4553957"/>
              <a:ext cx="159649" cy="89989"/>
            </a:xfrm>
            <a:custGeom>
              <a:avLst/>
              <a:gdLst/>
              <a:ahLst/>
              <a:cxnLst/>
              <a:rect l="l" t="t" r="r" b="b"/>
              <a:pathLst>
                <a:path w="159649" h="89989" extrusionOk="0">
                  <a:moveTo>
                    <a:pt x="8089" y="21720"/>
                  </a:moveTo>
                  <a:cubicBezTo>
                    <a:pt x="26619" y="26806"/>
                    <a:pt x="46400" y="24415"/>
                    <a:pt x="63190" y="15052"/>
                  </a:cubicBezTo>
                  <a:cubicBezTo>
                    <a:pt x="76395" y="15052"/>
                    <a:pt x="148692" y="-15523"/>
                    <a:pt x="158193" y="10480"/>
                  </a:cubicBezTo>
                  <a:cubicBezTo>
                    <a:pt x="166743" y="33150"/>
                    <a:pt x="135582" y="54200"/>
                    <a:pt x="118862" y="58105"/>
                  </a:cubicBezTo>
                  <a:cubicBezTo>
                    <a:pt x="82476" y="66963"/>
                    <a:pt x="55590" y="85156"/>
                    <a:pt x="40959" y="88204"/>
                  </a:cubicBezTo>
                  <a:cubicBezTo>
                    <a:pt x="30034" y="90490"/>
                    <a:pt x="15974" y="92014"/>
                    <a:pt x="7329" y="83442"/>
                  </a:cubicBezTo>
                  <a:cubicBezTo>
                    <a:pt x="-3027" y="73345"/>
                    <a:pt x="-2077" y="35245"/>
                    <a:pt x="8089"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17"/>
            <p:cNvSpPr/>
            <p:nvPr/>
          </p:nvSpPr>
          <p:spPr>
            <a:xfrm>
              <a:off x="2729149" y="4569009"/>
              <a:ext cx="157010" cy="75128"/>
            </a:xfrm>
            <a:custGeom>
              <a:avLst/>
              <a:gdLst/>
              <a:ahLst/>
              <a:cxnLst/>
              <a:rect l="l" t="t" r="r" b="b"/>
              <a:pathLst>
                <a:path w="157010" h="75128" extrusionOk="0">
                  <a:moveTo>
                    <a:pt x="38381" y="67056"/>
                  </a:moveTo>
                  <a:cubicBezTo>
                    <a:pt x="53011" y="63913"/>
                    <a:pt x="79897" y="45815"/>
                    <a:pt x="116283" y="36957"/>
                  </a:cubicBezTo>
                  <a:cubicBezTo>
                    <a:pt x="130249" y="33528"/>
                    <a:pt x="154284" y="17907"/>
                    <a:pt x="156754" y="0"/>
                  </a:cubicBezTo>
                  <a:cubicBezTo>
                    <a:pt x="159984" y="20860"/>
                    <a:pt x="131864" y="39434"/>
                    <a:pt x="116283" y="43244"/>
                  </a:cubicBezTo>
                  <a:cubicBezTo>
                    <a:pt x="79897" y="52102"/>
                    <a:pt x="53011" y="70295"/>
                    <a:pt x="38381" y="73343"/>
                  </a:cubicBezTo>
                  <a:cubicBezTo>
                    <a:pt x="27456" y="75629"/>
                    <a:pt x="13395" y="77153"/>
                    <a:pt x="4750" y="68580"/>
                  </a:cubicBezTo>
                  <a:cubicBezTo>
                    <a:pt x="2496" y="66075"/>
                    <a:pt x="867" y="63075"/>
                    <a:pt x="0" y="59817"/>
                  </a:cubicBezTo>
                  <a:cubicBezTo>
                    <a:pt x="10928" y="68189"/>
                    <a:pt x="25166" y="70876"/>
                    <a:pt x="38381"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17"/>
            <p:cNvSpPr/>
            <p:nvPr/>
          </p:nvSpPr>
          <p:spPr>
            <a:xfrm>
              <a:off x="2596621" y="4484615"/>
              <a:ext cx="159662" cy="89989"/>
            </a:xfrm>
            <a:custGeom>
              <a:avLst/>
              <a:gdLst/>
              <a:ahLst/>
              <a:cxnLst/>
              <a:rect l="l" t="t" r="r" b="b"/>
              <a:pathLst>
                <a:path w="159662" h="89989" extrusionOk="0">
                  <a:moveTo>
                    <a:pt x="8075" y="21720"/>
                  </a:moveTo>
                  <a:cubicBezTo>
                    <a:pt x="26602" y="26863"/>
                    <a:pt x="46403" y="24463"/>
                    <a:pt x="63177" y="15052"/>
                  </a:cubicBezTo>
                  <a:cubicBezTo>
                    <a:pt x="76382" y="15052"/>
                    <a:pt x="148679" y="-15523"/>
                    <a:pt x="158179" y="10480"/>
                  </a:cubicBezTo>
                  <a:cubicBezTo>
                    <a:pt x="166825" y="33245"/>
                    <a:pt x="135569" y="54295"/>
                    <a:pt x="118943" y="58105"/>
                  </a:cubicBezTo>
                  <a:cubicBezTo>
                    <a:pt x="82557" y="66963"/>
                    <a:pt x="55672" y="85156"/>
                    <a:pt x="41041" y="88204"/>
                  </a:cubicBezTo>
                  <a:cubicBezTo>
                    <a:pt x="30116" y="90490"/>
                    <a:pt x="16055" y="92014"/>
                    <a:pt x="7410" y="83442"/>
                  </a:cubicBezTo>
                  <a:cubicBezTo>
                    <a:pt x="-3040" y="73345"/>
                    <a:pt x="-2090" y="35245"/>
                    <a:pt x="8075"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17"/>
            <p:cNvSpPr/>
            <p:nvPr/>
          </p:nvSpPr>
          <p:spPr>
            <a:xfrm>
              <a:off x="2599186" y="4499667"/>
              <a:ext cx="157105" cy="75128"/>
            </a:xfrm>
            <a:custGeom>
              <a:avLst/>
              <a:gdLst/>
              <a:ahLst/>
              <a:cxnLst/>
              <a:rect l="l" t="t" r="r" b="b"/>
              <a:pathLst>
                <a:path w="157105" h="75128" extrusionOk="0">
                  <a:moveTo>
                    <a:pt x="38476" y="67056"/>
                  </a:moveTo>
                  <a:cubicBezTo>
                    <a:pt x="53106" y="64008"/>
                    <a:pt x="79992" y="45815"/>
                    <a:pt x="116378" y="36957"/>
                  </a:cubicBezTo>
                  <a:cubicBezTo>
                    <a:pt x="130344" y="33528"/>
                    <a:pt x="154379" y="17907"/>
                    <a:pt x="156849" y="0"/>
                  </a:cubicBezTo>
                  <a:cubicBezTo>
                    <a:pt x="160079" y="20955"/>
                    <a:pt x="131959" y="39434"/>
                    <a:pt x="116378" y="43244"/>
                  </a:cubicBezTo>
                  <a:cubicBezTo>
                    <a:pt x="79992" y="52102"/>
                    <a:pt x="53106" y="70295"/>
                    <a:pt x="38476" y="73343"/>
                  </a:cubicBezTo>
                  <a:cubicBezTo>
                    <a:pt x="27551" y="75629"/>
                    <a:pt x="13490" y="77153"/>
                    <a:pt x="4845" y="68580"/>
                  </a:cubicBezTo>
                  <a:cubicBezTo>
                    <a:pt x="2578" y="66113"/>
                    <a:pt x="919" y="63141"/>
                    <a:pt x="0" y="59912"/>
                  </a:cubicBezTo>
                  <a:cubicBezTo>
                    <a:pt x="10998" y="68209"/>
                    <a:pt x="25243" y="70856"/>
                    <a:pt x="38476"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17"/>
            <p:cNvSpPr/>
            <p:nvPr/>
          </p:nvSpPr>
          <p:spPr>
            <a:xfrm>
              <a:off x="2302147" y="4142110"/>
              <a:ext cx="514696" cy="443940"/>
            </a:xfrm>
            <a:custGeom>
              <a:avLst/>
              <a:gdLst/>
              <a:ahLst/>
              <a:cxnLst/>
              <a:rect l="l" t="t" r="r" b="b"/>
              <a:pathLst>
                <a:path w="514696" h="443940" extrusionOk="0">
                  <a:moveTo>
                    <a:pt x="99908" y="274309"/>
                  </a:moveTo>
                  <a:cubicBezTo>
                    <a:pt x="156055" y="299074"/>
                    <a:pt x="209066" y="302884"/>
                    <a:pt x="252388" y="279643"/>
                  </a:cubicBezTo>
                  <a:lnTo>
                    <a:pt x="297134" y="253735"/>
                  </a:lnTo>
                  <a:cubicBezTo>
                    <a:pt x="299794" y="311647"/>
                    <a:pt x="302359" y="367273"/>
                    <a:pt x="302359" y="367273"/>
                  </a:cubicBezTo>
                  <a:cubicBezTo>
                    <a:pt x="302359" y="367273"/>
                    <a:pt x="336655" y="393371"/>
                    <a:pt x="363351" y="370130"/>
                  </a:cubicBezTo>
                  <a:cubicBezTo>
                    <a:pt x="363351" y="370130"/>
                    <a:pt x="368956" y="288787"/>
                    <a:pt x="374656" y="208872"/>
                  </a:cubicBezTo>
                  <a:lnTo>
                    <a:pt x="421872" y="181440"/>
                  </a:lnTo>
                  <a:cubicBezTo>
                    <a:pt x="420813" y="185707"/>
                    <a:pt x="420239" y="190089"/>
                    <a:pt x="420162" y="194489"/>
                  </a:cubicBezTo>
                  <a:cubicBezTo>
                    <a:pt x="420162" y="209729"/>
                    <a:pt x="430992" y="435472"/>
                    <a:pt x="430992" y="435472"/>
                  </a:cubicBezTo>
                  <a:cubicBezTo>
                    <a:pt x="430992" y="435472"/>
                    <a:pt x="465573" y="456141"/>
                    <a:pt x="492269" y="432900"/>
                  </a:cubicBezTo>
                  <a:cubicBezTo>
                    <a:pt x="492269" y="432900"/>
                    <a:pt x="510225" y="171248"/>
                    <a:pt x="514405" y="129434"/>
                  </a:cubicBezTo>
                  <a:cubicBezTo>
                    <a:pt x="519060" y="82475"/>
                    <a:pt x="466903" y="59329"/>
                    <a:pt x="434033" y="71331"/>
                  </a:cubicBezTo>
                  <a:lnTo>
                    <a:pt x="383681" y="90381"/>
                  </a:lnTo>
                  <a:cubicBezTo>
                    <a:pt x="384726" y="77236"/>
                    <a:pt x="385581" y="67045"/>
                    <a:pt x="386151" y="61330"/>
                  </a:cubicBezTo>
                  <a:cubicBezTo>
                    <a:pt x="390806" y="14276"/>
                    <a:pt x="338650" y="-8870"/>
                    <a:pt x="305874" y="3132"/>
                  </a:cubicBezTo>
                  <a:cubicBezTo>
                    <a:pt x="275853" y="14086"/>
                    <a:pt x="73213" y="90286"/>
                    <a:pt x="73213" y="90286"/>
                  </a:cubicBezTo>
                  <a:cubicBezTo>
                    <a:pt x="74494" y="109831"/>
                    <a:pt x="76873" y="129300"/>
                    <a:pt x="80338" y="148579"/>
                  </a:cubicBezTo>
                  <a:lnTo>
                    <a:pt x="346" y="141816"/>
                  </a:lnTo>
                  <a:cubicBezTo>
                    <a:pt x="-4594" y="217254"/>
                    <a:pt x="44142" y="249544"/>
                    <a:pt x="99908" y="274309"/>
                  </a:cubicBezTo>
                  <a:close/>
                  <a:moveTo>
                    <a:pt x="240132" y="144293"/>
                  </a:moveTo>
                  <a:lnTo>
                    <a:pt x="293714" y="113241"/>
                  </a:lnTo>
                  <a:cubicBezTo>
                    <a:pt x="292795" y="117022"/>
                    <a:pt x="292191" y="120880"/>
                    <a:pt x="291909" y="124766"/>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17"/>
            <p:cNvSpPr/>
            <p:nvPr/>
          </p:nvSpPr>
          <p:spPr>
            <a:xfrm>
              <a:off x="2258507" y="4054849"/>
              <a:ext cx="110678" cy="194691"/>
            </a:xfrm>
            <a:custGeom>
              <a:avLst/>
              <a:gdLst/>
              <a:ahLst/>
              <a:cxnLst/>
              <a:rect l="l" t="t" r="r" b="b"/>
              <a:pathLst>
                <a:path w="110678" h="194691" extrusionOk="0">
                  <a:moveTo>
                    <a:pt x="0" y="0"/>
                  </a:moveTo>
                  <a:cubicBezTo>
                    <a:pt x="0" y="0"/>
                    <a:pt x="6555" y="99917"/>
                    <a:pt x="19666" y="114300"/>
                  </a:cubicBezTo>
                  <a:cubicBezTo>
                    <a:pt x="32776" y="128683"/>
                    <a:pt x="76667" y="138493"/>
                    <a:pt x="76667" y="138493"/>
                  </a:cubicBezTo>
                  <a:lnTo>
                    <a:pt x="110678" y="194691"/>
                  </a:lnTo>
                  <a:cubicBezTo>
                    <a:pt x="110678" y="194691"/>
                    <a:pt x="79612" y="16192"/>
                    <a:pt x="72677" y="11906"/>
                  </a:cubicBezTo>
                  <a:cubicBezTo>
                    <a:pt x="65742" y="7620"/>
                    <a:pt x="0" y="0"/>
                    <a:pt x="0"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17"/>
            <p:cNvSpPr/>
            <p:nvPr/>
          </p:nvSpPr>
          <p:spPr>
            <a:xfrm>
              <a:off x="2250051" y="3940511"/>
              <a:ext cx="73912" cy="142900"/>
            </a:xfrm>
            <a:custGeom>
              <a:avLst/>
              <a:gdLst/>
              <a:ahLst/>
              <a:cxnLst/>
              <a:rect l="l" t="t" r="r" b="b"/>
              <a:pathLst>
                <a:path w="73912" h="142900" extrusionOk="0">
                  <a:moveTo>
                    <a:pt x="73912" y="3467"/>
                  </a:moveTo>
                  <a:cubicBezTo>
                    <a:pt x="56731" y="-4505"/>
                    <a:pt x="36318" y="1677"/>
                    <a:pt x="26411" y="17850"/>
                  </a:cubicBezTo>
                  <a:cubicBezTo>
                    <a:pt x="13965" y="38614"/>
                    <a:pt x="950" y="109957"/>
                    <a:pt x="0" y="122149"/>
                  </a:cubicBezTo>
                  <a:cubicBezTo>
                    <a:pt x="0" y="122149"/>
                    <a:pt x="17575" y="146533"/>
                    <a:pt x="43891" y="1424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17"/>
            <p:cNvSpPr/>
            <p:nvPr/>
          </p:nvSpPr>
          <p:spPr>
            <a:xfrm>
              <a:off x="2326123" y="3751123"/>
              <a:ext cx="169201" cy="272154"/>
            </a:xfrm>
            <a:custGeom>
              <a:avLst/>
              <a:gdLst/>
              <a:ahLst/>
              <a:cxnLst/>
              <a:rect l="l" t="t" r="r" b="b"/>
              <a:pathLst>
                <a:path w="169201" h="272154" extrusionOk="0">
                  <a:moveTo>
                    <a:pt x="9431" y="194093"/>
                  </a:moveTo>
                  <a:cubicBezTo>
                    <a:pt x="26626" y="194951"/>
                    <a:pt x="39452" y="199427"/>
                    <a:pt x="41542" y="194093"/>
                  </a:cubicBezTo>
                  <a:cubicBezTo>
                    <a:pt x="43431" y="185197"/>
                    <a:pt x="44764" y="176196"/>
                    <a:pt x="45532" y="167138"/>
                  </a:cubicBezTo>
                  <a:cubicBezTo>
                    <a:pt x="43537" y="162185"/>
                    <a:pt x="41827" y="156755"/>
                    <a:pt x="41827" y="156755"/>
                  </a:cubicBezTo>
                  <a:cubicBezTo>
                    <a:pt x="20166" y="143420"/>
                    <a:pt x="13326" y="119989"/>
                    <a:pt x="10571" y="92748"/>
                  </a:cubicBezTo>
                  <a:cubicBezTo>
                    <a:pt x="5726" y="46170"/>
                    <a:pt x="30806" y="5308"/>
                    <a:pt x="77073" y="450"/>
                  </a:cubicBezTo>
                  <a:cubicBezTo>
                    <a:pt x="120774" y="-4122"/>
                    <a:pt x="153075" y="26644"/>
                    <a:pt x="161530" y="68935"/>
                  </a:cubicBezTo>
                  <a:cubicBezTo>
                    <a:pt x="166185" y="89890"/>
                    <a:pt x="175400" y="129324"/>
                    <a:pt x="162955" y="163613"/>
                  </a:cubicBezTo>
                  <a:cubicBezTo>
                    <a:pt x="156020" y="182663"/>
                    <a:pt x="146995" y="198094"/>
                    <a:pt x="138064" y="201047"/>
                  </a:cubicBezTo>
                  <a:cubicBezTo>
                    <a:pt x="129411" y="200818"/>
                    <a:pt x="120781" y="200056"/>
                    <a:pt x="112224" y="198761"/>
                  </a:cubicBezTo>
                  <a:lnTo>
                    <a:pt x="112224" y="198761"/>
                  </a:lnTo>
                  <a:cubicBezTo>
                    <a:pt x="112224" y="198761"/>
                    <a:pt x="109943" y="211715"/>
                    <a:pt x="108328" y="220097"/>
                  </a:cubicBezTo>
                  <a:cubicBezTo>
                    <a:pt x="106713" y="228479"/>
                    <a:pt x="107378" y="232765"/>
                    <a:pt x="123814" y="242957"/>
                  </a:cubicBezTo>
                  <a:cubicBezTo>
                    <a:pt x="140249" y="253149"/>
                    <a:pt x="98923" y="274103"/>
                    <a:pt x="71847" y="272008"/>
                  </a:cubicBezTo>
                  <a:cubicBezTo>
                    <a:pt x="44772" y="269912"/>
                    <a:pt x="14276" y="253625"/>
                    <a:pt x="5916" y="236003"/>
                  </a:cubicBezTo>
                  <a:cubicBezTo>
                    <a:pt x="-2825" y="216668"/>
                    <a:pt x="-2065" y="193522"/>
                    <a:pt x="9431" y="194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0" name="Google Shape;620;p17"/>
            <p:cNvGrpSpPr/>
            <p:nvPr/>
          </p:nvGrpSpPr>
          <p:grpSpPr>
            <a:xfrm>
              <a:off x="2428704" y="3970322"/>
              <a:ext cx="350131" cy="370523"/>
              <a:chOff x="4512354" y="4952197"/>
              <a:chExt cx="350131" cy="370523"/>
            </a:xfrm>
          </p:grpSpPr>
          <p:grpSp>
            <p:nvGrpSpPr>
              <p:cNvPr id="621" name="Google Shape;621;p17"/>
              <p:cNvGrpSpPr/>
              <p:nvPr/>
            </p:nvGrpSpPr>
            <p:grpSpPr>
              <a:xfrm>
                <a:off x="4512354" y="5116449"/>
                <a:ext cx="343196" cy="206271"/>
                <a:chOff x="4512354" y="5116449"/>
                <a:chExt cx="343196" cy="206271"/>
              </a:xfrm>
            </p:grpSpPr>
            <p:sp>
              <p:nvSpPr>
                <p:cNvPr id="622" name="Google Shape;622;p17"/>
                <p:cNvSpPr/>
                <p:nvPr/>
              </p:nvSpPr>
              <p:spPr>
                <a:xfrm>
                  <a:off x="4512496" y="5200650"/>
                  <a:ext cx="343054" cy="122070"/>
                </a:xfrm>
                <a:custGeom>
                  <a:avLst/>
                  <a:gdLst/>
                  <a:ahLst/>
                  <a:cxnLst/>
                  <a:rect l="l" t="t" r="r" b="b"/>
                  <a:pathLst>
                    <a:path w="343054" h="122070" extrusionOk="0">
                      <a:moveTo>
                        <a:pt x="343054" y="31909"/>
                      </a:moveTo>
                      <a:lnTo>
                        <a:pt x="343054" y="31909"/>
                      </a:lnTo>
                      <a:cubicBezTo>
                        <a:pt x="343053" y="36890"/>
                        <a:pt x="340413" y="41500"/>
                        <a:pt x="336119" y="44005"/>
                      </a:cubicBezTo>
                      <a:lnTo>
                        <a:pt x="204921" y="120205"/>
                      </a:lnTo>
                      <a:cubicBezTo>
                        <a:pt x="200594" y="122692"/>
                        <a:pt x="195282" y="122692"/>
                        <a:pt x="190955" y="120205"/>
                      </a:cubicBezTo>
                      <a:lnTo>
                        <a:pt x="7030" y="13526"/>
                      </a:lnTo>
                      <a:cubicBezTo>
                        <a:pt x="2686" y="11059"/>
                        <a:pt x="0" y="6439"/>
                        <a:pt x="0" y="1429"/>
                      </a:cubicBezTo>
                      <a:lnTo>
                        <a:pt x="0"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17"/>
                <p:cNvSpPr/>
                <p:nvPr/>
              </p:nvSpPr>
              <p:spPr>
                <a:xfrm>
                  <a:off x="4710387" y="5232749"/>
                  <a:ext cx="145163" cy="89916"/>
                </a:xfrm>
                <a:custGeom>
                  <a:avLst/>
                  <a:gdLst/>
                  <a:ahLst/>
                  <a:cxnLst/>
                  <a:rect l="l" t="t" r="r" b="b"/>
                  <a:pathLst>
                    <a:path w="145163" h="89916" extrusionOk="0">
                      <a:moveTo>
                        <a:pt x="138229" y="11906"/>
                      </a:moveTo>
                      <a:lnTo>
                        <a:pt x="7030" y="88106"/>
                      </a:lnTo>
                      <a:cubicBezTo>
                        <a:pt x="4885" y="89316"/>
                        <a:pt x="2461" y="89945"/>
                        <a:pt x="0" y="89916"/>
                      </a:cubicBezTo>
                      <a:lnTo>
                        <a:pt x="0" y="0"/>
                      </a:lnTo>
                      <a:lnTo>
                        <a:pt x="145164" y="0"/>
                      </a:lnTo>
                      <a:cubicBezTo>
                        <a:pt x="145097" y="4915"/>
                        <a:pt x="142464" y="9430"/>
                        <a:pt x="138229" y="11906"/>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17"/>
                <p:cNvSpPr/>
                <p:nvPr/>
              </p:nvSpPr>
              <p:spPr>
                <a:xfrm>
                  <a:off x="4512354" y="5116449"/>
                  <a:ext cx="343006" cy="198541"/>
                </a:xfrm>
                <a:custGeom>
                  <a:avLst/>
                  <a:gdLst/>
                  <a:ahLst/>
                  <a:cxnLst/>
                  <a:rect l="l" t="t" r="r" b="b"/>
                  <a:pathLst>
                    <a:path w="343006" h="198541" extrusionOk="0">
                      <a:moveTo>
                        <a:pt x="202973" y="197263"/>
                      </a:moveTo>
                      <a:cubicBezTo>
                        <a:pt x="200034" y="198968"/>
                        <a:pt x="196412" y="198968"/>
                        <a:pt x="193473" y="197263"/>
                      </a:cubicBezTo>
                      <a:lnTo>
                        <a:pt x="1853" y="86582"/>
                      </a:lnTo>
                      <a:cubicBezTo>
                        <a:pt x="-618" y="85249"/>
                        <a:pt x="-618" y="82963"/>
                        <a:pt x="1853" y="81534"/>
                      </a:cubicBezTo>
                      <a:lnTo>
                        <a:pt x="142551" y="0"/>
                      </a:lnTo>
                      <a:lnTo>
                        <a:pt x="343007" y="11611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5" name="Google Shape;625;p17"/>
                <p:cNvGrpSpPr/>
                <p:nvPr/>
              </p:nvGrpSpPr>
              <p:grpSpPr>
                <a:xfrm>
                  <a:off x="4592868" y="5212556"/>
                  <a:ext cx="96807" cy="56007"/>
                  <a:chOff x="4592868" y="5212556"/>
                  <a:chExt cx="96807" cy="56007"/>
                </a:xfrm>
              </p:grpSpPr>
              <p:sp>
                <p:nvSpPr>
                  <p:cNvPr id="626" name="Google Shape;626;p17"/>
                  <p:cNvSpPr/>
                  <p:nvPr/>
                </p:nvSpPr>
                <p:spPr>
                  <a:xfrm>
                    <a:off x="4592868" y="5212556"/>
                    <a:ext cx="96807" cy="56007"/>
                  </a:xfrm>
                  <a:custGeom>
                    <a:avLst/>
                    <a:gdLst/>
                    <a:ahLst/>
                    <a:cxnLst/>
                    <a:rect l="l" t="t" r="r" b="b"/>
                    <a:pathLst>
                      <a:path w="96807" h="56007" extrusionOk="0">
                        <a:moveTo>
                          <a:pt x="0" y="20003"/>
                        </a:moveTo>
                        <a:lnTo>
                          <a:pt x="950" y="20479"/>
                        </a:lnTo>
                        <a:lnTo>
                          <a:pt x="62227" y="56007"/>
                        </a:lnTo>
                        <a:lnTo>
                          <a:pt x="95858" y="36481"/>
                        </a:lnTo>
                        <a:lnTo>
                          <a:pt x="96808" y="36004"/>
                        </a:lnTo>
                        <a:lnTo>
                          <a:pt x="34581" y="0"/>
                        </a:lnTo>
                        <a:lnTo>
                          <a:pt x="0" y="20003"/>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17"/>
                  <p:cNvSpPr/>
                  <p:nvPr/>
                </p:nvSpPr>
                <p:spPr>
                  <a:xfrm>
                    <a:off x="4593818" y="5213603"/>
                    <a:ext cx="94907" cy="54959"/>
                  </a:xfrm>
                  <a:custGeom>
                    <a:avLst/>
                    <a:gdLst/>
                    <a:ahLst/>
                    <a:cxnLst/>
                    <a:rect l="l" t="t" r="r" b="b"/>
                    <a:pathLst>
                      <a:path w="94907" h="54959" extrusionOk="0">
                        <a:moveTo>
                          <a:pt x="0" y="19431"/>
                        </a:moveTo>
                        <a:lnTo>
                          <a:pt x="61277" y="54959"/>
                        </a:lnTo>
                        <a:lnTo>
                          <a:pt x="94908" y="35433"/>
                        </a:lnTo>
                        <a:lnTo>
                          <a:pt x="33631" y="0"/>
                        </a:lnTo>
                        <a:lnTo>
                          <a:pt x="0" y="1943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28" name="Google Shape;628;p17"/>
                <p:cNvSpPr/>
                <p:nvPr/>
              </p:nvSpPr>
              <p:spPr>
                <a:xfrm>
                  <a:off x="4803130" y="5231915"/>
                  <a:ext cx="21235" cy="12299"/>
                </a:xfrm>
                <a:custGeom>
                  <a:avLst/>
                  <a:gdLst/>
                  <a:ahLst/>
                  <a:cxnLst/>
                  <a:rect l="l" t="t" r="r" b="b"/>
                  <a:pathLst>
                    <a:path w="21235" h="12299" extrusionOk="0">
                      <a:moveTo>
                        <a:pt x="454" y="6834"/>
                      </a:moveTo>
                      <a:lnTo>
                        <a:pt x="9289" y="11978"/>
                      </a:lnTo>
                      <a:cubicBezTo>
                        <a:pt x="10191" y="12406"/>
                        <a:pt x="11238" y="12406"/>
                        <a:pt x="12139" y="11978"/>
                      </a:cubicBezTo>
                      <a:lnTo>
                        <a:pt x="20594" y="7120"/>
                      </a:lnTo>
                      <a:cubicBezTo>
                        <a:pt x="21449" y="7120"/>
                        <a:pt x="21449" y="5882"/>
                        <a:pt x="20594" y="5501"/>
                      </a:cubicBezTo>
                      <a:lnTo>
                        <a:pt x="11759" y="357"/>
                      </a:lnTo>
                      <a:cubicBezTo>
                        <a:pt x="10868" y="-119"/>
                        <a:pt x="9800" y="-119"/>
                        <a:pt x="8909" y="357"/>
                      </a:cubicBezTo>
                      <a:lnTo>
                        <a:pt x="549" y="5215"/>
                      </a:lnTo>
                      <a:cubicBezTo>
                        <a:pt x="-116" y="5215"/>
                        <a:pt x="-211" y="5882"/>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17"/>
                <p:cNvSpPr/>
                <p:nvPr/>
              </p:nvSpPr>
              <p:spPr>
                <a:xfrm>
                  <a:off x="4790604" y="52242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17"/>
                <p:cNvSpPr/>
                <p:nvPr/>
              </p:nvSpPr>
              <p:spPr>
                <a:xfrm>
                  <a:off x="4778123" y="5216961"/>
                  <a:ext cx="21197" cy="12299"/>
                </a:xfrm>
                <a:custGeom>
                  <a:avLst/>
                  <a:gdLst/>
                  <a:ahLst/>
                  <a:cxnLst/>
                  <a:rect l="l" t="t" r="r" b="b"/>
                  <a:pathLst>
                    <a:path w="21197" h="12299" extrusionOk="0">
                      <a:moveTo>
                        <a:pt x="475" y="6834"/>
                      </a:moveTo>
                      <a:lnTo>
                        <a:pt x="9310" y="11978"/>
                      </a:lnTo>
                      <a:cubicBezTo>
                        <a:pt x="10212" y="12406"/>
                        <a:pt x="11259" y="12406"/>
                        <a:pt x="12160" y="11978"/>
                      </a:cubicBezTo>
                      <a:lnTo>
                        <a:pt x="20521" y="7120"/>
                      </a:lnTo>
                      <a:cubicBezTo>
                        <a:pt x="21376" y="6644"/>
                        <a:pt x="21471" y="5881"/>
                        <a:pt x="20521" y="5501"/>
                      </a:cubicBezTo>
                      <a:lnTo>
                        <a:pt x="11685" y="357"/>
                      </a:lnTo>
                      <a:cubicBezTo>
                        <a:pt x="10794" y="-119"/>
                        <a:pt x="9726" y="-119"/>
                        <a:pt x="8835" y="357"/>
                      </a:cubicBezTo>
                      <a:lnTo>
                        <a:pt x="380" y="5215"/>
                      </a:lnTo>
                      <a:cubicBezTo>
                        <a:pt x="-95" y="5691"/>
                        <a:pt x="-190" y="6358"/>
                        <a:pt x="47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17"/>
                <p:cNvSpPr/>
                <p:nvPr/>
              </p:nvSpPr>
              <p:spPr>
                <a:xfrm>
                  <a:off x="4765618" y="5209722"/>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17"/>
                <p:cNvSpPr/>
                <p:nvPr/>
              </p:nvSpPr>
              <p:spPr>
                <a:xfrm>
                  <a:off x="4753078" y="520248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17"/>
                <p:cNvSpPr/>
                <p:nvPr/>
              </p:nvSpPr>
              <p:spPr>
                <a:xfrm>
                  <a:off x="4740609" y="5195244"/>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405"/>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17"/>
                <p:cNvSpPr/>
                <p:nvPr/>
              </p:nvSpPr>
              <p:spPr>
                <a:xfrm>
                  <a:off x="4728092" y="5188005"/>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7120"/>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635;p17"/>
                <p:cNvSpPr/>
                <p:nvPr/>
              </p:nvSpPr>
              <p:spPr>
                <a:xfrm>
                  <a:off x="4715552" y="5180766"/>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17"/>
                <p:cNvSpPr/>
                <p:nvPr/>
              </p:nvSpPr>
              <p:spPr>
                <a:xfrm>
                  <a:off x="4703083" y="517352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637;p17"/>
                <p:cNvSpPr/>
                <p:nvPr/>
              </p:nvSpPr>
              <p:spPr>
                <a:xfrm>
                  <a:off x="4690566" y="5166324"/>
                  <a:ext cx="21257" cy="12263"/>
                </a:xfrm>
                <a:custGeom>
                  <a:avLst/>
                  <a:gdLst/>
                  <a:ahLst/>
                  <a:cxnLst/>
                  <a:rect l="l" t="t" r="r" b="b"/>
                  <a:pathLst>
                    <a:path w="21257" h="12263" extrusionOk="0">
                      <a:moveTo>
                        <a:pt x="535" y="6798"/>
                      </a:moveTo>
                      <a:lnTo>
                        <a:pt x="9370" y="11942"/>
                      </a:lnTo>
                      <a:cubicBezTo>
                        <a:pt x="10239" y="12371"/>
                        <a:pt x="11256" y="12371"/>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p17"/>
                <p:cNvSpPr/>
                <p:nvPr/>
              </p:nvSpPr>
              <p:spPr>
                <a:xfrm>
                  <a:off x="4678026" y="5159085"/>
                  <a:ext cx="21257" cy="12263"/>
                </a:xfrm>
                <a:custGeom>
                  <a:avLst/>
                  <a:gdLst/>
                  <a:ahLst/>
                  <a:cxnLst/>
                  <a:rect l="l" t="t" r="r" b="b"/>
                  <a:pathLst>
                    <a:path w="21257" h="12263" extrusionOk="0">
                      <a:moveTo>
                        <a:pt x="535" y="6798"/>
                      </a:moveTo>
                      <a:lnTo>
                        <a:pt x="9370" y="11942"/>
                      </a:lnTo>
                      <a:cubicBezTo>
                        <a:pt x="10272" y="12371"/>
                        <a:pt x="11319" y="12371"/>
                        <a:pt x="12220" y="11942"/>
                      </a:cubicBezTo>
                      <a:lnTo>
                        <a:pt x="20581" y="7084"/>
                      </a:lnTo>
                      <a:cubicBezTo>
                        <a:pt x="21436" y="6608"/>
                        <a:pt x="21531" y="5846"/>
                        <a:pt x="20581" y="5465"/>
                      </a:cubicBezTo>
                      <a:lnTo>
                        <a:pt x="11745" y="322"/>
                      </a:lnTo>
                      <a:cubicBezTo>
                        <a:pt x="10876" y="-107"/>
                        <a:pt x="9860" y="-107"/>
                        <a:pt x="8990" y="322"/>
                      </a:cubicBezTo>
                      <a:lnTo>
                        <a:pt x="535" y="5274"/>
                      </a:lnTo>
                      <a:cubicBezTo>
                        <a:pt x="-130" y="5656"/>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639;p17"/>
                <p:cNvSpPr/>
                <p:nvPr/>
              </p:nvSpPr>
              <p:spPr>
                <a:xfrm>
                  <a:off x="4665615" y="5151846"/>
                  <a:ext cx="21342" cy="12263"/>
                </a:xfrm>
                <a:custGeom>
                  <a:avLst/>
                  <a:gdLst/>
                  <a:ahLst/>
                  <a:cxnLst/>
                  <a:rect l="l" t="t" r="r" b="b"/>
                  <a:pathLst>
                    <a:path w="21342" h="12263" extrusionOk="0">
                      <a:moveTo>
                        <a:pt x="596" y="6798"/>
                      </a:moveTo>
                      <a:lnTo>
                        <a:pt x="9431" y="11942"/>
                      </a:lnTo>
                      <a:cubicBezTo>
                        <a:pt x="10333" y="12371"/>
                        <a:pt x="11380" y="12371"/>
                        <a:pt x="12281" y="11942"/>
                      </a:cubicBezTo>
                      <a:lnTo>
                        <a:pt x="20736" y="7084"/>
                      </a:lnTo>
                      <a:cubicBezTo>
                        <a:pt x="21496" y="6608"/>
                        <a:pt x="21591" y="5846"/>
                        <a:pt x="20736" y="5465"/>
                      </a:cubicBezTo>
                      <a:lnTo>
                        <a:pt x="11901" y="322"/>
                      </a:lnTo>
                      <a:cubicBezTo>
                        <a:pt x="10999" y="-107"/>
                        <a:pt x="9953" y="-107"/>
                        <a:pt x="9051" y="322"/>
                      </a:cubicBezTo>
                      <a:lnTo>
                        <a:pt x="691" y="5274"/>
                      </a:lnTo>
                      <a:cubicBezTo>
                        <a:pt x="-164" y="5656"/>
                        <a:pt x="-259" y="6322"/>
                        <a:pt x="59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640;p17"/>
                <p:cNvSpPr/>
                <p:nvPr/>
              </p:nvSpPr>
              <p:spPr>
                <a:xfrm>
                  <a:off x="4653040" y="5144512"/>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60"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641;p17"/>
                <p:cNvSpPr/>
                <p:nvPr/>
              </p:nvSpPr>
              <p:spPr>
                <a:xfrm>
                  <a:off x="4634503" y="5133808"/>
                  <a:ext cx="27254" cy="15763"/>
                </a:xfrm>
                <a:custGeom>
                  <a:avLst/>
                  <a:gdLst/>
                  <a:ahLst/>
                  <a:cxnLst/>
                  <a:rect l="l" t="t" r="r" b="b"/>
                  <a:pathLst>
                    <a:path w="27254" h="15763" extrusionOk="0">
                      <a:moveTo>
                        <a:pt x="546" y="6834"/>
                      </a:moveTo>
                      <a:lnTo>
                        <a:pt x="15367" y="15407"/>
                      </a:lnTo>
                      <a:cubicBezTo>
                        <a:pt x="16258" y="15883"/>
                        <a:pt x="17326" y="15883"/>
                        <a:pt x="18217" y="15407"/>
                      </a:cubicBezTo>
                      <a:lnTo>
                        <a:pt x="26577" y="10549"/>
                      </a:lnTo>
                      <a:cubicBezTo>
                        <a:pt x="27432" y="10073"/>
                        <a:pt x="27527" y="9311"/>
                        <a:pt x="26577" y="8930"/>
                      </a:cubicBezTo>
                      <a:lnTo>
                        <a:pt x="11662" y="357"/>
                      </a:lnTo>
                      <a:cubicBezTo>
                        <a:pt x="10805" y="-119"/>
                        <a:pt x="9763" y="-119"/>
                        <a:pt x="8906" y="357"/>
                      </a:cubicBezTo>
                      <a:lnTo>
                        <a:pt x="451" y="5215"/>
                      </a:lnTo>
                      <a:cubicBezTo>
                        <a:pt x="-119" y="5691"/>
                        <a:pt x="-214" y="6453"/>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17"/>
                <p:cNvSpPr/>
                <p:nvPr/>
              </p:nvSpPr>
              <p:spPr>
                <a:xfrm>
                  <a:off x="4772458" y="5227665"/>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44" y="-107"/>
                        <a:pt x="9797" y="-107"/>
                        <a:pt x="8895"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17"/>
                <p:cNvSpPr/>
                <p:nvPr/>
              </p:nvSpPr>
              <p:spPr>
                <a:xfrm>
                  <a:off x="4759918" y="522042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17"/>
                <p:cNvSpPr/>
                <p:nvPr/>
              </p:nvSpPr>
              <p:spPr>
                <a:xfrm>
                  <a:off x="4747378" y="5212806"/>
                  <a:ext cx="21257" cy="12298"/>
                </a:xfrm>
                <a:custGeom>
                  <a:avLst/>
                  <a:gdLst/>
                  <a:ahLst/>
                  <a:cxnLst/>
                  <a:rect l="l" t="t" r="r" b="b"/>
                  <a:pathLst>
                    <a:path w="21257" h="12298"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179"/>
                      </a:lnTo>
                      <a:cubicBezTo>
                        <a:pt x="-130" y="6036"/>
                        <a:pt x="-225" y="6894"/>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17"/>
                <p:cNvSpPr/>
                <p:nvPr/>
              </p:nvSpPr>
              <p:spPr>
                <a:xfrm>
                  <a:off x="4734837" y="5205912"/>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17"/>
                <p:cNvSpPr/>
                <p:nvPr/>
              </p:nvSpPr>
              <p:spPr>
                <a:xfrm>
                  <a:off x="4722523" y="5198768"/>
                  <a:ext cx="21411" cy="12299"/>
                </a:xfrm>
                <a:custGeom>
                  <a:avLst/>
                  <a:gdLst/>
                  <a:ahLst/>
                  <a:cxnLst/>
                  <a:rect l="l" t="t" r="r" b="b"/>
                  <a:pathLst>
                    <a:path w="21411" h="12299" extrusionOk="0">
                      <a:moveTo>
                        <a:pt x="689" y="6834"/>
                      </a:moveTo>
                      <a:lnTo>
                        <a:pt x="9524" y="11978"/>
                      </a:lnTo>
                      <a:cubicBezTo>
                        <a:pt x="10426" y="12406"/>
                        <a:pt x="11473" y="12406"/>
                        <a:pt x="12374" y="11978"/>
                      </a:cubicBezTo>
                      <a:lnTo>
                        <a:pt x="20734" y="7120"/>
                      </a:lnTo>
                      <a:cubicBezTo>
                        <a:pt x="21589" y="7120"/>
                        <a:pt x="21684" y="5882"/>
                        <a:pt x="20734" y="5501"/>
                      </a:cubicBezTo>
                      <a:lnTo>
                        <a:pt x="11899" y="357"/>
                      </a:lnTo>
                      <a:cubicBezTo>
                        <a:pt x="11008" y="-119"/>
                        <a:pt x="9940" y="-119"/>
                        <a:pt x="9049" y="357"/>
                      </a:cubicBezTo>
                      <a:lnTo>
                        <a:pt x="594" y="5215"/>
                      </a:lnTo>
                      <a:cubicBezTo>
                        <a:pt x="-166" y="5691"/>
                        <a:pt x="-261" y="6358"/>
                        <a:pt x="689"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17"/>
                <p:cNvSpPr/>
                <p:nvPr/>
              </p:nvSpPr>
              <p:spPr>
                <a:xfrm>
                  <a:off x="4709923" y="5191470"/>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7084"/>
                        <a:pt x="21459" y="5846"/>
                        <a:pt x="20604" y="5465"/>
                      </a:cubicBezTo>
                      <a:lnTo>
                        <a:pt x="11769" y="322"/>
                      </a:lnTo>
                      <a:cubicBezTo>
                        <a:pt x="10868" y="-107"/>
                        <a:pt x="9821" y="-107"/>
                        <a:pt x="8919" y="322"/>
                      </a:cubicBezTo>
                      <a:lnTo>
                        <a:pt x="464" y="5274"/>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17"/>
                <p:cNvSpPr/>
                <p:nvPr/>
              </p:nvSpPr>
              <p:spPr>
                <a:xfrm>
                  <a:off x="4697392" y="5184231"/>
                  <a:ext cx="21235" cy="12298"/>
                </a:xfrm>
                <a:custGeom>
                  <a:avLst/>
                  <a:gdLst/>
                  <a:ahLst/>
                  <a:cxnLst/>
                  <a:rect l="l" t="t" r="r" b="b"/>
                  <a:pathLst>
                    <a:path w="21235" h="12298" extrusionOk="0">
                      <a:moveTo>
                        <a:pt x="454" y="6894"/>
                      </a:moveTo>
                      <a:lnTo>
                        <a:pt x="9289" y="11942"/>
                      </a:lnTo>
                      <a:cubicBezTo>
                        <a:pt x="10180" y="12418"/>
                        <a:pt x="11248" y="12418"/>
                        <a:pt x="12139" y="11942"/>
                      </a:cubicBezTo>
                      <a:lnTo>
                        <a:pt x="20594" y="7084"/>
                      </a:lnTo>
                      <a:cubicBezTo>
                        <a:pt x="21449" y="6608"/>
                        <a:pt x="21449" y="5846"/>
                        <a:pt x="20594" y="5465"/>
                      </a:cubicBezTo>
                      <a:lnTo>
                        <a:pt x="11759" y="321"/>
                      </a:lnTo>
                      <a:cubicBezTo>
                        <a:pt x="10858" y="-107"/>
                        <a:pt x="9811" y="-107"/>
                        <a:pt x="8909" y="321"/>
                      </a:cubicBezTo>
                      <a:lnTo>
                        <a:pt x="549" y="5179"/>
                      </a:lnTo>
                      <a:cubicBezTo>
                        <a:pt x="-116" y="5751"/>
                        <a:pt x="-211" y="6894"/>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9" name="Google Shape;649;p17"/>
                <p:cNvSpPr/>
                <p:nvPr/>
              </p:nvSpPr>
              <p:spPr>
                <a:xfrm>
                  <a:off x="4684958" y="5176992"/>
                  <a:ext cx="20976" cy="12299"/>
                </a:xfrm>
                <a:custGeom>
                  <a:avLst/>
                  <a:gdLst/>
                  <a:ahLst/>
                  <a:cxnLst/>
                  <a:rect l="l" t="t" r="r" b="b"/>
                  <a:pathLst>
                    <a:path w="20976" h="12299" extrusionOk="0">
                      <a:moveTo>
                        <a:pt x="253" y="6799"/>
                      </a:moveTo>
                      <a:lnTo>
                        <a:pt x="9089" y="11942"/>
                      </a:lnTo>
                      <a:cubicBezTo>
                        <a:pt x="9946" y="12418"/>
                        <a:pt x="10987" y="12418"/>
                        <a:pt x="11844" y="11942"/>
                      </a:cubicBezTo>
                      <a:lnTo>
                        <a:pt x="20299" y="7084"/>
                      </a:lnTo>
                      <a:cubicBezTo>
                        <a:pt x="21154" y="6608"/>
                        <a:pt x="21249" y="5846"/>
                        <a:pt x="20299" y="5465"/>
                      </a:cubicBezTo>
                      <a:lnTo>
                        <a:pt x="11464" y="321"/>
                      </a:lnTo>
                      <a:cubicBezTo>
                        <a:pt x="10562" y="-107"/>
                        <a:pt x="9515" y="-107"/>
                        <a:pt x="8614" y="321"/>
                      </a:cubicBezTo>
                      <a:lnTo>
                        <a:pt x="253" y="5179"/>
                      </a:lnTo>
                      <a:cubicBezTo>
                        <a:pt x="253" y="5655"/>
                        <a:pt x="-317" y="6417"/>
                        <a:pt x="253" y="679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0" name="Google Shape;650;p17"/>
                <p:cNvSpPr/>
                <p:nvPr/>
              </p:nvSpPr>
              <p:spPr>
                <a:xfrm>
                  <a:off x="4672326" y="5169717"/>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549"/>
                        <a:pt x="21531" y="5882"/>
                        <a:pt x="20581" y="5406"/>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17"/>
                <p:cNvSpPr/>
                <p:nvPr/>
              </p:nvSpPr>
              <p:spPr>
                <a:xfrm>
                  <a:off x="4659785" y="5162478"/>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2" name="Google Shape;652;p17"/>
                <p:cNvSpPr/>
                <p:nvPr/>
              </p:nvSpPr>
              <p:spPr>
                <a:xfrm>
                  <a:off x="4647352" y="5155656"/>
                  <a:ext cx="21150" cy="12358"/>
                </a:xfrm>
                <a:custGeom>
                  <a:avLst/>
                  <a:gdLst/>
                  <a:ahLst/>
                  <a:cxnLst/>
                  <a:rect l="l" t="t" r="r" b="b"/>
                  <a:pathLst>
                    <a:path w="21150" h="12358" extrusionOk="0">
                      <a:moveTo>
                        <a:pt x="428" y="6894"/>
                      </a:moveTo>
                      <a:lnTo>
                        <a:pt x="9263" y="12037"/>
                      </a:lnTo>
                      <a:cubicBezTo>
                        <a:pt x="10164" y="12466"/>
                        <a:pt x="11211" y="12466"/>
                        <a:pt x="12113" y="12037"/>
                      </a:cubicBezTo>
                      <a:lnTo>
                        <a:pt x="20473" y="7084"/>
                      </a:lnTo>
                      <a:cubicBezTo>
                        <a:pt x="21328" y="7084"/>
                        <a:pt x="21423" y="5941"/>
                        <a:pt x="20473" y="5465"/>
                      </a:cubicBezTo>
                      <a:lnTo>
                        <a:pt x="11638" y="321"/>
                      </a:lnTo>
                      <a:cubicBezTo>
                        <a:pt x="10769" y="-107"/>
                        <a:pt x="9752" y="-107"/>
                        <a:pt x="8883" y="321"/>
                      </a:cubicBezTo>
                      <a:lnTo>
                        <a:pt x="428" y="5179"/>
                      </a:lnTo>
                      <a:cubicBezTo>
                        <a:pt x="-143" y="5274"/>
                        <a:pt x="-143" y="6036"/>
                        <a:pt x="428"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653;p17"/>
                <p:cNvSpPr/>
                <p:nvPr/>
              </p:nvSpPr>
              <p:spPr>
                <a:xfrm>
                  <a:off x="4634693" y="5148036"/>
                  <a:ext cx="21269" cy="12263"/>
                </a:xfrm>
                <a:custGeom>
                  <a:avLst/>
                  <a:gdLst/>
                  <a:ahLst/>
                  <a:cxnLst/>
                  <a:rect l="l" t="t" r="r" b="b"/>
                  <a:pathLst>
                    <a:path w="21269" h="12263" extrusionOk="0">
                      <a:moveTo>
                        <a:pt x="546" y="6798"/>
                      </a:moveTo>
                      <a:lnTo>
                        <a:pt x="9381" y="11942"/>
                      </a:lnTo>
                      <a:cubicBezTo>
                        <a:pt x="10283" y="12371"/>
                        <a:pt x="11330" y="12371"/>
                        <a:pt x="12232" y="11942"/>
                      </a:cubicBezTo>
                      <a:lnTo>
                        <a:pt x="20592" y="7084"/>
                      </a:lnTo>
                      <a:cubicBezTo>
                        <a:pt x="21447" y="6608"/>
                        <a:pt x="21542" y="5846"/>
                        <a:pt x="20592" y="5465"/>
                      </a:cubicBezTo>
                      <a:lnTo>
                        <a:pt x="11757" y="322"/>
                      </a:lnTo>
                      <a:cubicBezTo>
                        <a:pt x="10855" y="-107"/>
                        <a:pt x="9808" y="-107"/>
                        <a:pt x="8906" y="322"/>
                      </a:cubicBezTo>
                      <a:lnTo>
                        <a:pt x="451" y="5179"/>
                      </a:lnTo>
                      <a:cubicBezTo>
                        <a:pt x="-119" y="5656"/>
                        <a:pt x="-214" y="6417"/>
                        <a:pt x="54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17"/>
                <p:cNvSpPr/>
                <p:nvPr/>
              </p:nvSpPr>
              <p:spPr>
                <a:xfrm>
                  <a:off x="4784985" y="5234904"/>
                  <a:ext cx="27256" cy="15823"/>
                </a:xfrm>
                <a:custGeom>
                  <a:avLst/>
                  <a:gdLst/>
                  <a:ahLst/>
                  <a:cxnLst/>
                  <a:rect l="l" t="t" r="r" b="b"/>
                  <a:pathLst>
                    <a:path w="27256" h="15823" extrusionOk="0">
                      <a:moveTo>
                        <a:pt x="454" y="6894"/>
                      </a:moveTo>
                      <a:lnTo>
                        <a:pt x="15369" y="15466"/>
                      </a:lnTo>
                      <a:cubicBezTo>
                        <a:pt x="16226" y="15942"/>
                        <a:pt x="17267" y="15942"/>
                        <a:pt x="18124" y="15466"/>
                      </a:cubicBezTo>
                      <a:lnTo>
                        <a:pt x="26580" y="10608"/>
                      </a:lnTo>
                      <a:cubicBezTo>
                        <a:pt x="27435" y="10132"/>
                        <a:pt x="27530" y="9370"/>
                        <a:pt x="26580" y="8989"/>
                      </a:cubicBezTo>
                      <a:lnTo>
                        <a:pt x="11759" y="322"/>
                      </a:lnTo>
                      <a:cubicBezTo>
                        <a:pt x="10858" y="-107"/>
                        <a:pt x="9811" y="-107"/>
                        <a:pt x="8909" y="322"/>
                      </a:cubicBezTo>
                      <a:lnTo>
                        <a:pt x="549" y="5179"/>
                      </a:lnTo>
                      <a:cubicBezTo>
                        <a:pt x="-116" y="5751"/>
                        <a:pt x="-211" y="6513"/>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5" name="Google Shape;655;p17"/>
                <p:cNvSpPr/>
                <p:nvPr/>
              </p:nvSpPr>
              <p:spPr>
                <a:xfrm>
                  <a:off x="4610064" y="5140680"/>
                  <a:ext cx="33535" cy="17487"/>
                </a:xfrm>
                <a:custGeom>
                  <a:avLst/>
                  <a:gdLst/>
                  <a:ahLst/>
                  <a:cxnLst/>
                  <a:rect l="l" t="t" r="r" b="b"/>
                  <a:pathLst>
                    <a:path w="33535" h="17487" extrusionOk="0">
                      <a:moveTo>
                        <a:pt x="24131" y="343"/>
                      </a:moveTo>
                      <a:lnTo>
                        <a:pt x="32966" y="5487"/>
                      </a:lnTo>
                      <a:cubicBezTo>
                        <a:pt x="33726" y="5487"/>
                        <a:pt x="33726" y="6534"/>
                        <a:pt x="32966" y="6915"/>
                      </a:cubicBezTo>
                      <a:lnTo>
                        <a:pt x="24036" y="12154"/>
                      </a:lnTo>
                      <a:cubicBezTo>
                        <a:pt x="23222" y="12535"/>
                        <a:pt x="22284" y="12535"/>
                        <a:pt x="21471" y="12154"/>
                      </a:cubicBezTo>
                      <a:lnTo>
                        <a:pt x="20711" y="11678"/>
                      </a:lnTo>
                      <a:cubicBezTo>
                        <a:pt x="19963" y="11306"/>
                        <a:pt x="19083" y="11306"/>
                        <a:pt x="18336" y="11678"/>
                      </a:cubicBezTo>
                      <a:lnTo>
                        <a:pt x="8835" y="17202"/>
                      </a:lnTo>
                      <a:cubicBezTo>
                        <a:pt x="7990" y="17583"/>
                        <a:pt x="7021" y="17583"/>
                        <a:pt x="6175" y="17202"/>
                      </a:cubicBezTo>
                      <a:lnTo>
                        <a:pt x="570" y="13964"/>
                      </a:lnTo>
                      <a:cubicBezTo>
                        <a:pt x="-190" y="13487"/>
                        <a:pt x="-190" y="12821"/>
                        <a:pt x="570" y="12440"/>
                      </a:cubicBezTo>
                      <a:lnTo>
                        <a:pt x="9405" y="7296"/>
                      </a:lnTo>
                      <a:lnTo>
                        <a:pt x="11210" y="6248"/>
                      </a:lnTo>
                      <a:lnTo>
                        <a:pt x="12540" y="5487"/>
                      </a:lnTo>
                      <a:lnTo>
                        <a:pt x="13870" y="4725"/>
                      </a:lnTo>
                      <a:lnTo>
                        <a:pt x="21471" y="343"/>
                      </a:lnTo>
                      <a:cubicBezTo>
                        <a:pt x="22298" y="-114"/>
                        <a:pt x="23302" y="-114"/>
                        <a:pt x="24131" y="34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656;p17"/>
                <p:cNvSpPr/>
                <p:nvPr/>
              </p:nvSpPr>
              <p:spPr>
                <a:xfrm>
                  <a:off x="4754598" y="525944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7025"/>
                        <a:pt x="21531" y="5882"/>
                        <a:pt x="20581" y="5405"/>
                      </a:cubicBezTo>
                      <a:lnTo>
                        <a:pt x="11745" y="357"/>
                      </a:lnTo>
                      <a:cubicBezTo>
                        <a:pt x="10854" y="-119"/>
                        <a:pt x="9786" y="-119"/>
                        <a:pt x="8895"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657;p17"/>
                <p:cNvSpPr/>
                <p:nvPr/>
              </p:nvSpPr>
              <p:spPr>
                <a:xfrm>
                  <a:off x="4742212" y="5252239"/>
                  <a:ext cx="20746" cy="12299"/>
                </a:xfrm>
                <a:custGeom>
                  <a:avLst/>
                  <a:gdLst/>
                  <a:ahLst/>
                  <a:cxnLst/>
                  <a:rect l="l" t="t" r="r" b="b"/>
                  <a:pathLst>
                    <a:path w="20746" h="12299" extrusionOk="0">
                      <a:moveTo>
                        <a:pt x="0" y="6798"/>
                      </a:moveTo>
                      <a:lnTo>
                        <a:pt x="8835" y="11942"/>
                      </a:lnTo>
                      <a:cubicBezTo>
                        <a:pt x="9726" y="12418"/>
                        <a:pt x="10794" y="12418"/>
                        <a:pt x="11685" y="11942"/>
                      </a:cubicBezTo>
                      <a:lnTo>
                        <a:pt x="20141" y="7084"/>
                      </a:lnTo>
                      <a:cubicBezTo>
                        <a:pt x="20901" y="7084"/>
                        <a:pt x="20996" y="5846"/>
                        <a:pt x="20141" y="5465"/>
                      </a:cubicBezTo>
                      <a:lnTo>
                        <a:pt x="11305" y="322"/>
                      </a:lnTo>
                      <a:cubicBezTo>
                        <a:pt x="10404" y="-107"/>
                        <a:pt x="9357" y="-107"/>
                        <a:pt x="8455" y="322"/>
                      </a:cubicBezTo>
                      <a:lnTo>
                        <a:pt x="0" y="5179"/>
                      </a:lnTo>
                      <a:cubicBezTo>
                        <a:pt x="0" y="5560"/>
                        <a:pt x="0" y="6417"/>
                        <a:pt x="0"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658;p17"/>
                <p:cNvSpPr/>
                <p:nvPr/>
              </p:nvSpPr>
              <p:spPr>
                <a:xfrm>
                  <a:off x="4729612" y="5245000"/>
                  <a:ext cx="21257" cy="12299"/>
                </a:xfrm>
                <a:custGeom>
                  <a:avLst/>
                  <a:gdLst/>
                  <a:ahLst/>
                  <a:cxnLst/>
                  <a:rect l="l" t="t" r="r" b="b"/>
                  <a:pathLst>
                    <a:path w="21257" h="12299" extrusionOk="0">
                      <a:moveTo>
                        <a:pt x="535" y="6894"/>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9" name="Google Shape;659;p17"/>
                <p:cNvSpPr/>
                <p:nvPr/>
              </p:nvSpPr>
              <p:spPr>
                <a:xfrm>
                  <a:off x="4623423" y="5183528"/>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9"/>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0" name="Google Shape;660;p17"/>
                <p:cNvSpPr/>
                <p:nvPr/>
              </p:nvSpPr>
              <p:spPr>
                <a:xfrm>
                  <a:off x="4610954" y="5176325"/>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1" name="Google Shape;661;p17"/>
                <p:cNvSpPr/>
                <p:nvPr/>
              </p:nvSpPr>
              <p:spPr>
                <a:xfrm>
                  <a:off x="4598509" y="516908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2" name="Google Shape;662;p17"/>
                <p:cNvSpPr/>
                <p:nvPr/>
              </p:nvSpPr>
              <p:spPr>
                <a:xfrm>
                  <a:off x="4586039" y="516190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3" name="Google Shape;663;p17"/>
                <p:cNvSpPr/>
                <p:nvPr/>
              </p:nvSpPr>
              <p:spPr>
                <a:xfrm>
                  <a:off x="4713902" y="5236011"/>
                  <a:ext cx="24523" cy="14108"/>
                </a:xfrm>
                <a:custGeom>
                  <a:avLst/>
                  <a:gdLst/>
                  <a:ahLst/>
                  <a:cxnLst/>
                  <a:rect l="l" t="t" r="r" b="b"/>
                  <a:pathLst>
                    <a:path w="24523" h="14108" extrusionOk="0">
                      <a:moveTo>
                        <a:pt x="570" y="6739"/>
                      </a:moveTo>
                      <a:lnTo>
                        <a:pt x="12635" y="13787"/>
                      </a:lnTo>
                      <a:cubicBezTo>
                        <a:pt x="13505" y="14216"/>
                        <a:pt x="14521" y="14216"/>
                        <a:pt x="15390" y="13787"/>
                      </a:cubicBezTo>
                      <a:lnTo>
                        <a:pt x="23846" y="8930"/>
                      </a:lnTo>
                      <a:cubicBezTo>
                        <a:pt x="24701" y="8453"/>
                        <a:pt x="24796" y="7691"/>
                        <a:pt x="23846" y="7310"/>
                      </a:cubicBezTo>
                      <a:lnTo>
                        <a:pt x="11780" y="357"/>
                      </a:lnTo>
                      <a:cubicBezTo>
                        <a:pt x="10923" y="-119"/>
                        <a:pt x="9882" y="-119"/>
                        <a:pt x="9025" y="357"/>
                      </a:cubicBezTo>
                      <a:lnTo>
                        <a:pt x="570" y="5215"/>
                      </a:lnTo>
                      <a:cubicBezTo>
                        <a:pt x="-190" y="5596"/>
                        <a:pt x="-190" y="6358"/>
                        <a:pt x="570" y="673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4" name="Google Shape;664;p17"/>
                <p:cNvSpPr/>
                <p:nvPr/>
              </p:nvSpPr>
              <p:spPr>
                <a:xfrm>
                  <a:off x="4635943" y="5190803"/>
                  <a:ext cx="24413" cy="14108"/>
                </a:xfrm>
                <a:custGeom>
                  <a:avLst/>
                  <a:gdLst/>
                  <a:ahLst/>
                  <a:cxnLst/>
                  <a:rect l="l" t="t" r="r" b="b"/>
                  <a:pathLst>
                    <a:path w="24413" h="14108" extrusionOk="0">
                      <a:moveTo>
                        <a:pt x="436" y="6798"/>
                      </a:moveTo>
                      <a:lnTo>
                        <a:pt x="12502" y="13752"/>
                      </a:lnTo>
                      <a:cubicBezTo>
                        <a:pt x="13393" y="14228"/>
                        <a:pt x="14461" y="14228"/>
                        <a:pt x="15352" y="13752"/>
                      </a:cubicBezTo>
                      <a:lnTo>
                        <a:pt x="23807" y="8894"/>
                      </a:lnTo>
                      <a:cubicBezTo>
                        <a:pt x="24567" y="8418"/>
                        <a:pt x="24662" y="7656"/>
                        <a:pt x="23807" y="7275"/>
                      </a:cubicBezTo>
                      <a:lnTo>
                        <a:pt x="11932" y="322"/>
                      </a:lnTo>
                      <a:cubicBezTo>
                        <a:pt x="11030" y="-107"/>
                        <a:pt x="9983" y="-107"/>
                        <a:pt x="9082" y="322"/>
                      </a:cubicBezTo>
                      <a:lnTo>
                        <a:pt x="721" y="5179"/>
                      </a:lnTo>
                      <a:cubicBezTo>
                        <a:pt x="-134" y="5656"/>
                        <a:pt x="-229" y="6418"/>
                        <a:pt x="43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5" name="Google Shape;665;p17"/>
                <p:cNvSpPr/>
                <p:nvPr/>
              </p:nvSpPr>
              <p:spPr>
                <a:xfrm>
                  <a:off x="4651601" y="5199816"/>
                  <a:ext cx="71148" cy="41195"/>
                </a:xfrm>
                <a:custGeom>
                  <a:avLst/>
                  <a:gdLst/>
                  <a:ahLst/>
                  <a:cxnLst/>
                  <a:rect l="l" t="t" r="r" b="b"/>
                  <a:pathLst>
                    <a:path w="71148" h="41195" extrusionOk="0">
                      <a:moveTo>
                        <a:pt x="454" y="6834"/>
                      </a:moveTo>
                      <a:lnTo>
                        <a:pt x="59260" y="40839"/>
                      </a:lnTo>
                      <a:cubicBezTo>
                        <a:pt x="60117" y="41315"/>
                        <a:pt x="61159" y="41315"/>
                        <a:pt x="62016" y="40839"/>
                      </a:cubicBezTo>
                      <a:lnTo>
                        <a:pt x="70471" y="35981"/>
                      </a:lnTo>
                      <a:cubicBezTo>
                        <a:pt x="71326" y="35505"/>
                        <a:pt x="71421" y="34742"/>
                        <a:pt x="70471" y="34361"/>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6" name="Google Shape;666;p17"/>
                <p:cNvSpPr/>
                <p:nvPr/>
              </p:nvSpPr>
              <p:spPr>
                <a:xfrm>
                  <a:off x="4756949" y="5232713"/>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275"/>
                      </a:lnTo>
                      <a:cubicBezTo>
                        <a:pt x="-106" y="6036"/>
                        <a:pt x="-201" y="6036"/>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7" name="Google Shape;667;p17"/>
                <p:cNvSpPr/>
                <p:nvPr/>
              </p:nvSpPr>
              <p:spPr>
                <a:xfrm>
                  <a:off x="4744433" y="5225534"/>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7120"/>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668;p17"/>
                <p:cNvSpPr/>
                <p:nvPr/>
              </p:nvSpPr>
              <p:spPr>
                <a:xfrm>
                  <a:off x="4732035" y="5218330"/>
                  <a:ext cx="21424" cy="12263"/>
                </a:xfrm>
                <a:custGeom>
                  <a:avLst/>
                  <a:gdLst/>
                  <a:ahLst/>
                  <a:cxnLst/>
                  <a:rect l="l" t="t" r="r" b="b"/>
                  <a:pathLst>
                    <a:path w="21424" h="12263" extrusionOk="0">
                      <a:moveTo>
                        <a:pt x="677" y="6798"/>
                      </a:moveTo>
                      <a:lnTo>
                        <a:pt x="9513" y="11942"/>
                      </a:lnTo>
                      <a:cubicBezTo>
                        <a:pt x="10414" y="12371"/>
                        <a:pt x="11461" y="12371"/>
                        <a:pt x="12363" y="11942"/>
                      </a:cubicBezTo>
                      <a:lnTo>
                        <a:pt x="20818" y="7084"/>
                      </a:lnTo>
                      <a:cubicBezTo>
                        <a:pt x="21578" y="6608"/>
                        <a:pt x="21673" y="5846"/>
                        <a:pt x="20818" y="5465"/>
                      </a:cubicBezTo>
                      <a:lnTo>
                        <a:pt x="11983" y="322"/>
                      </a:lnTo>
                      <a:cubicBezTo>
                        <a:pt x="11081" y="-107"/>
                        <a:pt x="10034" y="-107"/>
                        <a:pt x="9133" y="322"/>
                      </a:cubicBezTo>
                      <a:lnTo>
                        <a:pt x="677" y="5179"/>
                      </a:lnTo>
                      <a:cubicBezTo>
                        <a:pt x="-178" y="5656"/>
                        <a:pt x="-273" y="6417"/>
                        <a:pt x="677"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9" name="Google Shape;669;p17"/>
                <p:cNvSpPr/>
                <p:nvPr/>
              </p:nvSpPr>
              <p:spPr>
                <a:xfrm>
                  <a:off x="4719447" y="5211091"/>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941"/>
                        <a:pt x="20581" y="5465"/>
                      </a:cubicBezTo>
                      <a:lnTo>
                        <a:pt x="11745" y="322"/>
                      </a:lnTo>
                      <a:cubicBezTo>
                        <a:pt x="10876" y="-107"/>
                        <a:pt x="9859" y="-107"/>
                        <a:pt x="8990"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0" name="Google Shape;670;p17"/>
                <p:cNvSpPr/>
                <p:nvPr/>
              </p:nvSpPr>
              <p:spPr>
                <a:xfrm>
                  <a:off x="4706978" y="5203817"/>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8"/>
                        <a:pt x="21459" y="5882"/>
                        <a:pt x="20604" y="5405"/>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1" name="Google Shape;671;p17"/>
                <p:cNvSpPr/>
                <p:nvPr/>
              </p:nvSpPr>
              <p:spPr>
                <a:xfrm>
                  <a:off x="4694711" y="5196578"/>
                  <a:ext cx="20722" cy="12299"/>
                </a:xfrm>
                <a:custGeom>
                  <a:avLst/>
                  <a:gdLst/>
                  <a:ahLst/>
                  <a:cxnLst/>
                  <a:rect l="l" t="t" r="r" b="b"/>
                  <a:pathLst>
                    <a:path w="20722" h="12299" extrusionOk="0">
                      <a:moveTo>
                        <a:pt x="0" y="6834"/>
                      </a:moveTo>
                      <a:lnTo>
                        <a:pt x="8835" y="11978"/>
                      </a:lnTo>
                      <a:cubicBezTo>
                        <a:pt x="9705" y="12406"/>
                        <a:pt x="10721" y="12406"/>
                        <a:pt x="11590" y="11978"/>
                      </a:cubicBezTo>
                      <a:lnTo>
                        <a:pt x="20046" y="7025"/>
                      </a:lnTo>
                      <a:cubicBezTo>
                        <a:pt x="20901" y="6549"/>
                        <a:pt x="20996" y="5882"/>
                        <a:pt x="20046" y="5406"/>
                      </a:cubicBezTo>
                      <a:lnTo>
                        <a:pt x="11210" y="357"/>
                      </a:lnTo>
                      <a:cubicBezTo>
                        <a:pt x="10353" y="-119"/>
                        <a:pt x="9312" y="-119"/>
                        <a:pt x="8455" y="357"/>
                      </a:cubicBezTo>
                      <a:lnTo>
                        <a:pt x="0"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672;p17"/>
                <p:cNvSpPr/>
                <p:nvPr/>
              </p:nvSpPr>
              <p:spPr>
                <a:xfrm>
                  <a:off x="4681992" y="5189338"/>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9"/>
                        <a:pt x="21459" y="5882"/>
                        <a:pt x="20604" y="5406"/>
                      </a:cubicBezTo>
                      <a:lnTo>
                        <a:pt x="11769" y="357"/>
                      </a:lnTo>
                      <a:cubicBezTo>
                        <a:pt x="10878" y="-119"/>
                        <a:pt x="9810" y="-119"/>
                        <a:pt x="8919" y="357"/>
                      </a:cubicBezTo>
                      <a:lnTo>
                        <a:pt x="464" y="5215"/>
                      </a:lnTo>
                      <a:cubicBezTo>
                        <a:pt x="-106" y="5691"/>
                        <a:pt x="-201" y="6453"/>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673;p17"/>
                <p:cNvSpPr/>
                <p:nvPr/>
              </p:nvSpPr>
              <p:spPr>
                <a:xfrm>
                  <a:off x="4669476" y="51821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17"/>
                <p:cNvSpPr/>
                <p:nvPr/>
              </p:nvSpPr>
              <p:spPr>
                <a:xfrm>
                  <a:off x="4656900" y="5174765"/>
                  <a:ext cx="21316" cy="12299"/>
                </a:xfrm>
                <a:custGeom>
                  <a:avLst/>
                  <a:gdLst/>
                  <a:ahLst/>
                  <a:cxnLst/>
                  <a:rect l="l" t="t" r="r" b="b"/>
                  <a:pathLst>
                    <a:path w="21316" h="12299" extrusionOk="0">
                      <a:moveTo>
                        <a:pt x="570" y="6834"/>
                      </a:moveTo>
                      <a:lnTo>
                        <a:pt x="9405" y="11978"/>
                      </a:lnTo>
                      <a:cubicBezTo>
                        <a:pt x="10307" y="12406"/>
                        <a:pt x="11354" y="12406"/>
                        <a:pt x="12255" y="11978"/>
                      </a:cubicBezTo>
                      <a:lnTo>
                        <a:pt x="20711" y="7120"/>
                      </a:lnTo>
                      <a:cubicBezTo>
                        <a:pt x="21471" y="7120"/>
                        <a:pt x="21566" y="5882"/>
                        <a:pt x="20711" y="5501"/>
                      </a:cubicBezTo>
                      <a:lnTo>
                        <a:pt x="11875" y="357"/>
                      </a:lnTo>
                      <a:cubicBezTo>
                        <a:pt x="10984" y="-119"/>
                        <a:pt x="9916" y="-119"/>
                        <a:pt x="9025" y="357"/>
                      </a:cubicBezTo>
                      <a:lnTo>
                        <a:pt x="570" y="5215"/>
                      </a:lnTo>
                      <a:cubicBezTo>
                        <a:pt x="-190" y="5787"/>
                        <a:pt x="-190" y="6834"/>
                        <a:pt x="57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17"/>
                <p:cNvSpPr/>
                <p:nvPr/>
              </p:nvSpPr>
              <p:spPr>
                <a:xfrm>
                  <a:off x="4644490" y="5167657"/>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59" y="-107"/>
                        <a:pt x="8990" y="322"/>
                      </a:cubicBezTo>
                      <a:lnTo>
                        <a:pt x="535" y="5179"/>
                      </a:lnTo>
                      <a:cubicBezTo>
                        <a:pt x="-130" y="5656"/>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6" name="Google Shape;676;p17"/>
                <p:cNvSpPr/>
                <p:nvPr/>
              </p:nvSpPr>
              <p:spPr>
                <a:xfrm>
                  <a:off x="4632021" y="5160418"/>
                  <a:ext cx="21210" cy="12298"/>
                </a:xfrm>
                <a:custGeom>
                  <a:avLst/>
                  <a:gdLst/>
                  <a:ahLst/>
                  <a:cxnLst/>
                  <a:rect l="l" t="t" r="r" b="b"/>
                  <a:pathLst>
                    <a:path w="21210" h="12298"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179"/>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17"/>
                <p:cNvSpPr/>
                <p:nvPr/>
              </p:nvSpPr>
              <p:spPr>
                <a:xfrm>
                  <a:off x="4619504" y="5153179"/>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59"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17"/>
                <p:cNvSpPr/>
                <p:nvPr/>
              </p:nvSpPr>
              <p:spPr>
                <a:xfrm>
                  <a:off x="4769418" y="5240428"/>
                  <a:ext cx="30663" cy="17728"/>
                </a:xfrm>
                <a:custGeom>
                  <a:avLst/>
                  <a:gdLst/>
                  <a:ahLst/>
                  <a:cxnLst/>
                  <a:rect l="l" t="t" r="r" b="b"/>
                  <a:pathLst>
                    <a:path w="30663" h="17728" extrusionOk="0">
                      <a:moveTo>
                        <a:pt x="535" y="6417"/>
                      </a:moveTo>
                      <a:lnTo>
                        <a:pt x="18775" y="17371"/>
                      </a:lnTo>
                      <a:cubicBezTo>
                        <a:pt x="19667" y="17847"/>
                        <a:pt x="20734" y="17847"/>
                        <a:pt x="21626" y="17371"/>
                      </a:cubicBezTo>
                      <a:lnTo>
                        <a:pt x="29986" y="12513"/>
                      </a:lnTo>
                      <a:cubicBezTo>
                        <a:pt x="30841" y="12037"/>
                        <a:pt x="30936" y="11370"/>
                        <a:pt x="29986" y="10894"/>
                      </a:cubicBezTo>
                      <a:lnTo>
                        <a:pt x="11745" y="321"/>
                      </a:lnTo>
                      <a:cubicBezTo>
                        <a:pt x="10876" y="-107"/>
                        <a:pt x="9860" y="-107"/>
                        <a:pt x="8990" y="321"/>
                      </a:cubicBezTo>
                      <a:lnTo>
                        <a:pt x="535" y="5275"/>
                      </a:lnTo>
                      <a:cubicBezTo>
                        <a:pt x="-130" y="5275"/>
                        <a:pt x="-225" y="5941"/>
                        <a:pt x="535" y="641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17"/>
                <p:cNvSpPr/>
                <p:nvPr/>
              </p:nvSpPr>
              <p:spPr>
                <a:xfrm>
                  <a:off x="4751035" y="5243345"/>
                  <a:ext cx="21400" cy="12299"/>
                </a:xfrm>
                <a:custGeom>
                  <a:avLst/>
                  <a:gdLst/>
                  <a:ahLst/>
                  <a:cxnLst/>
                  <a:rect l="l" t="t" r="r" b="b"/>
                  <a:pathLst>
                    <a:path w="21400" h="12299" extrusionOk="0">
                      <a:moveTo>
                        <a:pt x="677" y="6834"/>
                      </a:moveTo>
                      <a:lnTo>
                        <a:pt x="9513" y="11978"/>
                      </a:lnTo>
                      <a:cubicBezTo>
                        <a:pt x="10382" y="12406"/>
                        <a:pt x="11398" y="12406"/>
                        <a:pt x="12268" y="11978"/>
                      </a:cubicBezTo>
                      <a:lnTo>
                        <a:pt x="20723" y="7025"/>
                      </a:lnTo>
                      <a:cubicBezTo>
                        <a:pt x="21578" y="7025"/>
                        <a:pt x="21673" y="5882"/>
                        <a:pt x="20723" y="5405"/>
                      </a:cubicBezTo>
                      <a:lnTo>
                        <a:pt x="11888" y="357"/>
                      </a:lnTo>
                      <a:cubicBezTo>
                        <a:pt x="11031" y="-119"/>
                        <a:pt x="9990" y="-119"/>
                        <a:pt x="9133" y="357"/>
                      </a:cubicBezTo>
                      <a:lnTo>
                        <a:pt x="677" y="4929"/>
                      </a:lnTo>
                      <a:cubicBezTo>
                        <a:pt x="-178" y="5691"/>
                        <a:pt x="-273" y="6453"/>
                        <a:pt x="677"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17"/>
                <p:cNvSpPr/>
                <p:nvPr/>
              </p:nvSpPr>
              <p:spPr>
                <a:xfrm>
                  <a:off x="4738529" y="5236106"/>
                  <a:ext cx="21200" cy="12299"/>
                </a:xfrm>
                <a:custGeom>
                  <a:avLst/>
                  <a:gdLst/>
                  <a:ahLst/>
                  <a:cxnLst/>
                  <a:rect l="l" t="t" r="r" b="b"/>
                  <a:pathLst>
                    <a:path w="21200" h="12299" extrusionOk="0">
                      <a:moveTo>
                        <a:pt x="454" y="6834"/>
                      </a:moveTo>
                      <a:lnTo>
                        <a:pt x="9289" y="11978"/>
                      </a:lnTo>
                      <a:cubicBezTo>
                        <a:pt x="10191" y="12406"/>
                        <a:pt x="11238" y="12406"/>
                        <a:pt x="12139" y="11978"/>
                      </a:cubicBezTo>
                      <a:lnTo>
                        <a:pt x="20594" y="7025"/>
                      </a:lnTo>
                      <a:cubicBezTo>
                        <a:pt x="21354" y="6549"/>
                        <a:pt x="21449" y="5882"/>
                        <a:pt x="20594" y="5406"/>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17"/>
                <p:cNvSpPr/>
                <p:nvPr/>
              </p:nvSpPr>
              <p:spPr>
                <a:xfrm>
                  <a:off x="4726002" y="5228867"/>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17"/>
                <p:cNvSpPr/>
                <p:nvPr/>
              </p:nvSpPr>
              <p:spPr>
                <a:xfrm>
                  <a:off x="4713712" y="5221628"/>
                  <a:ext cx="20781" cy="12299"/>
                </a:xfrm>
                <a:custGeom>
                  <a:avLst/>
                  <a:gdLst/>
                  <a:ahLst/>
                  <a:cxnLst/>
                  <a:rect l="l" t="t" r="r" b="b"/>
                  <a:pathLst>
                    <a:path w="20781" h="12299" extrusionOk="0">
                      <a:moveTo>
                        <a:pt x="0" y="6834"/>
                      </a:moveTo>
                      <a:lnTo>
                        <a:pt x="8835" y="11978"/>
                      </a:lnTo>
                      <a:cubicBezTo>
                        <a:pt x="9737" y="12406"/>
                        <a:pt x="10784" y="12406"/>
                        <a:pt x="11685" y="11978"/>
                      </a:cubicBezTo>
                      <a:lnTo>
                        <a:pt x="20141" y="7120"/>
                      </a:lnTo>
                      <a:cubicBezTo>
                        <a:pt x="20996" y="6644"/>
                        <a:pt x="20996" y="5882"/>
                        <a:pt x="20141" y="5501"/>
                      </a:cubicBezTo>
                      <a:lnTo>
                        <a:pt x="11305" y="357"/>
                      </a:lnTo>
                      <a:cubicBezTo>
                        <a:pt x="10414" y="-119"/>
                        <a:pt x="9346" y="-119"/>
                        <a:pt x="8455" y="357"/>
                      </a:cubicBezTo>
                      <a:lnTo>
                        <a:pt x="95"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683;p17"/>
                <p:cNvSpPr/>
                <p:nvPr/>
              </p:nvSpPr>
              <p:spPr>
                <a:xfrm>
                  <a:off x="4701016" y="5214425"/>
                  <a:ext cx="21257" cy="12299"/>
                </a:xfrm>
                <a:custGeom>
                  <a:avLst/>
                  <a:gdLst/>
                  <a:ahLst/>
                  <a:cxnLst/>
                  <a:rect l="l" t="t" r="r" b="b"/>
                  <a:pathLst>
                    <a:path w="21257" h="12299" extrusionOk="0">
                      <a:moveTo>
                        <a:pt x="535" y="6798"/>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684;p17"/>
                <p:cNvSpPr/>
                <p:nvPr/>
              </p:nvSpPr>
              <p:spPr>
                <a:xfrm>
                  <a:off x="4688557" y="5207186"/>
                  <a:ext cx="21271" cy="12299"/>
                </a:xfrm>
                <a:custGeom>
                  <a:avLst/>
                  <a:gdLst/>
                  <a:ahLst/>
                  <a:cxnLst/>
                  <a:rect l="l" t="t" r="r" b="b"/>
                  <a:pathLst>
                    <a:path w="21271" h="12299" extrusionOk="0">
                      <a:moveTo>
                        <a:pt x="454" y="6894"/>
                      </a:moveTo>
                      <a:lnTo>
                        <a:pt x="9289" y="11942"/>
                      </a:lnTo>
                      <a:cubicBezTo>
                        <a:pt x="10180" y="12418"/>
                        <a:pt x="11248" y="12418"/>
                        <a:pt x="12139" y="11942"/>
                      </a:cubicBezTo>
                      <a:lnTo>
                        <a:pt x="20594" y="7084"/>
                      </a:lnTo>
                      <a:cubicBezTo>
                        <a:pt x="21449" y="6608"/>
                        <a:pt x="21544" y="5846"/>
                        <a:pt x="20594" y="5465"/>
                      </a:cubicBezTo>
                      <a:lnTo>
                        <a:pt x="11759" y="322"/>
                      </a:lnTo>
                      <a:cubicBezTo>
                        <a:pt x="10858" y="-107"/>
                        <a:pt x="9811" y="-107"/>
                        <a:pt x="8909" y="322"/>
                      </a:cubicBezTo>
                      <a:lnTo>
                        <a:pt x="549" y="5274"/>
                      </a:lnTo>
                      <a:cubicBezTo>
                        <a:pt x="-116" y="5751"/>
                        <a:pt x="-211" y="6417"/>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17"/>
                <p:cNvSpPr/>
                <p:nvPr/>
              </p:nvSpPr>
              <p:spPr>
                <a:xfrm>
                  <a:off x="4675924" y="5199947"/>
                  <a:ext cx="21364" cy="12299"/>
                </a:xfrm>
                <a:custGeom>
                  <a:avLst/>
                  <a:gdLst/>
                  <a:ahLst/>
                  <a:cxnLst/>
                  <a:rect l="l" t="t" r="r" b="b"/>
                  <a:pathLst>
                    <a:path w="21364" h="12299" extrusionOk="0">
                      <a:moveTo>
                        <a:pt x="641" y="6894"/>
                      </a:moveTo>
                      <a:lnTo>
                        <a:pt x="9477" y="11942"/>
                      </a:lnTo>
                      <a:cubicBezTo>
                        <a:pt x="10368" y="12418"/>
                        <a:pt x="11435" y="12418"/>
                        <a:pt x="12327" y="11942"/>
                      </a:cubicBezTo>
                      <a:lnTo>
                        <a:pt x="20687" y="7084"/>
                      </a:lnTo>
                      <a:cubicBezTo>
                        <a:pt x="21542" y="6608"/>
                        <a:pt x="21637" y="5846"/>
                        <a:pt x="20687" y="5465"/>
                      </a:cubicBezTo>
                      <a:lnTo>
                        <a:pt x="11852" y="321"/>
                      </a:lnTo>
                      <a:cubicBezTo>
                        <a:pt x="10982" y="-107"/>
                        <a:pt x="9966" y="-107"/>
                        <a:pt x="9096" y="321"/>
                      </a:cubicBezTo>
                      <a:lnTo>
                        <a:pt x="641" y="5275"/>
                      </a:lnTo>
                      <a:cubicBezTo>
                        <a:pt x="-214" y="5751"/>
                        <a:pt x="-214" y="6417"/>
                        <a:pt x="641"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686;p17"/>
                <p:cNvSpPr/>
                <p:nvPr/>
              </p:nvSpPr>
              <p:spPr>
                <a:xfrm>
                  <a:off x="4663585" y="5192708"/>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17"/>
                <p:cNvSpPr/>
                <p:nvPr/>
              </p:nvSpPr>
              <p:spPr>
                <a:xfrm>
                  <a:off x="4651034" y="5185529"/>
                  <a:ext cx="21269" cy="12299"/>
                </a:xfrm>
                <a:custGeom>
                  <a:avLst/>
                  <a:gdLst/>
                  <a:ahLst/>
                  <a:cxnLst/>
                  <a:rect l="l" t="t" r="r" b="b"/>
                  <a:pathLst>
                    <a:path w="21269" h="12299" extrusionOk="0">
                      <a:moveTo>
                        <a:pt x="546" y="6834"/>
                      </a:moveTo>
                      <a:lnTo>
                        <a:pt x="9381" y="11978"/>
                      </a:lnTo>
                      <a:cubicBezTo>
                        <a:pt x="10283" y="12406"/>
                        <a:pt x="11330" y="12406"/>
                        <a:pt x="12232" y="11978"/>
                      </a:cubicBezTo>
                      <a:lnTo>
                        <a:pt x="20592" y="7120"/>
                      </a:lnTo>
                      <a:cubicBezTo>
                        <a:pt x="21447" y="6644"/>
                        <a:pt x="21542" y="5882"/>
                        <a:pt x="20592" y="5501"/>
                      </a:cubicBezTo>
                      <a:lnTo>
                        <a:pt x="11757" y="357"/>
                      </a:lnTo>
                      <a:cubicBezTo>
                        <a:pt x="10865" y="-119"/>
                        <a:pt x="9798" y="-119"/>
                        <a:pt x="8906" y="357"/>
                      </a:cubicBezTo>
                      <a:lnTo>
                        <a:pt x="451" y="5215"/>
                      </a:lnTo>
                      <a:cubicBezTo>
                        <a:pt x="-119" y="5596"/>
                        <a:pt x="-214" y="6358"/>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17"/>
                <p:cNvSpPr/>
                <p:nvPr/>
              </p:nvSpPr>
              <p:spPr>
                <a:xfrm>
                  <a:off x="4638600" y="5178325"/>
                  <a:ext cx="21257" cy="12263"/>
                </a:xfrm>
                <a:custGeom>
                  <a:avLst/>
                  <a:gdLst/>
                  <a:ahLst/>
                  <a:cxnLst/>
                  <a:rect l="l" t="t" r="r" b="b"/>
                  <a:pathLst>
                    <a:path w="21257" h="12263" extrusionOk="0">
                      <a:moveTo>
                        <a:pt x="535" y="6798"/>
                      </a:moveTo>
                      <a:lnTo>
                        <a:pt x="9370" y="11942"/>
                      </a:lnTo>
                      <a:cubicBezTo>
                        <a:pt x="10240" y="12371"/>
                        <a:pt x="11256" y="12371"/>
                        <a:pt x="12125" y="11942"/>
                      </a:cubicBezTo>
                      <a:lnTo>
                        <a:pt x="20581" y="7084"/>
                      </a:lnTo>
                      <a:cubicBezTo>
                        <a:pt x="21436" y="6608"/>
                        <a:pt x="21531" y="5846"/>
                        <a:pt x="20581" y="5465"/>
                      </a:cubicBezTo>
                      <a:lnTo>
                        <a:pt x="11745" y="322"/>
                      </a:lnTo>
                      <a:cubicBezTo>
                        <a:pt x="10844" y="-107"/>
                        <a:pt x="9797" y="-107"/>
                        <a:pt x="8895"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689;p17"/>
                <p:cNvSpPr/>
                <p:nvPr/>
              </p:nvSpPr>
              <p:spPr>
                <a:xfrm>
                  <a:off x="4626083" y="5171051"/>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8"/>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17"/>
                <p:cNvSpPr/>
                <p:nvPr/>
              </p:nvSpPr>
              <p:spPr>
                <a:xfrm>
                  <a:off x="4598129" y="5154858"/>
                  <a:ext cx="36743" cy="21252"/>
                </a:xfrm>
                <a:custGeom>
                  <a:avLst/>
                  <a:gdLst/>
                  <a:ahLst/>
                  <a:cxnLst/>
                  <a:rect l="l" t="t" r="r" b="b"/>
                  <a:pathLst>
                    <a:path w="36743" h="21252" extrusionOk="0">
                      <a:moveTo>
                        <a:pt x="535" y="6834"/>
                      </a:moveTo>
                      <a:lnTo>
                        <a:pt x="24856" y="20931"/>
                      </a:lnTo>
                      <a:cubicBezTo>
                        <a:pt x="25725" y="21360"/>
                        <a:pt x="26741" y="21360"/>
                        <a:pt x="27611" y="20931"/>
                      </a:cubicBezTo>
                      <a:lnTo>
                        <a:pt x="36066" y="15978"/>
                      </a:lnTo>
                      <a:cubicBezTo>
                        <a:pt x="36921" y="15502"/>
                        <a:pt x="37016" y="14835"/>
                        <a:pt x="36066" y="14359"/>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17"/>
                <p:cNvSpPr/>
                <p:nvPr/>
              </p:nvSpPr>
              <p:spPr>
                <a:xfrm>
                  <a:off x="4763493" y="5250906"/>
                  <a:ext cx="24428" cy="14204"/>
                </a:xfrm>
                <a:custGeom>
                  <a:avLst/>
                  <a:gdLst/>
                  <a:ahLst/>
                  <a:cxnLst/>
                  <a:rect l="l" t="t" r="r" b="b"/>
                  <a:pathLst>
                    <a:path w="24428" h="14204" extrusionOk="0">
                      <a:moveTo>
                        <a:pt x="475" y="6894"/>
                      </a:moveTo>
                      <a:lnTo>
                        <a:pt x="12540" y="13847"/>
                      </a:lnTo>
                      <a:cubicBezTo>
                        <a:pt x="13431" y="14323"/>
                        <a:pt x="14499" y="14323"/>
                        <a:pt x="15390" y="13847"/>
                      </a:cubicBezTo>
                      <a:lnTo>
                        <a:pt x="23751" y="8989"/>
                      </a:lnTo>
                      <a:cubicBezTo>
                        <a:pt x="24606" y="8513"/>
                        <a:pt x="24701" y="7751"/>
                        <a:pt x="23751" y="7370"/>
                      </a:cubicBezTo>
                      <a:lnTo>
                        <a:pt x="11685" y="321"/>
                      </a:lnTo>
                      <a:cubicBezTo>
                        <a:pt x="10784" y="-107"/>
                        <a:pt x="9737" y="-107"/>
                        <a:pt x="8835" y="321"/>
                      </a:cubicBezTo>
                      <a:lnTo>
                        <a:pt x="380" y="5179"/>
                      </a:lnTo>
                      <a:cubicBezTo>
                        <a:pt x="-95" y="5370"/>
                        <a:pt x="-190" y="6132"/>
                        <a:pt x="47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92" name="Google Shape;692;p17"/>
              <p:cNvGrpSpPr/>
              <p:nvPr/>
            </p:nvGrpSpPr>
            <p:grpSpPr>
              <a:xfrm>
                <a:off x="4655095" y="4952197"/>
                <a:ext cx="207390" cy="280361"/>
                <a:chOff x="4655095" y="4952197"/>
                <a:chExt cx="207390" cy="280361"/>
              </a:xfrm>
            </p:grpSpPr>
            <p:grpSp>
              <p:nvGrpSpPr>
                <p:cNvPr id="693" name="Google Shape;693;p17"/>
                <p:cNvGrpSpPr/>
                <p:nvPr/>
              </p:nvGrpSpPr>
              <p:grpSpPr>
                <a:xfrm>
                  <a:off x="4655095" y="4952197"/>
                  <a:ext cx="207390" cy="280361"/>
                  <a:chOff x="4655095" y="4952197"/>
                  <a:chExt cx="207390" cy="280361"/>
                </a:xfrm>
              </p:grpSpPr>
              <p:sp>
                <p:nvSpPr>
                  <p:cNvPr id="694" name="Google Shape;694;p17"/>
                  <p:cNvSpPr/>
                  <p:nvPr/>
                </p:nvSpPr>
                <p:spPr>
                  <a:xfrm>
                    <a:off x="4655095" y="4952197"/>
                    <a:ext cx="207390" cy="280361"/>
                  </a:xfrm>
                  <a:custGeom>
                    <a:avLst/>
                    <a:gdLst/>
                    <a:ahLst/>
                    <a:cxnLst/>
                    <a:rect l="l" t="t" r="r" b="b"/>
                    <a:pathLst>
                      <a:path w="207390" h="280361" extrusionOk="0">
                        <a:moveTo>
                          <a:pt x="200455" y="280361"/>
                        </a:moveTo>
                        <a:lnTo>
                          <a:pt x="200455" y="280361"/>
                        </a:lnTo>
                        <a:lnTo>
                          <a:pt x="0" y="164251"/>
                        </a:lnTo>
                        <a:lnTo>
                          <a:pt x="0" y="6232"/>
                        </a:lnTo>
                        <a:lnTo>
                          <a:pt x="1520" y="2612"/>
                        </a:lnTo>
                        <a:lnTo>
                          <a:pt x="3230" y="1850"/>
                        </a:lnTo>
                        <a:lnTo>
                          <a:pt x="3230" y="1850"/>
                        </a:lnTo>
                        <a:cubicBezTo>
                          <a:pt x="7492" y="-617"/>
                          <a:pt x="12744" y="-617"/>
                          <a:pt x="17005" y="1850"/>
                        </a:cubicBezTo>
                        <a:lnTo>
                          <a:pt x="200455" y="108054"/>
                        </a:lnTo>
                        <a:cubicBezTo>
                          <a:pt x="204734" y="110530"/>
                          <a:pt x="207375" y="115102"/>
                          <a:pt x="207391" y="120055"/>
                        </a:cubicBezTo>
                        <a:lnTo>
                          <a:pt x="207391" y="268360"/>
                        </a:lnTo>
                        <a:cubicBezTo>
                          <a:pt x="206156" y="275980"/>
                          <a:pt x="204731" y="277885"/>
                          <a:pt x="200455" y="280361"/>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17"/>
                  <p:cNvSpPr/>
                  <p:nvPr/>
                </p:nvSpPr>
                <p:spPr>
                  <a:xfrm>
                    <a:off x="4655095" y="4952197"/>
                    <a:ext cx="205775" cy="127104"/>
                  </a:xfrm>
                  <a:custGeom>
                    <a:avLst/>
                    <a:gdLst/>
                    <a:ahLst/>
                    <a:cxnLst/>
                    <a:rect l="l" t="t" r="r" b="b"/>
                    <a:pathLst>
                      <a:path w="205775" h="127104" extrusionOk="0">
                        <a:moveTo>
                          <a:pt x="182120" y="127104"/>
                        </a:moveTo>
                        <a:lnTo>
                          <a:pt x="0" y="11470"/>
                        </a:lnTo>
                        <a:lnTo>
                          <a:pt x="0" y="6232"/>
                        </a:lnTo>
                        <a:lnTo>
                          <a:pt x="1520" y="2612"/>
                        </a:lnTo>
                        <a:lnTo>
                          <a:pt x="3230" y="1850"/>
                        </a:lnTo>
                        <a:cubicBezTo>
                          <a:pt x="7492" y="-617"/>
                          <a:pt x="12744" y="-617"/>
                          <a:pt x="17005" y="1850"/>
                        </a:cubicBezTo>
                        <a:lnTo>
                          <a:pt x="200455" y="108054"/>
                        </a:lnTo>
                        <a:cubicBezTo>
                          <a:pt x="202698" y="109330"/>
                          <a:pt x="204541" y="111216"/>
                          <a:pt x="205776" y="11348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6" name="Google Shape;696;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7" name="Google Shape;697;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17"/>
                  <p:cNvSpPr/>
                  <p:nvPr/>
                </p:nvSpPr>
                <p:spPr>
                  <a:xfrm>
                    <a:off x="4655095" y="5110733"/>
                    <a:ext cx="200455" cy="121824"/>
                  </a:xfrm>
                  <a:custGeom>
                    <a:avLst/>
                    <a:gdLst/>
                    <a:ahLst/>
                    <a:cxnLst/>
                    <a:rect l="l" t="t" r="r" b="b"/>
                    <a:pathLst>
                      <a:path w="200455" h="121824" extrusionOk="0">
                        <a:moveTo>
                          <a:pt x="200455" y="121825"/>
                        </a:moveTo>
                        <a:lnTo>
                          <a:pt x="200455" y="116014"/>
                        </a:lnTo>
                        <a:lnTo>
                          <a:pt x="0" y="0"/>
                        </a:lnTo>
                        <a:lnTo>
                          <a:pt x="0" y="5715"/>
                        </a:lnTo>
                        <a:lnTo>
                          <a:pt x="200455" y="121825"/>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99" name="Google Shape;699;p17"/>
                <p:cNvSpPr/>
                <p:nvPr/>
              </p:nvSpPr>
              <p:spPr>
                <a:xfrm>
                  <a:off x="4660320" y="4963096"/>
                  <a:ext cx="2375" cy="144970"/>
                </a:xfrm>
                <a:custGeom>
                  <a:avLst/>
                  <a:gdLst/>
                  <a:ahLst/>
                  <a:cxnLst/>
                  <a:rect l="l" t="t" r="r" b="b"/>
                  <a:pathLst>
                    <a:path w="2375" h="144970" extrusionOk="0">
                      <a:moveTo>
                        <a:pt x="0" y="144971"/>
                      </a:moveTo>
                      <a:lnTo>
                        <a:pt x="0" y="0"/>
                      </a:lnTo>
                      <a:lnTo>
                        <a:pt x="2375" y="1429"/>
                      </a:lnTo>
                      <a:lnTo>
                        <a:pt x="2375" y="143732"/>
                      </a:lnTo>
                      <a:lnTo>
                        <a:pt x="0" y="14497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17"/>
                <p:cNvSpPr/>
                <p:nvPr/>
              </p:nvSpPr>
              <p:spPr>
                <a:xfrm>
                  <a:off x="4662695" y="4964525"/>
                  <a:ext cx="186490" cy="249936"/>
                </a:xfrm>
                <a:custGeom>
                  <a:avLst/>
                  <a:gdLst/>
                  <a:ahLst/>
                  <a:cxnLst/>
                  <a:rect l="l" t="t" r="r" b="b"/>
                  <a:pathLst>
                    <a:path w="186490" h="249936" extrusionOk="0">
                      <a:moveTo>
                        <a:pt x="0" y="0"/>
                      </a:moveTo>
                      <a:lnTo>
                        <a:pt x="0" y="142304"/>
                      </a:lnTo>
                      <a:lnTo>
                        <a:pt x="186490" y="249936"/>
                      </a:lnTo>
                      <a:lnTo>
                        <a:pt x="186490" y="107918"/>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17"/>
                <p:cNvSpPr/>
                <p:nvPr/>
              </p:nvSpPr>
              <p:spPr>
                <a:xfrm>
                  <a:off x="4660320" y="5106828"/>
                  <a:ext cx="188865" cy="110490"/>
                </a:xfrm>
                <a:custGeom>
                  <a:avLst/>
                  <a:gdLst/>
                  <a:ahLst/>
                  <a:cxnLst/>
                  <a:rect l="l" t="t" r="r" b="b"/>
                  <a:pathLst>
                    <a:path w="188865" h="110490" extrusionOk="0">
                      <a:moveTo>
                        <a:pt x="0" y="1238"/>
                      </a:moveTo>
                      <a:lnTo>
                        <a:pt x="188865" y="110490"/>
                      </a:lnTo>
                      <a:lnTo>
                        <a:pt x="188865" y="107633"/>
                      </a:lnTo>
                      <a:lnTo>
                        <a:pt x="2375" y="0"/>
                      </a:lnTo>
                      <a:lnTo>
                        <a:pt x="0" y="123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702" name="Google Shape;702;p17"/>
            <p:cNvSpPr/>
            <p:nvPr/>
          </p:nvSpPr>
          <p:spPr>
            <a:xfrm>
              <a:off x="2270876" y="3943763"/>
              <a:ext cx="260754" cy="432930"/>
            </a:xfrm>
            <a:custGeom>
              <a:avLst/>
              <a:gdLst/>
              <a:ahLst/>
              <a:cxnLst/>
              <a:rect l="l" t="t" r="r" b="b"/>
              <a:pathLst>
                <a:path w="260754" h="432930" extrusionOk="0">
                  <a:moveTo>
                    <a:pt x="89949" y="4025"/>
                  </a:moveTo>
                  <a:cubicBezTo>
                    <a:pt x="85198" y="15931"/>
                    <a:pt x="97264" y="30504"/>
                    <a:pt x="129565" y="40696"/>
                  </a:cubicBezTo>
                  <a:cubicBezTo>
                    <a:pt x="161866" y="50888"/>
                    <a:pt x="164811" y="37839"/>
                    <a:pt x="164811" y="37839"/>
                  </a:cubicBezTo>
                  <a:cubicBezTo>
                    <a:pt x="186348" y="47478"/>
                    <a:pt x="207342" y="58289"/>
                    <a:pt x="227702" y="70224"/>
                  </a:cubicBezTo>
                  <a:cubicBezTo>
                    <a:pt x="246703" y="83844"/>
                    <a:pt x="255633" y="123183"/>
                    <a:pt x="258293" y="189667"/>
                  </a:cubicBezTo>
                  <a:cubicBezTo>
                    <a:pt x="261333" y="266534"/>
                    <a:pt x="261523" y="380167"/>
                    <a:pt x="259053" y="400265"/>
                  </a:cubicBezTo>
                  <a:cubicBezTo>
                    <a:pt x="259053" y="400265"/>
                    <a:pt x="222762" y="436460"/>
                    <a:pt x="176401" y="432650"/>
                  </a:cubicBezTo>
                  <a:cubicBezTo>
                    <a:pt x="130040" y="428840"/>
                    <a:pt x="51948" y="387692"/>
                    <a:pt x="32947" y="355878"/>
                  </a:cubicBezTo>
                  <a:cubicBezTo>
                    <a:pt x="33517" y="288441"/>
                    <a:pt x="41307" y="277488"/>
                    <a:pt x="30477" y="238626"/>
                  </a:cubicBezTo>
                  <a:cubicBezTo>
                    <a:pt x="5586" y="149757"/>
                    <a:pt x="-7524" y="113372"/>
                    <a:pt x="4541" y="54317"/>
                  </a:cubicBezTo>
                  <a:cubicBezTo>
                    <a:pt x="14517" y="5644"/>
                    <a:pt x="28482" y="-452"/>
                    <a:pt x="47672" y="24"/>
                  </a:cubicBezTo>
                  <a:cubicBezTo>
                    <a:pt x="61825" y="605"/>
                    <a:pt x="75937" y="1939"/>
                    <a:pt x="89949" y="40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17"/>
            <p:cNvSpPr/>
            <p:nvPr/>
          </p:nvSpPr>
          <p:spPr>
            <a:xfrm>
              <a:off x="2458935" y="4016678"/>
              <a:ext cx="330765" cy="258321"/>
            </a:xfrm>
            <a:custGeom>
              <a:avLst/>
              <a:gdLst/>
              <a:ahLst/>
              <a:cxnLst/>
              <a:rect l="l" t="t" r="r" b="b"/>
              <a:pathLst>
                <a:path w="330765" h="258321" extrusionOk="0">
                  <a:moveTo>
                    <a:pt x="146521" y="199144"/>
                  </a:moveTo>
                  <a:cubicBezTo>
                    <a:pt x="108520" y="208669"/>
                    <a:pt x="99495" y="184666"/>
                    <a:pt x="94460" y="164759"/>
                  </a:cubicBezTo>
                  <a:cubicBezTo>
                    <a:pt x="82394" y="116467"/>
                    <a:pt x="75459" y="72938"/>
                    <a:pt x="66814" y="45506"/>
                  </a:cubicBezTo>
                  <a:cubicBezTo>
                    <a:pt x="56174" y="13216"/>
                    <a:pt x="45058" y="8073"/>
                    <a:pt x="29383" y="1786"/>
                  </a:cubicBezTo>
                  <a:cubicBezTo>
                    <a:pt x="11047" y="-5643"/>
                    <a:pt x="-4818" y="9977"/>
                    <a:pt x="1357" y="51031"/>
                  </a:cubicBezTo>
                  <a:cubicBezTo>
                    <a:pt x="8834" y="98770"/>
                    <a:pt x="20501" y="145747"/>
                    <a:pt x="36223" y="191429"/>
                  </a:cubicBezTo>
                  <a:cubicBezTo>
                    <a:pt x="40973" y="206478"/>
                    <a:pt x="51614" y="233148"/>
                    <a:pt x="67479" y="246102"/>
                  </a:cubicBezTo>
                  <a:cubicBezTo>
                    <a:pt x="87144" y="262009"/>
                    <a:pt x="116690" y="261342"/>
                    <a:pt x="161437" y="250103"/>
                  </a:cubicBezTo>
                  <a:cubicBezTo>
                    <a:pt x="180437" y="245340"/>
                    <a:pt x="201528" y="233910"/>
                    <a:pt x="237439" y="217051"/>
                  </a:cubicBezTo>
                  <a:cubicBezTo>
                    <a:pt x="246939" y="212479"/>
                    <a:pt x="254634" y="209526"/>
                    <a:pt x="273255" y="200763"/>
                  </a:cubicBezTo>
                  <a:cubicBezTo>
                    <a:pt x="291856" y="192334"/>
                    <a:pt x="308153" y="179523"/>
                    <a:pt x="320756" y="163425"/>
                  </a:cubicBezTo>
                  <a:cubicBezTo>
                    <a:pt x="330256" y="149328"/>
                    <a:pt x="331776" y="142661"/>
                    <a:pt x="330256" y="139423"/>
                  </a:cubicBezTo>
                  <a:cubicBezTo>
                    <a:pt x="328736" y="136184"/>
                    <a:pt x="323321" y="136279"/>
                    <a:pt x="318096" y="142185"/>
                  </a:cubicBezTo>
                  <a:cubicBezTo>
                    <a:pt x="310637" y="152300"/>
                    <a:pt x="301357" y="160920"/>
                    <a:pt x="290735" y="167616"/>
                  </a:cubicBezTo>
                  <a:cubicBezTo>
                    <a:pt x="290735" y="167616"/>
                    <a:pt x="302800" y="155139"/>
                    <a:pt x="309261" y="147042"/>
                  </a:cubicBezTo>
                  <a:cubicBezTo>
                    <a:pt x="315140" y="139908"/>
                    <a:pt x="320001" y="131993"/>
                    <a:pt x="323701" y="123516"/>
                  </a:cubicBezTo>
                  <a:cubicBezTo>
                    <a:pt x="327121" y="115229"/>
                    <a:pt x="319996" y="103989"/>
                    <a:pt x="314201" y="109895"/>
                  </a:cubicBezTo>
                  <a:cubicBezTo>
                    <a:pt x="308406" y="115800"/>
                    <a:pt x="306221" y="121801"/>
                    <a:pt x="296340" y="133612"/>
                  </a:cubicBezTo>
                  <a:cubicBezTo>
                    <a:pt x="291172" y="139918"/>
                    <a:pt x="285271" y="145576"/>
                    <a:pt x="278765" y="150471"/>
                  </a:cubicBezTo>
                  <a:cubicBezTo>
                    <a:pt x="284870" y="142194"/>
                    <a:pt x="290302" y="133431"/>
                    <a:pt x="295010" y="124277"/>
                  </a:cubicBezTo>
                  <a:cubicBezTo>
                    <a:pt x="299192" y="117096"/>
                    <a:pt x="301237" y="108866"/>
                    <a:pt x="300900" y="100560"/>
                  </a:cubicBezTo>
                  <a:cubicBezTo>
                    <a:pt x="300900" y="96274"/>
                    <a:pt x="294535" y="91035"/>
                    <a:pt x="288835" y="99322"/>
                  </a:cubicBezTo>
                  <a:cubicBezTo>
                    <a:pt x="283306" y="110552"/>
                    <a:pt x="276448" y="121077"/>
                    <a:pt x="268409" y="130659"/>
                  </a:cubicBezTo>
                  <a:cubicBezTo>
                    <a:pt x="259669" y="139708"/>
                    <a:pt x="252354" y="144852"/>
                    <a:pt x="252069" y="142375"/>
                  </a:cubicBezTo>
                  <a:cubicBezTo>
                    <a:pt x="251784" y="139899"/>
                    <a:pt x="257389" y="134946"/>
                    <a:pt x="260429" y="124373"/>
                  </a:cubicBezTo>
                  <a:cubicBezTo>
                    <a:pt x="263469" y="113800"/>
                    <a:pt x="260429" y="102656"/>
                    <a:pt x="254634" y="101513"/>
                  </a:cubicBezTo>
                  <a:cubicBezTo>
                    <a:pt x="248839" y="100370"/>
                    <a:pt x="249979" y="100560"/>
                    <a:pt x="245134" y="110466"/>
                  </a:cubicBezTo>
                  <a:cubicBezTo>
                    <a:pt x="238797" y="120601"/>
                    <a:pt x="233117" y="131126"/>
                    <a:pt x="228128" y="141994"/>
                  </a:cubicBezTo>
                  <a:cubicBezTo>
                    <a:pt x="225144" y="152138"/>
                    <a:pt x="219767" y="161416"/>
                    <a:pt x="212453" y="169045"/>
                  </a:cubicBezTo>
                  <a:cubicBezTo>
                    <a:pt x="203428" y="178951"/>
                    <a:pt x="182717" y="190000"/>
                    <a:pt x="146521" y="19914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17"/>
            <p:cNvSpPr/>
            <p:nvPr/>
          </p:nvSpPr>
          <p:spPr>
            <a:xfrm>
              <a:off x="2447141" y="4011203"/>
              <a:ext cx="100743" cy="148055"/>
            </a:xfrm>
            <a:custGeom>
              <a:avLst/>
              <a:gdLst/>
              <a:ahLst/>
              <a:cxnLst/>
              <a:rect l="l" t="t" r="r" b="b"/>
              <a:pathLst>
                <a:path w="100743" h="148055" extrusionOk="0">
                  <a:moveTo>
                    <a:pt x="27117" y="689"/>
                  </a:moveTo>
                  <a:cubicBezTo>
                    <a:pt x="52482" y="-3121"/>
                    <a:pt x="70438" y="8404"/>
                    <a:pt x="81743" y="46981"/>
                  </a:cubicBezTo>
                  <a:cubicBezTo>
                    <a:pt x="93049" y="85557"/>
                    <a:pt x="100744" y="117370"/>
                    <a:pt x="100744" y="117370"/>
                  </a:cubicBezTo>
                  <a:cubicBezTo>
                    <a:pt x="90684" y="132001"/>
                    <a:pt x="75423" y="142231"/>
                    <a:pt x="58088" y="145945"/>
                  </a:cubicBezTo>
                  <a:cubicBezTo>
                    <a:pt x="27687" y="153375"/>
                    <a:pt x="16761" y="138801"/>
                    <a:pt x="16761" y="138801"/>
                  </a:cubicBezTo>
                  <a:cubicBezTo>
                    <a:pt x="16761" y="138801"/>
                    <a:pt x="8306" y="98320"/>
                    <a:pt x="3081" y="70793"/>
                  </a:cubicBezTo>
                  <a:cubicBezTo>
                    <a:pt x="-2144" y="43266"/>
                    <a:pt x="-4329" y="5356"/>
                    <a:pt x="27117" y="6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17"/>
            <p:cNvSpPr/>
            <p:nvPr/>
          </p:nvSpPr>
          <p:spPr>
            <a:xfrm>
              <a:off x="2331622" y="3739152"/>
              <a:ext cx="164429" cy="181621"/>
            </a:xfrm>
            <a:custGeom>
              <a:avLst/>
              <a:gdLst/>
              <a:ahLst/>
              <a:cxnLst/>
              <a:rect l="l" t="t" r="r" b="b"/>
              <a:pathLst>
                <a:path w="164429" h="181621" extrusionOk="0">
                  <a:moveTo>
                    <a:pt x="155175" y="75001"/>
                  </a:moveTo>
                  <a:cubicBezTo>
                    <a:pt x="155175" y="75001"/>
                    <a:pt x="195362" y="13755"/>
                    <a:pt x="108244" y="1277"/>
                  </a:cubicBezTo>
                  <a:cubicBezTo>
                    <a:pt x="45447" y="-7771"/>
                    <a:pt x="5166" y="32710"/>
                    <a:pt x="511" y="76620"/>
                  </a:cubicBezTo>
                  <a:cubicBezTo>
                    <a:pt x="-3954" y="118530"/>
                    <a:pt x="21792" y="162345"/>
                    <a:pt x="40412" y="179300"/>
                  </a:cubicBezTo>
                  <a:cubicBezTo>
                    <a:pt x="58682" y="183929"/>
                    <a:pt x="78014" y="181586"/>
                    <a:pt x="94659" y="172727"/>
                  </a:cubicBezTo>
                  <a:cubicBezTo>
                    <a:pt x="95657" y="161326"/>
                    <a:pt x="96038" y="149877"/>
                    <a:pt x="95799" y="138437"/>
                  </a:cubicBezTo>
                  <a:cubicBezTo>
                    <a:pt x="95799" y="138437"/>
                    <a:pt x="65208" y="73858"/>
                    <a:pt x="155175" y="750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17"/>
            <p:cNvSpPr/>
            <p:nvPr/>
          </p:nvSpPr>
          <p:spPr>
            <a:xfrm>
              <a:off x="2515394" y="4404988"/>
              <a:ext cx="145638" cy="201549"/>
            </a:xfrm>
            <a:custGeom>
              <a:avLst/>
              <a:gdLst/>
              <a:ahLst/>
              <a:cxnLst/>
              <a:rect l="l" t="t" r="r" b="b"/>
              <a:pathLst>
                <a:path w="145638" h="201549" extrusionOk="0">
                  <a:moveTo>
                    <a:pt x="145639" y="183928"/>
                  </a:moveTo>
                  <a:lnTo>
                    <a:pt x="145639" y="0"/>
                  </a:lnTo>
                  <a:lnTo>
                    <a:pt x="0" y="85249"/>
                  </a:lnTo>
                  <a:lnTo>
                    <a:pt x="56052" y="201549"/>
                  </a:lnTo>
                  <a:lnTo>
                    <a:pt x="145639" y="183928"/>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17"/>
            <p:cNvSpPr/>
            <p:nvPr/>
          </p:nvSpPr>
          <p:spPr>
            <a:xfrm>
              <a:off x="2565555" y="4383081"/>
              <a:ext cx="95477" cy="55816"/>
            </a:xfrm>
            <a:custGeom>
              <a:avLst/>
              <a:gdLst/>
              <a:ahLst/>
              <a:cxnLst/>
              <a:rect l="l" t="t" r="r" b="b"/>
              <a:pathLst>
                <a:path w="95477" h="55816" extrusionOk="0">
                  <a:moveTo>
                    <a:pt x="0" y="32480"/>
                  </a:moveTo>
                  <a:lnTo>
                    <a:pt x="55862" y="0"/>
                  </a:lnTo>
                  <a:lnTo>
                    <a:pt x="95478" y="22860"/>
                  </a:lnTo>
                  <a:lnTo>
                    <a:pt x="37526" y="55816"/>
                  </a:lnTo>
                  <a:lnTo>
                    <a:pt x="0" y="32480"/>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17"/>
            <p:cNvSpPr/>
            <p:nvPr/>
          </p:nvSpPr>
          <p:spPr>
            <a:xfrm>
              <a:off x="4383145" y="3435820"/>
              <a:ext cx="77712" cy="44958"/>
            </a:xfrm>
            <a:custGeom>
              <a:avLst/>
              <a:gdLst/>
              <a:ahLst/>
              <a:cxnLst/>
              <a:rect l="l" t="t" r="r" b="b"/>
              <a:pathLst>
                <a:path w="77712" h="44958" extrusionOk="0">
                  <a:moveTo>
                    <a:pt x="77712" y="22479"/>
                  </a:moveTo>
                  <a:cubicBezTo>
                    <a:pt x="77712" y="34894"/>
                    <a:pt x="60316" y="44958"/>
                    <a:pt x="38856" y="44958"/>
                  </a:cubicBezTo>
                  <a:cubicBezTo>
                    <a:pt x="17396" y="44958"/>
                    <a:pt x="0" y="34894"/>
                    <a:pt x="0" y="22479"/>
                  </a:cubicBezTo>
                  <a:cubicBezTo>
                    <a:pt x="0" y="10064"/>
                    <a:pt x="17397" y="0"/>
                    <a:pt x="38856" y="0"/>
                  </a:cubicBezTo>
                  <a:cubicBezTo>
                    <a:pt x="60316" y="0"/>
                    <a:pt x="77712" y="10064"/>
                    <a:pt x="77712" y="22479"/>
                  </a:cubicBez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17"/>
            <p:cNvSpPr/>
            <p:nvPr/>
          </p:nvSpPr>
          <p:spPr>
            <a:xfrm flipH="1">
              <a:off x="4682927"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17"/>
            <p:cNvSpPr/>
            <p:nvPr/>
          </p:nvSpPr>
          <p:spPr>
            <a:xfrm rot="10800000">
              <a:off x="6022844" y="4502970"/>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17"/>
            <p:cNvSpPr/>
            <p:nvPr/>
          </p:nvSpPr>
          <p:spPr>
            <a:xfrm flipH="1">
              <a:off x="6190049"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17"/>
            <p:cNvSpPr/>
            <p:nvPr/>
          </p:nvSpPr>
          <p:spPr>
            <a:xfrm flipH="1">
              <a:off x="6403900"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17"/>
            <p:cNvSpPr/>
            <p:nvPr/>
          </p:nvSpPr>
          <p:spPr>
            <a:xfrm flipH="1">
              <a:off x="6190049"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17"/>
            <p:cNvSpPr/>
            <p:nvPr/>
          </p:nvSpPr>
          <p:spPr>
            <a:xfrm>
              <a:off x="6351541" y="3874743"/>
              <a:ext cx="217302" cy="317702"/>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17"/>
            <p:cNvSpPr/>
            <p:nvPr/>
          </p:nvSpPr>
          <p:spPr>
            <a:xfrm>
              <a:off x="6368017" y="3871983"/>
              <a:ext cx="104086" cy="128266"/>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17"/>
            <p:cNvSpPr/>
            <p:nvPr/>
          </p:nvSpPr>
          <p:spPr>
            <a:xfrm>
              <a:off x="6388363" y="4011215"/>
              <a:ext cx="128390" cy="143694"/>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17"/>
            <p:cNvSpPr/>
            <p:nvPr/>
          </p:nvSpPr>
          <p:spPr>
            <a:xfrm>
              <a:off x="6169126" y="4068541"/>
              <a:ext cx="242294" cy="344916"/>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17"/>
            <p:cNvSpPr/>
            <p:nvPr/>
          </p:nvSpPr>
          <p:spPr>
            <a:xfrm>
              <a:off x="6350989" y="4058254"/>
              <a:ext cx="187162" cy="246878"/>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17"/>
            <p:cNvSpPr/>
            <p:nvPr/>
          </p:nvSpPr>
          <p:spPr>
            <a:xfrm>
              <a:off x="6384325" y="3881810"/>
              <a:ext cx="137686" cy="169616"/>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17"/>
            <p:cNvSpPr/>
            <p:nvPr/>
          </p:nvSpPr>
          <p:spPr>
            <a:xfrm>
              <a:off x="6389913" y="3881145"/>
              <a:ext cx="138230" cy="130098"/>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17"/>
            <p:cNvSpPr/>
            <p:nvPr/>
          </p:nvSpPr>
          <p:spPr>
            <a:xfrm>
              <a:off x="6223986" y="4735273"/>
              <a:ext cx="108702" cy="82916"/>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17"/>
            <p:cNvSpPr/>
            <p:nvPr/>
          </p:nvSpPr>
          <p:spPr>
            <a:xfrm>
              <a:off x="6224466" y="4761723"/>
              <a:ext cx="108209" cy="56495"/>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17"/>
            <p:cNvSpPr/>
            <p:nvPr/>
          </p:nvSpPr>
          <p:spPr>
            <a:xfrm>
              <a:off x="6169601" y="4699543"/>
              <a:ext cx="99502" cy="77082"/>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17"/>
            <p:cNvSpPr/>
            <p:nvPr/>
          </p:nvSpPr>
          <p:spPr>
            <a:xfrm>
              <a:off x="6170058" y="4724979"/>
              <a:ext cx="99108" cy="51736"/>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17"/>
            <p:cNvSpPr/>
            <p:nvPr/>
          </p:nvSpPr>
          <p:spPr>
            <a:xfrm>
              <a:off x="6206498" y="4301929"/>
              <a:ext cx="236938" cy="40866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17"/>
            <p:cNvSpPr/>
            <p:nvPr/>
          </p:nvSpPr>
          <p:spPr>
            <a:xfrm>
              <a:off x="6271102" y="4302737"/>
              <a:ext cx="235887" cy="442489"/>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17"/>
            <p:cNvSpPr/>
            <p:nvPr/>
          </p:nvSpPr>
          <p:spPr>
            <a:xfrm>
              <a:off x="6183254" y="4274877"/>
              <a:ext cx="352749" cy="324700"/>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17"/>
            <p:cNvSpPr/>
            <p:nvPr/>
          </p:nvSpPr>
          <p:spPr>
            <a:xfrm>
              <a:off x="6466820" y="4083042"/>
              <a:ext cx="122590" cy="42978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729;p17"/>
            <p:cNvSpPr/>
            <p:nvPr/>
          </p:nvSpPr>
          <p:spPr>
            <a:xfrm>
              <a:off x="6490841" y="4077626"/>
              <a:ext cx="74124" cy="94270"/>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730;p17"/>
            <p:cNvSpPr/>
            <p:nvPr/>
          </p:nvSpPr>
          <p:spPr>
            <a:xfrm>
              <a:off x="6345497" y="4058119"/>
              <a:ext cx="63405" cy="6657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31" name="Google Shape;731;p17"/>
            <p:cNvGrpSpPr/>
            <p:nvPr/>
          </p:nvGrpSpPr>
          <p:grpSpPr>
            <a:xfrm>
              <a:off x="6161836" y="4215479"/>
              <a:ext cx="350682" cy="265782"/>
              <a:chOff x="6621095" y="1452181"/>
              <a:chExt cx="330894" cy="250785"/>
            </a:xfrm>
          </p:grpSpPr>
          <p:sp>
            <p:nvSpPr>
              <p:cNvPr id="732" name="Google Shape;732;p1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1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1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1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1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1033757" y="1555953"/>
            <a:ext cx="4290335" cy="1756178"/>
          </a:xfrm>
          <a:prstGeom prst="rect">
            <a:avLst/>
          </a:prstGeom>
        </p:spPr>
        <p:txBody>
          <a:bodyPr spcFirstLastPara="1" wrap="square" lIns="0" tIns="0" rIns="0" bIns="0" anchor="b" anchorCtr="0">
            <a:noAutofit/>
          </a:bodyPr>
          <a:lstStyle/>
          <a:p>
            <a:pPr lvl="0" rtl="0">
              <a:spcBef>
                <a:spcPts val="600"/>
              </a:spcBef>
              <a:spcAft>
                <a:spcPts val="0"/>
              </a:spcAft>
              <a:buClr>
                <a:schemeClr val="dk1"/>
              </a:buClr>
              <a:buSzPct val="100000"/>
            </a:pPr>
            <a:r>
              <a:rPr lang="en-US" sz="4800" b="1" dirty="0"/>
              <a:t>How to install </a:t>
            </a:r>
            <a:r>
              <a:rPr lang="en-US" sz="4800" b="1" dirty="0" err="1"/>
              <a:t>Acunetix</a:t>
            </a:r>
            <a:endParaRPr lang="en-US" sz="4800" b="1" dirty="0"/>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dirty="0">
                <a:solidFill>
                  <a:schemeClr val="lt1"/>
                </a:solidFill>
                <a:latin typeface="Barlow"/>
                <a:ea typeface="Barlow"/>
                <a:cs typeface="Barlow"/>
                <a:sym typeface="Barlow"/>
              </a:rPr>
              <a:t>4</a:t>
            </a:r>
            <a:endParaRPr sz="3600" b="1" dirty="0">
              <a:solidFill>
                <a:schemeClr val="lt1"/>
              </a:solidFill>
              <a:latin typeface="Barlow"/>
              <a:ea typeface="Barlow"/>
              <a:cs typeface="Barlow"/>
              <a:sym typeface="Barlow"/>
            </a:endParaRPr>
          </a:p>
        </p:txBody>
      </p:sp>
      <p:grpSp>
        <p:nvGrpSpPr>
          <p:cNvPr id="408" name="Google Shape;408;p15"/>
          <p:cNvGrpSpPr/>
          <p:nvPr/>
        </p:nvGrpSpPr>
        <p:grpSpPr>
          <a:xfrm>
            <a:off x="5435079" y="912423"/>
            <a:ext cx="3239723" cy="3318665"/>
            <a:chOff x="2270525" y="117216"/>
            <a:chExt cx="4650765" cy="4762722"/>
          </a:xfrm>
        </p:grpSpPr>
        <p:sp>
          <p:nvSpPr>
            <p:cNvPr id="409" name="Google Shape;409;p15"/>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15"/>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15"/>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15"/>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15"/>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15"/>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15"/>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15"/>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15"/>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15"/>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15"/>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15"/>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15"/>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15"/>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15"/>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15"/>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15"/>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15"/>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15"/>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15"/>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15"/>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30" name="Google Shape;430;p15"/>
            <p:cNvGrpSpPr/>
            <p:nvPr/>
          </p:nvGrpSpPr>
          <p:grpSpPr>
            <a:xfrm>
              <a:off x="4031993" y="117216"/>
              <a:ext cx="2889297" cy="3901793"/>
              <a:chOff x="5533368" y="1047716"/>
              <a:chExt cx="2889297" cy="3901793"/>
            </a:xfrm>
          </p:grpSpPr>
          <p:sp>
            <p:nvSpPr>
              <p:cNvPr id="431" name="Google Shape;431;p15"/>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15"/>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15"/>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15"/>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15"/>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15"/>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15"/>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15"/>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15"/>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15"/>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15"/>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15"/>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15"/>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15"/>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15"/>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15"/>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15"/>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15"/>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15"/>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15"/>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15"/>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15"/>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15"/>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15"/>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15"/>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15"/>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15"/>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15"/>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15"/>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15"/>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15"/>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15"/>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15"/>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15"/>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15"/>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15"/>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15"/>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15"/>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15"/>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15"/>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71" name="Google Shape;471;p15"/>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15"/>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15"/>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15"/>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15"/>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15"/>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15"/>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15"/>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15"/>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15"/>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15"/>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15"/>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15"/>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15"/>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485;p15"/>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486;p15"/>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15"/>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15"/>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15"/>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15"/>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15"/>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15"/>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15"/>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15"/>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15"/>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15"/>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15"/>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15"/>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15"/>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00" name="Google Shape;500;p15"/>
            <p:cNvGrpSpPr/>
            <p:nvPr/>
          </p:nvGrpSpPr>
          <p:grpSpPr>
            <a:xfrm flipH="1">
              <a:off x="2865273" y="3434801"/>
              <a:ext cx="598186" cy="1340314"/>
              <a:chOff x="4210728" y="4525714"/>
              <a:chExt cx="546438" cy="1224366"/>
            </a:xfrm>
          </p:grpSpPr>
          <p:sp>
            <p:nvSpPr>
              <p:cNvPr id="501" name="Google Shape;501;p15"/>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15"/>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15"/>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15"/>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15"/>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15"/>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15"/>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508;p15"/>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15"/>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15"/>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15"/>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15"/>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15"/>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275245721"/>
      </p:ext>
    </p:extLst>
  </p:cSld>
  <p:clrMapOvr>
    <a:masterClrMapping/>
  </p:clrMapOvr>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596</Words>
  <Application>Microsoft Office PowerPoint</Application>
  <PresentationFormat>On-screen Show (16:9)</PresentationFormat>
  <Paragraphs>73</Paragraphs>
  <Slides>16</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Raleway Thin</vt:lpstr>
      <vt:lpstr>Barlow</vt:lpstr>
      <vt:lpstr>Calibri Light</vt:lpstr>
      <vt:lpstr>Raleway</vt:lpstr>
      <vt:lpstr>Arial</vt:lpstr>
      <vt:lpstr>Calibri</vt:lpstr>
      <vt:lpstr>ui-monospace</vt:lpstr>
      <vt:lpstr>Barlow Light</vt:lpstr>
      <vt:lpstr>Symbol</vt:lpstr>
      <vt:lpstr>Gaoler template</vt:lpstr>
      <vt:lpstr>Topic: ACUNETIX   Đặng Hoàng Phúc   BA9-050</vt:lpstr>
      <vt:lpstr>About Acunetix</vt:lpstr>
      <vt:lpstr>Introduction to acunetix</vt:lpstr>
      <vt:lpstr>PowerPoint Presentation</vt:lpstr>
      <vt:lpstr>How Acunetix Works?</vt:lpstr>
      <vt:lpstr>PowerPoint Presentation</vt:lpstr>
      <vt:lpstr>The Benefits of Using Acunetix</vt:lpstr>
      <vt:lpstr>PowerPoint Presentation</vt:lpstr>
      <vt:lpstr>How to install Acunetix</vt:lpstr>
      <vt:lpstr>PowerPoint Presentation</vt:lpstr>
      <vt:lpstr>Minimum System Requirements</vt:lpstr>
      <vt:lpstr>Supported Browsers</vt:lpstr>
      <vt:lpstr>Installation on Ubuntu</vt:lpstr>
      <vt:lpstr>Unistall acunetix  </vt:lpstr>
      <vt:lpstr>Demo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ACUNETIX  Group 3: Lê Duy Anh  BI9-034 Đặng Hoàng Phúc   BA9-050</dc:title>
  <cp:lastModifiedBy>hắc long</cp:lastModifiedBy>
  <cp:revision>2</cp:revision>
  <dcterms:modified xsi:type="dcterms:W3CDTF">2022-02-10T01:55:13Z</dcterms:modified>
</cp:coreProperties>
</file>