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F933-2E52-4EE6-895C-138785643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AF1C2-B438-4DDF-9FEF-762B943EA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0BE5-3DBD-4F13-9A04-5DAC44DF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768F-144F-4BFF-92AF-CBD36EB8975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0929-AF69-46F9-A2EB-DA5C381D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351E-9CE4-4FE4-8835-099FEEC5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4BB-0A3D-4469-BE89-B62EC0A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CE59-364B-48B6-B0D4-647B2D5F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04D84-685C-45CD-8D69-261D88D7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1D22-49D0-4ABC-BA88-90C4E5F9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768F-144F-4BFF-92AF-CBD36EB8975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255D-409F-401E-83C8-4BF87EA6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1C7A-A4C4-4151-AB27-9850A741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4BB-0A3D-4469-BE89-B62EC0A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4EFE8-4F55-48F1-BC3D-C72A42F58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A21A5-EE49-4A0A-8438-BEA6BACBB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010A-AEB9-414C-AD66-B57C47E1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768F-144F-4BFF-92AF-CBD36EB8975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A0F4D-ED1A-4562-9CC4-41F032B6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5AF1-09D9-4110-BE9D-F0599858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4BB-0A3D-4469-BE89-B62EC0A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0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B8CC-9F17-40DA-9DEA-2F956A26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1053-BBA5-4F12-909F-4363C596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74D1-D3D3-47F9-B180-8194F0BA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768F-144F-4BFF-92AF-CBD36EB8975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E240C-D597-4151-93A9-5A9EA8D1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178F2-05A6-4E69-B2EC-2A32F0FF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4BB-0A3D-4469-BE89-B62EC0A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6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C9D5-10DD-4302-BE7D-8A01C3DD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92042-E299-400D-8893-843B7CDE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C877-5568-41A0-AC3D-ADC1A5F6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768F-144F-4BFF-92AF-CBD36EB8975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B807-0056-4597-A323-0A0078F8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43A2E-FAFE-446B-A8BE-2E5D4393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4BB-0A3D-4469-BE89-B62EC0A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2943-28A0-4949-819A-2900FD8A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715B-067E-4D3C-97BB-5CBA930D4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19659-0ECF-41D3-85F2-92D9D00B3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1AC8C-D29D-4483-B271-176E2B31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768F-144F-4BFF-92AF-CBD36EB8975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E9956-1156-49DB-8B1A-EFD695F8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8E972-2270-4ECC-89B0-1C9A1403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4BB-0A3D-4469-BE89-B62EC0A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1274-665C-4C22-81E9-DC8CCEC1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C397F-A7F3-49A6-99E9-1E5A2F58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A324-2EBF-4ADF-A4AE-FFECEA5C5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5040C-68BE-47D8-9DB5-174A13A8E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4DCF0-9682-49EA-9A25-242758323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E2938-2B71-4AAF-B6D8-6DD8D8CF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768F-144F-4BFF-92AF-CBD36EB8975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62D00-3C61-4D91-AAB4-7FBACD44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51780-653A-4880-8D77-718E1A80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4BB-0A3D-4469-BE89-B62EC0A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53E-2D3C-483F-A4A2-4AAEACC0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146AE-F468-4C48-8312-B106B162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768F-144F-4BFF-92AF-CBD36EB8975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5E61-1FB3-4600-BDFC-E48DCFF6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6EBC7-857C-45B5-B3AD-43A269F8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4BB-0A3D-4469-BE89-B62EC0A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75FA6-8633-4C48-8178-191FCBA2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768F-144F-4BFF-92AF-CBD36EB8975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0C93D-91A5-4639-B12D-4B94EBC5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0AE93-A37C-444A-B520-714F2CAD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4BB-0A3D-4469-BE89-B62EC0A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F914-B4B2-49F1-9D72-3714CA08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F874-83BF-40A4-805E-2A848F264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621FD-AE1E-47D1-9E18-A0AE3F67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56A6F-D8E5-462E-99C9-E91AF226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768F-144F-4BFF-92AF-CBD36EB8975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C27FF-FBCF-48B0-AD48-7707DC2B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7ACD5-7B1B-4B0F-B0CD-10D88A2B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4BB-0A3D-4469-BE89-B62EC0A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3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92DE-F90B-483D-8B1E-67A2665D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01273-9F66-4A1D-944C-7122F5831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49546-C9CD-40AF-B8CC-9F61F4BE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502E8-586A-44DF-BB84-4D1F6252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768F-144F-4BFF-92AF-CBD36EB8975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45177-1DC9-47E3-A027-4CD663E4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A04D9-3486-437D-9738-202C5EBB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4BB-0A3D-4469-BE89-B62EC0A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026DD-049E-4777-A8FE-A8DD98FC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6EBC-FE70-49EA-8C62-DAACE1B0D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25CA5-C0DA-4C0F-9AFF-A2169B687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C768F-144F-4BFF-92AF-CBD36EB8975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70F5E-BEB9-408B-BBAE-752740102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FE16-06BB-4C4A-840D-7D02F94E0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E4BB-0A3D-4469-BE89-B62EC0A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17D5-14B9-494C-8863-31C7C2CD0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Helooo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7E479-01DD-4722-8A0E-D0A8A0777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6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Helooo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Helooo</dc:title>
  <dc:creator>hắc long</dc:creator>
  <cp:lastModifiedBy>hắc long</cp:lastModifiedBy>
  <cp:revision>2</cp:revision>
  <dcterms:created xsi:type="dcterms:W3CDTF">2022-03-07T09:42:45Z</dcterms:created>
  <dcterms:modified xsi:type="dcterms:W3CDTF">2022-03-07T09:43:10Z</dcterms:modified>
</cp:coreProperties>
</file>