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3"/>
  </p:notesMasterIdLst>
  <p:sldIdLst>
    <p:sldId id="256" r:id="rId2"/>
    <p:sldId id="257" r:id="rId3"/>
    <p:sldId id="258" r:id="rId4"/>
    <p:sldId id="259" r:id="rId5"/>
    <p:sldId id="260" r:id="rId6"/>
    <p:sldId id="261" r:id="rId7"/>
    <p:sldId id="262" r:id="rId8"/>
    <p:sldId id="307" r:id="rId9"/>
    <p:sldId id="284" r:id="rId10"/>
    <p:sldId id="288" r:id="rId11"/>
    <p:sldId id="308" r:id="rId12"/>
    <p:sldId id="309" r:id="rId13"/>
    <p:sldId id="310" r:id="rId14"/>
    <p:sldId id="311" r:id="rId15"/>
    <p:sldId id="317" r:id="rId16"/>
    <p:sldId id="315" r:id="rId17"/>
    <p:sldId id="316" r:id="rId18"/>
    <p:sldId id="312" r:id="rId19"/>
    <p:sldId id="313" r:id="rId20"/>
    <p:sldId id="314" r:id="rId21"/>
    <p:sldId id="285" r:id="rId22"/>
  </p:sldIdLst>
  <p:sldSz cx="9144000" cy="5143500" type="screen16x9"/>
  <p:notesSz cx="6858000" cy="9144000"/>
  <p:embeddedFontLst>
    <p:embeddedFont>
      <p:font typeface="Bebas Neue" panose="020B0606020202050201" pitchFamily="34" charset="0"/>
      <p:regular r:id="rId24"/>
    </p:embeddedFont>
    <p:embeddedFont>
      <p:font typeface="Consolas" panose="020B0609020204030204" pitchFamily="49" charset="0"/>
      <p:regular r:id="rId25"/>
      <p:bold r:id="rId26"/>
      <p:italic r:id="rId27"/>
      <p:boldItalic r:id="rId28"/>
    </p:embeddedFont>
    <p:embeddedFont>
      <p:font typeface="DM Sans" pitchFamily="2" charset="0"/>
      <p:regular r:id="rId29"/>
      <p:bold r:id="rId30"/>
      <p:italic r:id="rId31"/>
      <p:boldItalic r:id="rId32"/>
    </p:embeddedFont>
    <p:embeddedFont>
      <p:font typeface="Inter" panose="020B0604020202020204" charset="0"/>
      <p:regular r:id="rId33"/>
      <p:bold r:id="rId34"/>
    </p:embeddedFont>
    <p:embeddedFont>
      <p:font typeface="Josefin Sans" pitchFamily="2" charset="0"/>
      <p:regular r:id="rId35"/>
      <p:bold r:id="rId36"/>
    </p:embeddedFont>
    <p:embeddedFont>
      <p:font typeface="Montserrat" panose="00000500000000000000" pitchFamily="2" charset="0"/>
      <p:regular r:id="rId37"/>
      <p:bold r:id="rId38"/>
      <p:italic r:id="rId39"/>
      <p:boldItalic r:id="rId40"/>
    </p:embeddedFont>
    <p:embeddedFont>
      <p:font typeface="Nunito Light" pitchFamily="2" charset="0"/>
      <p:regular r:id="rId41"/>
      <p:italic r:id="rId42"/>
    </p:embeddedFont>
    <p:embeddedFont>
      <p:font typeface="Open Sans" panose="020B0606030504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18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EF6C40-8E2D-4341-A07D-2C922B84BC14}">
  <a:tblStyle styleId="{7AEF6C40-8E2D-4341-A07D-2C922B84BC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7"/>
        <p:cNvGrpSpPr/>
        <p:nvPr/>
      </p:nvGrpSpPr>
      <p:grpSpPr>
        <a:xfrm>
          <a:off x="0" y="0"/>
          <a:ext cx="0" cy="0"/>
          <a:chOff x="0" y="0"/>
          <a:chExt cx="0" cy="0"/>
        </a:xfrm>
      </p:grpSpPr>
      <p:sp>
        <p:nvSpPr>
          <p:cNvPr id="4218" name="Google Shape;4218;g1de1b5658b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9" name="Google Shape;4219;g1de1b5658b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7"/>
        <p:cNvGrpSpPr/>
        <p:nvPr/>
      </p:nvGrpSpPr>
      <p:grpSpPr>
        <a:xfrm>
          <a:off x="0" y="0"/>
          <a:ext cx="0" cy="0"/>
          <a:chOff x="0" y="0"/>
          <a:chExt cx="0" cy="0"/>
        </a:xfrm>
      </p:grpSpPr>
      <p:sp>
        <p:nvSpPr>
          <p:cNvPr id="4218" name="Google Shape;4218;g1de1b5658b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9" name="Google Shape;4219;g1de1b5658b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387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4"/>
        <p:cNvGrpSpPr/>
        <p:nvPr/>
      </p:nvGrpSpPr>
      <p:grpSpPr>
        <a:xfrm>
          <a:off x="0" y="0"/>
          <a:ext cx="0" cy="0"/>
          <a:chOff x="0" y="0"/>
          <a:chExt cx="0" cy="0"/>
        </a:xfrm>
      </p:grpSpPr>
      <p:sp>
        <p:nvSpPr>
          <p:cNvPr id="2815" name="Google Shape;2815;g20f41e19245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6" name="Google Shape;2816;g20f41e19245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861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3"/>
        <p:cNvGrpSpPr/>
        <p:nvPr/>
      </p:nvGrpSpPr>
      <p:grpSpPr>
        <a:xfrm>
          <a:off x="0" y="0"/>
          <a:ext cx="0" cy="0"/>
          <a:chOff x="0" y="0"/>
          <a:chExt cx="0" cy="0"/>
        </a:xfrm>
      </p:grpSpPr>
      <p:sp>
        <p:nvSpPr>
          <p:cNvPr id="2444" name="Google Shape;2444;gd1bf8d60a4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5" name="Google Shape;2445;gd1bf8d60a4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863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4"/>
        <p:cNvGrpSpPr/>
        <p:nvPr/>
      </p:nvGrpSpPr>
      <p:grpSpPr>
        <a:xfrm>
          <a:off x="0" y="0"/>
          <a:ext cx="0" cy="0"/>
          <a:chOff x="0" y="0"/>
          <a:chExt cx="0" cy="0"/>
        </a:xfrm>
      </p:grpSpPr>
      <p:sp>
        <p:nvSpPr>
          <p:cNvPr id="2815" name="Google Shape;2815;g20f41e19245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6" name="Google Shape;2816;g20f41e19245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788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7"/>
        <p:cNvGrpSpPr/>
        <p:nvPr/>
      </p:nvGrpSpPr>
      <p:grpSpPr>
        <a:xfrm>
          <a:off x="0" y="0"/>
          <a:ext cx="0" cy="0"/>
          <a:chOff x="0" y="0"/>
          <a:chExt cx="0" cy="0"/>
        </a:xfrm>
      </p:grpSpPr>
      <p:sp>
        <p:nvSpPr>
          <p:cNvPr id="2828" name="Google Shape;2828;gd1bf8d60a4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9" name="Google Shape;2829;gd1bf8d60a4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424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4"/>
        <p:cNvGrpSpPr/>
        <p:nvPr/>
      </p:nvGrpSpPr>
      <p:grpSpPr>
        <a:xfrm>
          <a:off x="0" y="0"/>
          <a:ext cx="0" cy="0"/>
          <a:chOff x="0" y="0"/>
          <a:chExt cx="0" cy="0"/>
        </a:xfrm>
      </p:grpSpPr>
      <p:sp>
        <p:nvSpPr>
          <p:cNvPr id="2815" name="Google Shape;2815;g20f41e19245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6" name="Google Shape;2816;g20f41e19245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81250" y="281700"/>
            <a:ext cx="8581500" cy="4580100"/>
            <a:chOff x="281250" y="281700"/>
            <a:chExt cx="8581500" cy="4580100"/>
          </a:xfrm>
        </p:grpSpPr>
        <p:sp>
          <p:nvSpPr>
            <p:cNvPr id="10" name="Google Shape;10;p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17475" y="382105"/>
              <a:ext cx="400500" cy="95700"/>
              <a:chOff x="517475" y="395577"/>
              <a:chExt cx="400500" cy="95700"/>
            </a:xfrm>
          </p:grpSpPr>
          <p:sp>
            <p:nvSpPr>
              <p:cNvPr id="12" name="Google Shape;12;p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3900175" y="1213000"/>
            <a:ext cx="4530600" cy="2224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3900175" y="3524550"/>
            <a:ext cx="45306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147"/>
        <p:cNvGrpSpPr/>
        <p:nvPr/>
      </p:nvGrpSpPr>
      <p:grpSpPr>
        <a:xfrm>
          <a:off x="0" y="0"/>
          <a:ext cx="0" cy="0"/>
          <a:chOff x="0" y="0"/>
          <a:chExt cx="0" cy="0"/>
        </a:xfrm>
      </p:grpSpPr>
      <p:grpSp>
        <p:nvGrpSpPr>
          <p:cNvPr id="148" name="Google Shape;148;p15"/>
          <p:cNvGrpSpPr/>
          <p:nvPr/>
        </p:nvGrpSpPr>
        <p:grpSpPr>
          <a:xfrm>
            <a:off x="281250" y="281700"/>
            <a:ext cx="8581500" cy="4580100"/>
            <a:chOff x="281250" y="281700"/>
            <a:chExt cx="8581500" cy="4580100"/>
          </a:xfrm>
        </p:grpSpPr>
        <p:sp>
          <p:nvSpPr>
            <p:cNvPr id="149" name="Google Shape;149;p15"/>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15"/>
            <p:cNvGrpSpPr/>
            <p:nvPr/>
          </p:nvGrpSpPr>
          <p:grpSpPr>
            <a:xfrm>
              <a:off x="517475" y="382105"/>
              <a:ext cx="400500" cy="95700"/>
              <a:chOff x="517475" y="395577"/>
              <a:chExt cx="400500" cy="95700"/>
            </a:xfrm>
          </p:grpSpPr>
          <p:sp>
            <p:nvSpPr>
              <p:cNvPr id="151" name="Google Shape;151;p15"/>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5"/>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15"/>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56" name="Google Shape;156;p1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67"/>
        <p:cNvGrpSpPr/>
        <p:nvPr/>
      </p:nvGrpSpPr>
      <p:grpSpPr>
        <a:xfrm>
          <a:off x="0" y="0"/>
          <a:ext cx="0" cy="0"/>
          <a:chOff x="0" y="0"/>
          <a:chExt cx="0" cy="0"/>
        </a:xfrm>
      </p:grpSpPr>
      <p:grpSp>
        <p:nvGrpSpPr>
          <p:cNvPr id="168" name="Google Shape;168;p17"/>
          <p:cNvGrpSpPr/>
          <p:nvPr/>
        </p:nvGrpSpPr>
        <p:grpSpPr>
          <a:xfrm>
            <a:off x="281250" y="281700"/>
            <a:ext cx="8581500" cy="4580100"/>
            <a:chOff x="281250" y="281700"/>
            <a:chExt cx="8581500" cy="4580100"/>
          </a:xfrm>
        </p:grpSpPr>
        <p:sp>
          <p:nvSpPr>
            <p:cNvPr id="169" name="Google Shape;169;p1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7"/>
            <p:cNvGrpSpPr/>
            <p:nvPr/>
          </p:nvGrpSpPr>
          <p:grpSpPr>
            <a:xfrm>
              <a:off x="517475" y="382105"/>
              <a:ext cx="400500" cy="95700"/>
              <a:chOff x="517475" y="395577"/>
              <a:chExt cx="400500" cy="95700"/>
            </a:xfrm>
          </p:grpSpPr>
          <p:sp>
            <p:nvSpPr>
              <p:cNvPr id="171" name="Google Shape;171;p1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p1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6" name="Google Shape;176;p17"/>
          <p:cNvSpPr txBox="1">
            <a:spLocks noGrp="1"/>
          </p:cNvSpPr>
          <p:nvPr>
            <p:ph type="title"/>
          </p:nvPr>
        </p:nvSpPr>
        <p:spPr>
          <a:xfrm>
            <a:off x="720000" y="1965575"/>
            <a:ext cx="3785100" cy="626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7"/>
          <p:cNvSpPr txBox="1">
            <a:spLocks noGrp="1"/>
          </p:cNvSpPr>
          <p:nvPr>
            <p:ph type="subTitle" idx="1"/>
          </p:nvPr>
        </p:nvSpPr>
        <p:spPr>
          <a:xfrm>
            <a:off x="720000" y="2639855"/>
            <a:ext cx="37851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ONE_COLUMN_TEXT_1_1">
    <p:spTree>
      <p:nvGrpSpPr>
        <p:cNvPr id="1" name="Shape 203"/>
        <p:cNvGrpSpPr/>
        <p:nvPr/>
      </p:nvGrpSpPr>
      <p:grpSpPr>
        <a:xfrm>
          <a:off x="0" y="0"/>
          <a:ext cx="0" cy="0"/>
          <a:chOff x="0" y="0"/>
          <a:chExt cx="0" cy="0"/>
        </a:xfrm>
      </p:grpSpPr>
      <p:grpSp>
        <p:nvGrpSpPr>
          <p:cNvPr id="204" name="Google Shape;204;p20"/>
          <p:cNvGrpSpPr/>
          <p:nvPr/>
        </p:nvGrpSpPr>
        <p:grpSpPr>
          <a:xfrm>
            <a:off x="281250" y="281700"/>
            <a:ext cx="8581500" cy="4580100"/>
            <a:chOff x="281250" y="281700"/>
            <a:chExt cx="8581500" cy="4580100"/>
          </a:xfrm>
        </p:grpSpPr>
        <p:sp>
          <p:nvSpPr>
            <p:cNvPr id="205" name="Google Shape;205;p20"/>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20"/>
            <p:cNvGrpSpPr/>
            <p:nvPr/>
          </p:nvGrpSpPr>
          <p:grpSpPr>
            <a:xfrm>
              <a:off x="517475" y="382105"/>
              <a:ext cx="400500" cy="95700"/>
              <a:chOff x="517475" y="395577"/>
              <a:chExt cx="400500" cy="95700"/>
            </a:xfrm>
          </p:grpSpPr>
          <p:sp>
            <p:nvSpPr>
              <p:cNvPr id="207" name="Google Shape;207;p20"/>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20"/>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20"/>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12" name="Google Shape;212;p2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3" name="Google Shape;213;p20"/>
          <p:cNvSpPr txBox="1">
            <a:spLocks noGrp="1"/>
          </p:cNvSpPr>
          <p:nvPr>
            <p:ph type="subTitle" idx="1"/>
          </p:nvPr>
        </p:nvSpPr>
        <p:spPr>
          <a:xfrm>
            <a:off x="4572037" y="1472900"/>
            <a:ext cx="3428400" cy="190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0"/>
          <p:cNvSpPr txBox="1">
            <a:spLocks noGrp="1"/>
          </p:cNvSpPr>
          <p:nvPr>
            <p:ph type="subTitle" idx="2"/>
          </p:nvPr>
        </p:nvSpPr>
        <p:spPr>
          <a:xfrm>
            <a:off x="1143563" y="1472900"/>
            <a:ext cx="3428400" cy="190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19"/>
        <p:cNvGrpSpPr/>
        <p:nvPr/>
      </p:nvGrpSpPr>
      <p:grpSpPr>
        <a:xfrm>
          <a:off x="0" y="0"/>
          <a:ext cx="0" cy="0"/>
          <a:chOff x="0" y="0"/>
          <a:chExt cx="0" cy="0"/>
        </a:xfrm>
      </p:grpSpPr>
      <p:grpSp>
        <p:nvGrpSpPr>
          <p:cNvPr id="320" name="Google Shape;320;p27"/>
          <p:cNvGrpSpPr/>
          <p:nvPr/>
        </p:nvGrpSpPr>
        <p:grpSpPr>
          <a:xfrm>
            <a:off x="281250" y="281700"/>
            <a:ext cx="8581500" cy="4580100"/>
            <a:chOff x="281250" y="281700"/>
            <a:chExt cx="8581500" cy="4580100"/>
          </a:xfrm>
        </p:grpSpPr>
        <p:sp>
          <p:nvSpPr>
            <p:cNvPr id="321" name="Google Shape;321;p2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7"/>
            <p:cNvGrpSpPr/>
            <p:nvPr/>
          </p:nvGrpSpPr>
          <p:grpSpPr>
            <a:xfrm>
              <a:off x="517475" y="382105"/>
              <a:ext cx="400500" cy="95700"/>
              <a:chOff x="517475" y="395577"/>
              <a:chExt cx="400500" cy="95700"/>
            </a:xfrm>
          </p:grpSpPr>
          <p:sp>
            <p:nvSpPr>
              <p:cNvPr id="323" name="Google Shape;323;p2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2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2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328" name="Google Shape;328;p27"/>
          <p:cNvSpPr txBox="1">
            <a:spLocks noGrp="1"/>
          </p:cNvSpPr>
          <p:nvPr>
            <p:ph type="title"/>
          </p:nvPr>
        </p:nvSpPr>
        <p:spPr>
          <a:xfrm>
            <a:off x="4571998" y="609989"/>
            <a:ext cx="38589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9" name="Google Shape;329;p27"/>
          <p:cNvSpPr txBox="1">
            <a:spLocks noGrp="1"/>
          </p:cNvSpPr>
          <p:nvPr>
            <p:ph type="subTitle" idx="1"/>
          </p:nvPr>
        </p:nvSpPr>
        <p:spPr>
          <a:xfrm>
            <a:off x="4572000" y="1718261"/>
            <a:ext cx="3858900" cy="110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27"/>
          <p:cNvSpPr txBox="1"/>
          <p:nvPr/>
        </p:nvSpPr>
        <p:spPr>
          <a:xfrm>
            <a:off x="4572000" y="3459550"/>
            <a:ext cx="3858900" cy="78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Inter"/>
                <a:ea typeface="Inter"/>
                <a:cs typeface="Inter"/>
                <a:sym typeface="Inter"/>
              </a:rPr>
              <a:t>CREDITS: This presentation template was created by </a:t>
            </a:r>
            <a:r>
              <a:rPr lang="en" sz="1200" b="1" u="sng">
                <a:solidFill>
                  <a:schemeClr val="hlink"/>
                </a:solidFill>
                <a:latin typeface="Inter"/>
                <a:ea typeface="Inter"/>
                <a:cs typeface="Inter"/>
                <a:sym typeface="Inter"/>
                <a:hlinkClick r:id="rId2"/>
              </a:rPr>
              <a:t>Slidesgo</a:t>
            </a:r>
            <a:r>
              <a:rPr lang="en" sz="1200" b="1">
                <a:solidFill>
                  <a:schemeClr val="dk1"/>
                </a:solidFill>
                <a:latin typeface="Inter"/>
                <a:ea typeface="Inter"/>
                <a:cs typeface="Inter"/>
                <a:sym typeface="Inter"/>
              </a:rPr>
              <a:t>,</a:t>
            </a:r>
            <a:r>
              <a:rPr lang="en" sz="1200">
                <a:solidFill>
                  <a:schemeClr val="dk1"/>
                </a:solidFill>
                <a:latin typeface="Inter"/>
                <a:ea typeface="Inter"/>
                <a:cs typeface="Inter"/>
                <a:sym typeface="Inter"/>
              </a:rPr>
              <a:t> and includes icons by </a:t>
            </a:r>
            <a:r>
              <a:rPr lang="en" sz="1200" b="1" u="sng">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200">
                <a:solidFill>
                  <a:schemeClr val="dk1"/>
                </a:solidFill>
                <a:latin typeface="Inter"/>
                <a:ea typeface="Inter"/>
                <a:cs typeface="Inter"/>
                <a:sym typeface="Inter"/>
              </a:rPr>
              <a:t>, and infographics &amp; images by </a:t>
            </a:r>
            <a:r>
              <a:rPr lang="en" sz="1200" b="1" u="sng">
                <a:solidFill>
                  <a:schemeClr val="dk1"/>
                </a:solid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Inter"/>
                <a:ea typeface="Inter"/>
                <a:cs typeface="Inter"/>
                <a:sym typeface="Inter"/>
              </a:rPr>
              <a:t> </a:t>
            </a:r>
            <a:endParaRPr sz="1200" b="1" u="sng">
              <a:solidFill>
                <a:schemeClr val="dk1"/>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1"/>
        <p:cNvGrpSpPr/>
        <p:nvPr/>
      </p:nvGrpSpPr>
      <p:grpSpPr>
        <a:xfrm>
          <a:off x="0" y="0"/>
          <a:ext cx="0" cy="0"/>
          <a:chOff x="0" y="0"/>
          <a:chExt cx="0" cy="0"/>
        </a:xfrm>
      </p:grpSpPr>
      <p:grpSp>
        <p:nvGrpSpPr>
          <p:cNvPr id="332" name="Google Shape;332;p28"/>
          <p:cNvGrpSpPr/>
          <p:nvPr/>
        </p:nvGrpSpPr>
        <p:grpSpPr>
          <a:xfrm>
            <a:off x="281250" y="281700"/>
            <a:ext cx="8581500" cy="4580100"/>
            <a:chOff x="281250" y="281700"/>
            <a:chExt cx="8581500" cy="4580100"/>
          </a:xfrm>
        </p:grpSpPr>
        <p:sp>
          <p:nvSpPr>
            <p:cNvPr id="333" name="Google Shape;333;p2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8"/>
            <p:cNvGrpSpPr/>
            <p:nvPr/>
          </p:nvGrpSpPr>
          <p:grpSpPr>
            <a:xfrm>
              <a:off x="517475" y="382105"/>
              <a:ext cx="400500" cy="95700"/>
              <a:chOff x="517475" y="395577"/>
              <a:chExt cx="400500" cy="95700"/>
            </a:xfrm>
          </p:grpSpPr>
          <p:sp>
            <p:nvSpPr>
              <p:cNvPr id="335" name="Google Shape;335;p2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2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2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340" name="Google Shape;340;p28"/>
          <p:cNvGrpSpPr/>
          <p:nvPr/>
        </p:nvGrpSpPr>
        <p:grpSpPr>
          <a:xfrm>
            <a:off x="713219" y="2269869"/>
            <a:ext cx="2305487" cy="3069098"/>
            <a:chOff x="4962625" y="539501"/>
            <a:chExt cx="3266487" cy="4348396"/>
          </a:xfrm>
        </p:grpSpPr>
        <p:sp>
          <p:nvSpPr>
            <p:cNvPr id="341" name="Google Shape;341;p28"/>
            <p:cNvSpPr/>
            <p:nvPr/>
          </p:nvSpPr>
          <p:spPr>
            <a:xfrm>
              <a:off x="5689271" y="788278"/>
              <a:ext cx="1476799" cy="1488827"/>
            </a:xfrm>
            <a:custGeom>
              <a:avLst/>
              <a:gdLst/>
              <a:ahLst/>
              <a:cxnLst/>
              <a:rect l="l" t="t" r="r" b="b"/>
              <a:pathLst>
                <a:path w="10804" h="10892" extrusionOk="0">
                  <a:moveTo>
                    <a:pt x="8359" y="1"/>
                  </a:moveTo>
                  <a:cubicBezTo>
                    <a:pt x="7473" y="1"/>
                    <a:pt x="6574" y="602"/>
                    <a:pt x="4834" y="666"/>
                  </a:cubicBezTo>
                  <a:cubicBezTo>
                    <a:pt x="2695" y="758"/>
                    <a:pt x="1807" y="1798"/>
                    <a:pt x="1230" y="2339"/>
                  </a:cubicBezTo>
                  <a:cubicBezTo>
                    <a:pt x="652" y="2879"/>
                    <a:pt x="1" y="3688"/>
                    <a:pt x="347" y="4649"/>
                  </a:cubicBezTo>
                  <a:cubicBezTo>
                    <a:pt x="675" y="5591"/>
                    <a:pt x="1673" y="6363"/>
                    <a:pt x="1983" y="7075"/>
                  </a:cubicBezTo>
                  <a:cubicBezTo>
                    <a:pt x="2293" y="7768"/>
                    <a:pt x="2002" y="8174"/>
                    <a:pt x="2002" y="8174"/>
                  </a:cubicBezTo>
                  <a:cubicBezTo>
                    <a:pt x="2002" y="8174"/>
                    <a:pt x="1768" y="8065"/>
                    <a:pt x="1474" y="8065"/>
                  </a:cubicBezTo>
                  <a:cubicBezTo>
                    <a:pt x="1228" y="8065"/>
                    <a:pt x="940" y="8142"/>
                    <a:pt x="712" y="8424"/>
                  </a:cubicBezTo>
                  <a:cubicBezTo>
                    <a:pt x="190" y="9038"/>
                    <a:pt x="537" y="9579"/>
                    <a:pt x="962" y="9731"/>
                  </a:cubicBezTo>
                  <a:cubicBezTo>
                    <a:pt x="1043" y="9762"/>
                    <a:pt x="1126" y="9774"/>
                    <a:pt x="1206" y="9774"/>
                  </a:cubicBezTo>
                  <a:cubicBezTo>
                    <a:pt x="1526" y="9774"/>
                    <a:pt x="1807" y="9579"/>
                    <a:pt x="1807" y="9579"/>
                  </a:cubicBezTo>
                  <a:lnTo>
                    <a:pt x="1807" y="9579"/>
                  </a:lnTo>
                  <a:cubicBezTo>
                    <a:pt x="1807" y="9579"/>
                    <a:pt x="1752" y="9999"/>
                    <a:pt x="2385" y="10078"/>
                  </a:cubicBezTo>
                  <a:cubicBezTo>
                    <a:pt x="2441" y="10086"/>
                    <a:pt x="2493" y="10090"/>
                    <a:pt x="2543" y="10090"/>
                  </a:cubicBezTo>
                  <a:cubicBezTo>
                    <a:pt x="3076" y="10090"/>
                    <a:pt x="3254" y="9653"/>
                    <a:pt x="3254" y="9653"/>
                  </a:cubicBezTo>
                  <a:cubicBezTo>
                    <a:pt x="3254" y="9653"/>
                    <a:pt x="3272" y="10808"/>
                    <a:pt x="5139" y="10887"/>
                  </a:cubicBezTo>
                  <a:cubicBezTo>
                    <a:pt x="5216" y="10890"/>
                    <a:pt x="5291" y="10891"/>
                    <a:pt x="5365" y="10891"/>
                  </a:cubicBezTo>
                  <a:cubicBezTo>
                    <a:pt x="7072" y="10891"/>
                    <a:pt x="8027" y="10060"/>
                    <a:pt x="8027" y="10060"/>
                  </a:cubicBezTo>
                  <a:cubicBezTo>
                    <a:pt x="8027" y="10060"/>
                    <a:pt x="8341" y="10278"/>
                    <a:pt x="8754" y="10278"/>
                  </a:cubicBezTo>
                  <a:cubicBezTo>
                    <a:pt x="8901" y="10278"/>
                    <a:pt x="9061" y="10250"/>
                    <a:pt x="9223" y="10175"/>
                  </a:cubicBezTo>
                  <a:cubicBezTo>
                    <a:pt x="9838" y="9884"/>
                    <a:pt x="9589" y="8807"/>
                    <a:pt x="9589" y="8807"/>
                  </a:cubicBezTo>
                  <a:lnTo>
                    <a:pt x="9589" y="8807"/>
                  </a:lnTo>
                  <a:cubicBezTo>
                    <a:pt x="9589" y="8807"/>
                    <a:pt x="9625" y="8812"/>
                    <a:pt x="9686" y="8812"/>
                  </a:cubicBezTo>
                  <a:cubicBezTo>
                    <a:pt x="9928" y="8812"/>
                    <a:pt x="10547" y="8738"/>
                    <a:pt x="10684" y="7999"/>
                  </a:cubicBezTo>
                  <a:cubicBezTo>
                    <a:pt x="10804" y="7379"/>
                    <a:pt x="10380" y="6975"/>
                    <a:pt x="9910" y="6975"/>
                  </a:cubicBezTo>
                  <a:cubicBezTo>
                    <a:pt x="9693" y="6975"/>
                    <a:pt x="9467" y="7061"/>
                    <a:pt x="9279" y="7250"/>
                  </a:cubicBezTo>
                  <a:cubicBezTo>
                    <a:pt x="9279" y="7250"/>
                    <a:pt x="8992" y="5323"/>
                    <a:pt x="8992" y="4727"/>
                  </a:cubicBezTo>
                  <a:cubicBezTo>
                    <a:pt x="8992" y="4108"/>
                    <a:pt x="9011" y="3900"/>
                    <a:pt x="9011" y="3900"/>
                  </a:cubicBezTo>
                  <a:cubicBezTo>
                    <a:pt x="9011" y="3900"/>
                    <a:pt x="9242" y="3725"/>
                    <a:pt x="9838" y="3554"/>
                  </a:cubicBezTo>
                  <a:cubicBezTo>
                    <a:pt x="10453" y="3360"/>
                    <a:pt x="10610" y="2879"/>
                    <a:pt x="10550" y="2205"/>
                  </a:cubicBezTo>
                  <a:cubicBezTo>
                    <a:pt x="10513" y="1530"/>
                    <a:pt x="10106" y="490"/>
                    <a:pt x="8969" y="107"/>
                  </a:cubicBezTo>
                  <a:cubicBezTo>
                    <a:pt x="8760" y="32"/>
                    <a:pt x="8560" y="1"/>
                    <a:pt x="8359" y="1"/>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5705127" y="780486"/>
              <a:ext cx="1462856" cy="1501676"/>
            </a:xfrm>
            <a:custGeom>
              <a:avLst/>
              <a:gdLst/>
              <a:ahLst/>
              <a:cxnLst/>
              <a:rect l="l" t="t" r="r" b="b"/>
              <a:pathLst>
                <a:path w="10702" h="10986" extrusionOk="0">
                  <a:moveTo>
                    <a:pt x="8295" y="105"/>
                  </a:moveTo>
                  <a:cubicBezTo>
                    <a:pt x="8475" y="105"/>
                    <a:pt x="8651" y="134"/>
                    <a:pt x="8835" y="201"/>
                  </a:cubicBezTo>
                  <a:cubicBezTo>
                    <a:pt x="9953" y="584"/>
                    <a:pt x="10355" y="1624"/>
                    <a:pt x="10397" y="2262"/>
                  </a:cubicBezTo>
                  <a:cubicBezTo>
                    <a:pt x="10415" y="2590"/>
                    <a:pt x="10378" y="2876"/>
                    <a:pt x="10281" y="3089"/>
                  </a:cubicBezTo>
                  <a:cubicBezTo>
                    <a:pt x="10184" y="3320"/>
                    <a:pt x="10008" y="3472"/>
                    <a:pt x="9722" y="3551"/>
                  </a:cubicBezTo>
                  <a:cubicBezTo>
                    <a:pt x="9107" y="3745"/>
                    <a:pt x="8853" y="3916"/>
                    <a:pt x="8853" y="3916"/>
                  </a:cubicBezTo>
                  <a:lnTo>
                    <a:pt x="8835" y="3934"/>
                  </a:lnTo>
                  <a:lnTo>
                    <a:pt x="8835" y="3957"/>
                  </a:lnTo>
                  <a:lnTo>
                    <a:pt x="8835" y="4784"/>
                  </a:lnTo>
                  <a:cubicBezTo>
                    <a:pt x="8835" y="5089"/>
                    <a:pt x="8895" y="5727"/>
                    <a:pt x="8969" y="6268"/>
                  </a:cubicBezTo>
                  <a:cubicBezTo>
                    <a:pt x="9047" y="6822"/>
                    <a:pt x="9126" y="7307"/>
                    <a:pt x="9126" y="7307"/>
                  </a:cubicBezTo>
                  <a:lnTo>
                    <a:pt x="9144" y="7400"/>
                  </a:lnTo>
                  <a:lnTo>
                    <a:pt x="9200" y="7344"/>
                  </a:lnTo>
                  <a:cubicBezTo>
                    <a:pt x="9381" y="7163"/>
                    <a:pt x="9591" y="7080"/>
                    <a:pt x="9788" y="7080"/>
                  </a:cubicBezTo>
                  <a:cubicBezTo>
                    <a:pt x="9908" y="7080"/>
                    <a:pt x="10023" y="7111"/>
                    <a:pt x="10124" y="7169"/>
                  </a:cubicBezTo>
                  <a:cubicBezTo>
                    <a:pt x="10415" y="7307"/>
                    <a:pt x="10609" y="7612"/>
                    <a:pt x="10531" y="8056"/>
                  </a:cubicBezTo>
                  <a:cubicBezTo>
                    <a:pt x="10434" y="8499"/>
                    <a:pt x="10184" y="8670"/>
                    <a:pt x="9935" y="8767"/>
                  </a:cubicBezTo>
                  <a:cubicBezTo>
                    <a:pt x="9777" y="8821"/>
                    <a:pt x="9620" y="8829"/>
                    <a:pt x="9536" y="8829"/>
                  </a:cubicBezTo>
                  <a:cubicBezTo>
                    <a:pt x="9496" y="8829"/>
                    <a:pt x="9473" y="8827"/>
                    <a:pt x="9473" y="8827"/>
                  </a:cubicBezTo>
                  <a:lnTo>
                    <a:pt x="9412" y="8809"/>
                  </a:lnTo>
                  <a:lnTo>
                    <a:pt x="9412" y="8883"/>
                  </a:lnTo>
                  <a:cubicBezTo>
                    <a:pt x="9412" y="8883"/>
                    <a:pt x="9473" y="9155"/>
                    <a:pt x="9473" y="9442"/>
                  </a:cubicBezTo>
                  <a:cubicBezTo>
                    <a:pt x="9454" y="9594"/>
                    <a:pt x="9431" y="9752"/>
                    <a:pt x="9375" y="9886"/>
                  </a:cubicBezTo>
                  <a:cubicBezTo>
                    <a:pt x="9315" y="10001"/>
                    <a:pt x="9223" y="10117"/>
                    <a:pt x="9084" y="10172"/>
                  </a:cubicBezTo>
                  <a:cubicBezTo>
                    <a:pt x="8920" y="10252"/>
                    <a:pt x="8759" y="10281"/>
                    <a:pt x="8612" y="10281"/>
                  </a:cubicBezTo>
                  <a:cubicBezTo>
                    <a:pt x="8223" y="10281"/>
                    <a:pt x="7929" y="10080"/>
                    <a:pt x="7929" y="10080"/>
                  </a:cubicBezTo>
                  <a:lnTo>
                    <a:pt x="7911" y="10056"/>
                  </a:lnTo>
                  <a:lnTo>
                    <a:pt x="7874" y="10080"/>
                  </a:lnTo>
                  <a:cubicBezTo>
                    <a:pt x="7874" y="10080"/>
                    <a:pt x="6933" y="10893"/>
                    <a:pt x="5240" y="10893"/>
                  </a:cubicBezTo>
                  <a:cubicBezTo>
                    <a:pt x="5169" y="10893"/>
                    <a:pt x="5096" y="10891"/>
                    <a:pt x="5023" y="10888"/>
                  </a:cubicBezTo>
                  <a:cubicBezTo>
                    <a:pt x="4099" y="10847"/>
                    <a:pt x="3655" y="10542"/>
                    <a:pt x="3424" y="10269"/>
                  </a:cubicBezTo>
                  <a:cubicBezTo>
                    <a:pt x="3193" y="9983"/>
                    <a:pt x="3175" y="9710"/>
                    <a:pt x="3175" y="9710"/>
                  </a:cubicBezTo>
                  <a:lnTo>
                    <a:pt x="3078" y="9691"/>
                  </a:lnTo>
                  <a:cubicBezTo>
                    <a:pt x="3078" y="9691"/>
                    <a:pt x="3041" y="9807"/>
                    <a:pt x="2907" y="9922"/>
                  </a:cubicBezTo>
                  <a:cubicBezTo>
                    <a:pt x="2806" y="10007"/>
                    <a:pt x="2647" y="10105"/>
                    <a:pt x="2406" y="10105"/>
                  </a:cubicBezTo>
                  <a:cubicBezTo>
                    <a:pt x="2370" y="10105"/>
                    <a:pt x="2332" y="10103"/>
                    <a:pt x="2292" y="10098"/>
                  </a:cubicBezTo>
                  <a:cubicBezTo>
                    <a:pt x="1964" y="10038"/>
                    <a:pt x="1849" y="9922"/>
                    <a:pt x="1788" y="9825"/>
                  </a:cubicBezTo>
                  <a:cubicBezTo>
                    <a:pt x="1733" y="9733"/>
                    <a:pt x="1752" y="9636"/>
                    <a:pt x="1752" y="9636"/>
                  </a:cubicBezTo>
                  <a:lnTo>
                    <a:pt x="1752" y="9520"/>
                  </a:lnTo>
                  <a:lnTo>
                    <a:pt x="1654" y="9576"/>
                  </a:lnTo>
                  <a:cubicBezTo>
                    <a:pt x="1654" y="9576"/>
                    <a:pt x="1389" y="9768"/>
                    <a:pt x="1081" y="9768"/>
                  </a:cubicBezTo>
                  <a:cubicBezTo>
                    <a:pt x="1010" y="9768"/>
                    <a:pt x="937" y="9758"/>
                    <a:pt x="864" y="9733"/>
                  </a:cubicBezTo>
                  <a:cubicBezTo>
                    <a:pt x="652" y="9673"/>
                    <a:pt x="481" y="9502"/>
                    <a:pt x="421" y="9289"/>
                  </a:cubicBezTo>
                  <a:cubicBezTo>
                    <a:pt x="347" y="9077"/>
                    <a:pt x="384" y="8809"/>
                    <a:pt x="633" y="8518"/>
                  </a:cubicBezTo>
                  <a:cubicBezTo>
                    <a:pt x="839" y="8242"/>
                    <a:pt x="1107" y="8168"/>
                    <a:pt x="1339" y="8168"/>
                  </a:cubicBezTo>
                  <a:cubicBezTo>
                    <a:pt x="1368" y="8168"/>
                    <a:pt x="1396" y="8169"/>
                    <a:pt x="1423" y="8171"/>
                  </a:cubicBezTo>
                  <a:cubicBezTo>
                    <a:pt x="1673" y="8190"/>
                    <a:pt x="1867" y="8287"/>
                    <a:pt x="1867" y="8287"/>
                  </a:cubicBezTo>
                  <a:lnTo>
                    <a:pt x="1904" y="8305"/>
                  </a:lnTo>
                  <a:lnTo>
                    <a:pt x="1922" y="8268"/>
                  </a:lnTo>
                  <a:cubicBezTo>
                    <a:pt x="1922" y="8268"/>
                    <a:pt x="2001" y="8153"/>
                    <a:pt x="2038" y="7959"/>
                  </a:cubicBezTo>
                  <a:cubicBezTo>
                    <a:pt x="2080" y="7746"/>
                    <a:pt x="2061" y="7460"/>
                    <a:pt x="1904" y="7113"/>
                  </a:cubicBezTo>
                  <a:cubicBezTo>
                    <a:pt x="1752" y="6748"/>
                    <a:pt x="1423" y="6383"/>
                    <a:pt x="1095" y="5977"/>
                  </a:cubicBezTo>
                  <a:cubicBezTo>
                    <a:pt x="767" y="5575"/>
                    <a:pt x="444" y="5149"/>
                    <a:pt x="268" y="4687"/>
                  </a:cubicBezTo>
                  <a:cubicBezTo>
                    <a:pt x="116" y="4225"/>
                    <a:pt x="171" y="3800"/>
                    <a:pt x="365" y="3417"/>
                  </a:cubicBezTo>
                  <a:cubicBezTo>
                    <a:pt x="559" y="3052"/>
                    <a:pt x="864" y="2705"/>
                    <a:pt x="1155" y="2433"/>
                  </a:cubicBezTo>
                  <a:cubicBezTo>
                    <a:pt x="1733" y="1897"/>
                    <a:pt x="2597" y="857"/>
                    <a:pt x="4736" y="778"/>
                  </a:cubicBezTo>
                  <a:cubicBezTo>
                    <a:pt x="5795" y="741"/>
                    <a:pt x="6566" y="492"/>
                    <a:pt x="7181" y="316"/>
                  </a:cubicBezTo>
                  <a:cubicBezTo>
                    <a:pt x="7490" y="219"/>
                    <a:pt x="7777" y="145"/>
                    <a:pt x="8045" y="122"/>
                  </a:cubicBezTo>
                  <a:cubicBezTo>
                    <a:pt x="8130" y="111"/>
                    <a:pt x="8213" y="105"/>
                    <a:pt x="8295" y="105"/>
                  </a:cubicBezTo>
                  <a:close/>
                  <a:moveTo>
                    <a:pt x="8217" y="0"/>
                  </a:moveTo>
                  <a:cubicBezTo>
                    <a:pt x="8154" y="0"/>
                    <a:pt x="8091" y="3"/>
                    <a:pt x="8026" y="7"/>
                  </a:cubicBezTo>
                  <a:cubicBezTo>
                    <a:pt x="7758" y="48"/>
                    <a:pt x="7467" y="122"/>
                    <a:pt x="7162" y="219"/>
                  </a:cubicBezTo>
                  <a:cubicBezTo>
                    <a:pt x="6525" y="395"/>
                    <a:pt x="5776" y="626"/>
                    <a:pt x="4718" y="681"/>
                  </a:cubicBezTo>
                  <a:cubicBezTo>
                    <a:pt x="2560" y="760"/>
                    <a:pt x="1654" y="1818"/>
                    <a:pt x="1077" y="2359"/>
                  </a:cubicBezTo>
                  <a:cubicBezTo>
                    <a:pt x="790" y="2627"/>
                    <a:pt x="481" y="2973"/>
                    <a:pt x="268" y="3380"/>
                  </a:cubicBezTo>
                  <a:cubicBezTo>
                    <a:pt x="74" y="3782"/>
                    <a:pt x="0" y="4225"/>
                    <a:pt x="171" y="4724"/>
                  </a:cubicBezTo>
                  <a:cubicBezTo>
                    <a:pt x="347" y="5205"/>
                    <a:pt x="693" y="5648"/>
                    <a:pt x="1021" y="6037"/>
                  </a:cubicBezTo>
                  <a:cubicBezTo>
                    <a:pt x="1345" y="6439"/>
                    <a:pt x="1654" y="6804"/>
                    <a:pt x="1807" y="7150"/>
                  </a:cubicBezTo>
                  <a:cubicBezTo>
                    <a:pt x="1964" y="7497"/>
                    <a:pt x="1964" y="7746"/>
                    <a:pt x="1946" y="7940"/>
                  </a:cubicBezTo>
                  <a:cubicBezTo>
                    <a:pt x="1904" y="8093"/>
                    <a:pt x="1867" y="8153"/>
                    <a:pt x="1849" y="8171"/>
                  </a:cubicBezTo>
                  <a:cubicBezTo>
                    <a:pt x="1807" y="8153"/>
                    <a:pt x="1673" y="8093"/>
                    <a:pt x="1423" y="8074"/>
                  </a:cubicBezTo>
                  <a:cubicBezTo>
                    <a:pt x="1395" y="8072"/>
                    <a:pt x="1366" y="8071"/>
                    <a:pt x="1337" y="8071"/>
                  </a:cubicBezTo>
                  <a:cubicBezTo>
                    <a:pt x="1084" y="8071"/>
                    <a:pt x="780" y="8150"/>
                    <a:pt x="536" y="8439"/>
                  </a:cubicBezTo>
                  <a:cubicBezTo>
                    <a:pt x="287" y="8767"/>
                    <a:pt x="231" y="9077"/>
                    <a:pt x="305" y="9326"/>
                  </a:cubicBezTo>
                  <a:cubicBezTo>
                    <a:pt x="402" y="9576"/>
                    <a:pt x="596" y="9752"/>
                    <a:pt x="827" y="9849"/>
                  </a:cubicBezTo>
                  <a:cubicBezTo>
                    <a:pt x="911" y="9878"/>
                    <a:pt x="994" y="9890"/>
                    <a:pt x="1074" y="9890"/>
                  </a:cubicBezTo>
                  <a:cubicBezTo>
                    <a:pt x="1357" y="9890"/>
                    <a:pt x="1593" y="9738"/>
                    <a:pt x="1654" y="9691"/>
                  </a:cubicBezTo>
                  <a:cubicBezTo>
                    <a:pt x="1654" y="9752"/>
                    <a:pt x="1654" y="9788"/>
                    <a:pt x="1691" y="9886"/>
                  </a:cubicBezTo>
                  <a:cubicBezTo>
                    <a:pt x="1770" y="10001"/>
                    <a:pt x="1946" y="10154"/>
                    <a:pt x="2269" y="10195"/>
                  </a:cubicBezTo>
                  <a:cubicBezTo>
                    <a:pt x="2312" y="10200"/>
                    <a:pt x="2352" y="10202"/>
                    <a:pt x="2392" y="10202"/>
                  </a:cubicBezTo>
                  <a:cubicBezTo>
                    <a:pt x="2656" y="10202"/>
                    <a:pt x="2848" y="10102"/>
                    <a:pt x="2985" y="10001"/>
                  </a:cubicBezTo>
                  <a:cubicBezTo>
                    <a:pt x="3059" y="9922"/>
                    <a:pt x="3078" y="9886"/>
                    <a:pt x="3101" y="9825"/>
                  </a:cubicBezTo>
                  <a:cubicBezTo>
                    <a:pt x="3119" y="9941"/>
                    <a:pt x="3175" y="10117"/>
                    <a:pt x="3332" y="10329"/>
                  </a:cubicBezTo>
                  <a:cubicBezTo>
                    <a:pt x="3581" y="10634"/>
                    <a:pt x="4080" y="10944"/>
                    <a:pt x="5004" y="10981"/>
                  </a:cubicBezTo>
                  <a:cubicBezTo>
                    <a:pt x="5086" y="10984"/>
                    <a:pt x="5167" y="10986"/>
                    <a:pt x="5245" y="10986"/>
                  </a:cubicBezTo>
                  <a:cubicBezTo>
                    <a:pt x="6941" y="10986"/>
                    <a:pt x="7875" y="10212"/>
                    <a:pt x="7911" y="10172"/>
                  </a:cubicBezTo>
                  <a:cubicBezTo>
                    <a:pt x="7940" y="10201"/>
                    <a:pt x="8228" y="10384"/>
                    <a:pt x="8613" y="10384"/>
                  </a:cubicBezTo>
                  <a:cubicBezTo>
                    <a:pt x="8771" y="10384"/>
                    <a:pt x="8946" y="10354"/>
                    <a:pt x="9126" y="10269"/>
                  </a:cubicBezTo>
                  <a:cubicBezTo>
                    <a:pt x="9297" y="10195"/>
                    <a:pt x="9394" y="10080"/>
                    <a:pt x="9473" y="9922"/>
                  </a:cubicBezTo>
                  <a:cubicBezTo>
                    <a:pt x="9528" y="9770"/>
                    <a:pt x="9570" y="9594"/>
                    <a:pt x="9570" y="9442"/>
                  </a:cubicBezTo>
                  <a:cubicBezTo>
                    <a:pt x="9588" y="9174"/>
                    <a:pt x="9528" y="8961"/>
                    <a:pt x="9528" y="8924"/>
                  </a:cubicBezTo>
                  <a:cubicBezTo>
                    <a:pt x="9541" y="8924"/>
                    <a:pt x="9568" y="8926"/>
                    <a:pt x="9605" y="8926"/>
                  </a:cubicBezTo>
                  <a:cubicBezTo>
                    <a:pt x="9685" y="8926"/>
                    <a:pt x="9814" y="8918"/>
                    <a:pt x="9972" y="8864"/>
                  </a:cubicBezTo>
                  <a:cubicBezTo>
                    <a:pt x="10240" y="8767"/>
                    <a:pt x="10531" y="8536"/>
                    <a:pt x="10628" y="8074"/>
                  </a:cubicBezTo>
                  <a:cubicBezTo>
                    <a:pt x="10702" y="7594"/>
                    <a:pt x="10494" y="7229"/>
                    <a:pt x="10184" y="7076"/>
                  </a:cubicBezTo>
                  <a:cubicBezTo>
                    <a:pt x="10076" y="7018"/>
                    <a:pt x="9956" y="6990"/>
                    <a:pt x="9832" y="6990"/>
                  </a:cubicBezTo>
                  <a:cubicBezTo>
                    <a:pt x="9622" y="6990"/>
                    <a:pt x="9403" y="7072"/>
                    <a:pt x="9223" y="7229"/>
                  </a:cubicBezTo>
                  <a:cubicBezTo>
                    <a:pt x="9200" y="7169"/>
                    <a:pt x="9144" y="6785"/>
                    <a:pt x="9084" y="6268"/>
                  </a:cubicBezTo>
                  <a:cubicBezTo>
                    <a:pt x="9010" y="5709"/>
                    <a:pt x="8932" y="5071"/>
                    <a:pt x="8932" y="4784"/>
                  </a:cubicBezTo>
                  <a:cubicBezTo>
                    <a:pt x="8932" y="4188"/>
                    <a:pt x="8950" y="4013"/>
                    <a:pt x="8950" y="3994"/>
                  </a:cubicBezTo>
                  <a:cubicBezTo>
                    <a:pt x="8950" y="3994"/>
                    <a:pt x="9144" y="3842"/>
                    <a:pt x="9740" y="3666"/>
                  </a:cubicBezTo>
                  <a:cubicBezTo>
                    <a:pt x="10050" y="3569"/>
                    <a:pt x="10263" y="3380"/>
                    <a:pt x="10378" y="3149"/>
                  </a:cubicBezTo>
                  <a:cubicBezTo>
                    <a:pt x="10494" y="2895"/>
                    <a:pt x="10512" y="2590"/>
                    <a:pt x="10494" y="2262"/>
                  </a:cubicBezTo>
                  <a:cubicBezTo>
                    <a:pt x="10452" y="1569"/>
                    <a:pt x="10032" y="510"/>
                    <a:pt x="8876" y="104"/>
                  </a:cubicBezTo>
                  <a:cubicBezTo>
                    <a:pt x="8650" y="28"/>
                    <a:pt x="8438" y="0"/>
                    <a:pt x="82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6841981" y="2138919"/>
              <a:ext cx="394897" cy="942751"/>
            </a:xfrm>
            <a:custGeom>
              <a:avLst/>
              <a:gdLst/>
              <a:ahLst/>
              <a:cxnLst/>
              <a:rect l="l" t="t" r="r" b="b"/>
              <a:pathLst>
                <a:path w="2889" h="6897" extrusionOk="0">
                  <a:moveTo>
                    <a:pt x="64" y="0"/>
                  </a:moveTo>
                  <a:cubicBezTo>
                    <a:pt x="43" y="0"/>
                    <a:pt x="21" y="1"/>
                    <a:pt x="0" y="3"/>
                  </a:cubicBezTo>
                  <a:cubicBezTo>
                    <a:pt x="0" y="3"/>
                    <a:pt x="171" y="562"/>
                    <a:pt x="171" y="927"/>
                  </a:cubicBezTo>
                  <a:cubicBezTo>
                    <a:pt x="171" y="1297"/>
                    <a:pt x="268" y="1717"/>
                    <a:pt x="250" y="2198"/>
                  </a:cubicBezTo>
                  <a:cubicBezTo>
                    <a:pt x="231" y="2683"/>
                    <a:pt x="347" y="4453"/>
                    <a:pt x="444" y="5146"/>
                  </a:cubicBezTo>
                  <a:cubicBezTo>
                    <a:pt x="536" y="5839"/>
                    <a:pt x="1271" y="6897"/>
                    <a:pt x="1271" y="6897"/>
                  </a:cubicBezTo>
                  <a:cubicBezTo>
                    <a:pt x="1271" y="6897"/>
                    <a:pt x="2269" y="6878"/>
                    <a:pt x="2579" y="6398"/>
                  </a:cubicBezTo>
                  <a:cubicBezTo>
                    <a:pt x="2888" y="5917"/>
                    <a:pt x="2713" y="5432"/>
                    <a:pt x="2463" y="4799"/>
                  </a:cubicBezTo>
                  <a:cubicBezTo>
                    <a:pt x="2214" y="4143"/>
                    <a:pt x="1229" y="1066"/>
                    <a:pt x="1156" y="696"/>
                  </a:cubicBezTo>
                  <a:cubicBezTo>
                    <a:pt x="1081" y="348"/>
                    <a:pt x="502"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6833780" y="2131401"/>
              <a:ext cx="392300" cy="958470"/>
            </a:xfrm>
            <a:custGeom>
              <a:avLst/>
              <a:gdLst/>
              <a:ahLst/>
              <a:cxnLst/>
              <a:rect l="l" t="t" r="r" b="b"/>
              <a:pathLst>
                <a:path w="2870" h="7012" extrusionOk="0">
                  <a:moveTo>
                    <a:pt x="134" y="137"/>
                  </a:moveTo>
                  <a:cubicBezTo>
                    <a:pt x="328" y="137"/>
                    <a:pt x="559" y="197"/>
                    <a:pt x="753" y="312"/>
                  </a:cubicBezTo>
                  <a:cubicBezTo>
                    <a:pt x="966" y="428"/>
                    <a:pt x="1137" y="617"/>
                    <a:pt x="1155" y="774"/>
                  </a:cubicBezTo>
                  <a:cubicBezTo>
                    <a:pt x="1197" y="867"/>
                    <a:pt x="1252" y="1121"/>
                    <a:pt x="1368" y="1486"/>
                  </a:cubicBezTo>
                  <a:cubicBezTo>
                    <a:pt x="1465" y="1832"/>
                    <a:pt x="1617" y="2253"/>
                    <a:pt x="1751" y="2715"/>
                  </a:cubicBezTo>
                  <a:cubicBezTo>
                    <a:pt x="2043" y="3602"/>
                    <a:pt x="2329" y="4545"/>
                    <a:pt x="2468" y="4873"/>
                  </a:cubicBezTo>
                  <a:cubicBezTo>
                    <a:pt x="2602" y="5201"/>
                    <a:pt x="2699" y="5469"/>
                    <a:pt x="2736" y="5718"/>
                  </a:cubicBezTo>
                  <a:cubicBezTo>
                    <a:pt x="2773" y="5972"/>
                    <a:pt x="2736" y="6180"/>
                    <a:pt x="2602" y="6434"/>
                  </a:cubicBezTo>
                  <a:cubicBezTo>
                    <a:pt x="2445" y="6642"/>
                    <a:pt x="2140" y="6781"/>
                    <a:pt x="1849" y="6836"/>
                  </a:cubicBezTo>
                  <a:cubicBezTo>
                    <a:pt x="1581" y="6896"/>
                    <a:pt x="1386" y="6896"/>
                    <a:pt x="1349" y="6896"/>
                  </a:cubicBezTo>
                  <a:cubicBezTo>
                    <a:pt x="1349" y="6873"/>
                    <a:pt x="1174" y="6642"/>
                    <a:pt x="1003" y="6319"/>
                  </a:cubicBezTo>
                  <a:cubicBezTo>
                    <a:pt x="809" y="5972"/>
                    <a:pt x="596" y="5529"/>
                    <a:pt x="559" y="5201"/>
                  </a:cubicBezTo>
                  <a:cubicBezTo>
                    <a:pt x="462" y="4508"/>
                    <a:pt x="347" y="2715"/>
                    <a:pt x="365" y="2253"/>
                  </a:cubicBezTo>
                  <a:cubicBezTo>
                    <a:pt x="388" y="1754"/>
                    <a:pt x="291" y="1352"/>
                    <a:pt x="291" y="982"/>
                  </a:cubicBezTo>
                  <a:cubicBezTo>
                    <a:pt x="291" y="636"/>
                    <a:pt x="157" y="215"/>
                    <a:pt x="134" y="137"/>
                  </a:cubicBezTo>
                  <a:close/>
                  <a:moveTo>
                    <a:pt x="122" y="0"/>
                  </a:moveTo>
                  <a:cubicBezTo>
                    <a:pt x="102" y="0"/>
                    <a:pt x="81" y="1"/>
                    <a:pt x="60" y="3"/>
                  </a:cubicBezTo>
                  <a:lnTo>
                    <a:pt x="0" y="21"/>
                  </a:lnTo>
                  <a:lnTo>
                    <a:pt x="19" y="81"/>
                  </a:lnTo>
                  <a:cubicBezTo>
                    <a:pt x="19" y="81"/>
                    <a:pt x="194" y="617"/>
                    <a:pt x="176" y="982"/>
                  </a:cubicBezTo>
                  <a:cubicBezTo>
                    <a:pt x="176" y="1370"/>
                    <a:pt x="273" y="1772"/>
                    <a:pt x="250" y="2253"/>
                  </a:cubicBezTo>
                  <a:cubicBezTo>
                    <a:pt x="231" y="2738"/>
                    <a:pt x="347" y="4508"/>
                    <a:pt x="462" y="5201"/>
                  </a:cubicBezTo>
                  <a:cubicBezTo>
                    <a:pt x="504" y="5566"/>
                    <a:pt x="712" y="6009"/>
                    <a:pt x="906" y="6356"/>
                  </a:cubicBezTo>
                  <a:cubicBezTo>
                    <a:pt x="1100" y="6721"/>
                    <a:pt x="1289" y="6989"/>
                    <a:pt x="1289" y="6989"/>
                  </a:cubicBezTo>
                  <a:lnTo>
                    <a:pt x="1289" y="7012"/>
                  </a:lnTo>
                  <a:lnTo>
                    <a:pt x="1331" y="7012"/>
                  </a:lnTo>
                  <a:cubicBezTo>
                    <a:pt x="1331" y="7012"/>
                    <a:pt x="1581" y="7012"/>
                    <a:pt x="1867" y="6933"/>
                  </a:cubicBezTo>
                  <a:cubicBezTo>
                    <a:pt x="2177" y="6873"/>
                    <a:pt x="2505" y="6739"/>
                    <a:pt x="2676" y="6471"/>
                  </a:cubicBezTo>
                  <a:cubicBezTo>
                    <a:pt x="2833" y="6222"/>
                    <a:pt x="2870" y="5972"/>
                    <a:pt x="2833" y="5700"/>
                  </a:cubicBezTo>
                  <a:cubicBezTo>
                    <a:pt x="2791" y="5432"/>
                    <a:pt x="2699" y="5164"/>
                    <a:pt x="2560" y="4836"/>
                  </a:cubicBezTo>
                  <a:cubicBezTo>
                    <a:pt x="2445" y="4508"/>
                    <a:pt x="2140" y="3583"/>
                    <a:pt x="1849" y="2678"/>
                  </a:cubicBezTo>
                  <a:cubicBezTo>
                    <a:pt x="1715" y="2234"/>
                    <a:pt x="1581" y="1791"/>
                    <a:pt x="1465" y="1444"/>
                  </a:cubicBezTo>
                  <a:cubicBezTo>
                    <a:pt x="1368" y="1098"/>
                    <a:pt x="1289" y="830"/>
                    <a:pt x="1271" y="751"/>
                  </a:cubicBezTo>
                  <a:cubicBezTo>
                    <a:pt x="1216" y="543"/>
                    <a:pt x="1040" y="349"/>
                    <a:pt x="809" y="215"/>
                  </a:cubicBezTo>
                  <a:cubicBezTo>
                    <a:pt x="597" y="92"/>
                    <a:pt x="354" y="0"/>
                    <a:pt x="1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7031434" y="2479005"/>
              <a:ext cx="550314" cy="764097"/>
            </a:xfrm>
            <a:custGeom>
              <a:avLst/>
              <a:gdLst/>
              <a:ahLst/>
              <a:cxnLst/>
              <a:rect l="l" t="t" r="r" b="b"/>
              <a:pathLst>
                <a:path w="4026" h="5590" extrusionOk="0">
                  <a:moveTo>
                    <a:pt x="1059" y="1"/>
                  </a:moveTo>
                  <a:cubicBezTo>
                    <a:pt x="1059" y="1"/>
                    <a:pt x="962" y="195"/>
                    <a:pt x="925" y="329"/>
                  </a:cubicBezTo>
                  <a:cubicBezTo>
                    <a:pt x="883" y="481"/>
                    <a:pt x="712" y="541"/>
                    <a:pt x="500" y="791"/>
                  </a:cubicBezTo>
                  <a:cubicBezTo>
                    <a:pt x="287" y="1059"/>
                    <a:pt x="421" y="1174"/>
                    <a:pt x="421" y="1618"/>
                  </a:cubicBezTo>
                  <a:cubicBezTo>
                    <a:pt x="421" y="2080"/>
                    <a:pt x="403" y="1983"/>
                    <a:pt x="269" y="2311"/>
                  </a:cubicBezTo>
                  <a:cubicBezTo>
                    <a:pt x="135" y="2658"/>
                    <a:pt x="1" y="3120"/>
                    <a:pt x="116" y="3947"/>
                  </a:cubicBezTo>
                  <a:cubicBezTo>
                    <a:pt x="190" y="4603"/>
                    <a:pt x="597" y="5430"/>
                    <a:pt x="1387" y="5564"/>
                  </a:cubicBezTo>
                  <a:cubicBezTo>
                    <a:pt x="1490" y="5581"/>
                    <a:pt x="1597" y="5589"/>
                    <a:pt x="1706" y="5589"/>
                  </a:cubicBezTo>
                  <a:cubicBezTo>
                    <a:pt x="2451" y="5589"/>
                    <a:pt x="3278" y="5211"/>
                    <a:pt x="3447" y="4755"/>
                  </a:cubicBezTo>
                  <a:cubicBezTo>
                    <a:pt x="3618" y="4238"/>
                    <a:pt x="3350" y="3466"/>
                    <a:pt x="3350" y="3466"/>
                  </a:cubicBezTo>
                  <a:cubicBezTo>
                    <a:pt x="3350" y="3466"/>
                    <a:pt x="3715" y="2889"/>
                    <a:pt x="3868" y="2505"/>
                  </a:cubicBezTo>
                  <a:cubicBezTo>
                    <a:pt x="4025" y="2136"/>
                    <a:pt x="3813" y="1928"/>
                    <a:pt x="3581" y="1369"/>
                  </a:cubicBezTo>
                  <a:cubicBezTo>
                    <a:pt x="3369" y="809"/>
                    <a:pt x="3540" y="694"/>
                    <a:pt x="3540" y="694"/>
                  </a:cubicBezTo>
                  <a:lnTo>
                    <a:pt x="1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7023233" y="2468343"/>
              <a:ext cx="552774" cy="782277"/>
            </a:xfrm>
            <a:custGeom>
              <a:avLst/>
              <a:gdLst/>
              <a:ahLst/>
              <a:cxnLst/>
              <a:rect l="l" t="t" r="r" b="b"/>
              <a:pathLst>
                <a:path w="4044" h="5723" extrusionOk="0">
                  <a:moveTo>
                    <a:pt x="1156" y="134"/>
                  </a:moveTo>
                  <a:lnTo>
                    <a:pt x="3526" y="809"/>
                  </a:lnTo>
                  <a:cubicBezTo>
                    <a:pt x="3507" y="827"/>
                    <a:pt x="3507" y="850"/>
                    <a:pt x="3484" y="887"/>
                  </a:cubicBezTo>
                  <a:cubicBezTo>
                    <a:pt x="3466" y="1003"/>
                    <a:pt x="3484" y="1174"/>
                    <a:pt x="3600" y="1465"/>
                  </a:cubicBezTo>
                  <a:cubicBezTo>
                    <a:pt x="3715" y="1751"/>
                    <a:pt x="3812" y="1946"/>
                    <a:pt x="3873" y="2098"/>
                  </a:cubicBezTo>
                  <a:cubicBezTo>
                    <a:pt x="3928" y="2274"/>
                    <a:pt x="3946" y="2389"/>
                    <a:pt x="3873" y="2560"/>
                  </a:cubicBezTo>
                  <a:cubicBezTo>
                    <a:pt x="3715" y="2948"/>
                    <a:pt x="3369" y="3526"/>
                    <a:pt x="3369" y="3526"/>
                  </a:cubicBezTo>
                  <a:lnTo>
                    <a:pt x="3350" y="3544"/>
                  </a:lnTo>
                  <a:lnTo>
                    <a:pt x="3350" y="3563"/>
                  </a:lnTo>
                  <a:cubicBezTo>
                    <a:pt x="3350" y="3563"/>
                    <a:pt x="3429" y="3757"/>
                    <a:pt x="3466" y="4006"/>
                  </a:cubicBezTo>
                  <a:cubicBezTo>
                    <a:pt x="3526" y="4256"/>
                    <a:pt x="3544" y="4584"/>
                    <a:pt x="3447" y="4833"/>
                  </a:cubicBezTo>
                  <a:cubicBezTo>
                    <a:pt x="3369" y="5064"/>
                    <a:pt x="3064" y="5295"/>
                    <a:pt x="2699" y="5448"/>
                  </a:cubicBezTo>
                  <a:cubicBezTo>
                    <a:pt x="2399" y="5555"/>
                    <a:pt x="2055" y="5624"/>
                    <a:pt x="1737" y="5624"/>
                  </a:cubicBezTo>
                  <a:cubicBezTo>
                    <a:pt x="1643" y="5624"/>
                    <a:pt x="1552" y="5618"/>
                    <a:pt x="1465" y="5605"/>
                  </a:cubicBezTo>
                  <a:cubicBezTo>
                    <a:pt x="1082" y="5526"/>
                    <a:pt x="791" y="5295"/>
                    <a:pt x="578" y="5009"/>
                  </a:cubicBezTo>
                  <a:cubicBezTo>
                    <a:pt x="389" y="4699"/>
                    <a:pt x="273" y="4334"/>
                    <a:pt x="213" y="4006"/>
                  </a:cubicBezTo>
                  <a:cubicBezTo>
                    <a:pt x="116" y="3198"/>
                    <a:pt x="231" y="2736"/>
                    <a:pt x="365" y="2408"/>
                  </a:cubicBezTo>
                  <a:cubicBezTo>
                    <a:pt x="523" y="2080"/>
                    <a:pt x="523" y="2158"/>
                    <a:pt x="541" y="1696"/>
                  </a:cubicBezTo>
                  <a:cubicBezTo>
                    <a:pt x="541" y="1465"/>
                    <a:pt x="504" y="1331"/>
                    <a:pt x="504" y="1215"/>
                  </a:cubicBezTo>
                  <a:cubicBezTo>
                    <a:pt x="481" y="1100"/>
                    <a:pt x="504" y="1021"/>
                    <a:pt x="597" y="906"/>
                  </a:cubicBezTo>
                  <a:cubicBezTo>
                    <a:pt x="694" y="772"/>
                    <a:pt x="791" y="693"/>
                    <a:pt x="869" y="638"/>
                  </a:cubicBezTo>
                  <a:cubicBezTo>
                    <a:pt x="943" y="559"/>
                    <a:pt x="1003" y="522"/>
                    <a:pt x="1022" y="425"/>
                  </a:cubicBezTo>
                  <a:cubicBezTo>
                    <a:pt x="1059" y="310"/>
                    <a:pt x="1137" y="176"/>
                    <a:pt x="1156" y="134"/>
                  </a:cubicBezTo>
                  <a:close/>
                  <a:moveTo>
                    <a:pt x="1100" y="0"/>
                  </a:moveTo>
                  <a:lnTo>
                    <a:pt x="1082" y="42"/>
                  </a:lnTo>
                  <a:cubicBezTo>
                    <a:pt x="1082" y="42"/>
                    <a:pt x="985" y="250"/>
                    <a:pt x="925" y="388"/>
                  </a:cubicBezTo>
                  <a:cubicBezTo>
                    <a:pt x="906" y="444"/>
                    <a:pt x="869" y="481"/>
                    <a:pt x="791" y="559"/>
                  </a:cubicBezTo>
                  <a:cubicBezTo>
                    <a:pt x="712" y="619"/>
                    <a:pt x="620" y="693"/>
                    <a:pt x="523" y="850"/>
                  </a:cubicBezTo>
                  <a:cubicBezTo>
                    <a:pt x="407" y="984"/>
                    <a:pt x="389" y="1100"/>
                    <a:pt x="389" y="1215"/>
                  </a:cubicBezTo>
                  <a:cubicBezTo>
                    <a:pt x="407" y="1349"/>
                    <a:pt x="426" y="1483"/>
                    <a:pt x="426" y="1696"/>
                  </a:cubicBezTo>
                  <a:cubicBezTo>
                    <a:pt x="426" y="2158"/>
                    <a:pt x="426" y="2043"/>
                    <a:pt x="273" y="2371"/>
                  </a:cubicBezTo>
                  <a:cubicBezTo>
                    <a:pt x="134" y="2717"/>
                    <a:pt x="0" y="3198"/>
                    <a:pt x="116" y="4025"/>
                  </a:cubicBezTo>
                  <a:cubicBezTo>
                    <a:pt x="158" y="4371"/>
                    <a:pt x="292" y="4736"/>
                    <a:pt x="504" y="5064"/>
                  </a:cubicBezTo>
                  <a:cubicBezTo>
                    <a:pt x="712" y="5374"/>
                    <a:pt x="1022" y="5624"/>
                    <a:pt x="1447" y="5702"/>
                  </a:cubicBezTo>
                  <a:cubicBezTo>
                    <a:pt x="1548" y="5716"/>
                    <a:pt x="1655" y="5723"/>
                    <a:pt x="1764" y="5723"/>
                  </a:cubicBezTo>
                  <a:cubicBezTo>
                    <a:pt x="2087" y="5723"/>
                    <a:pt x="2432" y="5662"/>
                    <a:pt x="2736" y="5545"/>
                  </a:cubicBezTo>
                  <a:cubicBezTo>
                    <a:pt x="3119" y="5374"/>
                    <a:pt x="3447" y="5143"/>
                    <a:pt x="3544" y="4852"/>
                  </a:cubicBezTo>
                  <a:cubicBezTo>
                    <a:pt x="3641" y="4584"/>
                    <a:pt x="3623" y="4256"/>
                    <a:pt x="3581" y="3988"/>
                  </a:cubicBezTo>
                  <a:cubicBezTo>
                    <a:pt x="3526" y="3738"/>
                    <a:pt x="3466" y="3581"/>
                    <a:pt x="3466" y="3563"/>
                  </a:cubicBezTo>
                  <a:cubicBezTo>
                    <a:pt x="3484" y="3526"/>
                    <a:pt x="3812" y="2985"/>
                    <a:pt x="3970" y="2602"/>
                  </a:cubicBezTo>
                  <a:cubicBezTo>
                    <a:pt x="4043" y="2408"/>
                    <a:pt x="4043" y="2237"/>
                    <a:pt x="3970" y="2061"/>
                  </a:cubicBezTo>
                  <a:cubicBezTo>
                    <a:pt x="3909" y="1890"/>
                    <a:pt x="3812" y="1715"/>
                    <a:pt x="3697" y="1428"/>
                  </a:cubicBezTo>
                  <a:cubicBezTo>
                    <a:pt x="3581" y="1155"/>
                    <a:pt x="3581" y="1003"/>
                    <a:pt x="3600" y="906"/>
                  </a:cubicBezTo>
                  <a:cubicBezTo>
                    <a:pt x="3600" y="869"/>
                    <a:pt x="3623" y="850"/>
                    <a:pt x="3623" y="827"/>
                  </a:cubicBezTo>
                  <a:lnTo>
                    <a:pt x="3641" y="809"/>
                  </a:lnTo>
                  <a:lnTo>
                    <a:pt x="3739" y="753"/>
                  </a:lnTo>
                  <a:lnTo>
                    <a:pt x="110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215283" y="2004688"/>
              <a:ext cx="558379" cy="459552"/>
            </a:xfrm>
            <a:custGeom>
              <a:avLst/>
              <a:gdLst/>
              <a:ahLst/>
              <a:cxnLst/>
              <a:rect l="l" t="t" r="r" b="b"/>
              <a:pathLst>
                <a:path w="4085" h="3362" extrusionOk="0">
                  <a:moveTo>
                    <a:pt x="2715" y="0"/>
                  </a:moveTo>
                  <a:cubicBezTo>
                    <a:pt x="2554" y="0"/>
                    <a:pt x="2370" y="2"/>
                    <a:pt x="2158" y="5"/>
                  </a:cubicBezTo>
                  <a:cubicBezTo>
                    <a:pt x="1118" y="24"/>
                    <a:pt x="462" y="407"/>
                    <a:pt x="231" y="948"/>
                  </a:cubicBezTo>
                  <a:cubicBezTo>
                    <a:pt x="0" y="1489"/>
                    <a:pt x="97" y="2741"/>
                    <a:pt x="97" y="2741"/>
                  </a:cubicBezTo>
                  <a:cubicBezTo>
                    <a:pt x="97" y="2741"/>
                    <a:pt x="328" y="3064"/>
                    <a:pt x="716" y="3240"/>
                  </a:cubicBezTo>
                  <a:cubicBezTo>
                    <a:pt x="908" y="3337"/>
                    <a:pt x="1259" y="3361"/>
                    <a:pt x="1562" y="3361"/>
                  </a:cubicBezTo>
                  <a:cubicBezTo>
                    <a:pt x="1866" y="3361"/>
                    <a:pt x="2121" y="3337"/>
                    <a:pt x="2121" y="3337"/>
                  </a:cubicBezTo>
                  <a:cubicBezTo>
                    <a:pt x="2121" y="3337"/>
                    <a:pt x="2236" y="2644"/>
                    <a:pt x="2468" y="2528"/>
                  </a:cubicBezTo>
                  <a:cubicBezTo>
                    <a:pt x="2680" y="2413"/>
                    <a:pt x="3988" y="2413"/>
                    <a:pt x="3988" y="2413"/>
                  </a:cubicBezTo>
                  <a:cubicBezTo>
                    <a:pt x="3988" y="2413"/>
                    <a:pt x="4085" y="2182"/>
                    <a:pt x="4006" y="1660"/>
                  </a:cubicBezTo>
                  <a:cubicBezTo>
                    <a:pt x="3928" y="1142"/>
                    <a:pt x="3604" y="24"/>
                    <a:pt x="3604" y="24"/>
                  </a:cubicBezTo>
                  <a:cubicBezTo>
                    <a:pt x="3604" y="24"/>
                    <a:pt x="3356" y="0"/>
                    <a:pt x="271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218427" y="1997170"/>
              <a:ext cx="557832" cy="473768"/>
            </a:xfrm>
            <a:custGeom>
              <a:avLst/>
              <a:gdLst/>
              <a:ahLst/>
              <a:cxnLst/>
              <a:rect l="l" t="t" r="r" b="b"/>
              <a:pathLst>
                <a:path w="4081" h="3466" extrusionOk="0">
                  <a:moveTo>
                    <a:pt x="2857" y="108"/>
                  </a:moveTo>
                  <a:cubicBezTo>
                    <a:pt x="3336" y="108"/>
                    <a:pt x="3526" y="122"/>
                    <a:pt x="3540" y="139"/>
                  </a:cubicBezTo>
                  <a:cubicBezTo>
                    <a:pt x="3558" y="176"/>
                    <a:pt x="3849" y="1216"/>
                    <a:pt x="3928" y="1715"/>
                  </a:cubicBezTo>
                  <a:cubicBezTo>
                    <a:pt x="3965" y="1964"/>
                    <a:pt x="3965" y="2158"/>
                    <a:pt x="3965" y="2274"/>
                  </a:cubicBezTo>
                  <a:cubicBezTo>
                    <a:pt x="3946" y="2389"/>
                    <a:pt x="3946" y="2408"/>
                    <a:pt x="3928" y="2426"/>
                  </a:cubicBezTo>
                  <a:lnTo>
                    <a:pt x="3290" y="2426"/>
                  </a:lnTo>
                  <a:cubicBezTo>
                    <a:pt x="3096" y="2426"/>
                    <a:pt x="2925" y="2449"/>
                    <a:pt x="2773" y="2468"/>
                  </a:cubicBezTo>
                  <a:cubicBezTo>
                    <a:pt x="2597" y="2468"/>
                    <a:pt x="2481" y="2486"/>
                    <a:pt x="2403" y="2523"/>
                  </a:cubicBezTo>
                  <a:cubicBezTo>
                    <a:pt x="2347" y="2565"/>
                    <a:pt x="2287" y="2639"/>
                    <a:pt x="2250" y="2736"/>
                  </a:cubicBezTo>
                  <a:cubicBezTo>
                    <a:pt x="2195" y="2814"/>
                    <a:pt x="2153" y="2911"/>
                    <a:pt x="2135" y="3004"/>
                  </a:cubicBezTo>
                  <a:cubicBezTo>
                    <a:pt x="2079" y="3179"/>
                    <a:pt x="2056" y="3313"/>
                    <a:pt x="2056" y="3350"/>
                  </a:cubicBezTo>
                  <a:cubicBezTo>
                    <a:pt x="2019" y="3350"/>
                    <a:pt x="1807" y="3373"/>
                    <a:pt x="1539" y="3373"/>
                  </a:cubicBezTo>
                  <a:cubicBezTo>
                    <a:pt x="1229" y="3373"/>
                    <a:pt x="883" y="3332"/>
                    <a:pt x="712" y="3258"/>
                  </a:cubicBezTo>
                  <a:cubicBezTo>
                    <a:pt x="347" y="3082"/>
                    <a:pt x="134" y="2796"/>
                    <a:pt x="134" y="2773"/>
                  </a:cubicBezTo>
                  <a:cubicBezTo>
                    <a:pt x="134" y="2754"/>
                    <a:pt x="116" y="2468"/>
                    <a:pt x="116" y="2103"/>
                  </a:cubicBezTo>
                  <a:cubicBezTo>
                    <a:pt x="116" y="1733"/>
                    <a:pt x="153" y="1271"/>
                    <a:pt x="268" y="1021"/>
                  </a:cubicBezTo>
                  <a:cubicBezTo>
                    <a:pt x="481" y="504"/>
                    <a:pt x="1095" y="116"/>
                    <a:pt x="2135" y="116"/>
                  </a:cubicBezTo>
                  <a:cubicBezTo>
                    <a:pt x="2427" y="111"/>
                    <a:pt x="2665" y="108"/>
                    <a:pt x="2857" y="108"/>
                  </a:cubicBezTo>
                  <a:close/>
                  <a:moveTo>
                    <a:pt x="2135" y="0"/>
                  </a:moveTo>
                  <a:cubicBezTo>
                    <a:pt x="1077" y="23"/>
                    <a:pt x="402" y="407"/>
                    <a:pt x="171" y="985"/>
                  </a:cubicBezTo>
                  <a:cubicBezTo>
                    <a:pt x="37" y="1271"/>
                    <a:pt x="19" y="1715"/>
                    <a:pt x="0" y="2103"/>
                  </a:cubicBezTo>
                  <a:cubicBezTo>
                    <a:pt x="0" y="2486"/>
                    <a:pt x="19" y="2796"/>
                    <a:pt x="19" y="2796"/>
                  </a:cubicBezTo>
                  <a:lnTo>
                    <a:pt x="19" y="2814"/>
                  </a:lnTo>
                  <a:lnTo>
                    <a:pt x="37" y="2833"/>
                  </a:lnTo>
                  <a:cubicBezTo>
                    <a:pt x="37" y="2833"/>
                    <a:pt x="268" y="3161"/>
                    <a:pt x="670" y="3350"/>
                  </a:cubicBezTo>
                  <a:cubicBezTo>
                    <a:pt x="883" y="3447"/>
                    <a:pt x="1229" y="3466"/>
                    <a:pt x="1539" y="3466"/>
                  </a:cubicBezTo>
                  <a:cubicBezTo>
                    <a:pt x="1848" y="3466"/>
                    <a:pt x="2098" y="3447"/>
                    <a:pt x="2098" y="3447"/>
                  </a:cubicBezTo>
                  <a:lnTo>
                    <a:pt x="2135" y="3447"/>
                  </a:lnTo>
                  <a:lnTo>
                    <a:pt x="2135" y="3410"/>
                  </a:lnTo>
                  <a:cubicBezTo>
                    <a:pt x="2135" y="3410"/>
                    <a:pt x="2172" y="3235"/>
                    <a:pt x="2232" y="3045"/>
                  </a:cubicBezTo>
                  <a:cubicBezTo>
                    <a:pt x="2269" y="2948"/>
                    <a:pt x="2287" y="2851"/>
                    <a:pt x="2329" y="2773"/>
                  </a:cubicBezTo>
                  <a:cubicBezTo>
                    <a:pt x="2384" y="2699"/>
                    <a:pt x="2426" y="2639"/>
                    <a:pt x="2463" y="2620"/>
                  </a:cubicBezTo>
                  <a:cubicBezTo>
                    <a:pt x="2500" y="2602"/>
                    <a:pt x="2615" y="2583"/>
                    <a:pt x="2773" y="2565"/>
                  </a:cubicBezTo>
                  <a:cubicBezTo>
                    <a:pt x="2925" y="2542"/>
                    <a:pt x="3119" y="2542"/>
                    <a:pt x="3290" y="2523"/>
                  </a:cubicBezTo>
                  <a:lnTo>
                    <a:pt x="4002" y="2523"/>
                  </a:lnTo>
                  <a:lnTo>
                    <a:pt x="4020" y="2486"/>
                  </a:lnTo>
                  <a:cubicBezTo>
                    <a:pt x="4020" y="2486"/>
                    <a:pt x="4043" y="2426"/>
                    <a:pt x="4062" y="2292"/>
                  </a:cubicBezTo>
                  <a:cubicBezTo>
                    <a:pt x="4080" y="2158"/>
                    <a:pt x="4080" y="1964"/>
                    <a:pt x="4043" y="1696"/>
                  </a:cubicBezTo>
                  <a:cubicBezTo>
                    <a:pt x="3946" y="1179"/>
                    <a:pt x="3637" y="60"/>
                    <a:pt x="3637" y="60"/>
                  </a:cubicBezTo>
                  <a:lnTo>
                    <a:pt x="3618" y="23"/>
                  </a:lnTo>
                  <a:lnTo>
                    <a:pt x="3581" y="23"/>
                  </a:lnTo>
                  <a:cubicBezTo>
                    <a:pt x="3581" y="23"/>
                    <a:pt x="3193" y="0"/>
                    <a:pt x="21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7262578" y="1796235"/>
              <a:ext cx="350747" cy="305092"/>
            </a:xfrm>
            <a:custGeom>
              <a:avLst/>
              <a:gdLst/>
              <a:ahLst/>
              <a:cxnLst/>
              <a:rect l="l" t="t" r="r" b="b"/>
              <a:pathLst>
                <a:path w="2566" h="2232" extrusionOk="0">
                  <a:moveTo>
                    <a:pt x="2196" y="0"/>
                  </a:moveTo>
                  <a:cubicBezTo>
                    <a:pt x="2068" y="0"/>
                    <a:pt x="1918" y="103"/>
                    <a:pt x="1733" y="241"/>
                  </a:cubicBezTo>
                  <a:cubicBezTo>
                    <a:pt x="1387" y="491"/>
                    <a:pt x="1040" y="722"/>
                    <a:pt x="832" y="953"/>
                  </a:cubicBezTo>
                  <a:cubicBezTo>
                    <a:pt x="601" y="1202"/>
                    <a:pt x="1" y="2205"/>
                    <a:pt x="1" y="2205"/>
                  </a:cubicBezTo>
                  <a:cubicBezTo>
                    <a:pt x="1" y="2205"/>
                    <a:pt x="96" y="2232"/>
                    <a:pt x="265" y="2232"/>
                  </a:cubicBezTo>
                  <a:cubicBezTo>
                    <a:pt x="418" y="2232"/>
                    <a:pt x="631" y="2210"/>
                    <a:pt x="888" y="2126"/>
                  </a:cubicBezTo>
                  <a:cubicBezTo>
                    <a:pt x="1410" y="1974"/>
                    <a:pt x="2006" y="1701"/>
                    <a:pt x="2006" y="1701"/>
                  </a:cubicBezTo>
                  <a:cubicBezTo>
                    <a:pt x="2006" y="1701"/>
                    <a:pt x="1988" y="1165"/>
                    <a:pt x="2219" y="856"/>
                  </a:cubicBezTo>
                  <a:cubicBezTo>
                    <a:pt x="2468" y="528"/>
                    <a:pt x="2565" y="375"/>
                    <a:pt x="2426" y="163"/>
                  </a:cubicBezTo>
                  <a:cubicBezTo>
                    <a:pt x="2358" y="47"/>
                    <a:pt x="2282" y="0"/>
                    <a:pt x="2196"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7257520" y="1791861"/>
              <a:ext cx="358264" cy="315891"/>
            </a:xfrm>
            <a:custGeom>
              <a:avLst/>
              <a:gdLst/>
              <a:ahLst/>
              <a:cxnLst/>
              <a:rect l="l" t="t" r="r" b="b"/>
              <a:pathLst>
                <a:path w="2621" h="2311" extrusionOk="0">
                  <a:moveTo>
                    <a:pt x="2195" y="1"/>
                  </a:moveTo>
                  <a:cubicBezTo>
                    <a:pt x="2061" y="42"/>
                    <a:pt x="1927" y="139"/>
                    <a:pt x="1770" y="255"/>
                  </a:cubicBezTo>
                  <a:cubicBezTo>
                    <a:pt x="1447" y="504"/>
                    <a:pt x="1077" y="735"/>
                    <a:pt x="846" y="985"/>
                  </a:cubicBezTo>
                  <a:cubicBezTo>
                    <a:pt x="731" y="1100"/>
                    <a:pt x="541" y="1410"/>
                    <a:pt x="366" y="1696"/>
                  </a:cubicBezTo>
                  <a:cubicBezTo>
                    <a:pt x="176" y="1964"/>
                    <a:pt x="38" y="2219"/>
                    <a:pt x="38" y="2219"/>
                  </a:cubicBezTo>
                  <a:lnTo>
                    <a:pt x="1" y="2274"/>
                  </a:lnTo>
                  <a:lnTo>
                    <a:pt x="61" y="2292"/>
                  </a:lnTo>
                  <a:cubicBezTo>
                    <a:pt x="61" y="2292"/>
                    <a:pt x="79" y="2292"/>
                    <a:pt x="98" y="2311"/>
                  </a:cubicBezTo>
                  <a:cubicBezTo>
                    <a:pt x="116" y="2255"/>
                    <a:pt x="153" y="2195"/>
                    <a:pt x="195" y="2158"/>
                  </a:cubicBezTo>
                  <a:cubicBezTo>
                    <a:pt x="250" y="2080"/>
                    <a:pt x="329" y="1946"/>
                    <a:pt x="444" y="1756"/>
                  </a:cubicBezTo>
                  <a:cubicBezTo>
                    <a:pt x="615" y="1465"/>
                    <a:pt x="828" y="1156"/>
                    <a:pt x="925" y="1040"/>
                  </a:cubicBezTo>
                  <a:cubicBezTo>
                    <a:pt x="1137" y="832"/>
                    <a:pt x="1502" y="601"/>
                    <a:pt x="1830" y="329"/>
                  </a:cubicBezTo>
                  <a:cubicBezTo>
                    <a:pt x="1983" y="213"/>
                    <a:pt x="2117" y="139"/>
                    <a:pt x="2214" y="116"/>
                  </a:cubicBezTo>
                  <a:cubicBezTo>
                    <a:pt x="2244" y="107"/>
                    <a:pt x="2268" y="102"/>
                    <a:pt x="2290" y="102"/>
                  </a:cubicBezTo>
                  <a:cubicBezTo>
                    <a:pt x="2311" y="102"/>
                    <a:pt x="2329" y="107"/>
                    <a:pt x="2348" y="116"/>
                  </a:cubicBezTo>
                  <a:cubicBezTo>
                    <a:pt x="2371" y="139"/>
                    <a:pt x="2408" y="176"/>
                    <a:pt x="2445" y="232"/>
                  </a:cubicBezTo>
                  <a:cubicBezTo>
                    <a:pt x="2524" y="347"/>
                    <a:pt x="2524" y="407"/>
                    <a:pt x="2487" y="504"/>
                  </a:cubicBezTo>
                  <a:cubicBezTo>
                    <a:pt x="2445" y="601"/>
                    <a:pt x="2371" y="717"/>
                    <a:pt x="2256" y="869"/>
                  </a:cubicBezTo>
                  <a:cubicBezTo>
                    <a:pt x="2117" y="1040"/>
                    <a:pt x="2061" y="1271"/>
                    <a:pt x="2043" y="1447"/>
                  </a:cubicBezTo>
                  <a:cubicBezTo>
                    <a:pt x="2043" y="1502"/>
                    <a:pt x="2025" y="1544"/>
                    <a:pt x="2025" y="1581"/>
                  </a:cubicBezTo>
                  <a:cubicBezTo>
                    <a:pt x="2061" y="1581"/>
                    <a:pt x="2098" y="1599"/>
                    <a:pt x="2140" y="1599"/>
                  </a:cubicBezTo>
                  <a:lnTo>
                    <a:pt x="2140" y="1465"/>
                  </a:lnTo>
                  <a:cubicBezTo>
                    <a:pt x="2177" y="1294"/>
                    <a:pt x="2232" y="1082"/>
                    <a:pt x="2329" y="948"/>
                  </a:cubicBezTo>
                  <a:cubicBezTo>
                    <a:pt x="2463" y="772"/>
                    <a:pt x="2542" y="657"/>
                    <a:pt x="2579" y="541"/>
                  </a:cubicBezTo>
                  <a:cubicBezTo>
                    <a:pt x="2621" y="426"/>
                    <a:pt x="2621" y="310"/>
                    <a:pt x="2542" y="176"/>
                  </a:cubicBezTo>
                  <a:cubicBezTo>
                    <a:pt x="2505" y="98"/>
                    <a:pt x="2445" y="61"/>
                    <a:pt x="2390" y="24"/>
                  </a:cubicBezTo>
                  <a:cubicBezTo>
                    <a:pt x="2348" y="1"/>
                    <a:pt x="2311" y="1"/>
                    <a:pt x="22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157736" y="2361178"/>
              <a:ext cx="394897" cy="243855"/>
            </a:xfrm>
            <a:custGeom>
              <a:avLst/>
              <a:gdLst/>
              <a:ahLst/>
              <a:cxnLst/>
              <a:rect l="l" t="t" r="r" b="b"/>
              <a:pathLst>
                <a:path w="2889" h="1784" extrusionOk="0">
                  <a:moveTo>
                    <a:pt x="463" y="1"/>
                  </a:moveTo>
                  <a:cubicBezTo>
                    <a:pt x="295" y="1"/>
                    <a:pt x="145" y="442"/>
                    <a:pt x="75" y="650"/>
                  </a:cubicBezTo>
                  <a:cubicBezTo>
                    <a:pt x="1" y="881"/>
                    <a:pt x="38" y="1131"/>
                    <a:pt x="537" y="1380"/>
                  </a:cubicBezTo>
                  <a:cubicBezTo>
                    <a:pt x="970" y="1599"/>
                    <a:pt x="2013" y="1784"/>
                    <a:pt x="2431" y="1784"/>
                  </a:cubicBezTo>
                  <a:cubicBezTo>
                    <a:pt x="2498" y="1784"/>
                    <a:pt x="2549" y="1779"/>
                    <a:pt x="2579" y="1768"/>
                  </a:cubicBezTo>
                  <a:cubicBezTo>
                    <a:pt x="2791" y="1690"/>
                    <a:pt x="2889" y="900"/>
                    <a:pt x="2870" y="687"/>
                  </a:cubicBezTo>
                  <a:cubicBezTo>
                    <a:pt x="2828" y="479"/>
                    <a:pt x="2676" y="419"/>
                    <a:pt x="2676" y="419"/>
                  </a:cubicBezTo>
                  <a:lnTo>
                    <a:pt x="518" y="17"/>
                  </a:lnTo>
                  <a:cubicBezTo>
                    <a:pt x="500" y="6"/>
                    <a:pt x="481" y="1"/>
                    <a:pt x="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7152132" y="2352703"/>
              <a:ext cx="405559" cy="259711"/>
            </a:xfrm>
            <a:custGeom>
              <a:avLst/>
              <a:gdLst/>
              <a:ahLst/>
              <a:cxnLst/>
              <a:rect l="l" t="t" r="r" b="b"/>
              <a:pathLst>
                <a:path w="2967" h="1900" extrusionOk="0">
                  <a:moveTo>
                    <a:pt x="541" y="116"/>
                  </a:moveTo>
                  <a:lnTo>
                    <a:pt x="559" y="135"/>
                  </a:lnTo>
                  <a:lnTo>
                    <a:pt x="2698" y="541"/>
                  </a:lnTo>
                  <a:cubicBezTo>
                    <a:pt x="2698" y="541"/>
                    <a:pt x="2832" y="578"/>
                    <a:pt x="2851" y="749"/>
                  </a:cubicBezTo>
                  <a:cubicBezTo>
                    <a:pt x="2869" y="846"/>
                    <a:pt x="2851" y="1096"/>
                    <a:pt x="2796" y="1327"/>
                  </a:cubicBezTo>
                  <a:cubicBezTo>
                    <a:pt x="2772" y="1442"/>
                    <a:pt x="2754" y="1558"/>
                    <a:pt x="2717" y="1636"/>
                  </a:cubicBezTo>
                  <a:cubicBezTo>
                    <a:pt x="2680" y="1733"/>
                    <a:pt x="2638" y="1770"/>
                    <a:pt x="2601" y="1789"/>
                  </a:cubicBezTo>
                  <a:cubicBezTo>
                    <a:pt x="2577" y="1789"/>
                    <a:pt x="2517" y="1799"/>
                    <a:pt x="2434" y="1799"/>
                  </a:cubicBezTo>
                  <a:cubicBezTo>
                    <a:pt x="2392" y="1799"/>
                    <a:pt x="2344" y="1797"/>
                    <a:pt x="2292" y="1789"/>
                  </a:cubicBezTo>
                  <a:cubicBezTo>
                    <a:pt x="2121" y="1770"/>
                    <a:pt x="1927" y="1752"/>
                    <a:pt x="1714" y="1715"/>
                  </a:cubicBezTo>
                  <a:cubicBezTo>
                    <a:pt x="1294" y="1636"/>
                    <a:pt x="850" y="1502"/>
                    <a:pt x="601" y="1387"/>
                  </a:cubicBezTo>
                  <a:cubicBezTo>
                    <a:pt x="347" y="1271"/>
                    <a:pt x="231" y="1156"/>
                    <a:pt x="176" y="1040"/>
                  </a:cubicBezTo>
                  <a:cubicBezTo>
                    <a:pt x="116" y="943"/>
                    <a:pt x="116" y="846"/>
                    <a:pt x="157" y="731"/>
                  </a:cubicBezTo>
                  <a:cubicBezTo>
                    <a:pt x="213" y="615"/>
                    <a:pt x="273" y="444"/>
                    <a:pt x="347" y="287"/>
                  </a:cubicBezTo>
                  <a:cubicBezTo>
                    <a:pt x="370" y="232"/>
                    <a:pt x="425" y="172"/>
                    <a:pt x="444" y="135"/>
                  </a:cubicBezTo>
                  <a:cubicBezTo>
                    <a:pt x="462" y="116"/>
                    <a:pt x="485" y="116"/>
                    <a:pt x="504" y="116"/>
                  </a:cubicBezTo>
                  <a:close/>
                  <a:moveTo>
                    <a:pt x="485" y="1"/>
                  </a:moveTo>
                  <a:cubicBezTo>
                    <a:pt x="444" y="19"/>
                    <a:pt x="407" y="38"/>
                    <a:pt x="388" y="56"/>
                  </a:cubicBezTo>
                  <a:cubicBezTo>
                    <a:pt x="328" y="98"/>
                    <a:pt x="291" y="172"/>
                    <a:pt x="254" y="250"/>
                  </a:cubicBezTo>
                  <a:cubicBezTo>
                    <a:pt x="176" y="403"/>
                    <a:pt x="97" y="597"/>
                    <a:pt x="60" y="694"/>
                  </a:cubicBezTo>
                  <a:cubicBezTo>
                    <a:pt x="23" y="828"/>
                    <a:pt x="0" y="962"/>
                    <a:pt x="79" y="1096"/>
                  </a:cubicBezTo>
                  <a:cubicBezTo>
                    <a:pt x="157" y="1234"/>
                    <a:pt x="291" y="1350"/>
                    <a:pt x="559" y="1484"/>
                  </a:cubicBezTo>
                  <a:cubicBezTo>
                    <a:pt x="809" y="1618"/>
                    <a:pt x="1271" y="1733"/>
                    <a:pt x="1696" y="1812"/>
                  </a:cubicBezTo>
                  <a:cubicBezTo>
                    <a:pt x="1908" y="1849"/>
                    <a:pt x="2102" y="1886"/>
                    <a:pt x="2273" y="1886"/>
                  </a:cubicBezTo>
                  <a:cubicBezTo>
                    <a:pt x="2361" y="1895"/>
                    <a:pt x="2434" y="1900"/>
                    <a:pt x="2494" y="1900"/>
                  </a:cubicBezTo>
                  <a:cubicBezTo>
                    <a:pt x="2554" y="1900"/>
                    <a:pt x="2601" y="1895"/>
                    <a:pt x="2638" y="1886"/>
                  </a:cubicBezTo>
                  <a:cubicBezTo>
                    <a:pt x="2717" y="1849"/>
                    <a:pt x="2772" y="1770"/>
                    <a:pt x="2814" y="1696"/>
                  </a:cubicBezTo>
                  <a:cubicBezTo>
                    <a:pt x="2851" y="1599"/>
                    <a:pt x="2888" y="1484"/>
                    <a:pt x="2911" y="1350"/>
                  </a:cubicBezTo>
                  <a:cubicBezTo>
                    <a:pt x="2948" y="1119"/>
                    <a:pt x="2966" y="865"/>
                    <a:pt x="2948" y="749"/>
                  </a:cubicBezTo>
                  <a:cubicBezTo>
                    <a:pt x="2930" y="518"/>
                    <a:pt x="2735" y="444"/>
                    <a:pt x="2735" y="444"/>
                  </a:cubicBezTo>
                  <a:lnTo>
                    <a:pt x="578" y="19"/>
                  </a:lnTo>
                  <a:cubicBezTo>
                    <a:pt x="559" y="19"/>
                    <a:pt x="522" y="1"/>
                    <a:pt x="48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7886569" y="1908048"/>
              <a:ext cx="81604" cy="30208"/>
            </a:xfrm>
            <a:custGeom>
              <a:avLst/>
              <a:gdLst/>
              <a:ahLst/>
              <a:cxnLst/>
              <a:rect l="l" t="t" r="r" b="b"/>
              <a:pathLst>
                <a:path w="597" h="221" extrusionOk="0">
                  <a:moveTo>
                    <a:pt x="366" y="1"/>
                  </a:moveTo>
                  <a:cubicBezTo>
                    <a:pt x="250" y="1"/>
                    <a:pt x="172" y="56"/>
                    <a:pt x="98" y="98"/>
                  </a:cubicBezTo>
                  <a:cubicBezTo>
                    <a:pt x="79" y="98"/>
                    <a:pt x="56" y="116"/>
                    <a:pt x="38" y="116"/>
                  </a:cubicBezTo>
                  <a:cubicBezTo>
                    <a:pt x="19" y="135"/>
                    <a:pt x="1" y="172"/>
                    <a:pt x="19" y="190"/>
                  </a:cubicBezTo>
                  <a:cubicBezTo>
                    <a:pt x="32" y="207"/>
                    <a:pt x="46" y="221"/>
                    <a:pt x="61" y="221"/>
                  </a:cubicBezTo>
                  <a:cubicBezTo>
                    <a:pt x="67" y="221"/>
                    <a:pt x="73" y="219"/>
                    <a:pt x="79" y="213"/>
                  </a:cubicBezTo>
                  <a:cubicBezTo>
                    <a:pt x="98" y="190"/>
                    <a:pt x="116" y="190"/>
                    <a:pt x="135" y="172"/>
                  </a:cubicBezTo>
                  <a:cubicBezTo>
                    <a:pt x="213" y="135"/>
                    <a:pt x="287" y="116"/>
                    <a:pt x="366" y="98"/>
                  </a:cubicBezTo>
                  <a:cubicBezTo>
                    <a:pt x="426" y="98"/>
                    <a:pt x="481" y="135"/>
                    <a:pt x="518" y="172"/>
                  </a:cubicBezTo>
                  <a:cubicBezTo>
                    <a:pt x="541" y="172"/>
                    <a:pt x="578" y="172"/>
                    <a:pt x="578" y="153"/>
                  </a:cubicBezTo>
                  <a:cubicBezTo>
                    <a:pt x="597" y="135"/>
                    <a:pt x="597" y="116"/>
                    <a:pt x="578" y="98"/>
                  </a:cubicBezTo>
                  <a:cubicBezTo>
                    <a:pt x="518" y="38"/>
                    <a:pt x="444" y="1"/>
                    <a:pt x="3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7812756" y="1942221"/>
              <a:ext cx="63287" cy="30208"/>
            </a:xfrm>
            <a:custGeom>
              <a:avLst/>
              <a:gdLst/>
              <a:ahLst/>
              <a:cxnLst/>
              <a:rect l="l" t="t" r="r" b="b"/>
              <a:pathLst>
                <a:path w="463" h="221" extrusionOk="0">
                  <a:moveTo>
                    <a:pt x="388" y="0"/>
                  </a:moveTo>
                  <a:cubicBezTo>
                    <a:pt x="291" y="56"/>
                    <a:pt x="176" y="79"/>
                    <a:pt x="42" y="116"/>
                  </a:cubicBezTo>
                  <a:cubicBezTo>
                    <a:pt x="19" y="134"/>
                    <a:pt x="0" y="153"/>
                    <a:pt x="19" y="171"/>
                  </a:cubicBezTo>
                  <a:cubicBezTo>
                    <a:pt x="19" y="202"/>
                    <a:pt x="31" y="220"/>
                    <a:pt x="53" y="220"/>
                  </a:cubicBezTo>
                  <a:cubicBezTo>
                    <a:pt x="60" y="220"/>
                    <a:pt x="69" y="218"/>
                    <a:pt x="79" y="213"/>
                  </a:cubicBezTo>
                  <a:cubicBezTo>
                    <a:pt x="194" y="171"/>
                    <a:pt x="310" y="153"/>
                    <a:pt x="425" y="97"/>
                  </a:cubicBezTo>
                  <a:cubicBezTo>
                    <a:pt x="462" y="79"/>
                    <a:pt x="462" y="56"/>
                    <a:pt x="462" y="37"/>
                  </a:cubicBezTo>
                  <a:cubicBezTo>
                    <a:pt x="444" y="0"/>
                    <a:pt x="407" y="0"/>
                    <a:pt x="3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7918145" y="1948782"/>
              <a:ext cx="108122" cy="51669"/>
            </a:xfrm>
            <a:custGeom>
              <a:avLst/>
              <a:gdLst/>
              <a:ahLst/>
              <a:cxnLst/>
              <a:rect l="l" t="t" r="r" b="b"/>
              <a:pathLst>
                <a:path w="791" h="378" extrusionOk="0">
                  <a:moveTo>
                    <a:pt x="588" y="1"/>
                  </a:moveTo>
                  <a:cubicBezTo>
                    <a:pt x="510" y="1"/>
                    <a:pt x="442" y="19"/>
                    <a:pt x="384" y="49"/>
                  </a:cubicBezTo>
                  <a:cubicBezTo>
                    <a:pt x="250" y="123"/>
                    <a:pt x="153" y="220"/>
                    <a:pt x="38" y="280"/>
                  </a:cubicBezTo>
                  <a:cubicBezTo>
                    <a:pt x="19" y="299"/>
                    <a:pt x="1" y="336"/>
                    <a:pt x="19" y="354"/>
                  </a:cubicBezTo>
                  <a:cubicBezTo>
                    <a:pt x="38" y="377"/>
                    <a:pt x="56" y="377"/>
                    <a:pt x="98" y="377"/>
                  </a:cubicBezTo>
                  <a:cubicBezTo>
                    <a:pt x="213" y="299"/>
                    <a:pt x="310" y="202"/>
                    <a:pt x="426" y="146"/>
                  </a:cubicBezTo>
                  <a:cubicBezTo>
                    <a:pt x="480" y="116"/>
                    <a:pt x="537" y="98"/>
                    <a:pt x="586" y="98"/>
                  </a:cubicBezTo>
                  <a:cubicBezTo>
                    <a:pt x="603" y="98"/>
                    <a:pt x="619" y="100"/>
                    <a:pt x="634" y="105"/>
                  </a:cubicBezTo>
                  <a:cubicBezTo>
                    <a:pt x="675" y="105"/>
                    <a:pt x="694" y="123"/>
                    <a:pt x="712" y="123"/>
                  </a:cubicBezTo>
                  <a:cubicBezTo>
                    <a:pt x="720" y="133"/>
                    <a:pt x="732" y="139"/>
                    <a:pt x="744" y="139"/>
                  </a:cubicBezTo>
                  <a:cubicBezTo>
                    <a:pt x="759" y="139"/>
                    <a:pt x="772" y="129"/>
                    <a:pt x="772" y="105"/>
                  </a:cubicBezTo>
                  <a:cubicBezTo>
                    <a:pt x="791" y="86"/>
                    <a:pt x="772" y="49"/>
                    <a:pt x="749" y="49"/>
                  </a:cubicBezTo>
                  <a:cubicBezTo>
                    <a:pt x="731" y="31"/>
                    <a:pt x="694" y="31"/>
                    <a:pt x="675" y="8"/>
                  </a:cubicBezTo>
                  <a:cubicBezTo>
                    <a:pt x="645" y="3"/>
                    <a:pt x="616" y="1"/>
                    <a:pt x="5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8020526" y="1977897"/>
              <a:ext cx="21597" cy="43331"/>
            </a:xfrm>
            <a:custGeom>
              <a:avLst/>
              <a:gdLst/>
              <a:ahLst/>
              <a:cxnLst/>
              <a:rect l="l" t="t" r="r" b="b"/>
              <a:pathLst>
                <a:path w="158" h="317" extrusionOk="0">
                  <a:moveTo>
                    <a:pt x="59" y="0"/>
                  </a:moveTo>
                  <a:cubicBezTo>
                    <a:pt x="53" y="0"/>
                    <a:pt x="47" y="2"/>
                    <a:pt x="42" y="7"/>
                  </a:cubicBezTo>
                  <a:cubicBezTo>
                    <a:pt x="23" y="7"/>
                    <a:pt x="0" y="49"/>
                    <a:pt x="0" y="67"/>
                  </a:cubicBezTo>
                  <a:cubicBezTo>
                    <a:pt x="23" y="123"/>
                    <a:pt x="42" y="183"/>
                    <a:pt x="60" y="220"/>
                  </a:cubicBezTo>
                  <a:lnTo>
                    <a:pt x="60" y="280"/>
                  </a:lnTo>
                  <a:cubicBezTo>
                    <a:pt x="60" y="298"/>
                    <a:pt x="97" y="317"/>
                    <a:pt x="116" y="317"/>
                  </a:cubicBezTo>
                  <a:cubicBezTo>
                    <a:pt x="157" y="298"/>
                    <a:pt x="157" y="280"/>
                    <a:pt x="157" y="257"/>
                  </a:cubicBezTo>
                  <a:lnTo>
                    <a:pt x="157" y="201"/>
                  </a:lnTo>
                  <a:cubicBezTo>
                    <a:pt x="139" y="141"/>
                    <a:pt x="116" y="86"/>
                    <a:pt x="97" y="49"/>
                  </a:cubicBezTo>
                  <a:cubicBezTo>
                    <a:pt x="97" y="18"/>
                    <a:pt x="77" y="0"/>
                    <a:pt x="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7999612" y="2048293"/>
              <a:ext cx="29252" cy="68755"/>
            </a:xfrm>
            <a:custGeom>
              <a:avLst/>
              <a:gdLst/>
              <a:ahLst/>
              <a:cxnLst/>
              <a:rect l="l" t="t" r="r" b="b"/>
              <a:pathLst>
                <a:path w="214" h="503" extrusionOk="0">
                  <a:moveTo>
                    <a:pt x="59" y="1"/>
                  </a:moveTo>
                  <a:cubicBezTo>
                    <a:pt x="44" y="1"/>
                    <a:pt x="29" y="5"/>
                    <a:pt x="19" y="14"/>
                  </a:cubicBezTo>
                  <a:cubicBezTo>
                    <a:pt x="1" y="14"/>
                    <a:pt x="1" y="51"/>
                    <a:pt x="19" y="70"/>
                  </a:cubicBezTo>
                  <a:cubicBezTo>
                    <a:pt x="38" y="130"/>
                    <a:pt x="79" y="167"/>
                    <a:pt x="79" y="227"/>
                  </a:cubicBezTo>
                  <a:cubicBezTo>
                    <a:pt x="98" y="282"/>
                    <a:pt x="79" y="361"/>
                    <a:pt x="61" y="435"/>
                  </a:cubicBezTo>
                  <a:cubicBezTo>
                    <a:pt x="61" y="458"/>
                    <a:pt x="61" y="477"/>
                    <a:pt x="98" y="495"/>
                  </a:cubicBezTo>
                  <a:cubicBezTo>
                    <a:pt x="103" y="500"/>
                    <a:pt x="109" y="503"/>
                    <a:pt x="114" y="503"/>
                  </a:cubicBezTo>
                  <a:cubicBezTo>
                    <a:pt x="127" y="503"/>
                    <a:pt x="140" y="490"/>
                    <a:pt x="153" y="477"/>
                  </a:cubicBezTo>
                  <a:cubicBezTo>
                    <a:pt x="195" y="379"/>
                    <a:pt x="213" y="301"/>
                    <a:pt x="195" y="204"/>
                  </a:cubicBezTo>
                  <a:cubicBezTo>
                    <a:pt x="176" y="130"/>
                    <a:pt x="135" y="70"/>
                    <a:pt x="98" y="14"/>
                  </a:cubicBezTo>
                  <a:cubicBezTo>
                    <a:pt x="89" y="5"/>
                    <a:pt x="74" y="1"/>
                    <a:pt x="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7881512" y="2052667"/>
              <a:ext cx="97460" cy="47568"/>
            </a:xfrm>
            <a:custGeom>
              <a:avLst/>
              <a:gdLst/>
              <a:ahLst/>
              <a:cxnLst/>
              <a:rect l="l" t="t" r="r" b="b"/>
              <a:pathLst>
                <a:path w="713" h="348" extrusionOk="0">
                  <a:moveTo>
                    <a:pt x="634" y="1"/>
                  </a:moveTo>
                  <a:cubicBezTo>
                    <a:pt x="440" y="98"/>
                    <a:pt x="250" y="213"/>
                    <a:pt x="56" y="250"/>
                  </a:cubicBezTo>
                  <a:cubicBezTo>
                    <a:pt x="19" y="250"/>
                    <a:pt x="1" y="287"/>
                    <a:pt x="19" y="311"/>
                  </a:cubicBezTo>
                  <a:cubicBezTo>
                    <a:pt x="19" y="329"/>
                    <a:pt x="38" y="347"/>
                    <a:pt x="75" y="347"/>
                  </a:cubicBezTo>
                  <a:cubicBezTo>
                    <a:pt x="306" y="311"/>
                    <a:pt x="500" y="195"/>
                    <a:pt x="694" y="98"/>
                  </a:cubicBezTo>
                  <a:cubicBezTo>
                    <a:pt x="712" y="79"/>
                    <a:pt x="712" y="56"/>
                    <a:pt x="712" y="19"/>
                  </a:cubicBezTo>
                  <a:cubicBezTo>
                    <a:pt x="694" y="1"/>
                    <a:pt x="671" y="1"/>
                    <a:pt x="6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7854994" y="2186624"/>
              <a:ext cx="89805" cy="24741"/>
            </a:xfrm>
            <a:custGeom>
              <a:avLst/>
              <a:gdLst/>
              <a:ahLst/>
              <a:cxnLst/>
              <a:rect l="l" t="t" r="r" b="b"/>
              <a:pathLst>
                <a:path w="657" h="181" extrusionOk="0">
                  <a:moveTo>
                    <a:pt x="597" y="1"/>
                  </a:moveTo>
                  <a:cubicBezTo>
                    <a:pt x="449" y="36"/>
                    <a:pt x="284" y="83"/>
                    <a:pt x="129" y="83"/>
                  </a:cubicBezTo>
                  <a:cubicBezTo>
                    <a:pt x="104" y="83"/>
                    <a:pt x="80" y="82"/>
                    <a:pt x="56" y="79"/>
                  </a:cubicBezTo>
                  <a:cubicBezTo>
                    <a:pt x="19" y="79"/>
                    <a:pt x="1" y="98"/>
                    <a:pt x="1" y="139"/>
                  </a:cubicBezTo>
                  <a:cubicBezTo>
                    <a:pt x="1" y="158"/>
                    <a:pt x="19" y="176"/>
                    <a:pt x="56" y="176"/>
                  </a:cubicBezTo>
                  <a:cubicBezTo>
                    <a:pt x="90" y="179"/>
                    <a:pt x="124" y="181"/>
                    <a:pt x="158" y="181"/>
                  </a:cubicBezTo>
                  <a:cubicBezTo>
                    <a:pt x="318" y="181"/>
                    <a:pt x="474" y="147"/>
                    <a:pt x="615" y="98"/>
                  </a:cubicBezTo>
                  <a:cubicBezTo>
                    <a:pt x="657" y="98"/>
                    <a:pt x="657" y="79"/>
                    <a:pt x="657" y="42"/>
                  </a:cubicBezTo>
                  <a:cubicBezTo>
                    <a:pt x="657" y="24"/>
                    <a:pt x="615" y="1"/>
                    <a:pt x="5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7962979" y="2160789"/>
              <a:ext cx="63287" cy="40187"/>
            </a:xfrm>
            <a:custGeom>
              <a:avLst/>
              <a:gdLst/>
              <a:ahLst/>
              <a:cxnLst/>
              <a:rect l="l" t="t" r="r" b="b"/>
              <a:pathLst>
                <a:path w="463" h="294" extrusionOk="0">
                  <a:moveTo>
                    <a:pt x="213" y="0"/>
                  </a:moveTo>
                  <a:cubicBezTo>
                    <a:pt x="135" y="0"/>
                    <a:pt x="75" y="37"/>
                    <a:pt x="19" y="56"/>
                  </a:cubicBezTo>
                  <a:cubicBezTo>
                    <a:pt x="1" y="74"/>
                    <a:pt x="1" y="116"/>
                    <a:pt x="19" y="134"/>
                  </a:cubicBezTo>
                  <a:cubicBezTo>
                    <a:pt x="19" y="147"/>
                    <a:pt x="38" y="160"/>
                    <a:pt x="55" y="160"/>
                  </a:cubicBezTo>
                  <a:cubicBezTo>
                    <a:pt x="62" y="160"/>
                    <a:pt x="69" y="158"/>
                    <a:pt x="75" y="153"/>
                  </a:cubicBezTo>
                  <a:cubicBezTo>
                    <a:pt x="135" y="116"/>
                    <a:pt x="172" y="97"/>
                    <a:pt x="213" y="97"/>
                  </a:cubicBezTo>
                  <a:cubicBezTo>
                    <a:pt x="250" y="97"/>
                    <a:pt x="269" y="116"/>
                    <a:pt x="287" y="134"/>
                  </a:cubicBezTo>
                  <a:cubicBezTo>
                    <a:pt x="306" y="153"/>
                    <a:pt x="329" y="213"/>
                    <a:pt x="347" y="250"/>
                  </a:cubicBezTo>
                  <a:cubicBezTo>
                    <a:pt x="361" y="277"/>
                    <a:pt x="374" y="294"/>
                    <a:pt x="395" y="294"/>
                  </a:cubicBezTo>
                  <a:cubicBezTo>
                    <a:pt x="403" y="294"/>
                    <a:pt x="411" y="291"/>
                    <a:pt x="421" y="287"/>
                  </a:cubicBezTo>
                  <a:cubicBezTo>
                    <a:pt x="444" y="287"/>
                    <a:pt x="463" y="250"/>
                    <a:pt x="444" y="231"/>
                  </a:cubicBezTo>
                  <a:cubicBezTo>
                    <a:pt x="421" y="171"/>
                    <a:pt x="403" y="116"/>
                    <a:pt x="366" y="56"/>
                  </a:cubicBezTo>
                  <a:cubicBezTo>
                    <a:pt x="329" y="19"/>
                    <a:pt x="269" y="0"/>
                    <a:pt x="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7657339" y="1889868"/>
              <a:ext cx="347466" cy="239344"/>
            </a:xfrm>
            <a:custGeom>
              <a:avLst/>
              <a:gdLst/>
              <a:ahLst/>
              <a:cxnLst/>
              <a:rect l="l" t="t" r="r" b="b"/>
              <a:pathLst>
                <a:path w="2542" h="1751" extrusionOk="0">
                  <a:moveTo>
                    <a:pt x="2106" y="1"/>
                  </a:moveTo>
                  <a:cubicBezTo>
                    <a:pt x="1984" y="1"/>
                    <a:pt x="1816" y="91"/>
                    <a:pt x="1484" y="249"/>
                  </a:cubicBezTo>
                  <a:cubicBezTo>
                    <a:pt x="985" y="499"/>
                    <a:pt x="463" y="748"/>
                    <a:pt x="42" y="864"/>
                  </a:cubicBezTo>
                  <a:cubicBezTo>
                    <a:pt x="42" y="864"/>
                    <a:pt x="1" y="1363"/>
                    <a:pt x="176" y="1617"/>
                  </a:cubicBezTo>
                  <a:cubicBezTo>
                    <a:pt x="248" y="1715"/>
                    <a:pt x="304" y="1750"/>
                    <a:pt x="372" y="1750"/>
                  </a:cubicBezTo>
                  <a:cubicBezTo>
                    <a:pt x="465" y="1750"/>
                    <a:pt x="580" y="1684"/>
                    <a:pt x="791" y="1617"/>
                  </a:cubicBezTo>
                  <a:cubicBezTo>
                    <a:pt x="1156" y="1502"/>
                    <a:pt x="2426" y="924"/>
                    <a:pt x="2486" y="693"/>
                  </a:cubicBezTo>
                  <a:cubicBezTo>
                    <a:pt x="2542" y="462"/>
                    <a:pt x="2468" y="249"/>
                    <a:pt x="2292" y="92"/>
                  </a:cubicBezTo>
                  <a:cubicBezTo>
                    <a:pt x="2230" y="30"/>
                    <a:pt x="2175" y="1"/>
                    <a:pt x="2106"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7657339" y="1883034"/>
              <a:ext cx="355667" cy="240574"/>
            </a:xfrm>
            <a:custGeom>
              <a:avLst/>
              <a:gdLst/>
              <a:ahLst/>
              <a:cxnLst/>
              <a:rect l="l" t="t" r="r" b="b"/>
              <a:pathLst>
                <a:path w="2602" h="1760" extrusionOk="0">
                  <a:moveTo>
                    <a:pt x="2067" y="0"/>
                  </a:moveTo>
                  <a:cubicBezTo>
                    <a:pt x="2047" y="0"/>
                    <a:pt x="2030" y="8"/>
                    <a:pt x="2006" y="8"/>
                  </a:cubicBezTo>
                  <a:cubicBezTo>
                    <a:pt x="1890" y="50"/>
                    <a:pt x="1715" y="124"/>
                    <a:pt x="1465" y="239"/>
                  </a:cubicBezTo>
                  <a:cubicBezTo>
                    <a:pt x="966" y="489"/>
                    <a:pt x="444" y="743"/>
                    <a:pt x="42" y="858"/>
                  </a:cubicBezTo>
                  <a:lnTo>
                    <a:pt x="98" y="914"/>
                  </a:lnTo>
                  <a:lnTo>
                    <a:pt x="1" y="914"/>
                  </a:lnTo>
                  <a:lnTo>
                    <a:pt x="1" y="932"/>
                  </a:lnTo>
                  <a:lnTo>
                    <a:pt x="116" y="932"/>
                  </a:lnTo>
                  <a:cubicBezTo>
                    <a:pt x="541" y="817"/>
                    <a:pt x="1022" y="586"/>
                    <a:pt x="1502" y="336"/>
                  </a:cubicBezTo>
                  <a:cubicBezTo>
                    <a:pt x="1775" y="221"/>
                    <a:pt x="1927" y="142"/>
                    <a:pt x="2024" y="105"/>
                  </a:cubicBezTo>
                  <a:cubicBezTo>
                    <a:pt x="2051" y="101"/>
                    <a:pt x="2074" y="99"/>
                    <a:pt x="2094" y="99"/>
                  </a:cubicBezTo>
                  <a:cubicBezTo>
                    <a:pt x="2159" y="99"/>
                    <a:pt x="2195" y="124"/>
                    <a:pt x="2255" y="184"/>
                  </a:cubicBezTo>
                  <a:cubicBezTo>
                    <a:pt x="2426" y="336"/>
                    <a:pt x="2486" y="512"/>
                    <a:pt x="2449" y="720"/>
                  </a:cubicBezTo>
                  <a:cubicBezTo>
                    <a:pt x="2426" y="743"/>
                    <a:pt x="2426" y="780"/>
                    <a:pt x="2389" y="798"/>
                  </a:cubicBezTo>
                  <a:cubicBezTo>
                    <a:pt x="2352" y="835"/>
                    <a:pt x="2292" y="877"/>
                    <a:pt x="2218" y="932"/>
                  </a:cubicBezTo>
                  <a:cubicBezTo>
                    <a:pt x="2103" y="1011"/>
                    <a:pt x="1909" y="1108"/>
                    <a:pt x="1733" y="1205"/>
                  </a:cubicBezTo>
                  <a:cubicBezTo>
                    <a:pt x="1350" y="1394"/>
                    <a:pt x="948" y="1570"/>
                    <a:pt x="772" y="1625"/>
                  </a:cubicBezTo>
                  <a:cubicBezTo>
                    <a:pt x="735" y="1625"/>
                    <a:pt x="694" y="1644"/>
                    <a:pt x="657" y="1667"/>
                  </a:cubicBezTo>
                  <a:cubicBezTo>
                    <a:pt x="657" y="1686"/>
                    <a:pt x="675" y="1722"/>
                    <a:pt x="675" y="1759"/>
                  </a:cubicBezTo>
                  <a:cubicBezTo>
                    <a:pt x="717" y="1741"/>
                    <a:pt x="754" y="1722"/>
                    <a:pt x="809" y="1722"/>
                  </a:cubicBezTo>
                  <a:cubicBezTo>
                    <a:pt x="985" y="1644"/>
                    <a:pt x="1410" y="1491"/>
                    <a:pt x="1775" y="1297"/>
                  </a:cubicBezTo>
                  <a:cubicBezTo>
                    <a:pt x="1964" y="1205"/>
                    <a:pt x="2140" y="1108"/>
                    <a:pt x="2274" y="1011"/>
                  </a:cubicBezTo>
                  <a:cubicBezTo>
                    <a:pt x="2352" y="974"/>
                    <a:pt x="2408" y="932"/>
                    <a:pt x="2449" y="877"/>
                  </a:cubicBezTo>
                  <a:cubicBezTo>
                    <a:pt x="2505" y="835"/>
                    <a:pt x="2523" y="798"/>
                    <a:pt x="2542" y="761"/>
                  </a:cubicBezTo>
                  <a:cubicBezTo>
                    <a:pt x="2602" y="512"/>
                    <a:pt x="2505" y="281"/>
                    <a:pt x="2334" y="105"/>
                  </a:cubicBezTo>
                  <a:cubicBezTo>
                    <a:pt x="2255" y="50"/>
                    <a:pt x="2177" y="8"/>
                    <a:pt x="2103" y="8"/>
                  </a:cubicBezTo>
                  <a:cubicBezTo>
                    <a:pt x="2089" y="2"/>
                    <a:pt x="2078" y="0"/>
                    <a:pt x="20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7699713" y="1925134"/>
              <a:ext cx="368243" cy="255747"/>
            </a:xfrm>
            <a:custGeom>
              <a:avLst/>
              <a:gdLst/>
              <a:ahLst/>
              <a:cxnLst/>
              <a:rect l="l" t="t" r="r" b="b"/>
              <a:pathLst>
                <a:path w="2694" h="1871" extrusionOk="0">
                  <a:moveTo>
                    <a:pt x="2298" y="0"/>
                  </a:moveTo>
                  <a:cubicBezTo>
                    <a:pt x="2159" y="0"/>
                    <a:pt x="1959" y="117"/>
                    <a:pt x="1636" y="338"/>
                  </a:cubicBezTo>
                  <a:cubicBezTo>
                    <a:pt x="1040" y="758"/>
                    <a:pt x="116" y="837"/>
                    <a:pt x="116" y="837"/>
                  </a:cubicBezTo>
                  <a:cubicBezTo>
                    <a:pt x="116" y="837"/>
                    <a:pt x="0" y="1146"/>
                    <a:pt x="19" y="1567"/>
                  </a:cubicBezTo>
                  <a:cubicBezTo>
                    <a:pt x="41" y="1800"/>
                    <a:pt x="68" y="1871"/>
                    <a:pt x="168" y="1871"/>
                  </a:cubicBezTo>
                  <a:cubicBezTo>
                    <a:pt x="249" y="1871"/>
                    <a:pt x="379" y="1823"/>
                    <a:pt x="596" y="1780"/>
                  </a:cubicBezTo>
                  <a:cubicBezTo>
                    <a:pt x="1100" y="1682"/>
                    <a:pt x="2389" y="1165"/>
                    <a:pt x="2541" y="989"/>
                  </a:cubicBezTo>
                  <a:cubicBezTo>
                    <a:pt x="2675" y="800"/>
                    <a:pt x="2694" y="643"/>
                    <a:pt x="2560" y="259"/>
                  </a:cubicBezTo>
                  <a:cubicBezTo>
                    <a:pt x="2490" y="84"/>
                    <a:pt x="2415" y="0"/>
                    <a:pt x="229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7731289" y="1917616"/>
              <a:ext cx="339811" cy="264085"/>
            </a:xfrm>
            <a:custGeom>
              <a:avLst/>
              <a:gdLst/>
              <a:ahLst/>
              <a:cxnLst/>
              <a:rect l="l" t="t" r="r" b="b"/>
              <a:pathLst>
                <a:path w="2486" h="1932" extrusionOk="0">
                  <a:moveTo>
                    <a:pt x="2091" y="0"/>
                  </a:moveTo>
                  <a:cubicBezTo>
                    <a:pt x="2080" y="0"/>
                    <a:pt x="2070" y="2"/>
                    <a:pt x="2061" y="5"/>
                  </a:cubicBezTo>
                  <a:lnTo>
                    <a:pt x="2024" y="5"/>
                  </a:lnTo>
                  <a:cubicBezTo>
                    <a:pt x="1867" y="28"/>
                    <a:pt x="1677" y="143"/>
                    <a:pt x="1368" y="351"/>
                  </a:cubicBezTo>
                  <a:cubicBezTo>
                    <a:pt x="924" y="661"/>
                    <a:pt x="250" y="795"/>
                    <a:pt x="0" y="836"/>
                  </a:cubicBezTo>
                  <a:cubicBezTo>
                    <a:pt x="0" y="855"/>
                    <a:pt x="19" y="892"/>
                    <a:pt x="37" y="929"/>
                  </a:cubicBezTo>
                  <a:cubicBezTo>
                    <a:pt x="310" y="892"/>
                    <a:pt x="961" y="776"/>
                    <a:pt x="1423" y="430"/>
                  </a:cubicBezTo>
                  <a:cubicBezTo>
                    <a:pt x="1733" y="236"/>
                    <a:pt x="1927" y="120"/>
                    <a:pt x="2042" y="102"/>
                  </a:cubicBezTo>
                  <a:cubicBezTo>
                    <a:pt x="2098" y="102"/>
                    <a:pt x="2139" y="102"/>
                    <a:pt x="2176" y="143"/>
                  </a:cubicBezTo>
                  <a:cubicBezTo>
                    <a:pt x="2213" y="180"/>
                    <a:pt x="2232" y="236"/>
                    <a:pt x="2273" y="333"/>
                  </a:cubicBezTo>
                  <a:cubicBezTo>
                    <a:pt x="2347" y="527"/>
                    <a:pt x="2370" y="661"/>
                    <a:pt x="2370" y="758"/>
                  </a:cubicBezTo>
                  <a:cubicBezTo>
                    <a:pt x="2370" y="855"/>
                    <a:pt x="2329" y="929"/>
                    <a:pt x="2255" y="1007"/>
                  </a:cubicBezTo>
                  <a:cubicBezTo>
                    <a:pt x="2255" y="1026"/>
                    <a:pt x="2213" y="1044"/>
                    <a:pt x="2176" y="1086"/>
                  </a:cubicBezTo>
                  <a:cubicBezTo>
                    <a:pt x="2116" y="1104"/>
                    <a:pt x="2061" y="1141"/>
                    <a:pt x="1982" y="1183"/>
                  </a:cubicBezTo>
                  <a:cubicBezTo>
                    <a:pt x="1848" y="1257"/>
                    <a:pt x="1654" y="1335"/>
                    <a:pt x="1446" y="1414"/>
                  </a:cubicBezTo>
                  <a:cubicBezTo>
                    <a:pt x="1058" y="1585"/>
                    <a:pt x="596" y="1737"/>
                    <a:pt x="365" y="1779"/>
                  </a:cubicBezTo>
                  <a:cubicBezTo>
                    <a:pt x="291" y="1798"/>
                    <a:pt x="231" y="1816"/>
                    <a:pt x="176" y="1816"/>
                  </a:cubicBezTo>
                  <a:lnTo>
                    <a:pt x="176" y="1835"/>
                  </a:lnTo>
                  <a:cubicBezTo>
                    <a:pt x="176" y="1853"/>
                    <a:pt x="176" y="1895"/>
                    <a:pt x="194" y="1932"/>
                  </a:cubicBezTo>
                  <a:cubicBezTo>
                    <a:pt x="250" y="1913"/>
                    <a:pt x="310" y="1895"/>
                    <a:pt x="384" y="1876"/>
                  </a:cubicBezTo>
                  <a:cubicBezTo>
                    <a:pt x="638" y="1835"/>
                    <a:pt x="1077" y="1682"/>
                    <a:pt x="1483" y="1530"/>
                  </a:cubicBezTo>
                  <a:cubicBezTo>
                    <a:pt x="1696" y="1433"/>
                    <a:pt x="1885" y="1354"/>
                    <a:pt x="2042" y="1275"/>
                  </a:cubicBezTo>
                  <a:cubicBezTo>
                    <a:pt x="2116" y="1238"/>
                    <a:pt x="2176" y="1201"/>
                    <a:pt x="2232" y="1183"/>
                  </a:cubicBezTo>
                  <a:cubicBezTo>
                    <a:pt x="2273" y="1141"/>
                    <a:pt x="2310" y="1104"/>
                    <a:pt x="2347" y="1086"/>
                  </a:cubicBezTo>
                  <a:cubicBezTo>
                    <a:pt x="2426" y="989"/>
                    <a:pt x="2463" y="892"/>
                    <a:pt x="2463" y="758"/>
                  </a:cubicBezTo>
                  <a:cubicBezTo>
                    <a:pt x="2486" y="642"/>
                    <a:pt x="2444" y="490"/>
                    <a:pt x="2370" y="296"/>
                  </a:cubicBezTo>
                  <a:cubicBezTo>
                    <a:pt x="2329" y="199"/>
                    <a:pt x="2292" y="120"/>
                    <a:pt x="2232" y="65"/>
                  </a:cubicBezTo>
                  <a:cubicBezTo>
                    <a:pt x="2201" y="34"/>
                    <a:pt x="2142" y="0"/>
                    <a:pt x="209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7715433" y="2016854"/>
              <a:ext cx="352524" cy="241668"/>
            </a:xfrm>
            <a:custGeom>
              <a:avLst/>
              <a:gdLst/>
              <a:ahLst/>
              <a:cxnLst/>
              <a:rect l="l" t="t" r="r" b="b"/>
              <a:pathLst>
                <a:path w="2579" h="1768" extrusionOk="0">
                  <a:moveTo>
                    <a:pt x="2230" y="0"/>
                  </a:moveTo>
                  <a:cubicBezTo>
                    <a:pt x="2113" y="0"/>
                    <a:pt x="1929" y="92"/>
                    <a:pt x="1599" y="263"/>
                  </a:cubicBezTo>
                  <a:cubicBezTo>
                    <a:pt x="985" y="573"/>
                    <a:pt x="1" y="804"/>
                    <a:pt x="1" y="804"/>
                  </a:cubicBezTo>
                  <a:cubicBezTo>
                    <a:pt x="1" y="804"/>
                    <a:pt x="38" y="1109"/>
                    <a:pt x="38" y="1303"/>
                  </a:cubicBezTo>
                  <a:cubicBezTo>
                    <a:pt x="38" y="1486"/>
                    <a:pt x="91" y="1768"/>
                    <a:pt x="322" y="1768"/>
                  </a:cubicBezTo>
                  <a:cubicBezTo>
                    <a:pt x="336" y="1768"/>
                    <a:pt x="351" y="1767"/>
                    <a:pt x="366" y="1765"/>
                  </a:cubicBezTo>
                  <a:cubicBezTo>
                    <a:pt x="615" y="1728"/>
                    <a:pt x="1964" y="1266"/>
                    <a:pt x="2214" y="1072"/>
                  </a:cubicBezTo>
                  <a:cubicBezTo>
                    <a:pt x="2486" y="859"/>
                    <a:pt x="2579" y="591"/>
                    <a:pt x="2445" y="244"/>
                  </a:cubicBezTo>
                  <a:cubicBezTo>
                    <a:pt x="2390" y="78"/>
                    <a:pt x="2338" y="0"/>
                    <a:pt x="223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7747008" y="2010429"/>
              <a:ext cx="320948" cy="252740"/>
            </a:xfrm>
            <a:custGeom>
              <a:avLst/>
              <a:gdLst/>
              <a:ahLst/>
              <a:cxnLst/>
              <a:rect l="l" t="t" r="r" b="b"/>
              <a:pathLst>
                <a:path w="2348" h="1849" extrusionOk="0">
                  <a:moveTo>
                    <a:pt x="1983" y="0"/>
                  </a:moveTo>
                  <a:cubicBezTo>
                    <a:pt x="1849" y="0"/>
                    <a:pt x="1655" y="97"/>
                    <a:pt x="1350" y="273"/>
                  </a:cubicBezTo>
                  <a:cubicBezTo>
                    <a:pt x="925" y="481"/>
                    <a:pt x="347" y="656"/>
                    <a:pt x="1" y="735"/>
                  </a:cubicBezTo>
                  <a:cubicBezTo>
                    <a:pt x="19" y="772"/>
                    <a:pt x="19" y="809"/>
                    <a:pt x="19" y="851"/>
                  </a:cubicBezTo>
                  <a:cubicBezTo>
                    <a:pt x="329" y="754"/>
                    <a:pt x="943" y="578"/>
                    <a:pt x="1405" y="347"/>
                  </a:cubicBezTo>
                  <a:cubicBezTo>
                    <a:pt x="1715" y="194"/>
                    <a:pt x="1886" y="116"/>
                    <a:pt x="1983" y="97"/>
                  </a:cubicBezTo>
                  <a:cubicBezTo>
                    <a:pt x="2043" y="97"/>
                    <a:pt x="2061" y="116"/>
                    <a:pt x="2080" y="134"/>
                  </a:cubicBezTo>
                  <a:cubicBezTo>
                    <a:pt x="2117" y="176"/>
                    <a:pt x="2140" y="231"/>
                    <a:pt x="2177" y="310"/>
                  </a:cubicBezTo>
                  <a:cubicBezTo>
                    <a:pt x="2232" y="481"/>
                    <a:pt x="2232" y="620"/>
                    <a:pt x="2195" y="735"/>
                  </a:cubicBezTo>
                  <a:cubicBezTo>
                    <a:pt x="2158" y="869"/>
                    <a:pt x="2080" y="966"/>
                    <a:pt x="1964" y="1058"/>
                  </a:cubicBezTo>
                  <a:cubicBezTo>
                    <a:pt x="1909" y="1119"/>
                    <a:pt x="1770" y="1174"/>
                    <a:pt x="1599" y="1253"/>
                  </a:cubicBezTo>
                  <a:cubicBezTo>
                    <a:pt x="1447" y="1331"/>
                    <a:pt x="1234" y="1405"/>
                    <a:pt x="1040" y="1484"/>
                  </a:cubicBezTo>
                  <a:cubicBezTo>
                    <a:pt x="846" y="1544"/>
                    <a:pt x="638" y="1618"/>
                    <a:pt x="481" y="1678"/>
                  </a:cubicBezTo>
                  <a:cubicBezTo>
                    <a:pt x="366" y="1715"/>
                    <a:pt x="269" y="1733"/>
                    <a:pt x="195" y="1752"/>
                  </a:cubicBezTo>
                  <a:cubicBezTo>
                    <a:pt x="213" y="1793"/>
                    <a:pt x="213" y="1812"/>
                    <a:pt x="213" y="1849"/>
                  </a:cubicBezTo>
                  <a:cubicBezTo>
                    <a:pt x="292" y="1830"/>
                    <a:pt x="384" y="1812"/>
                    <a:pt x="500" y="1775"/>
                  </a:cubicBezTo>
                  <a:cubicBezTo>
                    <a:pt x="675" y="1715"/>
                    <a:pt x="869" y="1659"/>
                    <a:pt x="1077" y="1581"/>
                  </a:cubicBezTo>
                  <a:cubicBezTo>
                    <a:pt x="1271" y="1502"/>
                    <a:pt x="1484" y="1428"/>
                    <a:pt x="1636" y="1350"/>
                  </a:cubicBezTo>
                  <a:cubicBezTo>
                    <a:pt x="1812" y="1271"/>
                    <a:pt x="1946" y="1216"/>
                    <a:pt x="2024" y="1156"/>
                  </a:cubicBezTo>
                  <a:cubicBezTo>
                    <a:pt x="2158" y="1040"/>
                    <a:pt x="2255" y="924"/>
                    <a:pt x="2311" y="772"/>
                  </a:cubicBezTo>
                  <a:cubicBezTo>
                    <a:pt x="2348" y="620"/>
                    <a:pt x="2329" y="462"/>
                    <a:pt x="2274" y="273"/>
                  </a:cubicBezTo>
                  <a:cubicBezTo>
                    <a:pt x="2232" y="194"/>
                    <a:pt x="2214" y="116"/>
                    <a:pt x="2158" y="60"/>
                  </a:cubicBezTo>
                  <a:cubicBezTo>
                    <a:pt x="2117" y="19"/>
                    <a:pt x="2061" y="0"/>
                    <a:pt x="20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7741951" y="2127027"/>
              <a:ext cx="334207" cy="207495"/>
            </a:xfrm>
            <a:custGeom>
              <a:avLst/>
              <a:gdLst/>
              <a:ahLst/>
              <a:cxnLst/>
              <a:rect l="l" t="t" r="r" b="b"/>
              <a:pathLst>
                <a:path w="2445" h="1518" extrusionOk="0">
                  <a:moveTo>
                    <a:pt x="1883" y="0"/>
                  </a:moveTo>
                  <a:cubicBezTo>
                    <a:pt x="1663" y="0"/>
                    <a:pt x="1437" y="317"/>
                    <a:pt x="906" y="437"/>
                  </a:cubicBezTo>
                  <a:cubicBezTo>
                    <a:pt x="329" y="552"/>
                    <a:pt x="1" y="552"/>
                    <a:pt x="1" y="552"/>
                  </a:cubicBezTo>
                  <a:lnTo>
                    <a:pt x="19" y="1458"/>
                  </a:lnTo>
                  <a:lnTo>
                    <a:pt x="56" y="1518"/>
                  </a:lnTo>
                  <a:cubicBezTo>
                    <a:pt x="56" y="1518"/>
                    <a:pt x="865" y="1499"/>
                    <a:pt x="1655" y="1111"/>
                  </a:cubicBezTo>
                  <a:cubicBezTo>
                    <a:pt x="2445" y="728"/>
                    <a:pt x="2214" y="132"/>
                    <a:pt x="1964" y="16"/>
                  </a:cubicBezTo>
                  <a:cubicBezTo>
                    <a:pt x="1937" y="5"/>
                    <a:pt x="1910" y="0"/>
                    <a:pt x="18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7739490" y="2120876"/>
              <a:ext cx="344322" cy="221301"/>
            </a:xfrm>
            <a:custGeom>
              <a:avLst/>
              <a:gdLst/>
              <a:ahLst/>
              <a:cxnLst/>
              <a:rect l="l" t="t" r="r" b="b"/>
              <a:pathLst>
                <a:path w="2519" h="1619" extrusionOk="0">
                  <a:moveTo>
                    <a:pt x="1904" y="1"/>
                  </a:moveTo>
                  <a:cubicBezTo>
                    <a:pt x="1867" y="1"/>
                    <a:pt x="1825" y="1"/>
                    <a:pt x="1788" y="19"/>
                  </a:cubicBezTo>
                  <a:cubicBezTo>
                    <a:pt x="1710" y="43"/>
                    <a:pt x="1636" y="98"/>
                    <a:pt x="1557" y="135"/>
                  </a:cubicBezTo>
                  <a:cubicBezTo>
                    <a:pt x="1405" y="232"/>
                    <a:pt x="1211" y="366"/>
                    <a:pt x="924" y="426"/>
                  </a:cubicBezTo>
                  <a:cubicBezTo>
                    <a:pt x="555" y="505"/>
                    <a:pt x="287" y="523"/>
                    <a:pt x="153" y="542"/>
                  </a:cubicBezTo>
                  <a:cubicBezTo>
                    <a:pt x="153" y="579"/>
                    <a:pt x="171" y="597"/>
                    <a:pt x="171" y="639"/>
                  </a:cubicBezTo>
                  <a:cubicBezTo>
                    <a:pt x="305" y="639"/>
                    <a:pt x="555" y="597"/>
                    <a:pt x="943" y="523"/>
                  </a:cubicBezTo>
                  <a:cubicBezTo>
                    <a:pt x="1248" y="463"/>
                    <a:pt x="1460" y="329"/>
                    <a:pt x="1617" y="232"/>
                  </a:cubicBezTo>
                  <a:cubicBezTo>
                    <a:pt x="1691" y="177"/>
                    <a:pt x="1770" y="135"/>
                    <a:pt x="1807" y="116"/>
                  </a:cubicBezTo>
                  <a:cubicBezTo>
                    <a:pt x="1837" y="107"/>
                    <a:pt x="1866" y="103"/>
                    <a:pt x="1892" y="103"/>
                  </a:cubicBezTo>
                  <a:cubicBezTo>
                    <a:pt x="1919" y="103"/>
                    <a:pt x="1943" y="107"/>
                    <a:pt x="1964" y="116"/>
                  </a:cubicBezTo>
                  <a:cubicBezTo>
                    <a:pt x="2153" y="195"/>
                    <a:pt x="2426" y="754"/>
                    <a:pt x="1654" y="1119"/>
                  </a:cubicBezTo>
                  <a:cubicBezTo>
                    <a:pt x="998" y="1429"/>
                    <a:pt x="365" y="1484"/>
                    <a:pt x="171" y="1503"/>
                  </a:cubicBezTo>
                  <a:cubicBezTo>
                    <a:pt x="116" y="1503"/>
                    <a:pt x="56" y="1521"/>
                    <a:pt x="0" y="1521"/>
                  </a:cubicBezTo>
                  <a:lnTo>
                    <a:pt x="56" y="1618"/>
                  </a:lnTo>
                  <a:lnTo>
                    <a:pt x="74" y="1618"/>
                  </a:lnTo>
                  <a:cubicBezTo>
                    <a:pt x="74" y="1618"/>
                    <a:pt x="901" y="1581"/>
                    <a:pt x="1691" y="1198"/>
                  </a:cubicBezTo>
                  <a:cubicBezTo>
                    <a:pt x="2518" y="810"/>
                    <a:pt x="2310" y="135"/>
                    <a:pt x="2001" y="19"/>
                  </a:cubicBezTo>
                  <a:cubicBezTo>
                    <a:pt x="1982" y="1"/>
                    <a:pt x="1941" y="1"/>
                    <a:pt x="190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607694" y="3218092"/>
              <a:ext cx="752889" cy="1662150"/>
            </a:xfrm>
            <a:custGeom>
              <a:avLst/>
              <a:gdLst/>
              <a:ahLst/>
              <a:cxnLst/>
              <a:rect l="l" t="t" r="r" b="b"/>
              <a:pathLst>
                <a:path w="5508" h="12160" extrusionOk="0">
                  <a:moveTo>
                    <a:pt x="3757" y="0"/>
                  </a:moveTo>
                  <a:cubicBezTo>
                    <a:pt x="3730" y="0"/>
                    <a:pt x="3715" y="5"/>
                    <a:pt x="3715" y="5"/>
                  </a:cubicBezTo>
                  <a:lnTo>
                    <a:pt x="633" y="448"/>
                  </a:lnTo>
                  <a:lnTo>
                    <a:pt x="0" y="4431"/>
                  </a:lnTo>
                  <a:lnTo>
                    <a:pt x="97" y="11630"/>
                  </a:lnTo>
                  <a:cubicBezTo>
                    <a:pt x="97" y="11630"/>
                    <a:pt x="1538" y="12159"/>
                    <a:pt x="2605" y="12159"/>
                  </a:cubicBezTo>
                  <a:cubicBezTo>
                    <a:pt x="2675" y="12159"/>
                    <a:pt x="2743" y="12157"/>
                    <a:pt x="2809" y="12152"/>
                  </a:cubicBezTo>
                  <a:cubicBezTo>
                    <a:pt x="3891" y="12092"/>
                    <a:pt x="5411" y="11611"/>
                    <a:pt x="5411" y="11611"/>
                  </a:cubicBezTo>
                  <a:cubicBezTo>
                    <a:pt x="5411" y="11611"/>
                    <a:pt x="5508" y="7610"/>
                    <a:pt x="5101" y="3659"/>
                  </a:cubicBezTo>
                  <a:cubicBezTo>
                    <a:pt x="4764" y="211"/>
                    <a:pt x="3950" y="0"/>
                    <a:pt x="3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6602636" y="3210437"/>
              <a:ext cx="765601" cy="1677460"/>
            </a:xfrm>
            <a:custGeom>
              <a:avLst/>
              <a:gdLst/>
              <a:ahLst/>
              <a:cxnLst/>
              <a:rect l="l" t="t" r="r" b="b"/>
              <a:pathLst>
                <a:path w="5601" h="12272" extrusionOk="0">
                  <a:moveTo>
                    <a:pt x="3789" y="97"/>
                  </a:moveTo>
                  <a:cubicBezTo>
                    <a:pt x="3831" y="97"/>
                    <a:pt x="3849" y="116"/>
                    <a:pt x="3905" y="116"/>
                  </a:cubicBezTo>
                  <a:cubicBezTo>
                    <a:pt x="3983" y="158"/>
                    <a:pt x="4117" y="231"/>
                    <a:pt x="4251" y="444"/>
                  </a:cubicBezTo>
                  <a:cubicBezTo>
                    <a:pt x="4542" y="869"/>
                    <a:pt x="4907" y="1775"/>
                    <a:pt x="5101" y="3738"/>
                  </a:cubicBezTo>
                  <a:cubicBezTo>
                    <a:pt x="5485" y="7624"/>
                    <a:pt x="5388" y="11552"/>
                    <a:pt x="5388" y="11630"/>
                  </a:cubicBezTo>
                  <a:cubicBezTo>
                    <a:pt x="5332" y="11649"/>
                    <a:pt x="3886" y="12092"/>
                    <a:pt x="2846" y="12171"/>
                  </a:cubicBezTo>
                  <a:cubicBezTo>
                    <a:pt x="2809" y="12172"/>
                    <a:pt x="2770" y="12173"/>
                    <a:pt x="2731" y="12173"/>
                  </a:cubicBezTo>
                  <a:cubicBezTo>
                    <a:pt x="2216" y="12173"/>
                    <a:pt x="1598" y="12063"/>
                    <a:pt x="1095" y="11917"/>
                  </a:cubicBezTo>
                  <a:cubicBezTo>
                    <a:pt x="578" y="11783"/>
                    <a:pt x="231" y="11649"/>
                    <a:pt x="190" y="11649"/>
                  </a:cubicBezTo>
                  <a:lnTo>
                    <a:pt x="93" y="4487"/>
                  </a:lnTo>
                  <a:lnTo>
                    <a:pt x="730" y="560"/>
                  </a:lnTo>
                  <a:lnTo>
                    <a:pt x="3771" y="97"/>
                  </a:lnTo>
                  <a:close/>
                  <a:moveTo>
                    <a:pt x="3734" y="0"/>
                  </a:moveTo>
                  <a:lnTo>
                    <a:pt x="633" y="463"/>
                  </a:lnTo>
                  <a:lnTo>
                    <a:pt x="0" y="4487"/>
                  </a:lnTo>
                  <a:lnTo>
                    <a:pt x="93" y="11727"/>
                  </a:lnTo>
                  <a:lnTo>
                    <a:pt x="134" y="11727"/>
                  </a:lnTo>
                  <a:cubicBezTo>
                    <a:pt x="134" y="11727"/>
                    <a:pt x="536" y="11880"/>
                    <a:pt x="1077" y="12032"/>
                  </a:cubicBezTo>
                  <a:cubicBezTo>
                    <a:pt x="1549" y="12154"/>
                    <a:pt x="2120" y="12271"/>
                    <a:pt x="2630" y="12271"/>
                  </a:cubicBezTo>
                  <a:cubicBezTo>
                    <a:pt x="2704" y="12271"/>
                    <a:pt x="2776" y="12269"/>
                    <a:pt x="2846" y="12263"/>
                  </a:cubicBezTo>
                  <a:cubicBezTo>
                    <a:pt x="3928" y="12208"/>
                    <a:pt x="5466" y="11709"/>
                    <a:pt x="5466" y="11709"/>
                  </a:cubicBezTo>
                  <a:lnTo>
                    <a:pt x="5503" y="11709"/>
                  </a:lnTo>
                  <a:lnTo>
                    <a:pt x="5503" y="11667"/>
                  </a:lnTo>
                  <a:cubicBezTo>
                    <a:pt x="5503" y="11667"/>
                    <a:pt x="5600" y="7643"/>
                    <a:pt x="5198" y="3715"/>
                  </a:cubicBezTo>
                  <a:cubicBezTo>
                    <a:pt x="5004" y="1752"/>
                    <a:pt x="4658" y="828"/>
                    <a:pt x="4348" y="389"/>
                  </a:cubicBezTo>
                  <a:cubicBezTo>
                    <a:pt x="4196" y="176"/>
                    <a:pt x="4043" y="79"/>
                    <a:pt x="3946" y="19"/>
                  </a:cubicBezTo>
                  <a:cubicBezTo>
                    <a:pt x="3886" y="0"/>
                    <a:pt x="3831" y="0"/>
                    <a:pt x="37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6007623" y="3286847"/>
              <a:ext cx="910902" cy="1547741"/>
            </a:xfrm>
            <a:custGeom>
              <a:avLst/>
              <a:gdLst/>
              <a:ahLst/>
              <a:cxnLst/>
              <a:rect l="l" t="t" r="r" b="b"/>
              <a:pathLst>
                <a:path w="6664" h="11323" extrusionOk="0">
                  <a:moveTo>
                    <a:pt x="925" y="1"/>
                  </a:moveTo>
                  <a:cubicBezTo>
                    <a:pt x="925" y="1"/>
                    <a:pt x="597" y="712"/>
                    <a:pt x="597" y="1271"/>
                  </a:cubicBezTo>
                  <a:cubicBezTo>
                    <a:pt x="578" y="1812"/>
                    <a:pt x="634" y="2292"/>
                    <a:pt x="634" y="2292"/>
                  </a:cubicBezTo>
                  <a:lnTo>
                    <a:pt x="1" y="10609"/>
                  </a:lnTo>
                  <a:cubicBezTo>
                    <a:pt x="1" y="10609"/>
                    <a:pt x="1234" y="11302"/>
                    <a:pt x="2791" y="11321"/>
                  </a:cubicBezTo>
                  <a:cubicBezTo>
                    <a:pt x="2856" y="11322"/>
                    <a:pt x="2921" y="11322"/>
                    <a:pt x="2985" y="11322"/>
                  </a:cubicBezTo>
                  <a:cubicBezTo>
                    <a:pt x="4452" y="11322"/>
                    <a:pt x="5564" y="11127"/>
                    <a:pt x="5564" y="11127"/>
                  </a:cubicBezTo>
                  <a:lnTo>
                    <a:pt x="5947" y="4353"/>
                  </a:lnTo>
                  <a:lnTo>
                    <a:pt x="6663" y="3928"/>
                  </a:lnTo>
                  <a:cubicBezTo>
                    <a:pt x="6663" y="3928"/>
                    <a:pt x="6525" y="2195"/>
                    <a:pt x="6525" y="1387"/>
                  </a:cubicBezTo>
                  <a:cubicBezTo>
                    <a:pt x="6525" y="560"/>
                    <a:pt x="6391" y="37"/>
                    <a:pt x="6391" y="37"/>
                  </a:cubicBezTo>
                  <a:cubicBezTo>
                    <a:pt x="6391" y="37"/>
                    <a:pt x="4973" y="525"/>
                    <a:pt x="3627" y="525"/>
                  </a:cubicBezTo>
                  <a:cubicBezTo>
                    <a:pt x="3579" y="525"/>
                    <a:pt x="3532" y="524"/>
                    <a:pt x="3484" y="523"/>
                  </a:cubicBezTo>
                  <a:cubicBezTo>
                    <a:pt x="2098" y="481"/>
                    <a:pt x="925" y="1"/>
                    <a:pt x="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999422" y="3276049"/>
              <a:ext cx="926622" cy="1566741"/>
            </a:xfrm>
            <a:custGeom>
              <a:avLst/>
              <a:gdLst/>
              <a:ahLst/>
              <a:cxnLst/>
              <a:rect l="l" t="t" r="r" b="b"/>
              <a:pathLst>
                <a:path w="6779" h="11462" extrusionOk="0">
                  <a:moveTo>
                    <a:pt x="1003" y="140"/>
                  </a:moveTo>
                  <a:cubicBezTo>
                    <a:pt x="1082" y="177"/>
                    <a:pt x="2177" y="620"/>
                    <a:pt x="3544" y="639"/>
                  </a:cubicBezTo>
                  <a:cubicBezTo>
                    <a:pt x="3596" y="640"/>
                    <a:pt x="3648" y="641"/>
                    <a:pt x="3700" y="641"/>
                  </a:cubicBezTo>
                  <a:cubicBezTo>
                    <a:pt x="5001" y="641"/>
                    <a:pt x="6321" y="213"/>
                    <a:pt x="6414" y="195"/>
                  </a:cubicBezTo>
                  <a:cubicBezTo>
                    <a:pt x="6414" y="232"/>
                    <a:pt x="6548" y="676"/>
                    <a:pt x="6529" y="1466"/>
                  </a:cubicBezTo>
                  <a:cubicBezTo>
                    <a:pt x="6529" y="2274"/>
                    <a:pt x="6663" y="3952"/>
                    <a:pt x="6663" y="3989"/>
                  </a:cubicBezTo>
                  <a:lnTo>
                    <a:pt x="5952" y="4414"/>
                  </a:lnTo>
                  <a:lnTo>
                    <a:pt x="5587" y="11150"/>
                  </a:lnTo>
                  <a:cubicBezTo>
                    <a:pt x="5529" y="11168"/>
                    <a:pt x="4474" y="11346"/>
                    <a:pt x="3056" y="11346"/>
                  </a:cubicBezTo>
                  <a:cubicBezTo>
                    <a:pt x="2989" y="11346"/>
                    <a:pt x="2920" y="11345"/>
                    <a:pt x="2851" y="11344"/>
                  </a:cubicBezTo>
                  <a:cubicBezTo>
                    <a:pt x="1331" y="11321"/>
                    <a:pt x="158" y="10688"/>
                    <a:pt x="116" y="10651"/>
                  </a:cubicBezTo>
                  <a:lnTo>
                    <a:pt x="735" y="2371"/>
                  </a:lnTo>
                  <a:cubicBezTo>
                    <a:pt x="735" y="2371"/>
                    <a:pt x="675" y="1891"/>
                    <a:pt x="694" y="1350"/>
                  </a:cubicBezTo>
                  <a:cubicBezTo>
                    <a:pt x="717" y="851"/>
                    <a:pt x="985" y="214"/>
                    <a:pt x="1003" y="140"/>
                  </a:cubicBezTo>
                  <a:close/>
                  <a:moveTo>
                    <a:pt x="948" y="1"/>
                  </a:moveTo>
                  <a:lnTo>
                    <a:pt x="925" y="61"/>
                  </a:lnTo>
                  <a:cubicBezTo>
                    <a:pt x="925" y="61"/>
                    <a:pt x="620" y="773"/>
                    <a:pt x="601" y="1332"/>
                  </a:cubicBezTo>
                  <a:cubicBezTo>
                    <a:pt x="578" y="1891"/>
                    <a:pt x="638" y="2353"/>
                    <a:pt x="638" y="2371"/>
                  </a:cubicBezTo>
                  <a:lnTo>
                    <a:pt x="1" y="10707"/>
                  </a:lnTo>
                  <a:lnTo>
                    <a:pt x="42" y="10725"/>
                  </a:lnTo>
                  <a:cubicBezTo>
                    <a:pt x="42" y="10725"/>
                    <a:pt x="1271" y="11437"/>
                    <a:pt x="2851" y="11460"/>
                  </a:cubicBezTo>
                  <a:cubicBezTo>
                    <a:pt x="2911" y="11461"/>
                    <a:pt x="2971" y="11461"/>
                    <a:pt x="3030" y="11461"/>
                  </a:cubicBezTo>
                  <a:cubicBezTo>
                    <a:pt x="4506" y="11461"/>
                    <a:pt x="5642" y="11247"/>
                    <a:pt x="5642" y="11247"/>
                  </a:cubicBezTo>
                  <a:lnTo>
                    <a:pt x="5684" y="11247"/>
                  </a:lnTo>
                  <a:lnTo>
                    <a:pt x="6049" y="4469"/>
                  </a:lnTo>
                  <a:lnTo>
                    <a:pt x="6779" y="4044"/>
                  </a:lnTo>
                  <a:lnTo>
                    <a:pt x="6779" y="4007"/>
                  </a:lnTo>
                  <a:cubicBezTo>
                    <a:pt x="6779" y="4007"/>
                    <a:pt x="6645" y="2274"/>
                    <a:pt x="6645" y="1466"/>
                  </a:cubicBezTo>
                  <a:cubicBezTo>
                    <a:pt x="6645" y="639"/>
                    <a:pt x="6511" y="116"/>
                    <a:pt x="6511" y="116"/>
                  </a:cubicBezTo>
                  <a:lnTo>
                    <a:pt x="6492" y="61"/>
                  </a:lnTo>
                  <a:lnTo>
                    <a:pt x="6432" y="80"/>
                  </a:lnTo>
                  <a:cubicBezTo>
                    <a:pt x="6432" y="80"/>
                    <a:pt x="5036" y="544"/>
                    <a:pt x="3693" y="544"/>
                  </a:cubicBezTo>
                  <a:cubicBezTo>
                    <a:pt x="3644" y="544"/>
                    <a:pt x="3594" y="543"/>
                    <a:pt x="3544" y="542"/>
                  </a:cubicBezTo>
                  <a:cubicBezTo>
                    <a:pt x="2158" y="505"/>
                    <a:pt x="1003" y="24"/>
                    <a:pt x="1003" y="24"/>
                  </a:cubicBezTo>
                  <a:lnTo>
                    <a:pt x="9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6110004" y="2110897"/>
              <a:ext cx="1005628" cy="1175671"/>
            </a:xfrm>
            <a:custGeom>
              <a:avLst/>
              <a:gdLst/>
              <a:ahLst/>
              <a:cxnLst/>
              <a:rect l="l" t="t" r="r" b="b"/>
              <a:pathLst>
                <a:path w="7357" h="8601" extrusionOk="0">
                  <a:moveTo>
                    <a:pt x="5124" y="0"/>
                  </a:moveTo>
                  <a:cubicBezTo>
                    <a:pt x="5124" y="0"/>
                    <a:pt x="1331" y="323"/>
                    <a:pt x="1021" y="439"/>
                  </a:cubicBezTo>
                  <a:cubicBezTo>
                    <a:pt x="1021" y="439"/>
                    <a:pt x="619" y="536"/>
                    <a:pt x="328" y="615"/>
                  </a:cubicBezTo>
                  <a:cubicBezTo>
                    <a:pt x="42" y="712"/>
                    <a:pt x="0" y="827"/>
                    <a:pt x="0" y="827"/>
                  </a:cubicBezTo>
                  <a:cubicBezTo>
                    <a:pt x="0" y="827"/>
                    <a:pt x="1063" y="4177"/>
                    <a:pt x="1081" y="5217"/>
                  </a:cubicBezTo>
                  <a:cubicBezTo>
                    <a:pt x="1081" y="6238"/>
                    <a:pt x="869" y="8239"/>
                    <a:pt x="869" y="8239"/>
                  </a:cubicBezTo>
                  <a:cubicBezTo>
                    <a:pt x="869" y="8239"/>
                    <a:pt x="1459" y="8600"/>
                    <a:pt x="2729" y="8600"/>
                  </a:cubicBezTo>
                  <a:cubicBezTo>
                    <a:pt x="3263" y="8600"/>
                    <a:pt x="3918" y="8536"/>
                    <a:pt x="4699" y="8354"/>
                  </a:cubicBezTo>
                  <a:cubicBezTo>
                    <a:pt x="7356" y="7739"/>
                    <a:pt x="7259" y="7351"/>
                    <a:pt x="7259" y="7351"/>
                  </a:cubicBezTo>
                  <a:cubicBezTo>
                    <a:pt x="7259" y="7351"/>
                    <a:pt x="6778" y="6159"/>
                    <a:pt x="6681" y="5332"/>
                  </a:cubicBezTo>
                  <a:cubicBezTo>
                    <a:pt x="6608" y="4524"/>
                    <a:pt x="6608" y="3599"/>
                    <a:pt x="6529" y="2809"/>
                  </a:cubicBezTo>
                  <a:cubicBezTo>
                    <a:pt x="6432" y="2019"/>
                    <a:pt x="5757" y="555"/>
                    <a:pt x="5642" y="347"/>
                  </a:cubicBezTo>
                  <a:cubicBezTo>
                    <a:pt x="5545" y="134"/>
                    <a:pt x="5124" y="0"/>
                    <a:pt x="5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6102350" y="2105156"/>
              <a:ext cx="1005628" cy="1188793"/>
            </a:xfrm>
            <a:custGeom>
              <a:avLst/>
              <a:gdLst/>
              <a:ahLst/>
              <a:cxnLst/>
              <a:rect l="l" t="t" r="r" b="b"/>
              <a:pathLst>
                <a:path w="7357" h="8697" extrusionOk="0">
                  <a:moveTo>
                    <a:pt x="5180" y="97"/>
                  </a:moveTo>
                  <a:cubicBezTo>
                    <a:pt x="5180" y="97"/>
                    <a:pt x="5277" y="134"/>
                    <a:pt x="5370" y="176"/>
                  </a:cubicBezTo>
                  <a:cubicBezTo>
                    <a:pt x="5485" y="231"/>
                    <a:pt x="5624" y="329"/>
                    <a:pt x="5661" y="407"/>
                  </a:cubicBezTo>
                  <a:cubicBezTo>
                    <a:pt x="5776" y="620"/>
                    <a:pt x="6433" y="2080"/>
                    <a:pt x="6525" y="2851"/>
                  </a:cubicBezTo>
                  <a:cubicBezTo>
                    <a:pt x="6622" y="3641"/>
                    <a:pt x="6603" y="4566"/>
                    <a:pt x="6700" y="5393"/>
                  </a:cubicBezTo>
                  <a:cubicBezTo>
                    <a:pt x="6779" y="6220"/>
                    <a:pt x="7260" y="7375"/>
                    <a:pt x="7260" y="7393"/>
                  </a:cubicBezTo>
                  <a:cubicBezTo>
                    <a:pt x="7260" y="7393"/>
                    <a:pt x="7260" y="7412"/>
                    <a:pt x="7241" y="7435"/>
                  </a:cubicBezTo>
                  <a:cubicBezTo>
                    <a:pt x="7218" y="7472"/>
                    <a:pt x="7144" y="7527"/>
                    <a:pt x="7010" y="7624"/>
                  </a:cubicBezTo>
                  <a:cubicBezTo>
                    <a:pt x="6700" y="7781"/>
                    <a:pt x="6063" y="8049"/>
                    <a:pt x="4755" y="8359"/>
                  </a:cubicBezTo>
                  <a:cubicBezTo>
                    <a:pt x="3997" y="8533"/>
                    <a:pt x="3362" y="8596"/>
                    <a:pt x="2843" y="8596"/>
                  </a:cubicBezTo>
                  <a:cubicBezTo>
                    <a:pt x="2454" y="8596"/>
                    <a:pt x="2130" y="8561"/>
                    <a:pt x="1867" y="8512"/>
                  </a:cubicBezTo>
                  <a:cubicBezTo>
                    <a:pt x="1253" y="8415"/>
                    <a:pt x="1003" y="8244"/>
                    <a:pt x="980" y="8244"/>
                  </a:cubicBezTo>
                  <a:cubicBezTo>
                    <a:pt x="980" y="8183"/>
                    <a:pt x="1193" y="6280"/>
                    <a:pt x="1174" y="5259"/>
                  </a:cubicBezTo>
                  <a:cubicBezTo>
                    <a:pt x="1174" y="4718"/>
                    <a:pt x="906" y="3623"/>
                    <a:pt x="634" y="2657"/>
                  </a:cubicBezTo>
                  <a:cubicBezTo>
                    <a:pt x="384" y="1696"/>
                    <a:pt x="116" y="888"/>
                    <a:pt x="116" y="869"/>
                  </a:cubicBezTo>
                  <a:lnTo>
                    <a:pt x="153" y="828"/>
                  </a:lnTo>
                  <a:cubicBezTo>
                    <a:pt x="195" y="791"/>
                    <a:pt x="269" y="754"/>
                    <a:pt x="403" y="712"/>
                  </a:cubicBezTo>
                  <a:cubicBezTo>
                    <a:pt x="675" y="620"/>
                    <a:pt x="1077" y="523"/>
                    <a:pt x="1077" y="523"/>
                  </a:cubicBezTo>
                  <a:lnTo>
                    <a:pt x="1096" y="523"/>
                  </a:lnTo>
                  <a:cubicBezTo>
                    <a:pt x="1119" y="523"/>
                    <a:pt x="1211" y="504"/>
                    <a:pt x="1350" y="481"/>
                  </a:cubicBezTo>
                  <a:cubicBezTo>
                    <a:pt x="1484" y="463"/>
                    <a:pt x="1655" y="444"/>
                    <a:pt x="1849" y="407"/>
                  </a:cubicBezTo>
                  <a:cubicBezTo>
                    <a:pt x="2251" y="365"/>
                    <a:pt x="2755" y="310"/>
                    <a:pt x="3254" y="273"/>
                  </a:cubicBezTo>
                  <a:cubicBezTo>
                    <a:pt x="4238" y="176"/>
                    <a:pt x="5162" y="97"/>
                    <a:pt x="5180" y="97"/>
                  </a:cubicBezTo>
                  <a:close/>
                  <a:moveTo>
                    <a:pt x="5180" y="0"/>
                  </a:moveTo>
                  <a:cubicBezTo>
                    <a:pt x="5180" y="0"/>
                    <a:pt x="4238" y="79"/>
                    <a:pt x="3254" y="176"/>
                  </a:cubicBezTo>
                  <a:cubicBezTo>
                    <a:pt x="2755" y="213"/>
                    <a:pt x="2251" y="273"/>
                    <a:pt x="1849" y="310"/>
                  </a:cubicBezTo>
                  <a:cubicBezTo>
                    <a:pt x="1636" y="329"/>
                    <a:pt x="1465" y="347"/>
                    <a:pt x="1327" y="365"/>
                  </a:cubicBezTo>
                  <a:cubicBezTo>
                    <a:pt x="1211" y="389"/>
                    <a:pt x="1119" y="407"/>
                    <a:pt x="1059" y="426"/>
                  </a:cubicBezTo>
                  <a:cubicBezTo>
                    <a:pt x="1059" y="426"/>
                    <a:pt x="657" y="523"/>
                    <a:pt x="366" y="597"/>
                  </a:cubicBezTo>
                  <a:cubicBezTo>
                    <a:pt x="213" y="657"/>
                    <a:pt x="135" y="712"/>
                    <a:pt x="79" y="754"/>
                  </a:cubicBezTo>
                  <a:cubicBezTo>
                    <a:pt x="56" y="791"/>
                    <a:pt x="38" y="809"/>
                    <a:pt x="19" y="828"/>
                  </a:cubicBezTo>
                  <a:lnTo>
                    <a:pt x="19" y="851"/>
                  </a:lnTo>
                  <a:lnTo>
                    <a:pt x="1" y="869"/>
                  </a:lnTo>
                  <a:lnTo>
                    <a:pt x="19" y="888"/>
                  </a:lnTo>
                  <a:cubicBezTo>
                    <a:pt x="19" y="888"/>
                    <a:pt x="269" y="1715"/>
                    <a:pt x="541" y="2699"/>
                  </a:cubicBezTo>
                  <a:cubicBezTo>
                    <a:pt x="809" y="3660"/>
                    <a:pt x="1059" y="4755"/>
                    <a:pt x="1077" y="5259"/>
                  </a:cubicBezTo>
                  <a:cubicBezTo>
                    <a:pt x="1096" y="6280"/>
                    <a:pt x="865" y="8262"/>
                    <a:pt x="865" y="8262"/>
                  </a:cubicBezTo>
                  <a:lnTo>
                    <a:pt x="865" y="8299"/>
                  </a:lnTo>
                  <a:lnTo>
                    <a:pt x="906" y="8317"/>
                  </a:lnTo>
                  <a:cubicBezTo>
                    <a:pt x="906" y="8317"/>
                    <a:pt x="1211" y="8512"/>
                    <a:pt x="1849" y="8627"/>
                  </a:cubicBezTo>
                  <a:cubicBezTo>
                    <a:pt x="2108" y="8667"/>
                    <a:pt x="2422" y="8696"/>
                    <a:pt x="2794" y="8696"/>
                  </a:cubicBezTo>
                  <a:cubicBezTo>
                    <a:pt x="3332" y="8696"/>
                    <a:pt x="3990" y="8634"/>
                    <a:pt x="4774" y="8451"/>
                  </a:cubicBezTo>
                  <a:cubicBezTo>
                    <a:pt x="6104" y="8147"/>
                    <a:pt x="6737" y="7897"/>
                    <a:pt x="7047" y="7703"/>
                  </a:cubicBezTo>
                  <a:cubicBezTo>
                    <a:pt x="7218" y="7624"/>
                    <a:pt x="7297" y="7550"/>
                    <a:pt x="7334" y="7490"/>
                  </a:cubicBezTo>
                  <a:cubicBezTo>
                    <a:pt x="7357" y="7453"/>
                    <a:pt x="7357" y="7435"/>
                    <a:pt x="7357" y="7412"/>
                  </a:cubicBezTo>
                  <a:lnTo>
                    <a:pt x="7357" y="7393"/>
                  </a:lnTo>
                  <a:lnTo>
                    <a:pt x="7357" y="7375"/>
                  </a:lnTo>
                  <a:cubicBezTo>
                    <a:pt x="7357" y="7375"/>
                    <a:pt x="6895" y="6183"/>
                    <a:pt x="6798" y="5374"/>
                  </a:cubicBezTo>
                  <a:cubicBezTo>
                    <a:pt x="6700" y="4566"/>
                    <a:pt x="6719" y="3641"/>
                    <a:pt x="6622" y="2851"/>
                  </a:cubicBezTo>
                  <a:cubicBezTo>
                    <a:pt x="6525" y="2043"/>
                    <a:pt x="5873" y="578"/>
                    <a:pt x="5758" y="365"/>
                  </a:cubicBezTo>
                  <a:cubicBezTo>
                    <a:pt x="5679" y="231"/>
                    <a:pt x="5545" y="158"/>
                    <a:pt x="5430" y="97"/>
                  </a:cubicBezTo>
                  <a:cubicBezTo>
                    <a:pt x="5314" y="19"/>
                    <a:pt x="5199" y="0"/>
                    <a:pt x="51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6260227" y="1815919"/>
              <a:ext cx="510537" cy="446566"/>
            </a:xfrm>
            <a:custGeom>
              <a:avLst/>
              <a:gdLst/>
              <a:ahLst/>
              <a:cxnLst/>
              <a:rect l="l" t="t" r="r" b="b"/>
              <a:pathLst>
                <a:path w="3735" h="3267" extrusionOk="0">
                  <a:moveTo>
                    <a:pt x="1022" y="0"/>
                  </a:moveTo>
                  <a:cubicBezTo>
                    <a:pt x="1022" y="0"/>
                    <a:pt x="943" y="1539"/>
                    <a:pt x="749" y="1927"/>
                  </a:cubicBezTo>
                  <a:cubicBezTo>
                    <a:pt x="634" y="2177"/>
                    <a:pt x="250" y="2366"/>
                    <a:pt x="1" y="2463"/>
                  </a:cubicBezTo>
                  <a:cubicBezTo>
                    <a:pt x="331" y="2865"/>
                    <a:pt x="852" y="3267"/>
                    <a:pt x="1592" y="3267"/>
                  </a:cubicBezTo>
                  <a:cubicBezTo>
                    <a:pt x="1669" y="3267"/>
                    <a:pt x="1749" y="3262"/>
                    <a:pt x="1831" y="3253"/>
                  </a:cubicBezTo>
                  <a:cubicBezTo>
                    <a:pt x="2810" y="3138"/>
                    <a:pt x="3406" y="2579"/>
                    <a:pt x="3734" y="2158"/>
                  </a:cubicBezTo>
                  <a:cubicBezTo>
                    <a:pt x="3697" y="2116"/>
                    <a:pt x="3637" y="2098"/>
                    <a:pt x="3582" y="2061"/>
                  </a:cubicBezTo>
                  <a:cubicBezTo>
                    <a:pt x="3235" y="1867"/>
                    <a:pt x="2907" y="1617"/>
                    <a:pt x="2810" y="1386"/>
                  </a:cubicBezTo>
                  <a:cubicBezTo>
                    <a:pt x="2736" y="1137"/>
                    <a:pt x="2773" y="0"/>
                    <a:pt x="277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6246968" y="1807717"/>
              <a:ext cx="534458" cy="462832"/>
            </a:xfrm>
            <a:custGeom>
              <a:avLst/>
              <a:gdLst/>
              <a:ahLst/>
              <a:cxnLst/>
              <a:rect l="l" t="t" r="r" b="b"/>
              <a:pathLst>
                <a:path w="3910" h="3386" extrusionOk="0">
                  <a:moveTo>
                    <a:pt x="1174" y="97"/>
                  </a:moveTo>
                  <a:lnTo>
                    <a:pt x="2810" y="116"/>
                  </a:lnTo>
                  <a:lnTo>
                    <a:pt x="2810" y="656"/>
                  </a:lnTo>
                  <a:lnTo>
                    <a:pt x="2810" y="1118"/>
                  </a:lnTo>
                  <a:cubicBezTo>
                    <a:pt x="2833" y="1271"/>
                    <a:pt x="2833" y="1386"/>
                    <a:pt x="2870" y="1446"/>
                  </a:cubicBezTo>
                  <a:cubicBezTo>
                    <a:pt x="2949" y="1714"/>
                    <a:pt x="3295" y="1987"/>
                    <a:pt x="3642" y="2158"/>
                  </a:cubicBezTo>
                  <a:cubicBezTo>
                    <a:pt x="3679" y="2176"/>
                    <a:pt x="3716" y="2195"/>
                    <a:pt x="3757" y="2218"/>
                  </a:cubicBezTo>
                  <a:cubicBezTo>
                    <a:pt x="3429" y="2639"/>
                    <a:pt x="2852" y="3161"/>
                    <a:pt x="1928" y="3258"/>
                  </a:cubicBezTo>
                  <a:cubicBezTo>
                    <a:pt x="1848" y="3267"/>
                    <a:pt x="1771" y="3271"/>
                    <a:pt x="1696" y="3271"/>
                  </a:cubicBezTo>
                  <a:cubicBezTo>
                    <a:pt x="1008" y="3271"/>
                    <a:pt x="506" y="2908"/>
                    <a:pt x="176" y="2541"/>
                  </a:cubicBezTo>
                  <a:cubicBezTo>
                    <a:pt x="292" y="2486"/>
                    <a:pt x="426" y="2426"/>
                    <a:pt x="560" y="2352"/>
                  </a:cubicBezTo>
                  <a:cubicBezTo>
                    <a:pt x="694" y="2255"/>
                    <a:pt x="828" y="2139"/>
                    <a:pt x="906" y="2005"/>
                  </a:cubicBezTo>
                  <a:cubicBezTo>
                    <a:pt x="943" y="1908"/>
                    <a:pt x="985" y="1733"/>
                    <a:pt x="1022" y="1525"/>
                  </a:cubicBezTo>
                  <a:cubicBezTo>
                    <a:pt x="1059" y="1331"/>
                    <a:pt x="1077" y="1100"/>
                    <a:pt x="1100" y="887"/>
                  </a:cubicBezTo>
                  <a:cubicBezTo>
                    <a:pt x="1156" y="462"/>
                    <a:pt x="1174" y="157"/>
                    <a:pt x="1174" y="97"/>
                  </a:cubicBezTo>
                  <a:close/>
                  <a:moveTo>
                    <a:pt x="1077" y="0"/>
                  </a:moveTo>
                  <a:lnTo>
                    <a:pt x="1077" y="60"/>
                  </a:lnTo>
                  <a:cubicBezTo>
                    <a:pt x="1077" y="60"/>
                    <a:pt x="1040" y="444"/>
                    <a:pt x="1003" y="869"/>
                  </a:cubicBezTo>
                  <a:cubicBezTo>
                    <a:pt x="985" y="1081"/>
                    <a:pt x="943" y="1312"/>
                    <a:pt x="925" y="1525"/>
                  </a:cubicBezTo>
                  <a:cubicBezTo>
                    <a:pt x="888" y="1714"/>
                    <a:pt x="846" y="1871"/>
                    <a:pt x="809" y="1964"/>
                  </a:cubicBezTo>
                  <a:cubicBezTo>
                    <a:pt x="754" y="2061"/>
                    <a:pt x="638" y="2176"/>
                    <a:pt x="500" y="2255"/>
                  </a:cubicBezTo>
                  <a:cubicBezTo>
                    <a:pt x="366" y="2352"/>
                    <a:pt x="195" y="2426"/>
                    <a:pt x="79" y="2486"/>
                  </a:cubicBezTo>
                  <a:lnTo>
                    <a:pt x="1" y="2505"/>
                  </a:lnTo>
                  <a:lnTo>
                    <a:pt x="61" y="2565"/>
                  </a:lnTo>
                  <a:cubicBezTo>
                    <a:pt x="394" y="2965"/>
                    <a:pt x="950" y="3385"/>
                    <a:pt x="1720" y="3385"/>
                  </a:cubicBezTo>
                  <a:cubicBezTo>
                    <a:pt x="1793" y="3385"/>
                    <a:pt x="1869" y="3381"/>
                    <a:pt x="1946" y="3373"/>
                  </a:cubicBezTo>
                  <a:cubicBezTo>
                    <a:pt x="2949" y="3258"/>
                    <a:pt x="3545" y="2680"/>
                    <a:pt x="3891" y="2237"/>
                  </a:cubicBezTo>
                  <a:lnTo>
                    <a:pt x="3910" y="2195"/>
                  </a:lnTo>
                  <a:lnTo>
                    <a:pt x="3873" y="2158"/>
                  </a:lnTo>
                  <a:cubicBezTo>
                    <a:pt x="3813" y="2139"/>
                    <a:pt x="3757" y="2103"/>
                    <a:pt x="3697" y="2079"/>
                  </a:cubicBezTo>
                  <a:cubicBezTo>
                    <a:pt x="3351" y="1890"/>
                    <a:pt x="3041" y="1640"/>
                    <a:pt x="2967" y="1428"/>
                  </a:cubicBezTo>
                  <a:cubicBezTo>
                    <a:pt x="2949" y="1368"/>
                    <a:pt x="2926" y="1252"/>
                    <a:pt x="2926" y="1118"/>
                  </a:cubicBezTo>
                  <a:cubicBezTo>
                    <a:pt x="2907" y="984"/>
                    <a:pt x="2907" y="809"/>
                    <a:pt x="2907" y="656"/>
                  </a:cubicBezTo>
                  <a:cubicBezTo>
                    <a:pt x="2907" y="347"/>
                    <a:pt x="2926" y="60"/>
                    <a:pt x="2926" y="60"/>
                  </a:cubicBezTo>
                  <a:lnTo>
                    <a:pt x="292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6183817" y="2042005"/>
              <a:ext cx="681673" cy="307963"/>
            </a:xfrm>
            <a:custGeom>
              <a:avLst/>
              <a:gdLst/>
              <a:ahLst/>
              <a:cxnLst/>
              <a:rect l="l" t="t" r="r" b="b"/>
              <a:pathLst>
                <a:path w="4987" h="2253" extrusionOk="0">
                  <a:moveTo>
                    <a:pt x="3776" y="0"/>
                  </a:moveTo>
                  <a:cubicBezTo>
                    <a:pt x="3697" y="0"/>
                    <a:pt x="3776" y="925"/>
                    <a:pt x="2755" y="1082"/>
                  </a:cubicBezTo>
                  <a:cubicBezTo>
                    <a:pt x="2685" y="1092"/>
                    <a:pt x="2617" y="1097"/>
                    <a:pt x="2553" y="1097"/>
                  </a:cubicBezTo>
                  <a:cubicBezTo>
                    <a:pt x="1668" y="1097"/>
                    <a:pt x="1234" y="194"/>
                    <a:pt x="1234" y="194"/>
                  </a:cubicBezTo>
                  <a:cubicBezTo>
                    <a:pt x="1234" y="194"/>
                    <a:pt x="1191" y="151"/>
                    <a:pt x="1111" y="151"/>
                  </a:cubicBezTo>
                  <a:cubicBezTo>
                    <a:pt x="1070" y="151"/>
                    <a:pt x="1020" y="162"/>
                    <a:pt x="962" y="194"/>
                  </a:cubicBezTo>
                  <a:cubicBezTo>
                    <a:pt x="791" y="291"/>
                    <a:pt x="694" y="462"/>
                    <a:pt x="347" y="559"/>
                  </a:cubicBezTo>
                  <a:cubicBezTo>
                    <a:pt x="1" y="657"/>
                    <a:pt x="79" y="675"/>
                    <a:pt x="310" y="906"/>
                  </a:cubicBezTo>
                  <a:cubicBezTo>
                    <a:pt x="496" y="1092"/>
                    <a:pt x="1434" y="2253"/>
                    <a:pt x="2763" y="2253"/>
                  </a:cubicBezTo>
                  <a:cubicBezTo>
                    <a:pt x="2951" y="2253"/>
                    <a:pt x="3147" y="2229"/>
                    <a:pt x="3351" y="2177"/>
                  </a:cubicBezTo>
                  <a:cubicBezTo>
                    <a:pt x="4986" y="1775"/>
                    <a:pt x="4797" y="523"/>
                    <a:pt x="4737" y="444"/>
                  </a:cubicBezTo>
                  <a:cubicBezTo>
                    <a:pt x="4700" y="389"/>
                    <a:pt x="3873" y="0"/>
                    <a:pt x="3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6192018" y="2034350"/>
              <a:ext cx="652558" cy="323409"/>
            </a:xfrm>
            <a:custGeom>
              <a:avLst/>
              <a:gdLst/>
              <a:ahLst/>
              <a:cxnLst/>
              <a:rect l="l" t="t" r="r" b="b"/>
              <a:pathLst>
                <a:path w="4774" h="2366" extrusionOk="0">
                  <a:moveTo>
                    <a:pt x="3771" y="116"/>
                  </a:moveTo>
                  <a:cubicBezTo>
                    <a:pt x="3790" y="135"/>
                    <a:pt x="3831" y="153"/>
                    <a:pt x="3868" y="153"/>
                  </a:cubicBezTo>
                  <a:cubicBezTo>
                    <a:pt x="3965" y="190"/>
                    <a:pt x="4081" y="250"/>
                    <a:pt x="4196" y="306"/>
                  </a:cubicBezTo>
                  <a:cubicBezTo>
                    <a:pt x="4293" y="347"/>
                    <a:pt x="4409" y="403"/>
                    <a:pt x="4506" y="445"/>
                  </a:cubicBezTo>
                  <a:cubicBezTo>
                    <a:pt x="4543" y="481"/>
                    <a:pt x="4580" y="500"/>
                    <a:pt x="4598" y="500"/>
                  </a:cubicBezTo>
                  <a:cubicBezTo>
                    <a:pt x="4621" y="518"/>
                    <a:pt x="4640" y="537"/>
                    <a:pt x="4640" y="537"/>
                  </a:cubicBezTo>
                  <a:cubicBezTo>
                    <a:pt x="4640" y="560"/>
                    <a:pt x="4658" y="579"/>
                    <a:pt x="4658" y="597"/>
                  </a:cubicBezTo>
                  <a:lnTo>
                    <a:pt x="4658" y="749"/>
                  </a:lnTo>
                  <a:cubicBezTo>
                    <a:pt x="4658" y="865"/>
                    <a:pt x="4640" y="1041"/>
                    <a:pt x="4580" y="1230"/>
                  </a:cubicBezTo>
                  <a:cubicBezTo>
                    <a:pt x="4427" y="1577"/>
                    <a:pt x="4081" y="1983"/>
                    <a:pt x="3291" y="2196"/>
                  </a:cubicBezTo>
                  <a:cubicBezTo>
                    <a:pt x="3098" y="2241"/>
                    <a:pt x="2913" y="2261"/>
                    <a:pt x="2734" y="2261"/>
                  </a:cubicBezTo>
                  <a:cubicBezTo>
                    <a:pt x="2162" y="2261"/>
                    <a:pt x="1666" y="2053"/>
                    <a:pt x="1271" y="1789"/>
                  </a:cubicBezTo>
                  <a:cubicBezTo>
                    <a:pt x="999" y="1618"/>
                    <a:pt x="786" y="1424"/>
                    <a:pt x="615" y="1272"/>
                  </a:cubicBezTo>
                  <a:cubicBezTo>
                    <a:pt x="463" y="1096"/>
                    <a:pt x="347" y="981"/>
                    <a:pt x="287" y="925"/>
                  </a:cubicBezTo>
                  <a:cubicBezTo>
                    <a:pt x="232" y="865"/>
                    <a:pt x="172" y="828"/>
                    <a:pt x="153" y="791"/>
                  </a:cubicBezTo>
                  <a:lnTo>
                    <a:pt x="116" y="749"/>
                  </a:lnTo>
                  <a:cubicBezTo>
                    <a:pt x="116" y="731"/>
                    <a:pt x="116" y="731"/>
                    <a:pt x="135" y="731"/>
                  </a:cubicBezTo>
                  <a:cubicBezTo>
                    <a:pt x="153" y="713"/>
                    <a:pt x="209" y="694"/>
                    <a:pt x="306" y="676"/>
                  </a:cubicBezTo>
                  <a:cubicBezTo>
                    <a:pt x="671" y="579"/>
                    <a:pt x="786" y="384"/>
                    <a:pt x="943" y="287"/>
                  </a:cubicBezTo>
                  <a:cubicBezTo>
                    <a:pt x="976" y="266"/>
                    <a:pt x="1010" y="257"/>
                    <a:pt x="1040" y="257"/>
                  </a:cubicBezTo>
                  <a:cubicBezTo>
                    <a:pt x="1061" y="257"/>
                    <a:pt x="1081" y="261"/>
                    <a:pt x="1096" y="269"/>
                  </a:cubicBezTo>
                  <a:cubicBezTo>
                    <a:pt x="1133" y="269"/>
                    <a:pt x="1133" y="287"/>
                    <a:pt x="1133" y="287"/>
                  </a:cubicBezTo>
                  <a:cubicBezTo>
                    <a:pt x="1156" y="306"/>
                    <a:pt x="1271" y="537"/>
                    <a:pt x="1521" y="791"/>
                  </a:cubicBezTo>
                  <a:cubicBezTo>
                    <a:pt x="1731" y="1001"/>
                    <a:pt x="2048" y="1197"/>
                    <a:pt x="2453" y="1197"/>
                  </a:cubicBezTo>
                  <a:cubicBezTo>
                    <a:pt x="2531" y="1197"/>
                    <a:pt x="2611" y="1190"/>
                    <a:pt x="2695" y="1175"/>
                  </a:cubicBezTo>
                  <a:cubicBezTo>
                    <a:pt x="3235" y="1096"/>
                    <a:pt x="3485" y="828"/>
                    <a:pt x="3600" y="560"/>
                  </a:cubicBezTo>
                  <a:cubicBezTo>
                    <a:pt x="3656" y="421"/>
                    <a:pt x="3697" y="306"/>
                    <a:pt x="3716" y="213"/>
                  </a:cubicBezTo>
                  <a:cubicBezTo>
                    <a:pt x="3734" y="172"/>
                    <a:pt x="3734" y="135"/>
                    <a:pt x="3734" y="116"/>
                  </a:cubicBezTo>
                  <a:close/>
                  <a:moveTo>
                    <a:pt x="3716" y="1"/>
                  </a:moveTo>
                  <a:cubicBezTo>
                    <a:pt x="3697" y="1"/>
                    <a:pt x="3674" y="19"/>
                    <a:pt x="3656" y="38"/>
                  </a:cubicBezTo>
                  <a:cubicBezTo>
                    <a:pt x="3656" y="56"/>
                    <a:pt x="3637" y="56"/>
                    <a:pt x="3637" y="75"/>
                  </a:cubicBezTo>
                  <a:cubicBezTo>
                    <a:pt x="3637" y="116"/>
                    <a:pt x="3619" y="135"/>
                    <a:pt x="3619" y="190"/>
                  </a:cubicBezTo>
                  <a:cubicBezTo>
                    <a:pt x="3600" y="269"/>
                    <a:pt x="3559" y="384"/>
                    <a:pt x="3503" y="518"/>
                  </a:cubicBezTo>
                  <a:cubicBezTo>
                    <a:pt x="3406" y="749"/>
                    <a:pt x="3175" y="999"/>
                    <a:pt x="2695" y="1078"/>
                  </a:cubicBezTo>
                  <a:cubicBezTo>
                    <a:pt x="2622" y="1089"/>
                    <a:pt x="2553" y="1094"/>
                    <a:pt x="2486" y="1094"/>
                  </a:cubicBezTo>
                  <a:cubicBezTo>
                    <a:pt x="2091" y="1094"/>
                    <a:pt x="1792" y="910"/>
                    <a:pt x="1595" y="713"/>
                  </a:cubicBezTo>
                  <a:cubicBezTo>
                    <a:pt x="1345" y="481"/>
                    <a:pt x="1230" y="232"/>
                    <a:pt x="1230" y="232"/>
                  </a:cubicBezTo>
                  <a:lnTo>
                    <a:pt x="1211" y="213"/>
                  </a:lnTo>
                  <a:cubicBezTo>
                    <a:pt x="1211" y="213"/>
                    <a:pt x="1174" y="172"/>
                    <a:pt x="1114" y="153"/>
                  </a:cubicBezTo>
                  <a:cubicBezTo>
                    <a:pt x="1059" y="153"/>
                    <a:pt x="980" y="153"/>
                    <a:pt x="883" y="213"/>
                  </a:cubicBezTo>
                  <a:cubicBezTo>
                    <a:pt x="694" y="306"/>
                    <a:pt x="615" y="481"/>
                    <a:pt x="269" y="579"/>
                  </a:cubicBezTo>
                  <a:cubicBezTo>
                    <a:pt x="190" y="597"/>
                    <a:pt x="135" y="615"/>
                    <a:pt x="75" y="634"/>
                  </a:cubicBezTo>
                  <a:cubicBezTo>
                    <a:pt x="56" y="652"/>
                    <a:pt x="38" y="652"/>
                    <a:pt x="19" y="676"/>
                  </a:cubicBezTo>
                  <a:cubicBezTo>
                    <a:pt x="1" y="694"/>
                    <a:pt x="1" y="731"/>
                    <a:pt x="1" y="749"/>
                  </a:cubicBezTo>
                  <a:cubicBezTo>
                    <a:pt x="1" y="791"/>
                    <a:pt x="38" y="828"/>
                    <a:pt x="75" y="865"/>
                  </a:cubicBezTo>
                  <a:lnTo>
                    <a:pt x="209" y="999"/>
                  </a:lnTo>
                  <a:cubicBezTo>
                    <a:pt x="269" y="1041"/>
                    <a:pt x="384" y="1175"/>
                    <a:pt x="555" y="1346"/>
                  </a:cubicBezTo>
                  <a:cubicBezTo>
                    <a:pt x="712" y="1503"/>
                    <a:pt x="943" y="1692"/>
                    <a:pt x="1211" y="1886"/>
                  </a:cubicBezTo>
                  <a:cubicBezTo>
                    <a:pt x="1621" y="2148"/>
                    <a:pt x="2138" y="2366"/>
                    <a:pt x="2724" y="2366"/>
                  </a:cubicBezTo>
                  <a:cubicBezTo>
                    <a:pt x="2913" y="2366"/>
                    <a:pt x="3108" y="2343"/>
                    <a:pt x="3309" y="2293"/>
                  </a:cubicBezTo>
                  <a:cubicBezTo>
                    <a:pt x="4136" y="2080"/>
                    <a:pt x="4524" y="1655"/>
                    <a:pt x="4677" y="1272"/>
                  </a:cubicBezTo>
                  <a:cubicBezTo>
                    <a:pt x="4755" y="1078"/>
                    <a:pt x="4774" y="883"/>
                    <a:pt x="4774" y="749"/>
                  </a:cubicBezTo>
                  <a:cubicBezTo>
                    <a:pt x="4774" y="676"/>
                    <a:pt x="4755" y="615"/>
                    <a:pt x="4755" y="579"/>
                  </a:cubicBezTo>
                  <a:cubicBezTo>
                    <a:pt x="4755" y="560"/>
                    <a:pt x="4755" y="537"/>
                    <a:pt x="4737" y="518"/>
                  </a:cubicBezTo>
                  <a:cubicBezTo>
                    <a:pt x="4737" y="500"/>
                    <a:pt x="4737" y="481"/>
                    <a:pt x="4714" y="481"/>
                  </a:cubicBezTo>
                  <a:cubicBezTo>
                    <a:pt x="4695" y="445"/>
                    <a:pt x="4677" y="445"/>
                    <a:pt x="4658" y="421"/>
                  </a:cubicBezTo>
                  <a:cubicBezTo>
                    <a:pt x="4621" y="403"/>
                    <a:pt x="4580" y="384"/>
                    <a:pt x="4543" y="366"/>
                  </a:cubicBezTo>
                  <a:cubicBezTo>
                    <a:pt x="4464" y="306"/>
                    <a:pt x="4349" y="250"/>
                    <a:pt x="4233" y="213"/>
                  </a:cubicBezTo>
                  <a:cubicBezTo>
                    <a:pt x="4118" y="153"/>
                    <a:pt x="4002" y="98"/>
                    <a:pt x="3905" y="56"/>
                  </a:cubicBezTo>
                  <a:cubicBezTo>
                    <a:pt x="3868" y="38"/>
                    <a:pt x="3831" y="38"/>
                    <a:pt x="3790" y="19"/>
                  </a:cubicBezTo>
                  <a:cubicBezTo>
                    <a:pt x="3771" y="19"/>
                    <a:pt x="3753" y="1"/>
                    <a:pt x="37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6797147" y="3315963"/>
              <a:ext cx="121381" cy="510400"/>
            </a:xfrm>
            <a:custGeom>
              <a:avLst/>
              <a:gdLst/>
              <a:ahLst/>
              <a:cxnLst/>
              <a:rect l="l" t="t" r="r" b="b"/>
              <a:pathLst>
                <a:path w="888" h="3734" extrusionOk="0">
                  <a:moveTo>
                    <a:pt x="656" y="0"/>
                  </a:moveTo>
                  <a:lnTo>
                    <a:pt x="0" y="268"/>
                  </a:lnTo>
                  <a:cubicBezTo>
                    <a:pt x="0" y="268"/>
                    <a:pt x="402" y="3429"/>
                    <a:pt x="425" y="3618"/>
                  </a:cubicBezTo>
                  <a:cubicBezTo>
                    <a:pt x="444" y="3715"/>
                    <a:pt x="656" y="3733"/>
                    <a:pt x="864" y="3733"/>
                  </a:cubicBezTo>
                  <a:lnTo>
                    <a:pt x="887" y="3715"/>
                  </a:lnTo>
                  <a:cubicBezTo>
                    <a:pt x="887" y="3715"/>
                    <a:pt x="749" y="1982"/>
                    <a:pt x="749" y="1174"/>
                  </a:cubicBezTo>
                  <a:cubicBezTo>
                    <a:pt x="749" y="615"/>
                    <a:pt x="693" y="213"/>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6788945" y="3305164"/>
              <a:ext cx="137100" cy="529400"/>
            </a:xfrm>
            <a:custGeom>
              <a:avLst/>
              <a:gdLst/>
              <a:ahLst/>
              <a:cxnLst/>
              <a:rect l="l" t="t" r="r" b="b"/>
              <a:pathLst>
                <a:path w="1003" h="3873" extrusionOk="0">
                  <a:moveTo>
                    <a:pt x="675" y="158"/>
                  </a:moveTo>
                  <a:cubicBezTo>
                    <a:pt x="716" y="366"/>
                    <a:pt x="772" y="754"/>
                    <a:pt x="753" y="1253"/>
                  </a:cubicBezTo>
                  <a:cubicBezTo>
                    <a:pt x="753" y="2043"/>
                    <a:pt x="887" y="3679"/>
                    <a:pt x="887" y="3757"/>
                  </a:cubicBezTo>
                  <a:lnTo>
                    <a:pt x="638" y="3757"/>
                  </a:lnTo>
                  <a:cubicBezTo>
                    <a:pt x="601" y="3739"/>
                    <a:pt x="578" y="3739"/>
                    <a:pt x="559" y="3715"/>
                  </a:cubicBezTo>
                  <a:cubicBezTo>
                    <a:pt x="541" y="3715"/>
                    <a:pt x="541" y="3697"/>
                    <a:pt x="541" y="3697"/>
                  </a:cubicBezTo>
                  <a:cubicBezTo>
                    <a:pt x="522" y="3508"/>
                    <a:pt x="116" y="444"/>
                    <a:pt x="116" y="389"/>
                  </a:cubicBezTo>
                  <a:lnTo>
                    <a:pt x="675" y="158"/>
                  </a:lnTo>
                  <a:close/>
                  <a:moveTo>
                    <a:pt x="753" y="1"/>
                  </a:moveTo>
                  <a:lnTo>
                    <a:pt x="693" y="42"/>
                  </a:lnTo>
                  <a:lnTo>
                    <a:pt x="0" y="310"/>
                  </a:lnTo>
                  <a:lnTo>
                    <a:pt x="0" y="347"/>
                  </a:lnTo>
                  <a:cubicBezTo>
                    <a:pt x="0" y="347"/>
                    <a:pt x="407" y="3508"/>
                    <a:pt x="444" y="3715"/>
                  </a:cubicBezTo>
                  <a:cubicBezTo>
                    <a:pt x="444" y="3757"/>
                    <a:pt x="462" y="3794"/>
                    <a:pt x="504" y="3812"/>
                  </a:cubicBezTo>
                  <a:cubicBezTo>
                    <a:pt x="541" y="3831"/>
                    <a:pt x="578" y="3831"/>
                    <a:pt x="619" y="3854"/>
                  </a:cubicBezTo>
                  <a:cubicBezTo>
                    <a:pt x="716" y="3873"/>
                    <a:pt x="832" y="3873"/>
                    <a:pt x="924" y="3873"/>
                  </a:cubicBezTo>
                  <a:lnTo>
                    <a:pt x="947" y="3873"/>
                  </a:lnTo>
                  <a:lnTo>
                    <a:pt x="1003" y="3831"/>
                  </a:lnTo>
                  <a:lnTo>
                    <a:pt x="1003" y="3794"/>
                  </a:lnTo>
                  <a:cubicBezTo>
                    <a:pt x="1003" y="3794"/>
                    <a:pt x="869" y="2061"/>
                    <a:pt x="869" y="1253"/>
                  </a:cubicBezTo>
                  <a:cubicBezTo>
                    <a:pt x="869" y="694"/>
                    <a:pt x="809" y="292"/>
                    <a:pt x="772" y="79"/>
                  </a:cubicBezTo>
                  <a:lnTo>
                    <a:pt x="75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6226191" y="2448387"/>
              <a:ext cx="889442" cy="852399"/>
            </a:xfrm>
            <a:custGeom>
              <a:avLst/>
              <a:gdLst/>
              <a:ahLst/>
              <a:cxnLst/>
              <a:rect l="l" t="t" r="r" b="b"/>
              <a:pathLst>
                <a:path w="6507" h="6236" extrusionOk="0">
                  <a:moveTo>
                    <a:pt x="5024" y="1"/>
                  </a:moveTo>
                  <a:cubicBezTo>
                    <a:pt x="4709" y="1"/>
                    <a:pt x="4135" y="31"/>
                    <a:pt x="3290" y="188"/>
                  </a:cubicBezTo>
                  <a:cubicBezTo>
                    <a:pt x="1904" y="456"/>
                    <a:pt x="924" y="802"/>
                    <a:pt x="924" y="802"/>
                  </a:cubicBezTo>
                  <a:cubicBezTo>
                    <a:pt x="924" y="802"/>
                    <a:pt x="1308" y="2997"/>
                    <a:pt x="1345" y="3515"/>
                  </a:cubicBezTo>
                  <a:cubicBezTo>
                    <a:pt x="1405" y="4018"/>
                    <a:pt x="1271" y="4827"/>
                    <a:pt x="980" y="4924"/>
                  </a:cubicBezTo>
                  <a:cubicBezTo>
                    <a:pt x="712" y="5039"/>
                    <a:pt x="231" y="5039"/>
                    <a:pt x="213" y="5095"/>
                  </a:cubicBezTo>
                  <a:cubicBezTo>
                    <a:pt x="171" y="5173"/>
                    <a:pt x="56" y="5617"/>
                    <a:pt x="37" y="5709"/>
                  </a:cubicBezTo>
                  <a:cubicBezTo>
                    <a:pt x="0" y="5806"/>
                    <a:pt x="97" y="5825"/>
                    <a:pt x="712" y="6056"/>
                  </a:cubicBezTo>
                  <a:cubicBezTo>
                    <a:pt x="1021" y="6172"/>
                    <a:pt x="1354" y="6236"/>
                    <a:pt x="1821" y="6236"/>
                  </a:cubicBezTo>
                  <a:cubicBezTo>
                    <a:pt x="2285" y="6236"/>
                    <a:pt x="2880" y="6173"/>
                    <a:pt x="3715" y="6038"/>
                  </a:cubicBezTo>
                  <a:cubicBezTo>
                    <a:pt x="5388" y="5788"/>
                    <a:pt x="6488" y="5095"/>
                    <a:pt x="6506" y="4882"/>
                  </a:cubicBezTo>
                  <a:cubicBezTo>
                    <a:pt x="6506" y="4670"/>
                    <a:pt x="6257" y="3940"/>
                    <a:pt x="6141" y="3824"/>
                  </a:cubicBezTo>
                  <a:cubicBezTo>
                    <a:pt x="6044" y="3709"/>
                    <a:pt x="5850" y="3824"/>
                    <a:pt x="5716" y="3478"/>
                  </a:cubicBezTo>
                  <a:cubicBezTo>
                    <a:pt x="5582" y="3131"/>
                    <a:pt x="5314" y="12"/>
                    <a:pt x="5314" y="12"/>
                  </a:cubicBezTo>
                  <a:cubicBezTo>
                    <a:pt x="5314" y="12"/>
                    <a:pt x="5218" y="1"/>
                    <a:pt x="5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6223594" y="2442372"/>
              <a:ext cx="900240" cy="866341"/>
            </a:xfrm>
            <a:custGeom>
              <a:avLst/>
              <a:gdLst/>
              <a:ahLst/>
              <a:cxnLst/>
              <a:rect l="l" t="t" r="r" b="b"/>
              <a:pathLst>
                <a:path w="6586" h="6338" extrusionOk="0">
                  <a:moveTo>
                    <a:pt x="4829" y="93"/>
                  </a:moveTo>
                  <a:cubicBezTo>
                    <a:pt x="5139" y="93"/>
                    <a:pt x="5254" y="116"/>
                    <a:pt x="5291" y="116"/>
                  </a:cubicBezTo>
                  <a:cubicBezTo>
                    <a:pt x="5291" y="153"/>
                    <a:pt x="5351" y="865"/>
                    <a:pt x="5430" y="1673"/>
                  </a:cubicBezTo>
                  <a:cubicBezTo>
                    <a:pt x="5467" y="2080"/>
                    <a:pt x="5522" y="2501"/>
                    <a:pt x="5564" y="2847"/>
                  </a:cubicBezTo>
                  <a:cubicBezTo>
                    <a:pt x="5582" y="3023"/>
                    <a:pt x="5601" y="3175"/>
                    <a:pt x="5619" y="3291"/>
                  </a:cubicBezTo>
                  <a:cubicBezTo>
                    <a:pt x="5638" y="3406"/>
                    <a:pt x="5661" y="3485"/>
                    <a:pt x="5680" y="3540"/>
                  </a:cubicBezTo>
                  <a:cubicBezTo>
                    <a:pt x="5753" y="3734"/>
                    <a:pt x="5850" y="3813"/>
                    <a:pt x="5947" y="3831"/>
                  </a:cubicBezTo>
                  <a:cubicBezTo>
                    <a:pt x="5984" y="3850"/>
                    <a:pt x="6026" y="3850"/>
                    <a:pt x="6063" y="3868"/>
                  </a:cubicBezTo>
                  <a:cubicBezTo>
                    <a:pt x="6081" y="3868"/>
                    <a:pt x="6100" y="3887"/>
                    <a:pt x="6123" y="3905"/>
                  </a:cubicBezTo>
                  <a:cubicBezTo>
                    <a:pt x="6142" y="3928"/>
                    <a:pt x="6179" y="3984"/>
                    <a:pt x="6215" y="4081"/>
                  </a:cubicBezTo>
                  <a:cubicBezTo>
                    <a:pt x="6257" y="4159"/>
                    <a:pt x="6294" y="4275"/>
                    <a:pt x="6331" y="4390"/>
                  </a:cubicBezTo>
                  <a:cubicBezTo>
                    <a:pt x="6373" y="4483"/>
                    <a:pt x="6410" y="4598"/>
                    <a:pt x="6428" y="4695"/>
                  </a:cubicBezTo>
                  <a:cubicBezTo>
                    <a:pt x="6447" y="4792"/>
                    <a:pt x="6470" y="4889"/>
                    <a:pt x="6470" y="4926"/>
                  </a:cubicBezTo>
                  <a:cubicBezTo>
                    <a:pt x="6470" y="4926"/>
                    <a:pt x="6447" y="4968"/>
                    <a:pt x="6428" y="5005"/>
                  </a:cubicBezTo>
                  <a:cubicBezTo>
                    <a:pt x="6391" y="5023"/>
                    <a:pt x="6354" y="5083"/>
                    <a:pt x="6276" y="5120"/>
                  </a:cubicBezTo>
                  <a:cubicBezTo>
                    <a:pt x="6160" y="5217"/>
                    <a:pt x="5966" y="5333"/>
                    <a:pt x="5716" y="5448"/>
                  </a:cubicBezTo>
                  <a:cubicBezTo>
                    <a:pt x="5236" y="5680"/>
                    <a:pt x="4561" y="5911"/>
                    <a:pt x="3734" y="6045"/>
                  </a:cubicBezTo>
                  <a:cubicBezTo>
                    <a:pt x="2879" y="6172"/>
                    <a:pt x="2276" y="6234"/>
                    <a:pt x="1810" y="6234"/>
                  </a:cubicBezTo>
                  <a:cubicBezTo>
                    <a:pt x="1362" y="6234"/>
                    <a:pt x="1042" y="6176"/>
                    <a:pt x="749" y="6063"/>
                  </a:cubicBezTo>
                  <a:cubicBezTo>
                    <a:pt x="440" y="5948"/>
                    <a:pt x="269" y="5869"/>
                    <a:pt x="172" y="5832"/>
                  </a:cubicBezTo>
                  <a:cubicBezTo>
                    <a:pt x="135" y="5814"/>
                    <a:pt x="116" y="5795"/>
                    <a:pt x="93" y="5795"/>
                  </a:cubicBezTo>
                  <a:lnTo>
                    <a:pt x="93" y="5777"/>
                  </a:lnTo>
                  <a:cubicBezTo>
                    <a:pt x="116" y="5716"/>
                    <a:pt x="153" y="5582"/>
                    <a:pt x="190" y="5448"/>
                  </a:cubicBezTo>
                  <a:cubicBezTo>
                    <a:pt x="232" y="5314"/>
                    <a:pt x="269" y="5176"/>
                    <a:pt x="269" y="5157"/>
                  </a:cubicBezTo>
                  <a:lnTo>
                    <a:pt x="324" y="5157"/>
                  </a:lnTo>
                  <a:cubicBezTo>
                    <a:pt x="384" y="5139"/>
                    <a:pt x="440" y="5139"/>
                    <a:pt x="518" y="5120"/>
                  </a:cubicBezTo>
                  <a:cubicBezTo>
                    <a:pt x="694" y="5102"/>
                    <a:pt x="883" y="5083"/>
                    <a:pt x="1017" y="5023"/>
                  </a:cubicBezTo>
                  <a:cubicBezTo>
                    <a:pt x="1114" y="4986"/>
                    <a:pt x="1174" y="4908"/>
                    <a:pt x="1230" y="4792"/>
                  </a:cubicBezTo>
                  <a:cubicBezTo>
                    <a:pt x="1290" y="4695"/>
                    <a:pt x="1327" y="4561"/>
                    <a:pt x="1364" y="4427"/>
                  </a:cubicBezTo>
                  <a:cubicBezTo>
                    <a:pt x="1424" y="4136"/>
                    <a:pt x="1442" y="3813"/>
                    <a:pt x="1424" y="3540"/>
                  </a:cubicBezTo>
                  <a:cubicBezTo>
                    <a:pt x="1405" y="3291"/>
                    <a:pt x="1290" y="2616"/>
                    <a:pt x="1193" y="2002"/>
                  </a:cubicBezTo>
                  <a:cubicBezTo>
                    <a:pt x="1096" y="1405"/>
                    <a:pt x="999" y="925"/>
                    <a:pt x="999" y="883"/>
                  </a:cubicBezTo>
                  <a:cubicBezTo>
                    <a:pt x="1040" y="865"/>
                    <a:pt x="1965" y="537"/>
                    <a:pt x="3309" y="287"/>
                  </a:cubicBezTo>
                  <a:cubicBezTo>
                    <a:pt x="4002" y="153"/>
                    <a:pt x="4506" y="116"/>
                    <a:pt x="4829" y="93"/>
                  </a:cubicBezTo>
                  <a:close/>
                  <a:moveTo>
                    <a:pt x="4829" y="1"/>
                  </a:moveTo>
                  <a:cubicBezTo>
                    <a:pt x="4506" y="19"/>
                    <a:pt x="3984" y="56"/>
                    <a:pt x="3291" y="190"/>
                  </a:cubicBezTo>
                  <a:cubicBezTo>
                    <a:pt x="1904" y="440"/>
                    <a:pt x="925" y="786"/>
                    <a:pt x="925" y="786"/>
                  </a:cubicBezTo>
                  <a:lnTo>
                    <a:pt x="883" y="809"/>
                  </a:lnTo>
                  <a:lnTo>
                    <a:pt x="883" y="846"/>
                  </a:lnTo>
                  <a:cubicBezTo>
                    <a:pt x="883" y="846"/>
                    <a:pt x="980" y="1405"/>
                    <a:pt x="1077" y="2020"/>
                  </a:cubicBezTo>
                  <a:cubicBezTo>
                    <a:pt x="1193" y="2635"/>
                    <a:pt x="1290" y="3309"/>
                    <a:pt x="1327" y="3559"/>
                  </a:cubicBezTo>
                  <a:cubicBezTo>
                    <a:pt x="1345" y="3813"/>
                    <a:pt x="1327" y="4136"/>
                    <a:pt x="1271" y="4409"/>
                  </a:cubicBezTo>
                  <a:cubicBezTo>
                    <a:pt x="1230" y="4543"/>
                    <a:pt x="1193" y="4658"/>
                    <a:pt x="1133" y="4755"/>
                  </a:cubicBezTo>
                  <a:cubicBezTo>
                    <a:pt x="1096" y="4852"/>
                    <a:pt x="1040" y="4908"/>
                    <a:pt x="980" y="4926"/>
                  </a:cubicBezTo>
                  <a:cubicBezTo>
                    <a:pt x="865" y="4968"/>
                    <a:pt x="671" y="5005"/>
                    <a:pt x="518" y="5023"/>
                  </a:cubicBezTo>
                  <a:cubicBezTo>
                    <a:pt x="440" y="5023"/>
                    <a:pt x="366" y="5042"/>
                    <a:pt x="306" y="5042"/>
                  </a:cubicBezTo>
                  <a:cubicBezTo>
                    <a:pt x="287" y="5060"/>
                    <a:pt x="250" y="5060"/>
                    <a:pt x="232" y="5060"/>
                  </a:cubicBezTo>
                  <a:cubicBezTo>
                    <a:pt x="209" y="5083"/>
                    <a:pt x="190" y="5102"/>
                    <a:pt x="172" y="5120"/>
                  </a:cubicBezTo>
                  <a:cubicBezTo>
                    <a:pt x="153" y="5176"/>
                    <a:pt x="135" y="5291"/>
                    <a:pt x="93" y="5430"/>
                  </a:cubicBezTo>
                  <a:cubicBezTo>
                    <a:pt x="56" y="5564"/>
                    <a:pt x="19" y="5698"/>
                    <a:pt x="1" y="5735"/>
                  </a:cubicBezTo>
                  <a:cubicBezTo>
                    <a:pt x="1" y="5777"/>
                    <a:pt x="1" y="5814"/>
                    <a:pt x="19" y="5850"/>
                  </a:cubicBezTo>
                  <a:cubicBezTo>
                    <a:pt x="38" y="5892"/>
                    <a:pt x="75" y="5911"/>
                    <a:pt x="135" y="5929"/>
                  </a:cubicBezTo>
                  <a:cubicBezTo>
                    <a:pt x="232" y="5984"/>
                    <a:pt x="403" y="6045"/>
                    <a:pt x="712" y="6160"/>
                  </a:cubicBezTo>
                  <a:cubicBezTo>
                    <a:pt x="1020" y="6276"/>
                    <a:pt x="1356" y="6338"/>
                    <a:pt x="1825" y="6338"/>
                  </a:cubicBezTo>
                  <a:cubicBezTo>
                    <a:pt x="2294" y="6338"/>
                    <a:pt x="2896" y="6276"/>
                    <a:pt x="3734" y="6142"/>
                  </a:cubicBezTo>
                  <a:cubicBezTo>
                    <a:pt x="4580" y="6008"/>
                    <a:pt x="5273" y="5777"/>
                    <a:pt x="5777" y="5546"/>
                  </a:cubicBezTo>
                  <a:cubicBezTo>
                    <a:pt x="6026" y="5430"/>
                    <a:pt x="6215" y="5314"/>
                    <a:pt x="6354" y="5199"/>
                  </a:cubicBezTo>
                  <a:cubicBezTo>
                    <a:pt x="6410" y="5157"/>
                    <a:pt x="6470" y="5102"/>
                    <a:pt x="6507" y="5060"/>
                  </a:cubicBezTo>
                  <a:cubicBezTo>
                    <a:pt x="6544" y="5023"/>
                    <a:pt x="6562" y="4986"/>
                    <a:pt x="6562" y="4926"/>
                  </a:cubicBezTo>
                  <a:cubicBezTo>
                    <a:pt x="6585" y="4871"/>
                    <a:pt x="6562" y="4774"/>
                    <a:pt x="6525" y="4677"/>
                  </a:cubicBezTo>
                  <a:cubicBezTo>
                    <a:pt x="6507" y="4580"/>
                    <a:pt x="6470" y="4464"/>
                    <a:pt x="6428" y="4349"/>
                  </a:cubicBezTo>
                  <a:cubicBezTo>
                    <a:pt x="6391" y="4233"/>
                    <a:pt x="6354" y="4118"/>
                    <a:pt x="6313" y="4021"/>
                  </a:cubicBezTo>
                  <a:cubicBezTo>
                    <a:pt x="6276" y="3947"/>
                    <a:pt x="6239" y="3868"/>
                    <a:pt x="6197" y="3831"/>
                  </a:cubicBezTo>
                  <a:cubicBezTo>
                    <a:pt x="6160" y="3790"/>
                    <a:pt x="6123" y="3771"/>
                    <a:pt x="6081" y="3753"/>
                  </a:cubicBezTo>
                  <a:cubicBezTo>
                    <a:pt x="6045" y="3753"/>
                    <a:pt x="6008" y="3753"/>
                    <a:pt x="5966" y="3734"/>
                  </a:cubicBezTo>
                  <a:cubicBezTo>
                    <a:pt x="5911" y="3716"/>
                    <a:pt x="5850" y="3674"/>
                    <a:pt x="5777" y="3503"/>
                  </a:cubicBezTo>
                  <a:cubicBezTo>
                    <a:pt x="5777" y="3485"/>
                    <a:pt x="5753" y="3388"/>
                    <a:pt x="5735" y="3272"/>
                  </a:cubicBezTo>
                  <a:cubicBezTo>
                    <a:pt x="5716" y="3157"/>
                    <a:pt x="5698" y="3004"/>
                    <a:pt x="5680" y="2829"/>
                  </a:cubicBezTo>
                  <a:cubicBezTo>
                    <a:pt x="5619" y="2482"/>
                    <a:pt x="5582" y="2080"/>
                    <a:pt x="5546" y="1655"/>
                  </a:cubicBezTo>
                  <a:cubicBezTo>
                    <a:pt x="5448" y="846"/>
                    <a:pt x="5388" y="56"/>
                    <a:pt x="5388" y="56"/>
                  </a:cubicBezTo>
                  <a:lnTo>
                    <a:pt x="5388" y="19"/>
                  </a:lnTo>
                  <a:lnTo>
                    <a:pt x="5333" y="19"/>
                  </a:lnTo>
                  <a:cubicBezTo>
                    <a:pt x="5333" y="19"/>
                    <a:pt x="5176" y="1"/>
                    <a:pt x="48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6352493" y="2450027"/>
              <a:ext cx="607724" cy="210366"/>
            </a:xfrm>
            <a:custGeom>
              <a:avLst/>
              <a:gdLst/>
              <a:ahLst/>
              <a:cxnLst/>
              <a:rect l="l" t="t" r="r" b="b"/>
              <a:pathLst>
                <a:path w="4446" h="1539" extrusionOk="0">
                  <a:moveTo>
                    <a:pt x="4002" y="0"/>
                  </a:moveTo>
                  <a:cubicBezTo>
                    <a:pt x="3678" y="0"/>
                    <a:pt x="3138" y="37"/>
                    <a:pt x="2366" y="176"/>
                  </a:cubicBezTo>
                  <a:cubicBezTo>
                    <a:pt x="980" y="444"/>
                    <a:pt x="0" y="790"/>
                    <a:pt x="0" y="790"/>
                  </a:cubicBezTo>
                  <a:cubicBezTo>
                    <a:pt x="0" y="790"/>
                    <a:pt x="56" y="1118"/>
                    <a:pt x="134" y="1539"/>
                  </a:cubicBezTo>
                  <a:cubicBezTo>
                    <a:pt x="481" y="1423"/>
                    <a:pt x="1271" y="1174"/>
                    <a:pt x="2445" y="1003"/>
                  </a:cubicBezTo>
                  <a:cubicBezTo>
                    <a:pt x="3618" y="827"/>
                    <a:pt x="4196" y="753"/>
                    <a:pt x="4445" y="712"/>
                  </a:cubicBezTo>
                  <a:cubicBezTo>
                    <a:pt x="4408" y="310"/>
                    <a:pt x="4390" y="0"/>
                    <a:pt x="4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6344292" y="2442372"/>
              <a:ext cx="624127" cy="228819"/>
            </a:xfrm>
            <a:custGeom>
              <a:avLst/>
              <a:gdLst/>
              <a:ahLst/>
              <a:cxnLst/>
              <a:rect l="l" t="t" r="r" b="b"/>
              <a:pathLst>
                <a:path w="4566" h="1674" extrusionOk="0">
                  <a:moveTo>
                    <a:pt x="4062" y="93"/>
                  </a:moveTo>
                  <a:cubicBezTo>
                    <a:pt x="4293" y="93"/>
                    <a:pt x="4371" y="116"/>
                    <a:pt x="4408" y="116"/>
                  </a:cubicBezTo>
                  <a:cubicBezTo>
                    <a:pt x="4408" y="153"/>
                    <a:pt x="4431" y="384"/>
                    <a:pt x="4468" y="731"/>
                  </a:cubicBezTo>
                  <a:cubicBezTo>
                    <a:pt x="4200" y="768"/>
                    <a:pt x="3641" y="828"/>
                    <a:pt x="2505" y="999"/>
                  </a:cubicBezTo>
                  <a:cubicBezTo>
                    <a:pt x="1350" y="1174"/>
                    <a:pt x="596" y="1405"/>
                    <a:pt x="231" y="1539"/>
                  </a:cubicBezTo>
                  <a:cubicBezTo>
                    <a:pt x="176" y="1174"/>
                    <a:pt x="116" y="902"/>
                    <a:pt x="116" y="883"/>
                  </a:cubicBezTo>
                  <a:cubicBezTo>
                    <a:pt x="176" y="865"/>
                    <a:pt x="1100" y="537"/>
                    <a:pt x="2426" y="287"/>
                  </a:cubicBezTo>
                  <a:cubicBezTo>
                    <a:pt x="3198" y="135"/>
                    <a:pt x="3738" y="116"/>
                    <a:pt x="4062" y="93"/>
                  </a:cubicBezTo>
                  <a:close/>
                  <a:moveTo>
                    <a:pt x="4062" y="1"/>
                  </a:moveTo>
                  <a:cubicBezTo>
                    <a:pt x="3738" y="1"/>
                    <a:pt x="3179" y="38"/>
                    <a:pt x="2408" y="190"/>
                  </a:cubicBezTo>
                  <a:cubicBezTo>
                    <a:pt x="1021" y="440"/>
                    <a:pt x="42" y="786"/>
                    <a:pt x="42" y="786"/>
                  </a:cubicBezTo>
                  <a:lnTo>
                    <a:pt x="0" y="809"/>
                  </a:lnTo>
                  <a:lnTo>
                    <a:pt x="0" y="846"/>
                  </a:lnTo>
                  <a:cubicBezTo>
                    <a:pt x="0" y="846"/>
                    <a:pt x="60" y="1174"/>
                    <a:pt x="134" y="1618"/>
                  </a:cubicBezTo>
                  <a:lnTo>
                    <a:pt x="134" y="1673"/>
                  </a:lnTo>
                  <a:lnTo>
                    <a:pt x="194" y="1655"/>
                  </a:lnTo>
                  <a:cubicBezTo>
                    <a:pt x="559" y="1521"/>
                    <a:pt x="1350" y="1290"/>
                    <a:pt x="2523" y="1114"/>
                  </a:cubicBezTo>
                  <a:cubicBezTo>
                    <a:pt x="3678" y="925"/>
                    <a:pt x="4274" y="846"/>
                    <a:pt x="4524" y="828"/>
                  </a:cubicBezTo>
                  <a:lnTo>
                    <a:pt x="4565" y="828"/>
                  </a:lnTo>
                  <a:lnTo>
                    <a:pt x="4565" y="768"/>
                  </a:lnTo>
                  <a:cubicBezTo>
                    <a:pt x="4524" y="366"/>
                    <a:pt x="4505" y="56"/>
                    <a:pt x="4505" y="56"/>
                  </a:cubicBezTo>
                  <a:lnTo>
                    <a:pt x="4505" y="19"/>
                  </a:lnTo>
                  <a:lnTo>
                    <a:pt x="4450" y="19"/>
                  </a:lnTo>
                  <a:cubicBezTo>
                    <a:pt x="4450" y="19"/>
                    <a:pt x="4334" y="1"/>
                    <a:pt x="40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6163040" y="2146710"/>
              <a:ext cx="294430" cy="460372"/>
            </a:xfrm>
            <a:custGeom>
              <a:avLst/>
              <a:gdLst/>
              <a:ahLst/>
              <a:cxnLst/>
              <a:rect l="l" t="t" r="r" b="b"/>
              <a:pathLst>
                <a:path w="2154" h="3368" extrusionOk="0">
                  <a:moveTo>
                    <a:pt x="429" y="0"/>
                  </a:moveTo>
                  <a:cubicBezTo>
                    <a:pt x="342" y="0"/>
                    <a:pt x="250" y="18"/>
                    <a:pt x="171" y="61"/>
                  </a:cubicBezTo>
                  <a:cubicBezTo>
                    <a:pt x="0" y="159"/>
                    <a:pt x="19" y="353"/>
                    <a:pt x="19" y="353"/>
                  </a:cubicBezTo>
                  <a:cubicBezTo>
                    <a:pt x="19" y="353"/>
                    <a:pt x="42" y="344"/>
                    <a:pt x="83" y="344"/>
                  </a:cubicBezTo>
                  <a:cubicBezTo>
                    <a:pt x="234" y="344"/>
                    <a:pt x="633" y="464"/>
                    <a:pt x="1058" y="1586"/>
                  </a:cubicBezTo>
                  <a:cubicBezTo>
                    <a:pt x="1405" y="2469"/>
                    <a:pt x="1460" y="3240"/>
                    <a:pt x="1576" y="3319"/>
                  </a:cubicBezTo>
                  <a:cubicBezTo>
                    <a:pt x="1619" y="3353"/>
                    <a:pt x="1691" y="3367"/>
                    <a:pt x="1767" y="3367"/>
                  </a:cubicBezTo>
                  <a:cubicBezTo>
                    <a:pt x="1898" y="3367"/>
                    <a:pt x="2042" y="3327"/>
                    <a:pt x="2080" y="3277"/>
                  </a:cubicBezTo>
                  <a:cubicBezTo>
                    <a:pt x="2153" y="3222"/>
                    <a:pt x="1904" y="1794"/>
                    <a:pt x="1460" y="967"/>
                  </a:cubicBezTo>
                  <a:cubicBezTo>
                    <a:pt x="1040" y="140"/>
                    <a:pt x="712" y="43"/>
                    <a:pt x="596" y="25"/>
                  </a:cubicBezTo>
                  <a:cubicBezTo>
                    <a:pt x="548" y="9"/>
                    <a:pt x="490"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6165500" y="2192365"/>
              <a:ext cx="137" cy="2597"/>
            </a:xfrm>
            <a:custGeom>
              <a:avLst/>
              <a:gdLst/>
              <a:ahLst/>
              <a:cxnLst/>
              <a:rect l="l" t="t" r="r" b="b"/>
              <a:pathLst>
                <a:path w="1" h="19" extrusionOk="0">
                  <a:moveTo>
                    <a:pt x="1" y="0"/>
                  </a:moveTo>
                  <a:lnTo>
                    <a:pt x="1" y="19"/>
                  </a:lnTo>
                  <a:lnTo>
                    <a:pt x="1" y="19"/>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6183817" y="2194825"/>
              <a:ext cx="118920" cy="152956"/>
            </a:xfrm>
            <a:custGeom>
              <a:avLst/>
              <a:gdLst/>
              <a:ahLst/>
              <a:cxnLst/>
              <a:rect l="l" t="t" r="r" b="b"/>
              <a:pathLst>
                <a:path w="870" h="1119" extrusionOk="0">
                  <a:moveTo>
                    <a:pt x="1" y="1"/>
                  </a:moveTo>
                  <a:lnTo>
                    <a:pt x="1" y="1"/>
                  </a:lnTo>
                  <a:cubicBezTo>
                    <a:pt x="195" y="38"/>
                    <a:pt x="523" y="250"/>
                    <a:pt x="869" y="1119"/>
                  </a:cubicBezTo>
                  <a:cubicBezTo>
                    <a:pt x="523" y="250"/>
                    <a:pt x="195" y="38"/>
                    <a:pt x="1" y="1"/>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6173155" y="2192365"/>
              <a:ext cx="10799" cy="2597"/>
            </a:xfrm>
            <a:custGeom>
              <a:avLst/>
              <a:gdLst/>
              <a:ahLst/>
              <a:cxnLst/>
              <a:rect l="l" t="t" r="r" b="b"/>
              <a:pathLst>
                <a:path w="79" h="19" extrusionOk="0">
                  <a:moveTo>
                    <a:pt x="0" y="0"/>
                  </a:moveTo>
                  <a:lnTo>
                    <a:pt x="0" y="0"/>
                  </a:lnTo>
                  <a:cubicBezTo>
                    <a:pt x="23" y="0"/>
                    <a:pt x="42" y="0"/>
                    <a:pt x="79" y="19"/>
                  </a:cubicBezTo>
                  <a:lnTo>
                    <a:pt x="79" y="19"/>
                  </a:lnTo>
                  <a:cubicBezTo>
                    <a:pt x="42" y="0"/>
                    <a:pt x="23" y="0"/>
                    <a:pt x="0" y="0"/>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6352493" y="2508120"/>
              <a:ext cx="7655" cy="39230"/>
            </a:xfrm>
            <a:custGeom>
              <a:avLst/>
              <a:gdLst/>
              <a:ahLst/>
              <a:cxnLst/>
              <a:rect l="l" t="t" r="r" b="b"/>
              <a:pathLst>
                <a:path w="56" h="287" extrusionOk="0">
                  <a:moveTo>
                    <a:pt x="0" y="0"/>
                  </a:moveTo>
                  <a:cubicBezTo>
                    <a:pt x="19" y="97"/>
                    <a:pt x="37" y="190"/>
                    <a:pt x="56" y="287"/>
                  </a:cubicBezTo>
                  <a:lnTo>
                    <a:pt x="56" y="287"/>
                  </a:lnTo>
                  <a:cubicBezTo>
                    <a:pt x="37" y="190"/>
                    <a:pt x="19" y="97"/>
                    <a:pt x="0" y="0"/>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6360011" y="2547214"/>
              <a:ext cx="137" cy="137"/>
            </a:xfrm>
            <a:custGeom>
              <a:avLst/>
              <a:gdLst/>
              <a:ahLst/>
              <a:cxnLst/>
              <a:rect l="l" t="t" r="r" b="b"/>
              <a:pathLst>
                <a:path w="1" h="1" extrusionOk="0">
                  <a:moveTo>
                    <a:pt x="1" y="1"/>
                  </a:moveTo>
                  <a:lnTo>
                    <a:pt x="1" y="1"/>
                  </a:lnTo>
                  <a:lnTo>
                    <a:pt x="1" y="1"/>
                  </a:lnTo>
                  <a:lnTo>
                    <a:pt x="1" y="1"/>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6362608" y="2560473"/>
              <a:ext cx="87208" cy="47568"/>
            </a:xfrm>
            <a:custGeom>
              <a:avLst/>
              <a:gdLst/>
              <a:ahLst/>
              <a:cxnLst/>
              <a:rect l="l" t="t" r="r" b="b"/>
              <a:pathLst>
                <a:path w="638" h="348" extrusionOk="0">
                  <a:moveTo>
                    <a:pt x="638" y="232"/>
                  </a:moveTo>
                  <a:lnTo>
                    <a:pt x="638" y="232"/>
                  </a:lnTo>
                  <a:lnTo>
                    <a:pt x="638" y="232"/>
                  </a:lnTo>
                  <a:close/>
                  <a:moveTo>
                    <a:pt x="0" y="1"/>
                  </a:moveTo>
                  <a:lnTo>
                    <a:pt x="0" y="1"/>
                  </a:lnTo>
                  <a:cubicBezTo>
                    <a:pt x="42" y="176"/>
                    <a:pt x="79" y="269"/>
                    <a:pt x="116" y="292"/>
                  </a:cubicBezTo>
                  <a:cubicBezTo>
                    <a:pt x="157" y="329"/>
                    <a:pt x="213" y="347"/>
                    <a:pt x="291" y="347"/>
                  </a:cubicBezTo>
                  <a:cubicBezTo>
                    <a:pt x="425" y="347"/>
                    <a:pt x="578" y="310"/>
                    <a:pt x="620" y="250"/>
                  </a:cubicBezTo>
                  <a:cubicBezTo>
                    <a:pt x="638" y="250"/>
                    <a:pt x="638" y="250"/>
                    <a:pt x="638" y="232"/>
                  </a:cubicBezTo>
                  <a:cubicBezTo>
                    <a:pt x="638" y="250"/>
                    <a:pt x="638" y="250"/>
                    <a:pt x="620" y="250"/>
                  </a:cubicBezTo>
                  <a:cubicBezTo>
                    <a:pt x="578" y="310"/>
                    <a:pt x="425" y="347"/>
                    <a:pt x="291" y="347"/>
                  </a:cubicBezTo>
                  <a:cubicBezTo>
                    <a:pt x="213" y="347"/>
                    <a:pt x="157" y="329"/>
                    <a:pt x="116" y="292"/>
                  </a:cubicBezTo>
                  <a:cubicBezTo>
                    <a:pt x="79" y="269"/>
                    <a:pt x="42" y="176"/>
                    <a:pt x="0" y="1"/>
                  </a:cubicBezTo>
                  <a:close/>
                </a:path>
              </a:pathLst>
            </a:custGeom>
            <a:solidFill>
              <a:srgbClr val="276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6360011" y="2547214"/>
              <a:ext cx="2734" cy="13396"/>
            </a:xfrm>
            <a:custGeom>
              <a:avLst/>
              <a:gdLst/>
              <a:ahLst/>
              <a:cxnLst/>
              <a:rect l="l" t="t" r="r" b="b"/>
              <a:pathLst>
                <a:path w="20" h="98" extrusionOk="0">
                  <a:moveTo>
                    <a:pt x="1" y="1"/>
                  </a:moveTo>
                  <a:lnTo>
                    <a:pt x="1" y="1"/>
                  </a:lnTo>
                  <a:cubicBezTo>
                    <a:pt x="1" y="42"/>
                    <a:pt x="19" y="79"/>
                    <a:pt x="19" y="98"/>
                  </a:cubicBezTo>
                  <a:lnTo>
                    <a:pt x="19" y="98"/>
                  </a:lnTo>
                  <a:cubicBezTo>
                    <a:pt x="19" y="79"/>
                    <a:pt x="1" y="42"/>
                    <a:pt x="1"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6157299" y="2138645"/>
              <a:ext cx="300171" cy="476365"/>
            </a:xfrm>
            <a:custGeom>
              <a:avLst/>
              <a:gdLst/>
              <a:ahLst/>
              <a:cxnLst/>
              <a:rect l="l" t="t" r="r" b="b"/>
              <a:pathLst>
                <a:path w="2196" h="3485" extrusionOk="0">
                  <a:moveTo>
                    <a:pt x="2103" y="3299"/>
                  </a:moveTo>
                  <a:cubicBezTo>
                    <a:pt x="2096" y="3305"/>
                    <a:pt x="2090" y="3311"/>
                    <a:pt x="2083" y="3316"/>
                  </a:cubicBezTo>
                  <a:lnTo>
                    <a:pt x="2083" y="3316"/>
                  </a:lnTo>
                  <a:lnTo>
                    <a:pt x="2103" y="3299"/>
                  </a:lnTo>
                  <a:close/>
                  <a:moveTo>
                    <a:pt x="498" y="110"/>
                  </a:moveTo>
                  <a:cubicBezTo>
                    <a:pt x="548" y="110"/>
                    <a:pt x="597" y="114"/>
                    <a:pt x="638" y="120"/>
                  </a:cubicBezTo>
                  <a:cubicBezTo>
                    <a:pt x="694" y="144"/>
                    <a:pt x="772" y="162"/>
                    <a:pt x="925" y="296"/>
                  </a:cubicBezTo>
                  <a:cubicBezTo>
                    <a:pt x="1063" y="412"/>
                    <a:pt x="1253" y="643"/>
                    <a:pt x="1465" y="1045"/>
                  </a:cubicBezTo>
                  <a:cubicBezTo>
                    <a:pt x="1678" y="1451"/>
                    <a:pt x="1849" y="2010"/>
                    <a:pt x="1964" y="2472"/>
                  </a:cubicBezTo>
                  <a:cubicBezTo>
                    <a:pt x="2006" y="2722"/>
                    <a:pt x="2043" y="2916"/>
                    <a:pt x="2061" y="3068"/>
                  </a:cubicBezTo>
                  <a:cubicBezTo>
                    <a:pt x="2080" y="3147"/>
                    <a:pt x="2080" y="3221"/>
                    <a:pt x="2080" y="3262"/>
                  </a:cubicBezTo>
                  <a:lnTo>
                    <a:pt x="2080" y="3318"/>
                  </a:lnTo>
                  <a:lnTo>
                    <a:pt x="2080" y="3318"/>
                  </a:lnTo>
                  <a:cubicBezTo>
                    <a:pt x="2065" y="3328"/>
                    <a:pt x="2049" y="3336"/>
                    <a:pt x="2024" y="3336"/>
                  </a:cubicBezTo>
                  <a:cubicBezTo>
                    <a:pt x="1988" y="3355"/>
                    <a:pt x="1927" y="3355"/>
                    <a:pt x="1890" y="3378"/>
                  </a:cubicBezTo>
                  <a:cubicBezTo>
                    <a:pt x="1775" y="3378"/>
                    <a:pt x="1678" y="3355"/>
                    <a:pt x="1641" y="3336"/>
                  </a:cubicBezTo>
                  <a:cubicBezTo>
                    <a:pt x="1641" y="3336"/>
                    <a:pt x="1641" y="3318"/>
                    <a:pt x="1618" y="3299"/>
                  </a:cubicBezTo>
                  <a:cubicBezTo>
                    <a:pt x="1599" y="3281"/>
                    <a:pt x="1599" y="3239"/>
                    <a:pt x="1581" y="3184"/>
                  </a:cubicBezTo>
                  <a:cubicBezTo>
                    <a:pt x="1562" y="3087"/>
                    <a:pt x="1525" y="2953"/>
                    <a:pt x="1502" y="2800"/>
                  </a:cubicBezTo>
                  <a:cubicBezTo>
                    <a:pt x="1428" y="2491"/>
                    <a:pt x="1331" y="2066"/>
                    <a:pt x="1156" y="1622"/>
                  </a:cubicBezTo>
                  <a:cubicBezTo>
                    <a:pt x="888" y="911"/>
                    <a:pt x="620" y="583"/>
                    <a:pt x="407" y="449"/>
                  </a:cubicBezTo>
                  <a:cubicBezTo>
                    <a:pt x="292" y="375"/>
                    <a:pt x="213" y="352"/>
                    <a:pt x="139" y="352"/>
                  </a:cubicBezTo>
                  <a:cubicBezTo>
                    <a:pt x="139" y="296"/>
                    <a:pt x="139" y="218"/>
                    <a:pt x="255" y="162"/>
                  </a:cubicBezTo>
                  <a:cubicBezTo>
                    <a:pt x="314" y="123"/>
                    <a:pt x="408" y="110"/>
                    <a:pt x="498" y="110"/>
                  </a:cubicBezTo>
                  <a:close/>
                  <a:moveTo>
                    <a:pt x="464" y="0"/>
                  </a:moveTo>
                  <a:cubicBezTo>
                    <a:pt x="370" y="0"/>
                    <a:pt x="272" y="20"/>
                    <a:pt x="195" y="65"/>
                  </a:cubicBezTo>
                  <a:cubicBezTo>
                    <a:pt x="1" y="181"/>
                    <a:pt x="1" y="412"/>
                    <a:pt x="1" y="412"/>
                  </a:cubicBezTo>
                  <a:lnTo>
                    <a:pt x="1" y="467"/>
                  </a:lnTo>
                  <a:lnTo>
                    <a:pt x="61" y="449"/>
                  </a:lnTo>
                  <a:lnTo>
                    <a:pt x="139" y="449"/>
                  </a:lnTo>
                  <a:cubicBezTo>
                    <a:pt x="176" y="449"/>
                    <a:pt x="255" y="467"/>
                    <a:pt x="347" y="527"/>
                  </a:cubicBezTo>
                  <a:cubicBezTo>
                    <a:pt x="523" y="661"/>
                    <a:pt x="791" y="952"/>
                    <a:pt x="1063" y="1664"/>
                  </a:cubicBezTo>
                  <a:cubicBezTo>
                    <a:pt x="1216" y="2107"/>
                    <a:pt x="1331" y="2509"/>
                    <a:pt x="1387" y="2819"/>
                  </a:cubicBezTo>
                  <a:cubicBezTo>
                    <a:pt x="1428" y="2990"/>
                    <a:pt x="1447" y="3105"/>
                    <a:pt x="1484" y="3221"/>
                  </a:cubicBezTo>
                  <a:cubicBezTo>
                    <a:pt x="1502" y="3262"/>
                    <a:pt x="1502" y="3299"/>
                    <a:pt x="1525" y="3336"/>
                  </a:cubicBezTo>
                  <a:cubicBezTo>
                    <a:pt x="1544" y="3378"/>
                    <a:pt x="1562" y="3396"/>
                    <a:pt x="1581" y="3433"/>
                  </a:cubicBezTo>
                  <a:cubicBezTo>
                    <a:pt x="1629" y="3471"/>
                    <a:pt x="1692" y="3485"/>
                    <a:pt x="1760" y="3485"/>
                  </a:cubicBezTo>
                  <a:cubicBezTo>
                    <a:pt x="1802" y="3485"/>
                    <a:pt x="1846" y="3479"/>
                    <a:pt x="1890" y="3470"/>
                  </a:cubicBezTo>
                  <a:cubicBezTo>
                    <a:pt x="1946" y="3470"/>
                    <a:pt x="2006" y="3452"/>
                    <a:pt x="2043" y="3433"/>
                  </a:cubicBezTo>
                  <a:cubicBezTo>
                    <a:pt x="2103" y="3433"/>
                    <a:pt x="2140" y="3415"/>
                    <a:pt x="2158" y="3378"/>
                  </a:cubicBezTo>
                  <a:cubicBezTo>
                    <a:pt x="2195" y="3355"/>
                    <a:pt x="2177" y="3336"/>
                    <a:pt x="2195" y="3318"/>
                  </a:cubicBezTo>
                  <a:lnTo>
                    <a:pt x="2195" y="3262"/>
                  </a:lnTo>
                  <a:cubicBezTo>
                    <a:pt x="2195" y="3202"/>
                    <a:pt x="2177" y="3147"/>
                    <a:pt x="2177" y="3068"/>
                  </a:cubicBezTo>
                  <a:cubicBezTo>
                    <a:pt x="2158" y="2893"/>
                    <a:pt x="2122" y="2685"/>
                    <a:pt x="2061" y="2454"/>
                  </a:cubicBezTo>
                  <a:cubicBezTo>
                    <a:pt x="1946" y="1992"/>
                    <a:pt x="1775" y="1414"/>
                    <a:pt x="1562" y="1008"/>
                  </a:cubicBezTo>
                  <a:cubicBezTo>
                    <a:pt x="1331" y="583"/>
                    <a:pt x="1137" y="352"/>
                    <a:pt x="985" y="218"/>
                  </a:cubicBezTo>
                  <a:cubicBezTo>
                    <a:pt x="832" y="84"/>
                    <a:pt x="717" y="47"/>
                    <a:pt x="657" y="28"/>
                  </a:cubicBezTo>
                  <a:cubicBezTo>
                    <a:pt x="600" y="11"/>
                    <a:pt x="533" y="0"/>
                    <a:pt x="4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6776233" y="2061142"/>
              <a:ext cx="194647" cy="443149"/>
            </a:xfrm>
            <a:custGeom>
              <a:avLst/>
              <a:gdLst/>
              <a:ahLst/>
              <a:cxnLst/>
              <a:rect l="l" t="t" r="r" b="b"/>
              <a:pathLst>
                <a:path w="1424" h="3242" extrusionOk="0">
                  <a:moveTo>
                    <a:pt x="227" y="0"/>
                  </a:moveTo>
                  <a:cubicBezTo>
                    <a:pt x="111" y="0"/>
                    <a:pt x="11" y="38"/>
                    <a:pt x="1" y="133"/>
                  </a:cubicBezTo>
                  <a:cubicBezTo>
                    <a:pt x="1" y="133"/>
                    <a:pt x="366" y="766"/>
                    <a:pt x="578" y="1653"/>
                  </a:cubicBezTo>
                  <a:cubicBezTo>
                    <a:pt x="786" y="2559"/>
                    <a:pt x="768" y="3058"/>
                    <a:pt x="828" y="3192"/>
                  </a:cubicBezTo>
                  <a:cubicBezTo>
                    <a:pt x="845" y="3228"/>
                    <a:pt x="896" y="3241"/>
                    <a:pt x="960" y="3241"/>
                  </a:cubicBezTo>
                  <a:cubicBezTo>
                    <a:pt x="1102" y="3241"/>
                    <a:pt x="1307" y="3175"/>
                    <a:pt x="1345" y="3136"/>
                  </a:cubicBezTo>
                  <a:cubicBezTo>
                    <a:pt x="1424" y="3058"/>
                    <a:pt x="999" y="1265"/>
                    <a:pt x="865" y="803"/>
                  </a:cubicBezTo>
                  <a:cubicBezTo>
                    <a:pt x="731" y="341"/>
                    <a:pt x="671" y="151"/>
                    <a:pt x="518" y="73"/>
                  </a:cubicBezTo>
                  <a:cubicBezTo>
                    <a:pt x="439" y="28"/>
                    <a:pt x="32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6770629" y="2055264"/>
              <a:ext cx="197790" cy="455451"/>
            </a:xfrm>
            <a:custGeom>
              <a:avLst/>
              <a:gdLst/>
              <a:ahLst/>
              <a:cxnLst/>
              <a:rect l="l" t="t" r="r" b="b"/>
              <a:pathLst>
                <a:path w="1447" h="3332" extrusionOk="0">
                  <a:moveTo>
                    <a:pt x="250" y="97"/>
                  </a:moveTo>
                  <a:cubicBezTo>
                    <a:pt x="347" y="97"/>
                    <a:pt x="462" y="116"/>
                    <a:pt x="522" y="153"/>
                  </a:cubicBezTo>
                  <a:cubicBezTo>
                    <a:pt x="596" y="194"/>
                    <a:pt x="638" y="250"/>
                    <a:pt x="693" y="365"/>
                  </a:cubicBezTo>
                  <a:cubicBezTo>
                    <a:pt x="735" y="481"/>
                    <a:pt x="790" y="638"/>
                    <a:pt x="850" y="869"/>
                  </a:cubicBezTo>
                  <a:cubicBezTo>
                    <a:pt x="924" y="1077"/>
                    <a:pt x="1058" y="1655"/>
                    <a:pt x="1174" y="2158"/>
                  </a:cubicBezTo>
                  <a:cubicBezTo>
                    <a:pt x="1234" y="2426"/>
                    <a:pt x="1271" y="2676"/>
                    <a:pt x="1312" y="2851"/>
                  </a:cubicBezTo>
                  <a:cubicBezTo>
                    <a:pt x="1331" y="2948"/>
                    <a:pt x="1331" y="3022"/>
                    <a:pt x="1349" y="3082"/>
                  </a:cubicBezTo>
                  <a:lnTo>
                    <a:pt x="1349" y="3138"/>
                  </a:lnTo>
                  <a:cubicBezTo>
                    <a:pt x="1331" y="3138"/>
                    <a:pt x="1312" y="3156"/>
                    <a:pt x="1271" y="3179"/>
                  </a:cubicBezTo>
                  <a:cubicBezTo>
                    <a:pt x="1234" y="3198"/>
                    <a:pt x="1174" y="3216"/>
                    <a:pt x="1118" y="3216"/>
                  </a:cubicBezTo>
                  <a:cubicBezTo>
                    <a:pt x="1058" y="3235"/>
                    <a:pt x="1003" y="3235"/>
                    <a:pt x="966" y="3235"/>
                  </a:cubicBezTo>
                  <a:cubicBezTo>
                    <a:pt x="943" y="3216"/>
                    <a:pt x="924" y="3216"/>
                    <a:pt x="924" y="3198"/>
                  </a:cubicBezTo>
                  <a:cubicBezTo>
                    <a:pt x="906" y="3198"/>
                    <a:pt x="906" y="3138"/>
                    <a:pt x="887" y="3064"/>
                  </a:cubicBezTo>
                  <a:cubicBezTo>
                    <a:pt x="887" y="2985"/>
                    <a:pt x="869" y="2870"/>
                    <a:pt x="850" y="2754"/>
                  </a:cubicBezTo>
                  <a:cubicBezTo>
                    <a:pt x="827" y="2486"/>
                    <a:pt x="772" y="2140"/>
                    <a:pt x="675" y="1696"/>
                  </a:cubicBezTo>
                  <a:cubicBezTo>
                    <a:pt x="462" y="809"/>
                    <a:pt x="116" y="194"/>
                    <a:pt x="97" y="153"/>
                  </a:cubicBezTo>
                  <a:cubicBezTo>
                    <a:pt x="97" y="153"/>
                    <a:pt x="116" y="134"/>
                    <a:pt x="134" y="116"/>
                  </a:cubicBezTo>
                  <a:cubicBezTo>
                    <a:pt x="157" y="116"/>
                    <a:pt x="194" y="97"/>
                    <a:pt x="250" y="97"/>
                  </a:cubicBezTo>
                  <a:close/>
                  <a:moveTo>
                    <a:pt x="250" y="0"/>
                  </a:moveTo>
                  <a:cubicBezTo>
                    <a:pt x="194" y="0"/>
                    <a:pt x="134" y="0"/>
                    <a:pt x="79" y="37"/>
                  </a:cubicBezTo>
                  <a:cubicBezTo>
                    <a:pt x="42" y="60"/>
                    <a:pt x="0" y="97"/>
                    <a:pt x="0" y="153"/>
                  </a:cubicBezTo>
                  <a:lnTo>
                    <a:pt x="0" y="176"/>
                  </a:lnTo>
                  <a:lnTo>
                    <a:pt x="0" y="194"/>
                  </a:lnTo>
                  <a:cubicBezTo>
                    <a:pt x="0" y="194"/>
                    <a:pt x="365" y="828"/>
                    <a:pt x="578" y="1715"/>
                  </a:cubicBezTo>
                  <a:cubicBezTo>
                    <a:pt x="675" y="2158"/>
                    <a:pt x="712" y="2505"/>
                    <a:pt x="753" y="2754"/>
                  </a:cubicBezTo>
                  <a:cubicBezTo>
                    <a:pt x="772" y="2888"/>
                    <a:pt x="772" y="2985"/>
                    <a:pt x="790" y="3064"/>
                  </a:cubicBezTo>
                  <a:cubicBezTo>
                    <a:pt x="790" y="3156"/>
                    <a:pt x="809" y="3198"/>
                    <a:pt x="827" y="3253"/>
                  </a:cubicBezTo>
                  <a:cubicBezTo>
                    <a:pt x="850" y="3313"/>
                    <a:pt x="906" y="3332"/>
                    <a:pt x="966" y="3332"/>
                  </a:cubicBezTo>
                  <a:cubicBezTo>
                    <a:pt x="1021" y="3332"/>
                    <a:pt x="1081" y="3332"/>
                    <a:pt x="1137" y="3313"/>
                  </a:cubicBezTo>
                  <a:cubicBezTo>
                    <a:pt x="1197" y="3313"/>
                    <a:pt x="1252" y="3295"/>
                    <a:pt x="1312" y="3272"/>
                  </a:cubicBezTo>
                  <a:cubicBezTo>
                    <a:pt x="1368" y="3253"/>
                    <a:pt x="1405" y="3235"/>
                    <a:pt x="1428" y="3216"/>
                  </a:cubicBezTo>
                  <a:cubicBezTo>
                    <a:pt x="1446" y="3198"/>
                    <a:pt x="1446" y="3179"/>
                    <a:pt x="1446" y="3179"/>
                  </a:cubicBezTo>
                  <a:lnTo>
                    <a:pt x="1446" y="3138"/>
                  </a:lnTo>
                  <a:lnTo>
                    <a:pt x="1446" y="3064"/>
                  </a:lnTo>
                  <a:cubicBezTo>
                    <a:pt x="1446" y="3004"/>
                    <a:pt x="1428" y="2925"/>
                    <a:pt x="1405" y="2833"/>
                  </a:cubicBezTo>
                  <a:cubicBezTo>
                    <a:pt x="1386" y="2657"/>
                    <a:pt x="1331" y="2408"/>
                    <a:pt x="1271" y="2140"/>
                  </a:cubicBezTo>
                  <a:cubicBezTo>
                    <a:pt x="1155" y="1618"/>
                    <a:pt x="1021" y="1059"/>
                    <a:pt x="966" y="828"/>
                  </a:cubicBezTo>
                  <a:cubicBezTo>
                    <a:pt x="887" y="596"/>
                    <a:pt x="850" y="444"/>
                    <a:pt x="790" y="310"/>
                  </a:cubicBezTo>
                  <a:cubicBezTo>
                    <a:pt x="735" y="194"/>
                    <a:pt x="656" y="116"/>
                    <a:pt x="578" y="60"/>
                  </a:cubicBezTo>
                  <a:cubicBezTo>
                    <a:pt x="481" y="19"/>
                    <a:pt x="36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6776233" y="2065926"/>
              <a:ext cx="186445" cy="436588"/>
            </a:xfrm>
            <a:custGeom>
              <a:avLst/>
              <a:gdLst/>
              <a:ahLst/>
              <a:cxnLst/>
              <a:rect l="l" t="t" r="r" b="b"/>
              <a:pathLst>
                <a:path w="1364" h="3194" extrusionOk="0">
                  <a:moveTo>
                    <a:pt x="93" y="1"/>
                  </a:moveTo>
                  <a:cubicBezTo>
                    <a:pt x="38" y="1"/>
                    <a:pt x="1" y="38"/>
                    <a:pt x="1" y="98"/>
                  </a:cubicBezTo>
                  <a:cubicBezTo>
                    <a:pt x="1" y="98"/>
                    <a:pt x="366" y="731"/>
                    <a:pt x="578" y="1618"/>
                  </a:cubicBezTo>
                  <a:cubicBezTo>
                    <a:pt x="786" y="2524"/>
                    <a:pt x="768" y="3023"/>
                    <a:pt x="828" y="3157"/>
                  </a:cubicBezTo>
                  <a:cubicBezTo>
                    <a:pt x="846" y="3194"/>
                    <a:pt x="902" y="3194"/>
                    <a:pt x="962" y="3194"/>
                  </a:cubicBezTo>
                  <a:cubicBezTo>
                    <a:pt x="1114" y="3194"/>
                    <a:pt x="1308" y="3138"/>
                    <a:pt x="1345" y="3101"/>
                  </a:cubicBezTo>
                  <a:cubicBezTo>
                    <a:pt x="1364" y="3060"/>
                    <a:pt x="1345" y="2829"/>
                    <a:pt x="1271" y="2501"/>
                  </a:cubicBezTo>
                  <a:cubicBezTo>
                    <a:pt x="1248" y="2501"/>
                    <a:pt x="1230" y="2501"/>
                    <a:pt x="1211" y="2482"/>
                  </a:cubicBezTo>
                  <a:lnTo>
                    <a:pt x="1211" y="2482"/>
                  </a:lnTo>
                  <a:cubicBezTo>
                    <a:pt x="1230" y="2598"/>
                    <a:pt x="1248" y="2695"/>
                    <a:pt x="1271" y="2773"/>
                  </a:cubicBezTo>
                  <a:cubicBezTo>
                    <a:pt x="1290" y="2870"/>
                    <a:pt x="1290" y="2944"/>
                    <a:pt x="1308" y="3004"/>
                  </a:cubicBezTo>
                  <a:lnTo>
                    <a:pt x="1308" y="3060"/>
                  </a:lnTo>
                  <a:cubicBezTo>
                    <a:pt x="1290" y="3060"/>
                    <a:pt x="1271" y="3078"/>
                    <a:pt x="1230" y="3101"/>
                  </a:cubicBezTo>
                  <a:cubicBezTo>
                    <a:pt x="1193" y="3120"/>
                    <a:pt x="1133" y="3138"/>
                    <a:pt x="1077" y="3138"/>
                  </a:cubicBezTo>
                  <a:cubicBezTo>
                    <a:pt x="1040" y="3138"/>
                    <a:pt x="999" y="3157"/>
                    <a:pt x="962" y="3157"/>
                  </a:cubicBezTo>
                  <a:lnTo>
                    <a:pt x="925" y="3157"/>
                  </a:lnTo>
                  <a:cubicBezTo>
                    <a:pt x="902" y="3138"/>
                    <a:pt x="883" y="3138"/>
                    <a:pt x="883" y="3120"/>
                  </a:cubicBezTo>
                  <a:cubicBezTo>
                    <a:pt x="865" y="3120"/>
                    <a:pt x="865" y="3060"/>
                    <a:pt x="846" y="2986"/>
                  </a:cubicBezTo>
                  <a:cubicBezTo>
                    <a:pt x="846" y="2907"/>
                    <a:pt x="828" y="2792"/>
                    <a:pt x="809" y="2676"/>
                  </a:cubicBezTo>
                  <a:cubicBezTo>
                    <a:pt x="786" y="2408"/>
                    <a:pt x="731" y="2062"/>
                    <a:pt x="634" y="1618"/>
                  </a:cubicBezTo>
                  <a:cubicBezTo>
                    <a:pt x="421" y="731"/>
                    <a:pt x="75" y="116"/>
                    <a:pt x="56" y="75"/>
                  </a:cubicBezTo>
                  <a:cubicBezTo>
                    <a:pt x="56" y="75"/>
                    <a:pt x="75" y="56"/>
                    <a:pt x="93" y="38"/>
                  </a:cubicBezTo>
                  <a:lnTo>
                    <a:pt x="116" y="38"/>
                  </a:lnTo>
                  <a:cubicBezTo>
                    <a:pt x="116" y="19"/>
                    <a:pt x="93" y="1"/>
                    <a:pt x="93"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6381471" y="2528897"/>
              <a:ext cx="57683" cy="58230"/>
            </a:xfrm>
            <a:custGeom>
              <a:avLst/>
              <a:gdLst/>
              <a:ahLst/>
              <a:cxnLst/>
              <a:rect l="l" t="t" r="r" b="b"/>
              <a:pathLst>
                <a:path w="422" h="426" extrusionOk="0">
                  <a:moveTo>
                    <a:pt x="209" y="1"/>
                  </a:moveTo>
                  <a:cubicBezTo>
                    <a:pt x="93" y="1"/>
                    <a:pt x="1" y="98"/>
                    <a:pt x="1" y="213"/>
                  </a:cubicBezTo>
                  <a:cubicBezTo>
                    <a:pt x="1" y="329"/>
                    <a:pt x="93" y="426"/>
                    <a:pt x="209" y="426"/>
                  </a:cubicBezTo>
                  <a:cubicBezTo>
                    <a:pt x="324" y="426"/>
                    <a:pt x="421" y="329"/>
                    <a:pt x="421" y="213"/>
                  </a:cubicBezTo>
                  <a:cubicBezTo>
                    <a:pt x="421" y="98"/>
                    <a:pt x="32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6373270" y="2529260"/>
              <a:ext cx="74086" cy="73403"/>
            </a:xfrm>
            <a:custGeom>
              <a:avLst/>
              <a:gdLst/>
              <a:ahLst/>
              <a:cxnLst/>
              <a:rect l="l" t="t" r="r" b="b"/>
              <a:pathLst>
                <a:path w="542" h="537" extrusionOk="0">
                  <a:moveTo>
                    <a:pt x="269" y="93"/>
                  </a:moveTo>
                  <a:cubicBezTo>
                    <a:pt x="366" y="93"/>
                    <a:pt x="426" y="171"/>
                    <a:pt x="426" y="268"/>
                  </a:cubicBezTo>
                  <a:cubicBezTo>
                    <a:pt x="426" y="347"/>
                    <a:pt x="366" y="421"/>
                    <a:pt x="269" y="421"/>
                  </a:cubicBezTo>
                  <a:cubicBezTo>
                    <a:pt x="176" y="421"/>
                    <a:pt x="116" y="347"/>
                    <a:pt x="116" y="268"/>
                  </a:cubicBezTo>
                  <a:cubicBezTo>
                    <a:pt x="116" y="171"/>
                    <a:pt x="176" y="93"/>
                    <a:pt x="269" y="93"/>
                  </a:cubicBezTo>
                  <a:close/>
                  <a:moveTo>
                    <a:pt x="269" y="0"/>
                  </a:moveTo>
                  <a:cubicBezTo>
                    <a:pt x="116" y="0"/>
                    <a:pt x="1" y="116"/>
                    <a:pt x="1" y="268"/>
                  </a:cubicBezTo>
                  <a:cubicBezTo>
                    <a:pt x="1" y="402"/>
                    <a:pt x="116" y="536"/>
                    <a:pt x="269" y="536"/>
                  </a:cubicBezTo>
                  <a:cubicBezTo>
                    <a:pt x="426" y="536"/>
                    <a:pt x="542" y="402"/>
                    <a:pt x="542" y="268"/>
                  </a:cubicBezTo>
                  <a:cubicBezTo>
                    <a:pt x="542" y="116"/>
                    <a:pt x="426" y="0"/>
                    <a:pt x="2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6891873" y="2429113"/>
              <a:ext cx="58230" cy="60827"/>
            </a:xfrm>
            <a:custGeom>
              <a:avLst/>
              <a:gdLst/>
              <a:ahLst/>
              <a:cxnLst/>
              <a:rect l="l" t="t" r="r" b="b"/>
              <a:pathLst>
                <a:path w="426" h="445" extrusionOk="0">
                  <a:moveTo>
                    <a:pt x="213" y="1"/>
                  </a:moveTo>
                  <a:cubicBezTo>
                    <a:pt x="97" y="1"/>
                    <a:pt x="0" y="98"/>
                    <a:pt x="0" y="213"/>
                  </a:cubicBezTo>
                  <a:cubicBezTo>
                    <a:pt x="0" y="347"/>
                    <a:pt x="97" y="444"/>
                    <a:pt x="213" y="444"/>
                  </a:cubicBezTo>
                  <a:cubicBezTo>
                    <a:pt x="328" y="444"/>
                    <a:pt x="425" y="347"/>
                    <a:pt x="425" y="213"/>
                  </a:cubicBezTo>
                  <a:cubicBezTo>
                    <a:pt x="425" y="98"/>
                    <a:pt x="328"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6883672" y="2431389"/>
              <a:ext cx="73949" cy="71489"/>
            </a:xfrm>
            <a:custGeom>
              <a:avLst/>
              <a:gdLst/>
              <a:ahLst/>
              <a:cxnLst/>
              <a:rect l="l" t="t" r="r" b="b"/>
              <a:pathLst>
                <a:path w="541" h="523" extrusionOk="0">
                  <a:moveTo>
                    <a:pt x="273" y="97"/>
                  </a:moveTo>
                  <a:cubicBezTo>
                    <a:pt x="370" y="97"/>
                    <a:pt x="425" y="176"/>
                    <a:pt x="425" y="254"/>
                  </a:cubicBezTo>
                  <a:cubicBezTo>
                    <a:pt x="425" y="347"/>
                    <a:pt x="370" y="425"/>
                    <a:pt x="273" y="425"/>
                  </a:cubicBezTo>
                  <a:cubicBezTo>
                    <a:pt x="176" y="425"/>
                    <a:pt x="116" y="347"/>
                    <a:pt x="116" y="254"/>
                  </a:cubicBezTo>
                  <a:cubicBezTo>
                    <a:pt x="116" y="176"/>
                    <a:pt x="176" y="97"/>
                    <a:pt x="273" y="97"/>
                  </a:cubicBezTo>
                  <a:close/>
                  <a:moveTo>
                    <a:pt x="273" y="0"/>
                  </a:moveTo>
                  <a:cubicBezTo>
                    <a:pt x="116" y="0"/>
                    <a:pt x="0" y="116"/>
                    <a:pt x="0" y="254"/>
                  </a:cubicBezTo>
                  <a:cubicBezTo>
                    <a:pt x="0" y="407"/>
                    <a:pt x="116" y="522"/>
                    <a:pt x="273" y="522"/>
                  </a:cubicBezTo>
                  <a:cubicBezTo>
                    <a:pt x="425" y="522"/>
                    <a:pt x="541" y="407"/>
                    <a:pt x="541" y="254"/>
                  </a:cubicBezTo>
                  <a:cubicBezTo>
                    <a:pt x="541" y="116"/>
                    <a:pt x="425" y="0"/>
                    <a:pt x="27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6465536" y="2618566"/>
              <a:ext cx="473768" cy="448753"/>
            </a:xfrm>
            <a:custGeom>
              <a:avLst/>
              <a:gdLst/>
              <a:ahLst/>
              <a:cxnLst/>
              <a:rect l="l" t="t" r="r" b="b"/>
              <a:pathLst>
                <a:path w="3466" h="3283" extrusionOk="0">
                  <a:moveTo>
                    <a:pt x="3151" y="0"/>
                  </a:moveTo>
                  <a:cubicBezTo>
                    <a:pt x="3007" y="0"/>
                    <a:pt x="2525" y="13"/>
                    <a:pt x="1655" y="153"/>
                  </a:cubicBezTo>
                  <a:cubicBezTo>
                    <a:pt x="578" y="306"/>
                    <a:pt x="0" y="652"/>
                    <a:pt x="0" y="652"/>
                  </a:cubicBezTo>
                  <a:cubicBezTo>
                    <a:pt x="0" y="652"/>
                    <a:pt x="250" y="2408"/>
                    <a:pt x="402" y="2676"/>
                  </a:cubicBezTo>
                  <a:cubicBezTo>
                    <a:pt x="546" y="2937"/>
                    <a:pt x="1467" y="3283"/>
                    <a:pt x="2011" y="3283"/>
                  </a:cubicBezTo>
                  <a:cubicBezTo>
                    <a:pt x="2064" y="3283"/>
                    <a:pt x="2113" y="3279"/>
                    <a:pt x="2158" y="3272"/>
                  </a:cubicBezTo>
                  <a:cubicBezTo>
                    <a:pt x="2639" y="3217"/>
                    <a:pt x="3429" y="2501"/>
                    <a:pt x="3447" y="2117"/>
                  </a:cubicBezTo>
                  <a:cubicBezTo>
                    <a:pt x="3466" y="1752"/>
                    <a:pt x="3198" y="1"/>
                    <a:pt x="3198" y="1"/>
                  </a:cubicBezTo>
                  <a:cubicBezTo>
                    <a:pt x="3198" y="1"/>
                    <a:pt x="3183" y="0"/>
                    <a:pt x="3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6457334" y="2610365"/>
              <a:ext cx="487026" cy="465019"/>
            </a:xfrm>
            <a:custGeom>
              <a:avLst/>
              <a:gdLst/>
              <a:ahLst/>
              <a:cxnLst/>
              <a:rect l="l" t="t" r="r" b="b"/>
              <a:pathLst>
                <a:path w="3563" h="3402" extrusionOk="0">
                  <a:moveTo>
                    <a:pt x="3156" y="116"/>
                  </a:moveTo>
                  <a:cubicBezTo>
                    <a:pt x="3193" y="116"/>
                    <a:pt x="3213" y="116"/>
                    <a:pt x="3216" y="116"/>
                  </a:cubicBezTo>
                  <a:cubicBezTo>
                    <a:pt x="3216" y="158"/>
                    <a:pt x="3276" y="523"/>
                    <a:pt x="3332" y="985"/>
                  </a:cubicBezTo>
                  <a:cubicBezTo>
                    <a:pt x="3373" y="1235"/>
                    <a:pt x="3410" y="1484"/>
                    <a:pt x="3429" y="1697"/>
                  </a:cubicBezTo>
                  <a:cubicBezTo>
                    <a:pt x="3447" y="1909"/>
                    <a:pt x="3466" y="2099"/>
                    <a:pt x="3466" y="2177"/>
                  </a:cubicBezTo>
                  <a:cubicBezTo>
                    <a:pt x="3447" y="2256"/>
                    <a:pt x="3410" y="2371"/>
                    <a:pt x="3332" y="2487"/>
                  </a:cubicBezTo>
                  <a:cubicBezTo>
                    <a:pt x="3235" y="2602"/>
                    <a:pt x="3142" y="2718"/>
                    <a:pt x="3004" y="2833"/>
                  </a:cubicBezTo>
                  <a:cubicBezTo>
                    <a:pt x="2754" y="3064"/>
                    <a:pt x="2426" y="3254"/>
                    <a:pt x="2195" y="3295"/>
                  </a:cubicBezTo>
                  <a:cubicBezTo>
                    <a:pt x="2173" y="3297"/>
                    <a:pt x="2148" y="3298"/>
                    <a:pt x="2123" y="3298"/>
                  </a:cubicBezTo>
                  <a:cubicBezTo>
                    <a:pt x="1889" y="3298"/>
                    <a:pt x="1545" y="3224"/>
                    <a:pt x="1216" y="3120"/>
                  </a:cubicBezTo>
                  <a:cubicBezTo>
                    <a:pt x="1040" y="3064"/>
                    <a:pt x="888" y="2986"/>
                    <a:pt x="754" y="2907"/>
                  </a:cubicBezTo>
                  <a:cubicBezTo>
                    <a:pt x="620" y="2852"/>
                    <a:pt x="541" y="2773"/>
                    <a:pt x="504" y="2718"/>
                  </a:cubicBezTo>
                  <a:cubicBezTo>
                    <a:pt x="486" y="2658"/>
                    <a:pt x="426" y="2505"/>
                    <a:pt x="389" y="2293"/>
                  </a:cubicBezTo>
                  <a:cubicBezTo>
                    <a:pt x="347" y="2099"/>
                    <a:pt x="292" y="1849"/>
                    <a:pt x="255" y="1618"/>
                  </a:cubicBezTo>
                  <a:cubicBezTo>
                    <a:pt x="176" y="1156"/>
                    <a:pt x="116" y="773"/>
                    <a:pt x="116" y="736"/>
                  </a:cubicBezTo>
                  <a:cubicBezTo>
                    <a:pt x="158" y="712"/>
                    <a:pt x="694" y="426"/>
                    <a:pt x="1715" y="250"/>
                  </a:cubicBezTo>
                  <a:cubicBezTo>
                    <a:pt x="2551" y="128"/>
                    <a:pt x="3002" y="116"/>
                    <a:pt x="3156" y="116"/>
                  </a:cubicBezTo>
                  <a:close/>
                  <a:moveTo>
                    <a:pt x="3213" y="0"/>
                  </a:moveTo>
                  <a:cubicBezTo>
                    <a:pt x="3071" y="0"/>
                    <a:pt x="2586" y="13"/>
                    <a:pt x="1696" y="158"/>
                  </a:cubicBezTo>
                  <a:cubicBezTo>
                    <a:pt x="620" y="329"/>
                    <a:pt x="42" y="657"/>
                    <a:pt x="42" y="657"/>
                  </a:cubicBezTo>
                  <a:lnTo>
                    <a:pt x="0" y="676"/>
                  </a:lnTo>
                  <a:lnTo>
                    <a:pt x="0" y="712"/>
                  </a:lnTo>
                  <a:cubicBezTo>
                    <a:pt x="0" y="712"/>
                    <a:pt x="79" y="1156"/>
                    <a:pt x="158" y="1637"/>
                  </a:cubicBezTo>
                  <a:cubicBezTo>
                    <a:pt x="194" y="1868"/>
                    <a:pt x="231" y="2122"/>
                    <a:pt x="292" y="2311"/>
                  </a:cubicBezTo>
                  <a:cubicBezTo>
                    <a:pt x="328" y="2524"/>
                    <a:pt x="370" y="2676"/>
                    <a:pt x="426" y="2773"/>
                  </a:cubicBezTo>
                  <a:cubicBezTo>
                    <a:pt x="462" y="2852"/>
                    <a:pt x="560" y="2930"/>
                    <a:pt x="694" y="3004"/>
                  </a:cubicBezTo>
                  <a:cubicBezTo>
                    <a:pt x="851" y="3083"/>
                    <a:pt x="1003" y="3161"/>
                    <a:pt x="1197" y="3217"/>
                  </a:cubicBezTo>
                  <a:cubicBezTo>
                    <a:pt x="1486" y="3328"/>
                    <a:pt x="1813" y="3402"/>
                    <a:pt x="2072" y="3402"/>
                  </a:cubicBezTo>
                  <a:cubicBezTo>
                    <a:pt x="2123" y="3402"/>
                    <a:pt x="2173" y="3399"/>
                    <a:pt x="2218" y="3392"/>
                  </a:cubicBezTo>
                  <a:cubicBezTo>
                    <a:pt x="2486" y="3351"/>
                    <a:pt x="2814" y="3161"/>
                    <a:pt x="3082" y="2907"/>
                  </a:cubicBezTo>
                  <a:cubicBezTo>
                    <a:pt x="3198" y="2792"/>
                    <a:pt x="3332" y="2658"/>
                    <a:pt x="3410" y="2542"/>
                  </a:cubicBezTo>
                  <a:cubicBezTo>
                    <a:pt x="3507" y="2408"/>
                    <a:pt x="3563" y="2293"/>
                    <a:pt x="3563" y="2177"/>
                  </a:cubicBezTo>
                  <a:cubicBezTo>
                    <a:pt x="3563" y="2080"/>
                    <a:pt x="3563" y="1909"/>
                    <a:pt x="3526" y="1678"/>
                  </a:cubicBezTo>
                  <a:cubicBezTo>
                    <a:pt x="3507" y="1466"/>
                    <a:pt x="3466" y="1216"/>
                    <a:pt x="3447" y="967"/>
                  </a:cubicBezTo>
                  <a:cubicBezTo>
                    <a:pt x="3373" y="481"/>
                    <a:pt x="3313" y="61"/>
                    <a:pt x="3313" y="61"/>
                  </a:cubicBezTo>
                  <a:lnTo>
                    <a:pt x="3313" y="1"/>
                  </a:lnTo>
                  <a:lnTo>
                    <a:pt x="3258" y="1"/>
                  </a:lnTo>
                  <a:cubicBezTo>
                    <a:pt x="3258" y="1"/>
                    <a:pt x="3243" y="0"/>
                    <a:pt x="3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6465536" y="2618566"/>
              <a:ext cx="455451" cy="199841"/>
            </a:xfrm>
            <a:custGeom>
              <a:avLst/>
              <a:gdLst/>
              <a:ahLst/>
              <a:cxnLst/>
              <a:rect l="l" t="t" r="r" b="b"/>
              <a:pathLst>
                <a:path w="3332" h="1462" extrusionOk="0">
                  <a:moveTo>
                    <a:pt x="3101" y="1"/>
                  </a:moveTo>
                  <a:cubicBezTo>
                    <a:pt x="2925" y="1"/>
                    <a:pt x="2445" y="19"/>
                    <a:pt x="1655" y="153"/>
                  </a:cubicBezTo>
                  <a:cubicBezTo>
                    <a:pt x="578" y="306"/>
                    <a:pt x="0" y="652"/>
                    <a:pt x="0" y="652"/>
                  </a:cubicBezTo>
                  <a:cubicBezTo>
                    <a:pt x="0" y="652"/>
                    <a:pt x="56" y="1041"/>
                    <a:pt x="134" y="1461"/>
                  </a:cubicBezTo>
                  <a:cubicBezTo>
                    <a:pt x="347" y="1346"/>
                    <a:pt x="906" y="1115"/>
                    <a:pt x="1789" y="981"/>
                  </a:cubicBezTo>
                  <a:cubicBezTo>
                    <a:pt x="2316" y="893"/>
                    <a:pt x="2713" y="871"/>
                    <a:pt x="2990" y="871"/>
                  </a:cubicBezTo>
                  <a:cubicBezTo>
                    <a:pt x="3138" y="871"/>
                    <a:pt x="3251" y="877"/>
                    <a:pt x="3332" y="884"/>
                  </a:cubicBezTo>
                  <a:cubicBezTo>
                    <a:pt x="3253" y="403"/>
                    <a:pt x="3198" y="1"/>
                    <a:pt x="3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6457334" y="2610365"/>
              <a:ext cx="471307" cy="221301"/>
            </a:xfrm>
            <a:custGeom>
              <a:avLst/>
              <a:gdLst/>
              <a:ahLst/>
              <a:cxnLst/>
              <a:rect l="l" t="t" r="r" b="b"/>
              <a:pathLst>
                <a:path w="3448" h="1619" extrusionOk="0">
                  <a:moveTo>
                    <a:pt x="3216" y="116"/>
                  </a:moveTo>
                  <a:cubicBezTo>
                    <a:pt x="3216" y="158"/>
                    <a:pt x="3276" y="481"/>
                    <a:pt x="3332" y="888"/>
                  </a:cubicBezTo>
                  <a:cubicBezTo>
                    <a:pt x="3255" y="883"/>
                    <a:pt x="3163" y="879"/>
                    <a:pt x="3052" y="879"/>
                  </a:cubicBezTo>
                  <a:cubicBezTo>
                    <a:pt x="2776" y="879"/>
                    <a:pt x="2387" y="903"/>
                    <a:pt x="1849" y="985"/>
                  </a:cubicBezTo>
                  <a:cubicBezTo>
                    <a:pt x="985" y="1119"/>
                    <a:pt x="486" y="1332"/>
                    <a:pt x="231" y="1466"/>
                  </a:cubicBezTo>
                  <a:cubicBezTo>
                    <a:pt x="176" y="1082"/>
                    <a:pt x="116" y="773"/>
                    <a:pt x="116" y="736"/>
                  </a:cubicBezTo>
                  <a:cubicBezTo>
                    <a:pt x="158" y="712"/>
                    <a:pt x="694" y="426"/>
                    <a:pt x="1715" y="250"/>
                  </a:cubicBezTo>
                  <a:cubicBezTo>
                    <a:pt x="2523" y="135"/>
                    <a:pt x="2985" y="116"/>
                    <a:pt x="3161" y="116"/>
                  </a:cubicBezTo>
                  <a:close/>
                  <a:moveTo>
                    <a:pt x="3161" y="1"/>
                  </a:moveTo>
                  <a:cubicBezTo>
                    <a:pt x="2985" y="1"/>
                    <a:pt x="2505" y="19"/>
                    <a:pt x="1696" y="158"/>
                  </a:cubicBezTo>
                  <a:cubicBezTo>
                    <a:pt x="620" y="329"/>
                    <a:pt x="42" y="657"/>
                    <a:pt x="42" y="657"/>
                  </a:cubicBezTo>
                  <a:lnTo>
                    <a:pt x="0" y="676"/>
                  </a:lnTo>
                  <a:lnTo>
                    <a:pt x="0" y="712"/>
                  </a:lnTo>
                  <a:cubicBezTo>
                    <a:pt x="0" y="712"/>
                    <a:pt x="60" y="1101"/>
                    <a:pt x="139" y="1544"/>
                  </a:cubicBezTo>
                  <a:lnTo>
                    <a:pt x="158" y="1618"/>
                  </a:lnTo>
                  <a:lnTo>
                    <a:pt x="213" y="1581"/>
                  </a:lnTo>
                  <a:cubicBezTo>
                    <a:pt x="426" y="1466"/>
                    <a:pt x="966" y="1216"/>
                    <a:pt x="1849" y="1082"/>
                  </a:cubicBezTo>
                  <a:cubicBezTo>
                    <a:pt x="2426" y="1000"/>
                    <a:pt x="2848" y="976"/>
                    <a:pt x="3126" y="976"/>
                  </a:cubicBezTo>
                  <a:cubicBezTo>
                    <a:pt x="3238" y="976"/>
                    <a:pt x="3326" y="980"/>
                    <a:pt x="3392" y="985"/>
                  </a:cubicBezTo>
                  <a:lnTo>
                    <a:pt x="3447" y="1004"/>
                  </a:lnTo>
                  <a:lnTo>
                    <a:pt x="3429" y="925"/>
                  </a:lnTo>
                  <a:cubicBezTo>
                    <a:pt x="3373" y="463"/>
                    <a:pt x="3313" y="61"/>
                    <a:pt x="3313" y="61"/>
                  </a:cubicBezTo>
                  <a:lnTo>
                    <a:pt x="329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6113148" y="3097394"/>
              <a:ext cx="1052376" cy="289919"/>
            </a:xfrm>
            <a:custGeom>
              <a:avLst/>
              <a:gdLst/>
              <a:ahLst/>
              <a:cxnLst/>
              <a:rect l="l" t="t" r="r" b="b"/>
              <a:pathLst>
                <a:path w="7699" h="2121" extrusionOk="0">
                  <a:moveTo>
                    <a:pt x="7370" y="0"/>
                  </a:moveTo>
                  <a:cubicBezTo>
                    <a:pt x="7278" y="97"/>
                    <a:pt x="6543" y="656"/>
                    <a:pt x="5138" y="961"/>
                  </a:cubicBezTo>
                  <a:cubicBezTo>
                    <a:pt x="4475" y="1101"/>
                    <a:pt x="3618" y="1151"/>
                    <a:pt x="2864" y="1151"/>
                  </a:cubicBezTo>
                  <a:cubicBezTo>
                    <a:pt x="2043" y="1151"/>
                    <a:pt x="1346" y="1091"/>
                    <a:pt x="1155" y="1022"/>
                  </a:cubicBezTo>
                  <a:cubicBezTo>
                    <a:pt x="814" y="920"/>
                    <a:pt x="490" y="743"/>
                    <a:pt x="326" y="743"/>
                  </a:cubicBezTo>
                  <a:cubicBezTo>
                    <a:pt x="304" y="743"/>
                    <a:pt x="284" y="746"/>
                    <a:pt x="268" y="754"/>
                  </a:cubicBezTo>
                  <a:cubicBezTo>
                    <a:pt x="153" y="827"/>
                    <a:pt x="0" y="1465"/>
                    <a:pt x="37" y="1618"/>
                  </a:cubicBezTo>
                  <a:cubicBezTo>
                    <a:pt x="64" y="1728"/>
                    <a:pt x="1601" y="2120"/>
                    <a:pt x="3287" y="2120"/>
                  </a:cubicBezTo>
                  <a:cubicBezTo>
                    <a:pt x="3934" y="2120"/>
                    <a:pt x="4603" y="2062"/>
                    <a:pt x="5217" y="1909"/>
                  </a:cubicBezTo>
                  <a:cubicBezTo>
                    <a:pt x="7412" y="1368"/>
                    <a:pt x="7661" y="906"/>
                    <a:pt x="7680" y="772"/>
                  </a:cubicBezTo>
                  <a:cubicBezTo>
                    <a:pt x="7698" y="615"/>
                    <a:pt x="7680" y="559"/>
                    <a:pt x="7624" y="310"/>
                  </a:cubicBezTo>
                  <a:cubicBezTo>
                    <a:pt x="7564" y="79"/>
                    <a:pt x="7370" y="0"/>
                    <a:pt x="7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6107407" y="3086595"/>
              <a:ext cx="1063722" cy="308099"/>
            </a:xfrm>
            <a:custGeom>
              <a:avLst/>
              <a:gdLst/>
              <a:ahLst/>
              <a:cxnLst/>
              <a:rect l="l" t="t" r="r" b="b"/>
              <a:pathLst>
                <a:path w="7782" h="2254" extrusionOk="0">
                  <a:moveTo>
                    <a:pt x="7412" y="139"/>
                  </a:moveTo>
                  <a:cubicBezTo>
                    <a:pt x="7435" y="158"/>
                    <a:pt x="7569" y="213"/>
                    <a:pt x="7606" y="407"/>
                  </a:cubicBezTo>
                  <a:cubicBezTo>
                    <a:pt x="7685" y="657"/>
                    <a:pt x="7685" y="694"/>
                    <a:pt x="7666" y="833"/>
                  </a:cubicBezTo>
                  <a:cubicBezTo>
                    <a:pt x="7666" y="888"/>
                    <a:pt x="7625" y="1022"/>
                    <a:pt x="7278" y="1216"/>
                  </a:cubicBezTo>
                  <a:cubicBezTo>
                    <a:pt x="6950" y="1429"/>
                    <a:pt x="6335" y="1678"/>
                    <a:pt x="5240" y="1946"/>
                  </a:cubicBezTo>
                  <a:cubicBezTo>
                    <a:pt x="4637" y="2096"/>
                    <a:pt x="3981" y="2151"/>
                    <a:pt x="3344" y="2151"/>
                  </a:cubicBezTo>
                  <a:cubicBezTo>
                    <a:pt x="2820" y="2151"/>
                    <a:pt x="2309" y="2114"/>
                    <a:pt x="1849" y="2062"/>
                  </a:cubicBezTo>
                  <a:cubicBezTo>
                    <a:pt x="1350" y="2006"/>
                    <a:pt x="906" y="1909"/>
                    <a:pt x="597" y="1831"/>
                  </a:cubicBezTo>
                  <a:cubicBezTo>
                    <a:pt x="444" y="1794"/>
                    <a:pt x="310" y="1757"/>
                    <a:pt x="232" y="1734"/>
                  </a:cubicBezTo>
                  <a:cubicBezTo>
                    <a:pt x="195" y="1715"/>
                    <a:pt x="158" y="1697"/>
                    <a:pt x="135" y="1697"/>
                  </a:cubicBezTo>
                  <a:cubicBezTo>
                    <a:pt x="135" y="1678"/>
                    <a:pt x="135" y="1678"/>
                    <a:pt x="116" y="1678"/>
                  </a:cubicBezTo>
                  <a:cubicBezTo>
                    <a:pt x="116" y="1660"/>
                    <a:pt x="116" y="1600"/>
                    <a:pt x="135" y="1526"/>
                  </a:cubicBezTo>
                  <a:cubicBezTo>
                    <a:pt x="135" y="1429"/>
                    <a:pt x="158" y="1350"/>
                    <a:pt x="195" y="1253"/>
                  </a:cubicBezTo>
                  <a:cubicBezTo>
                    <a:pt x="213" y="1156"/>
                    <a:pt x="232" y="1064"/>
                    <a:pt x="273" y="1003"/>
                  </a:cubicBezTo>
                  <a:cubicBezTo>
                    <a:pt x="310" y="925"/>
                    <a:pt x="347" y="888"/>
                    <a:pt x="347" y="888"/>
                  </a:cubicBezTo>
                  <a:cubicBezTo>
                    <a:pt x="347" y="879"/>
                    <a:pt x="358" y="874"/>
                    <a:pt x="375" y="874"/>
                  </a:cubicBezTo>
                  <a:cubicBezTo>
                    <a:pt x="392" y="874"/>
                    <a:pt x="416" y="879"/>
                    <a:pt x="444" y="888"/>
                  </a:cubicBezTo>
                  <a:cubicBezTo>
                    <a:pt x="481" y="888"/>
                    <a:pt x="560" y="906"/>
                    <a:pt x="638" y="948"/>
                  </a:cubicBezTo>
                  <a:cubicBezTo>
                    <a:pt x="791" y="1003"/>
                    <a:pt x="985" y="1082"/>
                    <a:pt x="1174" y="1156"/>
                  </a:cubicBezTo>
                  <a:cubicBezTo>
                    <a:pt x="1271" y="1198"/>
                    <a:pt x="1484" y="1216"/>
                    <a:pt x="1775" y="1235"/>
                  </a:cubicBezTo>
                  <a:cubicBezTo>
                    <a:pt x="2061" y="1253"/>
                    <a:pt x="2426" y="1271"/>
                    <a:pt x="2815" y="1271"/>
                  </a:cubicBezTo>
                  <a:cubicBezTo>
                    <a:pt x="2920" y="1275"/>
                    <a:pt x="3029" y="1276"/>
                    <a:pt x="3140" y="1276"/>
                  </a:cubicBezTo>
                  <a:cubicBezTo>
                    <a:pt x="3832" y="1276"/>
                    <a:pt x="4601" y="1213"/>
                    <a:pt x="5199" y="1082"/>
                  </a:cubicBezTo>
                  <a:cubicBezTo>
                    <a:pt x="5892" y="948"/>
                    <a:pt x="6432" y="717"/>
                    <a:pt x="6816" y="523"/>
                  </a:cubicBezTo>
                  <a:cubicBezTo>
                    <a:pt x="6992" y="426"/>
                    <a:pt x="7144" y="347"/>
                    <a:pt x="7260" y="273"/>
                  </a:cubicBezTo>
                  <a:cubicBezTo>
                    <a:pt x="7338" y="213"/>
                    <a:pt x="7375" y="176"/>
                    <a:pt x="7412" y="139"/>
                  </a:cubicBezTo>
                  <a:close/>
                  <a:moveTo>
                    <a:pt x="7394" y="1"/>
                  </a:moveTo>
                  <a:lnTo>
                    <a:pt x="7375" y="42"/>
                  </a:lnTo>
                  <a:cubicBezTo>
                    <a:pt x="7357" y="61"/>
                    <a:pt x="7297" y="116"/>
                    <a:pt x="7204" y="176"/>
                  </a:cubicBezTo>
                  <a:cubicBezTo>
                    <a:pt x="7089" y="255"/>
                    <a:pt x="6950" y="347"/>
                    <a:pt x="6761" y="426"/>
                  </a:cubicBezTo>
                  <a:cubicBezTo>
                    <a:pt x="6396" y="620"/>
                    <a:pt x="5873" y="833"/>
                    <a:pt x="5180" y="985"/>
                  </a:cubicBezTo>
                  <a:cubicBezTo>
                    <a:pt x="4487" y="1137"/>
                    <a:pt x="3582" y="1179"/>
                    <a:pt x="2815" y="1179"/>
                  </a:cubicBezTo>
                  <a:cubicBezTo>
                    <a:pt x="2426" y="1179"/>
                    <a:pt x="2061" y="1156"/>
                    <a:pt x="1775" y="1137"/>
                  </a:cubicBezTo>
                  <a:cubicBezTo>
                    <a:pt x="1502" y="1119"/>
                    <a:pt x="1290" y="1082"/>
                    <a:pt x="1197" y="1064"/>
                  </a:cubicBezTo>
                  <a:cubicBezTo>
                    <a:pt x="1022" y="985"/>
                    <a:pt x="828" y="906"/>
                    <a:pt x="675" y="851"/>
                  </a:cubicBezTo>
                  <a:cubicBezTo>
                    <a:pt x="597" y="809"/>
                    <a:pt x="523" y="791"/>
                    <a:pt x="463" y="772"/>
                  </a:cubicBezTo>
                  <a:cubicBezTo>
                    <a:pt x="435" y="772"/>
                    <a:pt x="406" y="768"/>
                    <a:pt x="377" y="768"/>
                  </a:cubicBezTo>
                  <a:cubicBezTo>
                    <a:pt x="348" y="768"/>
                    <a:pt x="319" y="772"/>
                    <a:pt x="292" y="791"/>
                  </a:cubicBezTo>
                  <a:cubicBezTo>
                    <a:pt x="232" y="809"/>
                    <a:pt x="213" y="888"/>
                    <a:pt x="176" y="948"/>
                  </a:cubicBezTo>
                  <a:cubicBezTo>
                    <a:pt x="135" y="1022"/>
                    <a:pt x="116" y="1119"/>
                    <a:pt x="79" y="1216"/>
                  </a:cubicBezTo>
                  <a:cubicBezTo>
                    <a:pt x="61" y="1313"/>
                    <a:pt x="42" y="1410"/>
                    <a:pt x="19" y="1502"/>
                  </a:cubicBezTo>
                  <a:cubicBezTo>
                    <a:pt x="19" y="1581"/>
                    <a:pt x="1" y="1660"/>
                    <a:pt x="19" y="1715"/>
                  </a:cubicBezTo>
                  <a:cubicBezTo>
                    <a:pt x="19" y="1734"/>
                    <a:pt x="42" y="1757"/>
                    <a:pt x="61" y="1757"/>
                  </a:cubicBezTo>
                  <a:cubicBezTo>
                    <a:pt x="61" y="1775"/>
                    <a:pt x="79" y="1775"/>
                    <a:pt x="79" y="1775"/>
                  </a:cubicBezTo>
                  <a:cubicBezTo>
                    <a:pt x="116" y="1794"/>
                    <a:pt x="158" y="1812"/>
                    <a:pt x="195" y="1831"/>
                  </a:cubicBezTo>
                  <a:cubicBezTo>
                    <a:pt x="292" y="1872"/>
                    <a:pt x="426" y="1891"/>
                    <a:pt x="578" y="1946"/>
                  </a:cubicBezTo>
                  <a:cubicBezTo>
                    <a:pt x="888" y="2025"/>
                    <a:pt x="1331" y="2103"/>
                    <a:pt x="1849" y="2159"/>
                  </a:cubicBezTo>
                  <a:cubicBezTo>
                    <a:pt x="2288" y="2217"/>
                    <a:pt x="2782" y="2254"/>
                    <a:pt x="3293" y="2254"/>
                  </a:cubicBezTo>
                  <a:cubicBezTo>
                    <a:pt x="3948" y="2254"/>
                    <a:pt x="4630" y="2194"/>
                    <a:pt x="5259" y="2043"/>
                  </a:cubicBezTo>
                  <a:cubicBezTo>
                    <a:pt x="6372" y="1775"/>
                    <a:pt x="6992" y="1526"/>
                    <a:pt x="7338" y="1313"/>
                  </a:cubicBezTo>
                  <a:cubicBezTo>
                    <a:pt x="7685" y="1101"/>
                    <a:pt x="7759" y="948"/>
                    <a:pt x="7782" y="851"/>
                  </a:cubicBezTo>
                  <a:cubicBezTo>
                    <a:pt x="7782" y="694"/>
                    <a:pt x="7782" y="620"/>
                    <a:pt x="7722" y="389"/>
                  </a:cubicBezTo>
                  <a:cubicBezTo>
                    <a:pt x="7643" y="116"/>
                    <a:pt x="7435" y="24"/>
                    <a:pt x="7435" y="24"/>
                  </a:cubicBezTo>
                  <a:lnTo>
                    <a:pt x="739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6770629" y="3239416"/>
              <a:ext cx="103064" cy="103201"/>
            </a:xfrm>
            <a:custGeom>
              <a:avLst/>
              <a:gdLst/>
              <a:ahLst/>
              <a:cxnLst/>
              <a:rect l="l" t="t" r="r" b="b"/>
              <a:pathLst>
                <a:path w="754" h="755" extrusionOk="0">
                  <a:moveTo>
                    <a:pt x="388" y="1"/>
                  </a:moveTo>
                  <a:cubicBezTo>
                    <a:pt x="176" y="1"/>
                    <a:pt x="0" y="177"/>
                    <a:pt x="0" y="366"/>
                  </a:cubicBezTo>
                  <a:cubicBezTo>
                    <a:pt x="0" y="579"/>
                    <a:pt x="176" y="754"/>
                    <a:pt x="388" y="754"/>
                  </a:cubicBezTo>
                  <a:cubicBezTo>
                    <a:pt x="578" y="754"/>
                    <a:pt x="753" y="579"/>
                    <a:pt x="753" y="366"/>
                  </a:cubicBezTo>
                  <a:cubicBezTo>
                    <a:pt x="753" y="177"/>
                    <a:pt x="578"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6765571" y="3231898"/>
              <a:ext cx="115640" cy="115776"/>
            </a:xfrm>
            <a:custGeom>
              <a:avLst/>
              <a:gdLst/>
              <a:ahLst/>
              <a:cxnLst/>
              <a:rect l="l" t="t" r="r" b="b"/>
              <a:pathLst>
                <a:path w="846" h="847" extrusionOk="0">
                  <a:moveTo>
                    <a:pt x="425" y="116"/>
                  </a:moveTo>
                  <a:cubicBezTo>
                    <a:pt x="596" y="116"/>
                    <a:pt x="730" y="250"/>
                    <a:pt x="730" y="421"/>
                  </a:cubicBezTo>
                  <a:cubicBezTo>
                    <a:pt x="730" y="597"/>
                    <a:pt x="596" y="749"/>
                    <a:pt x="425" y="749"/>
                  </a:cubicBezTo>
                  <a:cubicBezTo>
                    <a:pt x="231" y="749"/>
                    <a:pt x="97" y="597"/>
                    <a:pt x="97" y="421"/>
                  </a:cubicBezTo>
                  <a:cubicBezTo>
                    <a:pt x="97" y="250"/>
                    <a:pt x="231" y="116"/>
                    <a:pt x="425" y="116"/>
                  </a:cubicBezTo>
                  <a:close/>
                  <a:moveTo>
                    <a:pt x="425" y="1"/>
                  </a:moveTo>
                  <a:cubicBezTo>
                    <a:pt x="171" y="1"/>
                    <a:pt x="0" y="190"/>
                    <a:pt x="0" y="421"/>
                  </a:cubicBezTo>
                  <a:cubicBezTo>
                    <a:pt x="0" y="652"/>
                    <a:pt x="171" y="846"/>
                    <a:pt x="425" y="846"/>
                  </a:cubicBezTo>
                  <a:cubicBezTo>
                    <a:pt x="656" y="846"/>
                    <a:pt x="846" y="652"/>
                    <a:pt x="846" y="421"/>
                  </a:cubicBezTo>
                  <a:cubicBezTo>
                    <a:pt x="846" y="190"/>
                    <a:pt x="656"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6271025" y="3610668"/>
              <a:ext cx="547033" cy="271330"/>
            </a:xfrm>
            <a:custGeom>
              <a:avLst/>
              <a:gdLst/>
              <a:ahLst/>
              <a:cxnLst/>
              <a:rect l="l" t="t" r="r" b="b"/>
              <a:pathLst>
                <a:path w="4002" h="1985" extrusionOk="0">
                  <a:moveTo>
                    <a:pt x="552" y="0"/>
                  </a:moveTo>
                  <a:cubicBezTo>
                    <a:pt x="201" y="0"/>
                    <a:pt x="0" y="76"/>
                    <a:pt x="0" y="76"/>
                  </a:cubicBezTo>
                  <a:cubicBezTo>
                    <a:pt x="0" y="76"/>
                    <a:pt x="1423" y="233"/>
                    <a:pt x="2117" y="695"/>
                  </a:cubicBezTo>
                  <a:cubicBezTo>
                    <a:pt x="2791" y="1134"/>
                    <a:pt x="4002" y="1984"/>
                    <a:pt x="4002" y="1984"/>
                  </a:cubicBezTo>
                  <a:cubicBezTo>
                    <a:pt x="4002" y="1984"/>
                    <a:pt x="3212" y="1018"/>
                    <a:pt x="2020" y="385"/>
                  </a:cubicBezTo>
                  <a:cubicBezTo>
                    <a:pt x="1412" y="77"/>
                    <a:pt x="906" y="0"/>
                    <a:pt x="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6267882" y="3604115"/>
              <a:ext cx="555918" cy="284452"/>
            </a:xfrm>
            <a:custGeom>
              <a:avLst/>
              <a:gdLst/>
              <a:ahLst/>
              <a:cxnLst/>
              <a:rect l="l" t="t" r="r" b="b"/>
              <a:pathLst>
                <a:path w="4067" h="2081" extrusionOk="0">
                  <a:moveTo>
                    <a:pt x="578" y="116"/>
                  </a:moveTo>
                  <a:cubicBezTo>
                    <a:pt x="924" y="116"/>
                    <a:pt x="1428" y="176"/>
                    <a:pt x="2006" y="500"/>
                  </a:cubicBezTo>
                  <a:cubicBezTo>
                    <a:pt x="2814" y="906"/>
                    <a:pt x="3313" y="1369"/>
                    <a:pt x="3641" y="1697"/>
                  </a:cubicBezTo>
                  <a:cubicBezTo>
                    <a:pt x="3276" y="1466"/>
                    <a:pt x="2680" y="1059"/>
                    <a:pt x="2158" y="694"/>
                  </a:cubicBezTo>
                  <a:cubicBezTo>
                    <a:pt x="1812" y="463"/>
                    <a:pt x="1271" y="310"/>
                    <a:pt x="832" y="232"/>
                  </a:cubicBezTo>
                  <a:cubicBezTo>
                    <a:pt x="559" y="176"/>
                    <a:pt x="504" y="176"/>
                    <a:pt x="347" y="153"/>
                  </a:cubicBezTo>
                  <a:cubicBezTo>
                    <a:pt x="444" y="135"/>
                    <a:pt x="425" y="116"/>
                    <a:pt x="578" y="116"/>
                  </a:cubicBezTo>
                  <a:close/>
                  <a:moveTo>
                    <a:pt x="578" y="1"/>
                  </a:moveTo>
                  <a:cubicBezTo>
                    <a:pt x="231" y="19"/>
                    <a:pt x="42" y="79"/>
                    <a:pt x="23" y="98"/>
                  </a:cubicBezTo>
                  <a:lnTo>
                    <a:pt x="0" y="98"/>
                  </a:lnTo>
                  <a:lnTo>
                    <a:pt x="23" y="195"/>
                  </a:lnTo>
                  <a:cubicBezTo>
                    <a:pt x="23" y="195"/>
                    <a:pt x="370" y="232"/>
                    <a:pt x="809" y="329"/>
                  </a:cubicBezTo>
                  <a:cubicBezTo>
                    <a:pt x="1252" y="426"/>
                    <a:pt x="1775" y="578"/>
                    <a:pt x="2103" y="791"/>
                  </a:cubicBezTo>
                  <a:cubicBezTo>
                    <a:pt x="2773" y="1235"/>
                    <a:pt x="4006" y="2080"/>
                    <a:pt x="4006" y="2080"/>
                  </a:cubicBezTo>
                  <a:lnTo>
                    <a:pt x="4066" y="2002"/>
                  </a:lnTo>
                  <a:cubicBezTo>
                    <a:pt x="4066" y="2002"/>
                    <a:pt x="3276" y="1040"/>
                    <a:pt x="2061" y="407"/>
                  </a:cubicBezTo>
                  <a:cubicBezTo>
                    <a:pt x="1446" y="79"/>
                    <a:pt x="947" y="1"/>
                    <a:pt x="5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6881075" y="3641560"/>
              <a:ext cx="363322" cy="206265"/>
            </a:xfrm>
            <a:custGeom>
              <a:avLst/>
              <a:gdLst/>
              <a:ahLst/>
              <a:cxnLst/>
              <a:rect l="l" t="t" r="r" b="b"/>
              <a:pathLst>
                <a:path w="2658" h="1509" extrusionOk="0">
                  <a:moveTo>
                    <a:pt x="2547" y="0"/>
                  </a:moveTo>
                  <a:cubicBezTo>
                    <a:pt x="2315" y="0"/>
                    <a:pt x="1734" y="68"/>
                    <a:pt x="985" y="640"/>
                  </a:cubicBezTo>
                  <a:cubicBezTo>
                    <a:pt x="1" y="1393"/>
                    <a:pt x="61" y="1509"/>
                    <a:pt x="61" y="1509"/>
                  </a:cubicBezTo>
                  <a:cubicBezTo>
                    <a:pt x="61" y="1509"/>
                    <a:pt x="426" y="1236"/>
                    <a:pt x="1216" y="700"/>
                  </a:cubicBezTo>
                  <a:cubicBezTo>
                    <a:pt x="1983" y="159"/>
                    <a:pt x="2658" y="7"/>
                    <a:pt x="2658" y="7"/>
                  </a:cubicBezTo>
                  <a:cubicBezTo>
                    <a:pt x="2658" y="7"/>
                    <a:pt x="2619" y="0"/>
                    <a:pt x="25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6883672" y="3635281"/>
              <a:ext cx="360725" cy="221711"/>
            </a:xfrm>
            <a:custGeom>
              <a:avLst/>
              <a:gdLst/>
              <a:ahLst/>
              <a:cxnLst/>
              <a:rect l="l" t="t" r="r" b="b"/>
              <a:pathLst>
                <a:path w="2639" h="1622" extrusionOk="0">
                  <a:moveTo>
                    <a:pt x="2218" y="138"/>
                  </a:moveTo>
                  <a:cubicBezTo>
                    <a:pt x="1946" y="235"/>
                    <a:pt x="1581" y="410"/>
                    <a:pt x="1155" y="715"/>
                  </a:cubicBezTo>
                  <a:cubicBezTo>
                    <a:pt x="656" y="1062"/>
                    <a:pt x="601" y="1104"/>
                    <a:pt x="425" y="1238"/>
                  </a:cubicBezTo>
                  <a:cubicBezTo>
                    <a:pt x="559" y="1104"/>
                    <a:pt x="656" y="988"/>
                    <a:pt x="1003" y="734"/>
                  </a:cubicBezTo>
                  <a:cubicBezTo>
                    <a:pt x="1484" y="369"/>
                    <a:pt x="1890" y="198"/>
                    <a:pt x="2177" y="138"/>
                  </a:cubicBezTo>
                  <a:close/>
                  <a:moveTo>
                    <a:pt x="2533" y="1"/>
                  </a:moveTo>
                  <a:cubicBezTo>
                    <a:pt x="2458" y="1"/>
                    <a:pt x="2333" y="8"/>
                    <a:pt x="2158" y="41"/>
                  </a:cubicBezTo>
                  <a:cubicBezTo>
                    <a:pt x="1849" y="101"/>
                    <a:pt x="1428" y="272"/>
                    <a:pt x="924" y="660"/>
                  </a:cubicBezTo>
                  <a:cubicBezTo>
                    <a:pt x="444" y="1025"/>
                    <a:pt x="213" y="1238"/>
                    <a:pt x="97" y="1372"/>
                  </a:cubicBezTo>
                  <a:cubicBezTo>
                    <a:pt x="42" y="1427"/>
                    <a:pt x="23" y="1469"/>
                    <a:pt x="0" y="1506"/>
                  </a:cubicBezTo>
                  <a:lnTo>
                    <a:pt x="0" y="1542"/>
                  </a:lnTo>
                  <a:lnTo>
                    <a:pt x="0" y="1566"/>
                  </a:lnTo>
                  <a:lnTo>
                    <a:pt x="0" y="1584"/>
                  </a:lnTo>
                  <a:lnTo>
                    <a:pt x="42" y="1621"/>
                  </a:lnTo>
                  <a:lnTo>
                    <a:pt x="79" y="1603"/>
                  </a:lnTo>
                  <a:cubicBezTo>
                    <a:pt x="79" y="1603"/>
                    <a:pt x="444" y="1353"/>
                    <a:pt x="1216" y="794"/>
                  </a:cubicBezTo>
                  <a:cubicBezTo>
                    <a:pt x="1987" y="253"/>
                    <a:pt x="2639" y="101"/>
                    <a:pt x="2639" y="101"/>
                  </a:cubicBezTo>
                  <a:lnTo>
                    <a:pt x="2639" y="4"/>
                  </a:lnTo>
                  <a:lnTo>
                    <a:pt x="2620" y="4"/>
                  </a:lnTo>
                  <a:cubicBezTo>
                    <a:pt x="2613" y="4"/>
                    <a:pt x="2584" y="1"/>
                    <a:pt x="2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7155276" y="547702"/>
              <a:ext cx="1065635" cy="936737"/>
            </a:xfrm>
            <a:custGeom>
              <a:avLst/>
              <a:gdLst/>
              <a:ahLst/>
              <a:cxnLst/>
              <a:rect l="l" t="t" r="r" b="b"/>
              <a:pathLst>
                <a:path w="7796" h="6853" extrusionOk="0">
                  <a:moveTo>
                    <a:pt x="3983" y="0"/>
                  </a:moveTo>
                  <a:cubicBezTo>
                    <a:pt x="1867" y="0"/>
                    <a:pt x="153" y="1386"/>
                    <a:pt x="153" y="3119"/>
                  </a:cubicBezTo>
                  <a:cubicBezTo>
                    <a:pt x="171" y="3849"/>
                    <a:pt x="462" y="4542"/>
                    <a:pt x="1040" y="5101"/>
                  </a:cubicBezTo>
                  <a:lnTo>
                    <a:pt x="0" y="6852"/>
                  </a:lnTo>
                  <a:cubicBezTo>
                    <a:pt x="0" y="6852"/>
                    <a:pt x="2135" y="6640"/>
                    <a:pt x="2865" y="6122"/>
                  </a:cubicBezTo>
                  <a:cubicBezTo>
                    <a:pt x="3235" y="6215"/>
                    <a:pt x="3600" y="6256"/>
                    <a:pt x="3983" y="6256"/>
                  </a:cubicBezTo>
                  <a:cubicBezTo>
                    <a:pt x="6099" y="6256"/>
                    <a:pt x="7795" y="4852"/>
                    <a:pt x="7795" y="3119"/>
                  </a:cubicBezTo>
                  <a:cubicBezTo>
                    <a:pt x="7795" y="1386"/>
                    <a:pt x="6099" y="0"/>
                    <a:pt x="3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7142017" y="539501"/>
              <a:ext cx="1087096" cy="952456"/>
            </a:xfrm>
            <a:custGeom>
              <a:avLst/>
              <a:gdLst/>
              <a:ahLst/>
              <a:cxnLst/>
              <a:rect l="l" t="t" r="r" b="b"/>
              <a:pathLst>
                <a:path w="7953" h="6968" extrusionOk="0">
                  <a:moveTo>
                    <a:pt x="4080" y="97"/>
                  </a:moveTo>
                  <a:cubicBezTo>
                    <a:pt x="6159" y="97"/>
                    <a:pt x="7855" y="1483"/>
                    <a:pt x="7855" y="3179"/>
                  </a:cubicBezTo>
                  <a:cubicBezTo>
                    <a:pt x="7855" y="4870"/>
                    <a:pt x="6159" y="6256"/>
                    <a:pt x="4080" y="6256"/>
                  </a:cubicBezTo>
                  <a:cubicBezTo>
                    <a:pt x="3715" y="6256"/>
                    <a:pt x="3332" y="6219"/>
                    <a:pt x="2985" y="6122"/>
                  </a:cubicBezTo>
                  <a:lnTo>
                    <a:pt x="2943" y="6122"/>
                  </a:lnTo>
                  <a:lnTo>
                    <a:pt x="2925" y="6141"/>
                  </a:lnTo>
                  <a:cubicBezTo>
                    <a:pt x="2578" y="6372"/>
                    <a:pt x="1867" y="6566"/>
                    <a:pt x="1252" y="6681"/>
                  </a:cubicBezTo>
                  <a:cubicBezTo>
                    <a:pt x="693" y="6797"/>
                    <a:pt x="287" y="6834"/>
                    <a:pt x="213" y="6834"/>
                  </a:cubicBezTo>
                  <a:lnTo>
                    <a:pt x="1192" y="5161"/>
                  </a:lnTo>
                  <a:lnTo>
                    <a:pt x="1174" y="5143"/>
                  </a:lnTo>
                  <a:cubicBezTo>
                    <a:pt x="615" y="4584"/>
                    <a:pt x="305" y="3891"/>
                    <a:pt x="305" y="3179"/>
                  </a:cubicBezTo>
                  <a:cubicBezTo>
                    <a:pt x="305" y="1483"/>
                    <a:pt x="2001" y="97"/>
                    <a:pt x="4080" y="97"/>
                  </a:cubicBezTo>
                  <a:close/>
                  <a:moveTo>
                    <a:pt x="4080" y="0"/>
                  </a:moveTo>
                  <a:cubicBezTo>
                    <a:pt x="1945" y="0"/>
                    <a:pt x="213" y="1423"/>
                    <a:pt x="213" y="3179"/>
                  </a:cubicBezTo>
                  <a:cubicBezTo>
                    <a:pt x="213" y="3909"/>
                    <a:pt x="518" y="4602"/>
                    <a:pt x="1058" y="5180"/>
                  </a:cubicBezTo>
                  <a:lnTo>
                    <a:pt x="0" y="6968"/>
                  </a:lnTo>
                  <a:lnTo>
                    <a:pt x="116" y="6949"/>
                  </a:lnTo>
                  <a:cubicBezTo>
                    <a:pt x="116" y="6949"/>
                    <a:pt x="652" y="6912"/>
                    <a:pt x="1271" y="6797"/>
                  </a:cubicBezTo>
                  <a:cubicBezTo>
                    <a:pt x="1885" y="6663"/>
                    <a:pt x="2578" y="6487"/>
                    <a:pt x="2962" y="6238"/>
                  </a:cubicBezTo>
                  <a:cubicBezTo>
                    <a:pt x="3332" y="6316"/>
                    <a:pt x="3697" y="6372"/>
                    <a:pt x="4080" y="6372"/>
                  </a:cubicBezTo>
                  <a:cubicBezTo>
                    <a:pt x="6219" y="6372"/>
                    <a:pt x="7952" y="4949"/>
                    <a:pt x="7952" y="3179"/>
                  </a:cubicBezTo>
                  <a:cubicBezTo>
                    <a:pt x="7952" y="1423"/>
                    <a:pt x="6219" y="0"/>
                    <a:pt x="408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6384068" y="3097394"/>
              <a:ext cx="25971" cy="50029"/>
            </a:xfrm>
            <a:custGeom>
              <a:avLst/>
              <a:gdLst/>
              <a:ahLst/>
              <a:cxnLst/>
              <a:rect l="l" t="t" r="r" b="b"/>
              <a:pathLst>
                <a:path w="190" h="366" extrusionOk="0">
                  <a:moveTo>
                    <a:pt x="153" y="0"/>
                  </a:moveTo>
                  <a:cubicBezTo>
                    <a:pt x="116" y="0"/>
                    <a:pt x="97" y="19"/>
                    <a:pt x="97" y="37"/>
                  </a:cubicBezTo>
                  <a:lnTo>
                    <a:pt x="97" y="60"/>
                  </a:lnTo>
                  <a:cubicBezTo>
                    <a:pt x="97" y="97"/>
                    <a:pt x="74" y="153"/>
                    <a:pt x="37" y="213"/>
                  </a:cubicBezTo>
                  <a:cubicBezTo>
                    <a:pt x="37" y="250"/>
                    <a:pt x="19" y="268"/>
                    <a:pt x="19" y="291"/>
                  </a:cubicBezTo>
                  <a:cubicBezTo>
                    <a:pt x="0" y="328"/>
                    <a:pt x="19" y="347"/>
                    <a:pt x="37" y="365"/>
                  </a:cubicBezTo>
                  <a:cubicBezTo>
                    <a:pt x="74" y="365"/>
                    <a:pt x="97" y="347"/>
                    <a:pt x="116" y="328"/>
                  </a:cubicBezTo>
                  <a:cubicBezTo>
                    <a:pt x="116" y="310"/>
                    <a:pt x="134" y="291"/>
                    <a:pt x="134" y="250"/>
                  </a:cubicBezTo>
                  <a:cubicBezTo>
                    <a:pt x="171" y="194"/>
                    <a:pt x="190" y="134"/>
                    <a:pt x="190" y="60"/>
                  </a:cubicBezTo>
                  <a:cubicBezTo>
                    <a:pt x="190" y="19"/>
                    <a:pt x="171"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5883782" y="2218199"/>
              <a:ext cx="418955" cy="1058664"/>
            </a:xfrm>
            <a:custGeom>
              <a:avLst/>
              <a:gdLst/>
              <a:ahLst/>
              <a:cxnLst/>
              <a:rect l="l" t="t" r="r" b="b"/>
              <a:pathLst>
                <a:path w="3065" h="7745" extrusionOk="0">
                  <a:moveTo>
                    <a:pt x="1734" y="1"/>
                  </a:moveTo>
                  <a:cubicBezTo>
                    <a:pt x="1041" y="195"/>
                    <a:pt x="754" y="675"/>
                    <a:pt x="657" y="1197"/>
                  </a:cubicBezTo>
                  <a:cubicBezTo>
                    <a:pt x="542" y="1733"/>
                    <a:pt x="311" y="5083"/>
                    <a:pt x="153" y="5855"/>
                  </a:cubicBezTo>
                  <a:cubicBezTo>
                    <a:pt x="1" y="6608"/>
                    <a:pt x="384" y="7532"/>
                    <a:pt x="773" y="7685"/>
                  </a:cubicBezTo>
                  <a:cubicBezTo>
                    <a:pt x="881" y="7728"/>
                    <a:pt x="1043" y="7745"/>
                    <a:pt x="1227" y="7745"/>
                  </a:cubicBezTo>
                  <a:cubicBezTo>
                    <a:pt x="1694" y="7745"/>
                    <a:pt x="2302" y="7633"/>
                    <a:pt x="2524" y="7551"/>
                  </a:cubicBezTo>
                  <a:cubicBezTo>
                    <a:pt x="2833" y="7417"/>
                    <a:pt x="2852" y="6913"/>
                    <a:pt x="2926" y="6377"/>
                  </a:cubicBezTo>
                  <a:cubicBezTo>
                    <a:pt x="2986" y="5836"/>
                    <a:pt x="2949" y="4201"/>
                    <a:pt x="3004" y="3429"/>
                  </a:cubicBezTo>
                  <a:cubicBezTo>
                    <a:pt x="3064" y="2680"/>
                    <a:pt x="2852" y="1350"/>
                    <a:pt x="2524" y="717"/>
                  </a:cubicBezTo>
                  <a:cubicBezTo>
                    <a:pt x="2196" y="79"/>
                    <a:pt x="1734"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5886379" y="2213142"/>
              <a:ext cx="423876" cy="1072060"/>
            </a:xfrm>
            <a:custGeom>
              <a:avLst/>
              <a:gdLst/>
              <a:ahLst/>
              <a:cxnLst/>
              <a:rect l="l" t="t" r="r" b="b"/>
              <a:pathLst>
                <a:path w="3101" h="7843" extrusionOk="0">
                  <a:moveTo>
                    <a:pt x="1715" y="98"/>
                  </a:moveTo>
                  <a:cubicBezTo>
                    <a:pt x="1733" y="98"/>
                    <a:pt x="1830" y="116"/>
                    <a:pt x="1964" y="213"/>
                  </a:cubicBezTo>
                  <a:cubicBezTo>
                    <a:pt x="2121" y="310"/>
                    <a:pt x="2311" y="463"/>
                    <a:pt x="2468" y="772"/>
                  </a:cubicBezTo>
                  <a:cubicBezTo>
                    <a:pt x="2773" y="1387"/>
                    <a:pt x="2985" y="2717"/>
                    <a:pt x="2930" y="3466"/>
                  </a:cubicBezTo>
                  <a:cubicBezTo>
                    <a:pt x="2907" y="3850"/>
                    <a:pt x="2907" y="4450"/>
                    <a:pt x="2888" y="5028"/>
                  </a:cubicBezTo>
                  <a:cubicBezTo>
                    <a:pt x="2888" y="5605"/>
                    <a:pt x="2888" y="6141"/>
                    <a:pt x="2851" y="6414"/>
                  </a:cubicBezTo>
                  <a:cubicBezTo>
                    <a:pt x="2814" y="6682"/>
                    <a:pt x="2791" y="6931"/>
                    <a:pt x="2754" y="7144"/>
                  </a:cubicBezTo>
                  <a:cubicBezTo>
                    <a:pt x="2699" y="7338"/>
                    <a:pt x="2620" y="7491"/>
                    <a:pt x="2486" y="7527"/>
                  </a:cubicBezTo>
                  <a:cubicBezTo>
                    <a:pt x="2352" y="7588"/>
                    <a:pt x="2006" y="7661"/>
                    <a:pt x="1659" y="7703"/>
                  </a:cubicBezTo>
                  <a:cubicBezTo>
                    <a:pt x="1503" y="7720"/>
                    <a:pt x="1343" y="7729"/>
                    <a:pt x="1198" y="7729"/>
                  </a:cubicBezTo>
                  <a:cubicBezTo>
                    <a:pt x="1021" y="7729"/>
                    <a:pt x="866" y="7715"/>
                    <a:pt x="772" y="7685"/>
                  </a:cubicBezTo>
                  <a:cubicBezTo>
                    <a:pt x="596" y="7606"/>
                    <a:pt x="407" y="7357"/>
                    <a:pt x="292" y="7010"/>
                  </a:cubicBezTo>
                  <a:cubicBezTo>
                    <a:pt x="176" y="6682"/>
                    <a:pt x="116" y="6257"/>
                    <a:pt x="176" y="5892"/>
                  </a:cubicBezTo>
                  <a:cubicBezTo>
                    <a:pt x="273" y="5508"/>
                    <a:pt x="365" y="4487"/>
                    <a:pt x="444" y="3484"/>
                  </a:cubicBezTo>
                  <a:cubicBezTo>
                    <a:pt x="504" y="2985"/>
                    <a:pt x="541" y="2486"/>
                    <a:pt x="578" y="2080"/>
                  </a:cubicBezTo>
                  <a:cubicBezTo>
                    <a:pt x="620" y="1678"/>
                    <a:pt x="657" y="1368"/>
                    <a:pt x="675" y="1253"/>
                  </a:cubicBezTo>
                  <a:cubicBezTo>
                    <a:pt x="791" y="731"/>
                    <a:pt x="1040" y="292"/>
                    <a:pt x="1715" y="98"/>
                  </a:cubicBezTo>
                  <a:close/>
                  <a:moveTo>
                    <a:pt x="1715" y="1"/>
                  </a:moveTo>
                  <a:cubicBezTo>
                    <a:pt x="985" y="176"/>
                    <a:pt x="675" y="675"/>
                    <a:pt x="578" y="1234"/>
                  </a:cubicBezTo>
                  <a:cubicBezTo>
                    <a:pt x="560" y="1368"/>
                    <a:pt x="523" y="1678"/>
                    <a:pt x="481" y="2080"/>
                  </a:cubicBezTo>
                  <a:cubicBezTo>
                    <a:pt x="444" y="2486"/>
                    <a:pt x="389" y="2967"/>
                    <a:pt x="347" y="3466"/>
                  </a:cubicBezTo>
                  <a:cubicBezTo>
                    <a:pt x="250" y="4469"/>
                    <a:pt x="158" y="5508"/>
                    <a:pt x="79" y="5873"/>
                  </a:cubicBezTo>
                  <a:cubicBezTo>
                    <a:pt x="0" y="6257"/>
                    <a:pt x="61" y="6700"/>
                    <a:pt x="194" y="7047"/>
                  </a:cubicBezTo>
                  <a:cubicBezTo>
                    <a:pt x="328" y="7393"/>
                    <a:pt x="523" y="7685"/>
                    <a:pt x="735" y="7777"/>
                  </a:cubicBezTo>
                  <a:cubicBezTo>
                    <a:pt x="858" y="7824"/>
                    <a:pt x="1039" y="7843"/>
                    <a:pt x="1241" y="7843"/>
                  </a:cubicBezTo>
                  <a:cubicBezTo>
                    <a:pt x="1380" y="7843"/>
                    <a:pt x="1529" y="7834"/>
                    <a:pt x="1678" y="7819"/>
                  </a:cubicBezTo>
                  <a:cubicBezTo>
                    <a:pt x="2024" y="7777"/>
                    <a:pt x="2371" y="7703"/>
                    <a:pt x="2523" y="7625"/>
                  </a:cubicBezTo>
                  <a:cubicBezTo>
                    <a:pt x="2699" y="7569"/>
                    <a:pt x="2791" y="7375"/>
                    <a:pt x="2851" y="7162"/>
                  </a:cubicBezTo>
                  <a:cubicBezTo>
                    <a:pt x="2907" y="6950"/>
                    <a:pt x="2930" y="6682"/>
                    <a:pt x="2948" y="6414"/>
                  </a:cubicBezTo>
                  <a:cubicBezTo>
                    <a:pt x="2985" y="6141"/>
                    <a:pt x="2985" y="5605"/>
                    <a:pt x="3004" y="5028"/>
                  </a:cubicBezTo>
                  <a:cubicBezTo>
                    <a:pt x="3004" y="4450"/>
                    <a:pt x="3004" y="3850"/>
                    <a:pt x="3045" y="3466"/>
                  </a:cubicBezTo>
                  <a:cubicBezTo>
                    <a:pt x="3101" y="2694"/>
                    <a:pt x="2888" y="1387"/>
                    <a:pt x="2560" y="731"/>
                  </a:cubicBezTo>
                  <a:cubicBezTo>
                    <a:pt x="2389" y="407"/>
                    <a:pt x="2177" y="232"/>
                    <a:pt x="2024" y="116"/>
                  </a:cubicBezTo>
                  <a:cubicBezTo>
                    <a:pt x="1849" y="19"/>
                    <a:pt x="1733" y="1"/>
                    <a:pt x="17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5641976" y="2668595"/>
              <a:ext cx="641760" cy="743594"/>
            </a:xfrm>
            <a:custGeom>
              <a:avLst/>
              <a:gdLst/>
              <a:ahLst/>
              <a:cxnLst/>
              <a:rect l="l" t="t" r="r" b="b"/>
              <a:pathLst>
                <a:path w="4695" h="5440" extrusionOk="0">
                  <a:moveTo>
                    <a:pt x="2944" y="0"/>
                  </a:moveTo>
                  <a:lnTo>
                    <a:pt x="0" y="1058"/>
                  </a:lnTo>
                  <a:cubicBezTo>
                    <a:pt x="0" y="1058"/>
                    <a:pt x="213" y="1964"/>
                    <a:pt x="213" y="2657"/>
                  </a:cubicBezTo>
                  <a:cubicBezTo>
                    <a:pt x="213" y="3368"/>
                    <a:pt x="384" y="3909"/>
                    <a:pt x="846" y="4256"/>
                  </a:cubicBezTo>
                  <a:cubicBezTo>
                    <a:pt x="1289" y="4584"/>
                    <a:pt x="1405" y="4967"/>
                    <a:pt x="1830" y="5198"/>
                  </a:cubicBezTo>
                  <a:cubicBezTo>
                    <a:pt x="2090" y="5341"/>
                    <a:pt x="2389" y="5440"/>
                    <a:pt x="2688" y="5440"/>
                  </a:cubicBezTo>
                  <a:cubicBezTo>
                    <a:pt x="2873" y="5440"/>
                    <a:pt x="3058" y="5402"/>
                    <a:pt x="3235" y="5314"/>
                  </a:cubicBezTo>
                  <a:cubicBezTo>
                    <a:pt x="3678" y="5064"/>
                    <a:pt x="4080" y="5004"/>
                    <a:pt x="4274" y="4658"/>
                  </a:cubicBezTo>
                  <a:cubicBezTo>
                    <a:pt x="4487" y="4311"/>
                    <a:pt x="4621" y="3544"/>
                    <a:pt x="4621" y="3544"/>
                  </a:cubicBezTo>
                  <a:cubicBezTo>
                    <a:pt x="4695" y="2541"/>
                    <a:pt x="4445" y="1904"/>
                    <a:pt x="4177" y="1617"/>
                  </a:cubicBezTo>
                  <a:cubicBezTo>
                    <a:pt x="3909" y="1326"/>
                    <a:pt x="3447" y="1058"/>
                    <a:pt x="3332" y="712"/>
                  </a:cubicBezTo>
                  <a:cubicBezTo>
                    <a:pt x="3216" y="384"/>
                    <a:pt x="2944" y="0"/>
                    <a:pt x="2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5633775" y="2660257"/>
              <a:ext cx="658162" cy="758766"/>
            </a:xfrm>
            <a:custGeom>
              <a:avLst/>
              <a:gdLst/>
              <a:ahLst/>
              <a:cxnLst/>
              <a:rect l="l" t="t" r="r" b="b"/>
              <a:pathLst>
                <a:path w="4815" h="5551" extrusionOk="0">
                  <a:moveTo>
                    <a:pt x="2985" y="116"/>
                  </a:moveTo>
                  <a:cubicBezTo>
                    <a:pt x="3004" y="158"/>
                    <a:pt x="3235" y="505"/>
                    <a:pt x="3350" y="791"/>
                  </a:cubicBezTo>
                  <a:cubicBezTo>
                    <a:pt x="3410" y="985"/>
                    <a:pt x="3563" y="1138"/>
                    <a:pt x="3715" y="1272"/>
                  </a:cubicBezTo>
                  <a:cubicBezTo>
                    <a:pt x="3891" y="1429"/>
                    <a:pt x="4062" y="1563"/>
                    <a:pt x="4200" y="1715"/>
                  </a:cubicBezTo>
                  <a:cubicBezTo>
                    <a:pt x="4450" y="1988"/>
                    <a:pt x="4699" y="2602"/>
                    <a:pt x="4639" y="3605"/>
                  </a:cubicBezTo>
                  <a:cubicBezTo>
                    <a:pt x="4621" y="3605"/>
                    <a:pt x="4602" y="3776"/>
                    <a:pt x="4524" y="4007"/>
                  </a:cubicBezTo>
                  <a:cubicBezTo>
                    <a:pt x="4468" y="4238"/>
                    <a:pt x="4390" y="4529"/>
                    <a:pt x="4293" y="4700"/>
                  </a:cubicBezTo>
                  <a:cubicBezTo>
                    <a:pt x="4200" y="4853"/>
                    <a:pt x="4062" y="4950"/>
                    <a:pt x="3891" y="5047"/>
                  </a:cubicBezTo>
                  <a:cubicBezTo>
                    <a:pt x="3715" y="5125"/>
                    <a:pt x="3507" y="5199"/>
                    <a:pt x="3253" y="5315"/>
                  </a:cubicBezTo>
                  <a:cubicBezTo>
                    <a:pt x="3083" y="5408"/>
                    <a:pt x="2900" y="5448"/>
                    <a:pt x="2715" y="5448"/>
                  </a:cubicBezTo>
                  <a:cubicBezTo>
                    <a:pt x="2443" y="5448"/>
                    <a:pt x="2167" y="5360"/>
                    <a:pt x="1927" y="5222"/>
                  </a:cubicBezTo>
                  <a:cubicBezTo>
                    <a:pt x="1714" y="5107"/>
                    <a:pt x="1580" y="4950"/>
                    <a:pt x="1446" y="4779"/>
                  </a:cubicBezTo>
                  <a:cubicBezTo>
                    <a:pt x="1312" y="4621"/>
                    <a:pt x="1174" y="4432"/>
                    <a:pt x="943" y="4256"/>
                  </a:cubicBezTo>
                  <a:cubicBezTo>
                    <a:pt x="504" y="3952"/>
                    <a:pt x="328" y="3411"/>
                    <a:pt x="328" y="2718"/>
                  </a:cubicBezTo>
                  <a:cubicBezTo>
                    <a:pt x="328" y="2025"/>
                    <a:pt x="134" y="1198"/>
                    <a:pt x="116" y="1156"/>
                  </a:cubicBezTo>
                  <a:lnTo>
                    <a:pt x="2985" y="116"/>
                  </a:lnTo>
                  <a:close/>
                  <a:moveTo>
                    <a:pt x="3022" y="1"/>
                  </a:moveTo>
                  <a:lnTo>
                    <a:pt x="0" y="1082"/>
                  </a:lnTo>
                  <a:lnTo>
                    <a:pt x="19" y="1119"/>
                  </a:lnTo>
                  <a:cubicBezTo>
                    <a:pt x="19" y="1119"/>
                    <a:pt x="213" y="2025"/>
                    <a:pt x="213" y="2718"/>
                  </a:cubicBezTo>
                  <a:cubicBezTo>
                    <a:pt x="213" y="3429"/>
                    <a:pt x="407" y="4007"/>
                    <a:pt x="869" y="4354"/>
                  </a:cubicBezTo>
                  <a:cubicBezTo>
                    <a:pt x="1100" y="4506"/>
                    <a:pt x="1234" y="4682"/>
                    <a:pt x="1368" y="4853"/>
                  </a:cubicBezTo>
                  <a:cubicBezTo>
                    <a:pt x="1502" y="5028"/>
                    <a:pt x="1636" y="5181"/>
                    <a:pt x="1867" y="5296"/>
                  </a:cubicBezTo>
                  <a:cubicBezTo>
                    <a:pt x="2138" y="5448"/>
                    <a:pt x="2437" y="5551"/>
                    <a:pt x="2739" y="5551"/>
                  </a:cubicBezTo>
                  <a:cubicBezTo>
                    <a:pt x="2932" y="5551"/>
                    <a:pt x="3126" y="5509"/>
                    <a:pt x="3313" y="5412"/>
                  </a:cubicBezTo>
                  <a:cubicBezTo>
                    <a:pt x="3544" y="5296"/>
                    <a:pt x="3757" y="5222"/>
                    <a:pt x="3928" y="5125"/>
                  </a:cubicBezTo>
                  <a:cubicBezTo>
                    <a:pt x="4122" y="5047"/>
                    <a:pt x="4274" y="4931"/>
                    <a:pt x="4371" y="4737"/>
                  </a:cubicBezTo>
                  <a:cubicBezTo>
                    <a:pt x="4487" y="4566"/>
                    <a:pt x="4565" y="4275"/>
                    <a:pt x="4639" y="4044"/>
                  </a:cubicBezTo>
                  <a:cubicBezTo>
                    <a:pt x="4699" y="3813"/>
                    <a:pt x="4736" y="3623"/>
                    <a:pt x="4736" y="3623"/>
                  </a:cubicBezTo>
                  <a:lnTo>
                    <a:pt x="4736" y="3605"/>
                  </a:lnTo>
                  <a:cubicBezTo>
                    <a:pt x="4815" y="2584"/>
                    <a:pt x="4565" y="1946"/>
                    <a:pt x="4274" y="1641"/>
                  </a:cubicBezTo>
                  <a:cubicBezTo>
                    <a:pt x="4140" y="1484"/>
                    <a:pt x="3946" y="1350"/>
                    <a:pt x="3794" y="1198"/>
                  </a:cubicBezTo>
                  <a:cubicBezTo>
                    <a:pt x="3641" y="1064"/>
                    <a:pt x="3507" y="907"/>
                    <a:pt x="3447" y="773"/>
                  </a:cubicBezTo>
                  <a:cubicBezTo>
                    <a:pt x="3332" y="426"/>
                    <a:pt x="3064" y="24"/>
                    <a:pt x="3064" y="24"/>
                  </a:cubicBezTo>
                  <a:lnTo>
                    <a:pt x="30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562969" y="2497048"/>
              <a:ext cx="521199" cy="381912"/>
            </a:xfrm>
            <a:custGeom>
              <a:avLst/>
              <a:gdLst/>
              <a:ahLst/>
              <a:cxnLst/>
              <a:rect l="l" t="t" r="r" b="b"/>
              <a:pathLst>
                <a:path w="3813" h="2794" extrusionOk="0">
                  <a:moveTo>
                    <a:pt x="3031" y="1"/>
                  </a:moveTo>
                  <a:cubicBezTo>
                    <a:pt x="3022" y="1"/>
                    <a:pt x="3013" y="1"/>
                    <a:pt x="3004" y="3"/>
                  </a:cubicBezTo>
                  <a:lnTo>
                    <a:pt x="2962" y="155"/>
                  </a:lnTo>
                  <a:cubicBezTo>
                    <a:pt x="2962" y="155"/>
                    <a:pt x="2847" y="368"/>
                    <a:pt x="1673" y="927"/>
                  </a:cubicBezTo>
                  <a:cubicBezTo>
                    <a:pt x="1065" y="1227"/>
                    <a:pt x="714" y="1299"/>
                    <a:pt x="518" y="1299"/>
                  </a:cubicBezTo>
                  <a:cubicBezTo>
                    <a:pt x="336" y="1299"/>
                    <a:pt x="287" y="1237"/>
                    <a:pt x="287" y="1237"/>
                  </a:cubicBezTo>
                  <a:lnTo>
                    <a:pt x="213" y="1061"/>
                  </a:lnTo>
                  <a:cubicBezTo>
                    <a:pt x="213" y="1061"/>
                    <a:pt x="116" y="1061"/>
                    <a:pt x="56" y="1195"/>
                  </a:cubicBezTo>
                  <a:cubicBezTo>
                    <a:pt x="1" y="1334"/>
                    <a:pt x="38" y="1449"/>
                    <a:pt x="172" y="1888"/>
                  </a:cubicBezTo>
                  <a:cubicBezTo>
                    <a:pt x="329" y="2332"/>
                    <a:pt x="463" y="2641"/>
                    <a:pt x="597" y="2738"/>
                  </a:cubicBezTo>
                  <a:cubicBezTo>
                    <a:pt x="649" y="2767"/>
                    <a:pt x="731" y="2794"/>
                    <a:pt x="879" y="2794"/>
                  </a:cubicBezTo>
                  <a:cubicBezTo>
                    <a:pt x="1109" y="2794"/>
                    <a:pt x="1497" y="2729"/>
                    <a:pt x="2177" y="2507"/>
                  </a:cubicBezTo>
                  <a:cubicBezTo>
                    <a:pt x="3291" y="2142"/>
                    <a:pt x="3813" y="1699"/>
                    <a:pt x="3813" y="1565"/>
                  </a:cubicBezTo>
                  <a:cubicBezTo>
                    <a:pt x="3813" y="1407"/>
                    <a:pt x="3656" y="987"/>
                    <a:pt x="3522" y="714"/>
                  </a:cubicBezTo>
                  <a:cubicBezTo>
                    <a:pt x="3392" y="456"/>
                    <a:pt x="3263" y="1"/>
                    <a:pt x="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5560509" y="2489804"/>
              <a:ext cx="531314" cy="396811"/>
            </a:xfrm>
            <a:custGeom>
              <a:avLst/>
              <a:gdLst/>
              <a:ahLst/>
              <a:cxnLst/>
              <a:rect l="l" t="t" r="r" b="b"/>
              <a:pathLst>
                <a:path w="3887" h="2903" extrusionOk="0">
                  <a:moveTo>
                    <a:pt x="3059" y="116"/>
                  </a:moveTo>
                  <a:cubicBezTo>
                    <a:pt x="3096" y="116"/>
                    <a:pt x="3119" y="134"/>
                    <a:pt x="3156" y="153"/>
                  </a:cubicBezTo>
                  <a:cubicBezTo>
                    <a:pt x="3193" y="190"/>
                    <a:pt x="3235" y="250"/>
                    <a:pt x="3272" y="324"/>
                  </a:cubicBezTo>
                  <a:cubicBezTo>
                    <a:pt x="3369" y="462"/>
                    <a:pt x="3424" y="652"/>
                    <a:pt x="3503" y="786"/>
                  </a:cubicBezTo>
                  <a:cubicBezTo>
                    <a:pt x="3558" y="924"/>
                    <a:pt x="3637" y="1095"/>
                    <a:pt x="3674" y="1248"/>
                  </a:cubicBezTo>
                  <a:cubicBezTo>
                    <a:pt x="3734" y="1405"/>
                    <a:pt x="3771" y="1558"/>
                    <a:pt x="3771" y="1618"/>
                  </a:cubicBezTo>
                  <a:cubicBezTo>
                    <a:pt x="3771" y="1618"/>
                    <a:pt x="3752" y="1673"/>
                    <a:pt x="3697" y="1733"/>
                  </a:cubicBezTo>
                  <a:cubicBezTo>
                    <a:pt x="3637" y="1789"/>
                    <a:pt x="3540" y="1867"/>
                    <a:pt x="3406" y="1964"/>
                  </a:cubicBezTo>
                  <a:cubicBezTo>
                    <a:pt x="3138" y="2117"/>
                    <a:pt x="2731" y="2329"/>
                    <a:pt x="2172" y="2500"/>
                  </a:cubicBezTo>
                  <a:cubicBezTo>
                    <a:pt x="1636" y="2694"/>
                    <a:pt x="1271" y="2773"/>
                    <a:pt x="1040" y="2791"/>
                  </a:cubicBezTo>
                  <a:cubicBezTo>
                    <a:pt x="998" y="2795"/>
                    <a:pt x="960" y="2796"/>
                    <a:pt x="927" y="2796"/>
                  </a:cubicBezTo>
                  <a:cubicBezTo>
                    <a:pt x="775" y="2796"/>
                    <a:pt x="701" y="2765"/>
                    <a:pt x="652" y="2731"/>
                  </a:cubicBezTo>
                  <a:cubicBezTo>
                    <a:pt x="596" y="2713"/>
                    <a:pt x="518" y="2616"/>
                    <a:pt x="462" y="2482"/>
                  </a:cubicBezTo>
                  <a:cubicBezTo>
                    <a:pt x="384" y="2329"/>
                    <a:pt x="324" y="2154"/>
                    <a:pt x="250" y="1941"/>
                  </a:cubicBezTo>
                  <a:cubicBezTo>
                    <a:pt x="171" y="1710"/>
                    <a:pt x="134" y="1576"/>
                    <a:pt x="116" y="1479"/>
                  </a:cubicBezTo>
                  <a:cubicBezTo>
                    <a:pt x="93" y="1363"/>
                    <a:pt x="93" y="1326"/>
                    <a:pt x="134" y="1271"/>
                  </a:cubicBezTo>
                  <a:cubicBezTo>
                    <a:pt x="153" y="1211"/>
                    <a:pt x="171" y="1192"/>
                    <a:pt x="190" y="1174"/>
                  </a:cubicBezTo>
                  <a:lnTo>
                    <a:pt x="268" y="1308"/>
                  </a:lnTo>
                  <a:lnTo>
                    <a:pt x="268" y="1326"/>
                  </a:lnTo>
                  <a:cubicBezTo>
                    <a:pt x="268" y="1326"/>
                    <a:pt x="287" y="1326"/>
                    <a:pt x="287" y="1345"/>
                  </a:cubicBezTo>
                  <a:cubicBezTo>
                    <a:pt x="305" y="1345"/>
                    <a:pt x="324" y="1363"/>
                    <a:pt x="347" y="1363"/>
                  </a:cubicBezTo>
                  <a:cubicBezTo>
                    <a:pt x="384" y="1387"/>
                    <a:pt x="462" y="1405"/>
                    <a:pt x="555" y="1405"/>
                  </a:cubicBezTo>
                  <a:cubicBezTo>
                    <a:pt x="767" y="1405"/>
                    <a:pt x="1114" y="1326"/>
                    <a:pt x="1710" y="1040"/>
                  </a:cubicBezTo>
                  <a:cubicBezTo>
                    <a:pt x="2287" y="749"/>
                    <a:pt x="2615" y="555"/>
                    <a:pt x="2810" y="421"/>
                  </a:cubicBezTo>
                  <a:cubicBezTo>
                    <a:pt x="2888" y="365"/>
                    <a:pt x="2944" y="324"/>
                    <a:pt x="2980" y="287"/>
                  </a:cubicBezTo>
                  <a:cubicBezTo>
                    <a:pt x="3004" y="250"/>
                    <a:pt x="3022" y="231"/>
                    <a:pt x="3022" y="231"/>
                  </a:cubicBezTo>
                  <a:lnTo>
                    <a:pt x="3059" y="116"/>
                  </a:lnTo>
                  <a:close/>
                  <a:moveTo>
                    <a:pt x="3022" y="0"/>
                  </a:moveTo>
                  <a:lnTo>
                    <a:pt x="2980" y="19"/>
                  </a:lnTo>
                  <a:lnTo>
                    <a:pt x="2962" y="37"/>
                  </a:lnTo>
                  <a:lnTo>
                    <a:pt x="2925" y="190"/>
                  </a:lnTo>
                  <a:lnTo>
                    <a:pt x="2907" y="208"/>
                  </a:lnTo>
                  <a:cubicBezTo>
                    <a:pt x="2888" y="250"/>
                    <a:pt x="2828" y="287"/>
                    <a:pt x="2749" y="347"/>
                  </a:cubicBezTo>
                  <a:cubicBezTo>
                    <a:pt x="2578" y="462"/>
                    <a:pt x="2250" y="652"/>
                    <a:pt x="1673" y="943"/>
                  </a:cubicBezTo>
                  <a:cubicBezTo>
                    <a:pt x="1077" y="1211"/>
                    <a:pt x="749" y="1290"/>
                    <a:pt x="555" y="1290"/>
                  </a:cubicBezTo>
                  <a:cubicBezTo>
                    <a:pt x="528" y="1295"/>
                    <a:pt x="505" y="1297"/>
                    <a:pt x="485" y="1297"/>
                  </a:cubicBezTo>
                  <a:cubicBezTo>
                    <a:pt x="438" y="1297"/>
                    <a:pt x="410" y="1284"/>
                    <a:pt x="384" y="1271"/>
                  </a:cubicBezTo>
                  <a:cubicBezTo>
                    <a:pt x="365" y="1271"/>
                    <a:pt x="365" y="1271"/>
                    <a:pt x="365" y="1248"/>
                  </a:cubicBezTo>
                  <a:lnTo>
                    <a:pt x="250" y="1058"/>
                  </a:lnTo>
                  <a:lnTo>
                    <a:pt x="231" y="1058"/>
                  </a:lnTo>
                  <a:cubicBezTo>
                    <a:pt x="231" y="1058"/>
                    <a:pt x="190" y="1058"/>
                    <a:pt x="153" y="1077"/>
                  </a:cubicBezTo>
                  <a:cubicBezTo>
                    <a:pt x="116" y="1114"/>
                    <a:pt x="56" y="1156"/>
                    <a:pt x="37" y="1229"/>
                  </a:cubicBezTo>
                  <a:cubicBezTo>
                    <a:pt x="0" y="1308"/>
                    <a:pt x="0" y="1387"/>
                    <a:pt x="19" y="1502"/>
                  </a:cubicBezTo>
                  <a:cubicBezTo>
                    <a:pt x="37" y="1594"/>
                    <a:pt x="74" y="1752"/>
                    <a:pt x="153" y="1964"/>
                  </a:cubicBezTo>
                  <a:cubicBezTo>
                    <a:pt x="208" y="2195"/>
                    <a:pt x="287" y="2366"/>
                    <a:pt x="365" y="2519"/>
                  </a:cubicBezTo>
                  <a:cubicBezTo>
                    <a:pt x="439" y="2676"/>
                    <a:pt x="499" y="2773"/>
                    <a:pt x="596" y="2828"/>
                  </a:cubicBezTo>
                  <a:cubicBezTo>
                    <a:pt x="650" y="2872"/>
                    <a:pt x="737" y="2903"/>
                    <a:pt x="869" y="2903"/>
                  </a:cubicBezTo>
                  <a:cubicBezTo>
                    <a:pt x="919" y="2903"/>
                    <a:pt x="976" y="2898"/>
                    <a:pt x="1040" y="2888"/>
                  </a:cubicBezTo>
                  <a:cubicBezTo>
                    <a:pt x="1289" y="2865"/>
                    <a:pt x="1654" y="2791"/>
                    <a:pt x="2213" y="2616"/>
                  </a:cubicBezTo>
                  <a:cubicBezTo>
                    <a:pt x="2773" y="2426"/>
                    <a:pt x="3193" y="2214"/>
                    <a:pt x="3466" y="2038"/>
                  </a:cubicBezTo>
                  <a:cubicBezTo>
                    <a:pt x="3600" y="1964"/>
                    <a:pt x="3697" y="1867"/>
                    <a:pt x="3771" y="1807"/>
                  </a:cubicBezTo>
                  <a:cubicBezTo>
                    <a:pt x="3849" y="1733"/>
                    <a:pt x="3886" y="1673"/>
                    <a:pt x="3886" y="1618"/>
                  </a:cubicBezTo>
                  <a:cubicBezTo>
                    <a:pt x="3886" y="1521"/>
                    <a:pt x="3831" y="1387"/>
                    <a:pt x="3789" y="1211"/>
                  </a:cubicBezTo>
                  <a:cubicBezTo>
                    <a:pt x="3734" y="1058"/>
                    <a:pt x="3655" y="883"/>
                    <a:pt x="3600" y="749"/>
                  </a:cubicBezTo>
                  <a:cubicBezTo>
                    <a:pt x="3521" y="615"/>
                    <a:pt x="3466" y="421"/>
                    <a:pt x="3369" y="268"/>
                  </a:cubicBezTo>
                  <a:cubicBezTo>
                    <a:pt x="3327" y="190"/>
                    <a:pt x="3272" y="116"/>
                    <a:pt x="3212" y="74"/>
                  </a:cubicBezTo>
                  <a:cubicBezTo>
                    <a:pt x="3156" y="19"/>
                    <a:pt x="3096" y="0"/>
                    <a:pt x="3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5131028" y="2001818"/>
              <a:ext cx="373984" cy="354164"/>
            </a:xfrm>
            <a:custGeom>
              <a:avLst/>
              <a:gdLst/>
              <a:ahLst/>
              <a:cxnLst/>
              <a:rect l="l" t="t" r="r" b="b"/>
              <a:pathLst>
                <a:path w="2736" h="2591" extrusionOk="0">
                  <a:moveTo>
                    <a:pt x="619" y="0"/>
                  </a:moveTo>
                  <a:cubicBezTo>
                    <a:pt x="363" y="0"/>
                    <a:pt x="146" y="227"/>
                    <a:pt x="79" y="507"/>
                  </a:cubicBezTo>
                  <a:cubicBezTo>
                    <a:pt x="0" y="890"/>
                    <a:pt x="444" y="1450"/>
                    <a:pt x="1003" y="1972"/>
                  </a:cubicBezTo>
                  <a:cubicBezTo>
                    <a:pt x="1433" y="2383"/>
                    <a:pt x="1740" y="2590"/>
                    <a:pt x="1955" y="2590"/>
                  </a:cubicBezTo>
                  <a:cubicBezTo>
                    <a:pt x="2010" y="2590"/>
                    <a:pt x="2059" y="2577"/>
                    <a:pt x="2103" y="2549"/>
                  </a:cubicBezTo>
                  <a:cubicBezTo>
                    <a:pt x="2292" y="2434"/>
                    <a:pt x="2736" y="1875"/>
                    <a:pt x="2736" y="1875"/>
                  </a:cubicBezTo>
                  <a:cubicBezTo>
                    <a:pt x="2736" y="1875"/>
                    <a:pt x="2177" y="1584"/>
                    <a:pt x="1830" y="1316"/>
                  </a:cubicBezTo>
                  <a:cubicBezTo>
                    <a:pt x="1502" y="1048"/>
                    <a:pt x="1331" y="451"/>
                    <a:pt x="966" y="142"/>
                  </a:cubicBezTo>
                  <a:cubicBezTo>
                    <a:pt x="849" y="43"/>
                    <a:pt x="730" y="0"/>
                    <a:pt x="619"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28430" y="1994573"/>
              <a:ext cx="387379" cy="345006"/>
            </a:xfrm>
            <a:custGeom>
              <a:avLst/>
              <a:gdLst/>
              <a:ahLst/>
              <a:cxnLst/>
              <a:rect l="l" t="t" r="r" b="b"/>
              <a:pathLst>
                <a:path w="2834" h="2524" extrusionOk="0">
                  <a:moveTo>
                    <a:pt x="638" y="1"/>
                  </a:moveTo>
                  <a:cubicBezTo>
                    <a:pt x="560" y="1"/>
                    <a:pt x="481" y="19"/>
                    <a:pt x="407" y="61"/>
                  </a:cubicBezTo>
                  <a:cubicBezTo>
                    <a:pt x="232" y="158"/>
                    <a:pt x="98" y="329"/>
                    <a:pt x="61" y="541"/>
                  </a:cubicBezTo>
                  <a:cubicBezTo>
                    <a:pt x="1" y="772"/>
                    <a:pt x="98" y="1022"/>
                    <a:pt x="273" y="1272"/>
                  </a:cubicBezTo>
                  <a:cubicBezTo>
                    <a:pt x="444" y="1544"/>
                    <a:pt x="694" y="1812"/>
                    <a:pt x="985" y="2062"/>
                  </a:cubicBezTo>
                  <a:cubicBezTo>
                    <a:pt x="1197" y="2256"/>
                    <a:pt x="1368" y="2408"/>
                    <a:pt x="1521" y="2524"/>
                  </a:cubicBezTo>
                  <a:cubicBezTo>
                    <a:pt x="1544" y="2487"/>
                    <a:pt x="1581" y="2468"/>
                    <a:pt x="1599" y="2427"/>
                  </a:cubicBezTo>
                  <a:cubicBezTo>
                    <a:pt x="1447" y="2330"/>
                    <a:pt x="1271" y="2177"/>
                    <a:pt x="1040" y="1983"/>
                  </a:cubicBezTo>
                  <a:cubicBezTo>
                    <a:pt x="772" y="1734"/>
                    <a:pt x="523" y="1466"/>
                    <a:pt x="366" y="1216"/>
                  </a:cubicBezTo>
                  <a:cubicBezTo>
                    <a:pt x="195" y="967"/>
                    <a:pt x="116" y="736"/>
                    <a:pt x="158" y="560"/>
                  </a:cubicBezTo>
                  <a:cubicBezTo>
                    <a:pt x="195" y="389"/>
                    <a:pt x="310" y="232"/>
                    <a:pt x="444" y="158"/>
                  </a:cubicBezTo>
                  <a:cubicBezTo>
                    <a:pt x="523" y="116"/>
                    <a:pt x="597" y="98"/>
                    <a:pt x="694" y="98"/>
                  </a:cubicBezTo>
                  <a:cubicBezTo>
                    <a:pt x="772" y="116"/>
                    <a:pt x="851" y="158"/>
                    <a:pt x="943" y="232"/>
                  </a:cubicBezTo>
                  <a:cubicBezTo>
                    <a:pt x="1119" y="389"/>
                    <a:pt x="1253" y="597"/>
                    <a:pt x="1387" y="828"/>
                  </a:cubicBezTo>
                  <a:cubicBezTo>
                    <a:pt x="1521" y="1040"/>
                    <a:pt x="1636" y="1253"/>
                    <a:pt x="1830" y="1406"/>
                  </a:cubicBezTo>
                  <a:cubicBezTo>
                    <a:pt x="2006" y="1563"/>
                    <a:pt x="2237" y="1697"/>
                    <a:pt x="2408" y="1794"/>
                  </a:cubicBezTo>
                  <a:cubicBezTo>
                    <a:pt x="2505" y="1812"/>
                    <a:pt x="2621" y="1868"/>
                    <a:pt x="2815" y="1909"/>
                  </a:cubicBezTo>
                  <a:lnTo>
                    <a:pt x="2833" y="1909"/>
                  </a:lnTo>
                  <a:lnTo>
                    <a:pt x="2773" y="1868"/>
                  </a:lnTo>
                  <a:cubicBezTo>
                    <a:pt x="2773" y="1868"/>
                    <a:pt x="2214" y="1600"/>
                    <a:pt x="1891" y="1332"/>
                  </a:cubicBezTo>
                  <a:cubicBezTo>
                    <a:pt x="1733" y="1198"/>
                    <a:pt x="1599" y="985"/>
                    <a:pt x="1484" y="772"/>
                  </a:cubicBezTo>
                  <a:cubicBezTo>
                    <a:pt x="1350" y="541"/>
                    <a:pt x="1216" y="310"/>
                    <a:pt x="1003" y="158"/>
                  </a:cubicBezTo>
                  <a:cubicBezTo>
                    <a:pt x="906" y="61"/>
                    <a:pt x="809" y="19"/>
                    <a:pt x="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3157" y="2246494"/>
              <a:ext cx="753025" cy="439185"/>
            </a:xfrm>
            <a:custGeom>
              <a:avLst/>
              <a:gdLst/>
              <a:ahLst/>
              <a:cxnLst/>
              <a:rect l="l" t="t" r="r" b="b"/>
              <a:pathLst>
                <a:path w="5509" h="3213" extrusionOk="0">
                  <a:moveTo>
                    <a:pt x="3835" y="0"/>
                  </a:moveTo>
                  <a:cubicBezTo>
                    <a:pt x="3460" y="0"/>
                    <a:pt x="3043" y="82"/>
                    <a:pt x="2773" y="103"/>
                  </a:cubicBezTo>
                  <a:cubicBezTo>
                    <a:pt x="2720" y="107"/>
                    <a:pt x="2668" y="109"/>
                    <a:pt x="2618" y="109"/>
                  </a:cubicBezTo>
                  <a:cubicBezTo>
                    <a:pt x="2287" y="109"/>
                    <a:pt x="2014" y="33"/>
                    <a:pt x="1839" y="33"/>
                  </a:cubicBezTo>
                  <a:cubicBezTo>
                    <a:pt x="1798" y="33"/>
                    <a:pt x="1763" y="38"/>
                    <a:pt x="1734" y="48"/>
                  </a:cubicBezTo>
                  <a:cubicBezTo>
                    <a:pt x="1544" y="103"/>
                    <a:pt x="426" y="1143"/>
                    <a:pt x="213" y="1434"/>
                  </a:cubicBezTo>
                  <a:cubicBezTo>
                    <a:pt x="1" y="1702"/>
                    <a:pt x="135" y="2127"/>
                    <a:pt x="329" y="2242"/>
                  </a:cubicBezTo>
                  <a:cubicBezTo>
                    <a:pt x="523" y="2358"/>
                    <a:pt x="1752" y="2279"/>
                    <a:pt x="2080" y="2335"/>
                  </a:cubicBezTo>
                  <a:cubicBezTo>
                    <a:pt x="2427" y="2395"/>
                    <a:pt x="2427" y="2395"/>
                    <a:pt x="2487" y="2510"/>
                  </a:cubicBezTo>
                  <a:cubicBezTo>
                    <a:pt x="2542" y="2607"/>
                    <a:pt x="2815" y="3088"/>
                    <a:pt x="2815" y="3088"/>
                  </a:cubicBezTo>
                  <a:cubicBezTo>
                    <a:pt x="2815" y="3088"/>
                    <a:pt x="2815" y="3213"/>
                    <a:pt x="3041" y="3213"/>
                  </a:cubicBezTo>
                  <a:cubicBezTo>
                    <a:pt x="3146" y="3213"/>
                    <a:pt x="3300" y="3186"/>
                    <a:pt x="3526" y="3106"/>
                  </a:cubicBezTo>
                  <a:cubicBezTo>
                    <a:pt x="4256" y="2857"/>
                    <a:pt x="4852" y="2450"/>
                    <a:pt x="5102" y="2376"/>
                  </a:cubicBezTo>
                  <a:cubicBezTo>
                    <a:pt x="5356" y="2316"/>
                    <a:pt x="5509" y="2011"/>
                    <a:pt x="5509" y="2011"/>
                  </a:cubicBezTo>
                  <a:lnTo>
                    <a:pt x="5010" y="1277"/>
                  </a:lnTo>
                  <a:cubicBezTo>
                    <a:pt x="5010" y="1277"/>
                    <a:pt x="4894" y="584"/>
                    <a:pt x="4547" y="219"/>
                  </a:cubicBezTo>
                  <a:cubicBezTo>
                    <a:pt x="4395" y="50"/>
                    <a:pt x="4128" y="0"/>
                    <a:pt x="383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228898" y="2239660"/>
              <a:ext cx="754802" cy="453127"/>
            </a:xfrm>
            <a:custGeom>
              <a:avLst/>
              <a:gdLst/>
              <a:ahLst/>
              <a:cxnLst/>
              <a:rect l="l" t="t" r="r" b="b"/>
              <a:pathLst>
                <a:path w="5522" h="3315" extrusionOk="0">
                  <a:moveTo>
                    <a:pt x="3674" y="1"/>
                  </a:moveTo>
                  <a:cubicBezTo>
                    <a:pt x="3327" y="19"/>
                    <a:pt x="2962" y="75"/>
                    <a:pt x="2731" y="98"/>
                  </a:cubicBezTo>
                  <a:cubicBezTo>
                    <a:pt x="2670" y="103"/>
                    <a:pt x="2611" y="105"/>
                    <a:pt x="2553" y="105"/>
                  </a:cubicBezTo>
                  <a:cubicBezTo>
                    <a:pt x="2391" y="105"/>
                    <a:pt x="2243" y="87"/>
                    <a:pt x="2117" y="56"/>
                  </a:cubicBezTo>
                  <a:cubicBezTo>
                    <a:pt x="2022" y="43"/>
                    <a:pt x="1936" y="30"/>
                    <a:pt x="1860" y="30"/>
                  </a:cubicBezTo>
                  <a:cubicBezTo>
                    <a:pt x="1829" y="30"/>
                    <a:pt x="1799" y="32"/>
                    <a:pt x="1770" y="38"/>
                  </a:cubicBezTo>
                  <a:cubicBezTo>
                    <a:pt x="1867" y="56"/>
                    <a:pt x="1983" y="116"/>
                    <a:pt x="2154" y="135"/>
                  </a:cubicBezTo>
                  <a:lnTo>
                    <a:pt x="2154" y="172"/>
                  </a:lnTo>
                  <a:cubicBezTo>
                    <a:pt x="2277" y="185"/>
                    <a:pt x="2406" y="200"/>
                    <a:pt x="2553" y="200"/>
                  </a:cubicBezTo>
                  <a:cubicBezTo>
                    <a:pt x="2615" y="200"/>
                    <a:pt x="2681" y="197"/>
                    <a:pt x="2750" y="190"/>
                  </a:cubicBezTo>
                  <a:cubicBezTo>
                    <a:pt x="2981" y="172"/>
                    <a:pt x="3350" y="116"/>
                    <a:pt x="3674" y="98"/>
                  </a:cubicBezTo>
                  <a:cubicBezTo>
                    <a:pt x="4002" y="98"/>
                    <a:pt x="4311" y="135"/>
                    <a:pt x="4464" y="287"/>
                  </a:cubicBezTo>
                  <a:cubicBezTo>
                    <a:pt x="4792" y="652"/>
                    <a:pt x="4926" y="1327"/>
                    <a:pt x="4926" y="1327"/>
                  </a:cubicBezTo>
                  <a:lnTo>
                    <a:pt x="4926" y="1345"/>
                  </a:lnTo>
                  <a:lnTo>
                    <a:pt x="5406" y="2061"/>
                  </a:lnTo>
                  <a:cubicBezTo>
                    <a:pt x="5388" y="2080"/>
                    <a:pt x="5254" y="2329"/>
                    <a:pt x="5041" y="2385"/>
                  </a:cubicBezTo>
                  <a:cubicBezTo>
                    <a:pt x="4907" y="2426"/>
                    <a:pt x="4695" y="2542"/>
                    <a:pt x="4427" y="2676"/>
                  </a:cubicBezTo>
                  <a:cubicBezTo>
                    <a:pt x="4159" y="2828"/>
                    <a:pt x="3831" y="2986"/>
                    <a:pt x="3466" y="3101"/>
                  </a:cubicBezTo>
                  <a:cubicBezTo>
                    <a:pt x="3246" y="3186"/>
                    <a:pt x="3095" y="3210"/>
                    <a:pt x="2994" y="3210"/>
                  </a:cubicBezTo>
                  <a:cubicBezTo>
                    <a:pt x="2936" y="3210"/>
                    <a:pt x="2894" y="3202"/>
                    <a:pt x="2865" y="3193"/>
                  </a:cubicBezTo>
                  <a:cubicBezTo>
                    <a:pt x="2847" y="3175"/>
                    <a:pt x="2828" y="3156"/>
                    <a:pt x="2828" y="3138"/>
                  </a:cubicBezTo>
                  <a:lnTo>
                    <a:pt x="2810" y="3138"/>
                  </a:lnTo>
                  <a:lnTo>
                    <a:pt x="2810" y="3120"/>
                  </a:lnTo>
                  <a:lnTo>
                    <a:pt x="2810" y="3101"/>
                  </a:lnTo>
                  <a:cubicBezTo>
                    <a:pt x="2810" y="3101"/>
                    <a:pt x="2750" y="2986"/>
                    <a:pt x="2676" y="2847"/>
                  </a:cubicBezTo>
                  <a:cubicBezTo>
                    <a:pt x="2597" y="2713"/>
                    <a:pt x="2519" y="2579"/>
                    <a:pt x="2482" y="2523"/>
                  </a:cubicBezTo>
                  <a:cubicBezTo>
                    <a:pt x="2463" y="2482"/>
                    <a:pt x="2426" y="2426"/>
                    <a:pt x="2366" y="2408"/>
                  </a:cubicBezTo>
                  <a:cubicBezTo>
                    <a:pt x="2311" y="2366"/>
                    <a:pt x="2214" y="2366"/>
                    <a:pt x="2057" y="2329"/>
                  </a:cubicBezTo>
                  <a:cubicBezTo>
                    <a:pt x="1867" y="2311"/>
                    <a:pt x="1479" y="2311"/>
                    <a:pt x="1114" y="2311"/>
                  </a:cubicBezTo>
                  <a:cubicBezTo>
                    <a:pt x="925" y="2311"/>
                    <a:pt x="749" y="2311"/>
                    <a:pt x="596" y="2292"/>
                  </a:cubicBezTo>
                  <a:lnTo>
                    <a:pt x="536" y="2292"/>
                  </a:lnTo>
                  <a:cubicBezTo>
                    <a:pt x="524" y="2294"/>
                    <a:pt x="512" y="2294"/>
                    <a:pt x="499" y="2294"/>
                  </a:cubicBezTo>
                  <a:cubicBezTo>
                    <a:pt x="331" y="2294"/>
                    <a:pt x="119" y="2186"/>
                    <a:pt x="153" y="2061"/>
                  </a:cubicBezTo>
                  <a:lnTo>
                    <a:pt x="153" y="2038"/>
                  </a:lnTo>
                  <a:cubicBezTo>
                    <a:pt x="153" y="2001"/>
                    <a:pt x="134" y="1964"/>
                    <a:pt x="134" y="1923"/>
                  </a:cubicBezTo>
                  <a:cubicBezTo>
                    <a:pt x="93" y="1789"/>
                    <a:pt x="116" y="1636"/>
                    <a:pt x="208" y="1502"/>
                  </a:cubicBezTo>
                  <a:cubicBezTo>
                    <a:pt x="268" y="1442"/>
                    <a:pt x="402" y="1290"/>
                    <a:pt x="555" y="1137"/>
                  </a:cubicBezTo>
                  <a:cubicBezTo>
                    <a:pt x="596" y="1059"/>
                    <a:pt x="633" y="962"/>
                    <a:pt x="670" y="906"/>
                  </a:cubicBezTo>
                  <a:cubicBezTo>
                    <a:pt x="694" y="883"/>
                    <a:pt x="694" y="865"/>
                    <a:pt x="712" y="846"/>
                  </a:cubicBezTo>
                  <a:lnTo>
                    <a:pt x="712" y="846"/>
                  </a:lnTo>
                  <a:cubicBezTo>
                    <a:pt x="439" y="1096"/>
                    <a:pt x="231" y="1327"/>
                    <a:pt x="134" y="1442"/>
                  </a:cubicBezTo>
                  <a:cubicBezTo>
                    <a:pt x="19" y="1599"/>
                    <a:pt x="0" y="1789"/>
                    <a:pt x="19" y="1964"/>
                  </a:cubicBezTo>
                  <a:cubicBezTo>
                    <a:pt x="56" y="2117"/>
                    <a:pt x="153" y="2269"/>
                    <a:pt x="268" y="2329"/>
                  </a:cubicBezTo>
                  <a:cubicBezTo>
                    <a:pt x="324" y="2366"/>
                    <a:pt x="439" y="2385"/>
                    <a:pt x="596" y="2385"/>
                  </a:cubicBezTo>
                  <a:cubicBezTo>
                    <a:pt x="749" y="2408"/>
                    <a:pt x="925" y="2408"/>
                    <a:pt x="1114" y="2408"/>
                  </a:cubicBezTo>
                  <a:cubicBezTo>
                    <a:pt x="1479" y="2408"/>
                    <a:pt x="1886" y="2408"/>
                    <a:pt x="2038" y="2426"/>
                  </a:cubicBezTo>
                  <a:cubicBezTo>
                    <a:pt x="2195" y="2463"/>
                    <a:pt x="2288" y="2482"/>
                    <a:pt x="2329" y="2500"/>
                  </a:cubicBezTo>
                  <a:cubicBezTo>
                    <a:pt x="2366" y="2523"/>
                    <a:pt x="2366" y="2523"/>
                    <a:pt x="2403" y="2579"/>
                  </a:cubicBezTo>
                  <a:cubicBezTo>
                    <a:pt x="2426" y="2616"/>
                    <a:pt x="2519" y="2773"/>
                    <a:pt x="2579" y="2907"/>
                  </a:cubicBezTo>
                  <a:cubicBezTo>
                    <a:pt x="2657" y="3041"/>
                    <a:pt x="2713" y="3156"/>
                    <a:pt x="2713" y="3156"/>
                  </a:cubicBezTo>
                  <a:cubicBezTo>
                    <a:pt x="2713" y="3156"/>
                    <a:pt x="2713" y="3175"/>
                    <a:pt x="2731" y="3193"/>
                  </a:cubicBezTo>
                  <a:cubicBezTo>
                    <a:pt x="2750" y="3217"/>
                    <a:pt x="2791" y="3254"/>
                    <a:pt x="2828" y="3290"/>
                  </a:cubicBezTo>
                  <a:cubicBezTo>
                    <a:pt x="2869" y="3305"/>
                    <a:pt x="2920" y="3315"/>
                    <a:pt x="2984" y="3315"/>
                  </a:cubicBezTo>
                  <a:cubicBezTo>
                    <a:pt x="3102" y="3315"/>
                    <a:pt x="3267" y="3283"/>
                    <a:pt x="3503" y="3193"/>
                  </a:cubicBezTo>
                  <a:cubicBezTo>
                    <a:pt x="3868" y="3078"/>
                    <a:pt x="4214" y="2907"/>
                    <a:pt x="4482" y="2773"/>
                  </a:cubicBezTo>
                  <a:cubicBezTo>
                    <a:pt x="4755" y="2639"/>
                    <a:pt x="4968" y="2523"/>
                    <a:pt x="5083" y="2482"/>
                  </a:cubicBezTo>
                  <a:cubicBezTo>
                    <a:pt x="5351" y="2408"/>
                    <a:pt x="5522" y="2080"/>
                    <a:pt x="5522" y="2080"/>
                  </a:cubicBezTo>
                  <a:lnTo>
                    <a:pt x="5522" y="2061"/>
                  </a:lnTo>
                  <a:lnTo>
                    <a:pt x="5522" y="2038"/>
                  </a:lnTo>
                  <a:lnTo>
                    <a:pt x="5023" y="1308"/>
                  </a:lnTo>
                  <a:cubicBezTo>
                    <a:pt x="5023" y="1271"/>
                    <a:pt x="4907" y="615"/>
                    <a:pt x="4542" y="232"/>
                  </a:cubicBezTo>
                  <a:cubicBezTo>
                    <a:pt x="4367" y="38"/>
                    <a:pt x="4099" y="1"/>
                    <a:pt x="37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023179" y="2011796"/>
              <a:ext cx="423739" cy="388610"/>
            </a:xfrm>
            <a:custGeom>
              <a:avLst/>
              <a:gdLst/>
              <a:ahLst/>
              <a:cxnLst/>
              <a:rect l="l" t="t" r="r" b="b"/>
              <a:pathLst>
                <a:path w="3100" h="2843" extrusionOk="0">
                  <a:moveTo>
                    <a:pt x="912" y="1"/>
                  </a:moveTo>
                  <a:cubicBezTo>
                    <a:pt x="613" y="1"/>
                    <a:pt x="1" y="662"/>
                    <a:pt x="600" y="1474"/>
                  </a:cubicBezTo>
                  <a:cubicBezTo>
                    <a:pt x="1251" y="2342"/>
                    <a:pt x="2217" y="2823"/>
                    <a:pt x="2369" y="2841"/>
                  </a:cubicBezTo>
                  <a:cubicBezTo>
                    <a:pt x="2376" y="2842"/>
                    <a:pt x="2383" y="2842"/>
                    <a:pt x="2391" y="2842"/>
                  </a:cubicBezTo>
                  <a:cubicBezTo>
                    <a:pt x="2551" y="2842"/>
                    <a:pt x="2856" y="2655"/>
                    <a:pt x="2984" y="2416"/>
                  </a:cubicBezTo>
                  <a:cubicBezTo>
                    <a:pt x="3100" y="2167"/>
                    <a:pt x="3081" y="1899"/>
                    <a:pt x="3081" y="1899"/>
                  </a:cubicBezTo>
                  <a:cubicBezTo>
                    <a:pt x="3081" y="1899"/>
                    <a:pt x="2406" y="1626"/>
                    <a:pt x="1944" y="1164"/>
                  </a:cubicBezTo>
                  <a:cubicBezTo>
                    <a:pt x="1482" y="702"/>
                    <a:pt x="1251" y="106"/>
                    <a:pt x="965" y="9"/>
                  </a:cubicBezTo>
                  <a:cubicBezTo>
                    <a:pt x="949" y="3"/>
                    <a:pt x="931" y="1"/>
                    <a:pt x="91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055164" y="2002775"/>
              <a:ext cx="368380" cy="389293"/>
            </a:xfrm>
            <a:custGeom>
              <a:avLst/>
              <a:gdLst/>
              <a:ahLst/>
              <a:cxnLst/>
              <a:rect l="l" t="t" r="r" b="b"/>
              <a:pathLst>
                <a:path w="2695" h="2848" extrusionOk="0">
                  <a:moveTo>
                    <a:pt x="671" y="1"/>
                  </a:moveTo>
                  <a:cubicBezTo>
                    <a:pt x="615" y="1"/>
                    <a:pt x="518" y="38"/>
                    <a:pt x="440" y="98"/>
                  </a:cubicBezTo>
                  <a:cubicBezTo>
                    <a:pt x="347" y="172"/>
                    <a:pt x="232" y="269"/>
                    <a:pt x="153" y="421"/>
                  </a:cubicBezTo>
                  <a:cubicBezTo>
                    <a:pt x="19" y="712"/>
                    <a:pt x="1" y="1114"/>
                    <a:pt x="324" y="1558"/>
                  </a:cubicBezTo>
                  <a:cubicBezTo>
                    <a:pt x="652" y="2002"/>
                    <a:pt x="1059" y="2348"/>
                    <a:pt x="1405" y="2579"/>
                  </a:cubicBezTo>
                  <a:cubicBezTo>
                    <a:pt x="1576" y="2695"/>
                    <a:pt x="1710" y="2792"/>
                    <a:pt x="1849" y="2847"/>
                  </a:cubicBezTo>
                  <a:cubicBezTo>
                    <a:pt x="1849" y="2810"/>
                    <a:pt x="1867" y="2773"/>
                    <a:pt x="1886" y="2755"/>
                  </a:cubicBezTo>
                  <a:cubicBezTo>
                    <a:pt x="1770" y="2695"/>
                    <a:pt x="1618" y="2598"/>
                    <a:pt x="1461" y="2501"/>
                  </a:cubicBezTo>
                  <a:cubicBezTo>
                    <a:pt x="1133" y="2270"/>
                    <a:pt x="731" y="1923"/>
                    <a:pt x="403" y="1503"/>
                  </a:cubicBezTo>
                  <a:cubicBezTo>
                    <a:pt x="93" y="1096"/>
                    <a:pt x="135" y="731"/>
                    <a:pt x="250" y="463"/>
                  </a:cubicBezTo>
                  <a:cubicBezTo>
                    <a:pt x="324" y="347"/>
                    <a:pt x="403" y="232"/>
                    <a:pt x="500" y="172"/>
                  </a:cubicBezTo>
                  <a:cubicBezTo>
                    <a:pt x="573" y="130"/>
                    <a:pt x="632" y="110"/>
                    <a:pt x="675" y="110"/>
                  </a:cubicBezTo>
                  <a:cubicBezTo>
                    <a:pt x="690" y="110"/>
                    <a:pt x="702" y="112"/>
                    <a:pt x="712" y="116"/>
                  </a:cubicBezTo>
                  <a:cubicBezTo>
                    <a:pt x="828" y="153"/>
                    <a:pt x="962" y="329"/>
                    <a:pt x="1114" y="537"/>
                  </a:cubicBezTo>
                  <a:cubicBezTo>
                    <a:pt x="1271" y="768"/>
                    <a:pt x="1442" y="1041"/>
                    <a:pt x="1673" y="1272"/>
                  </a:cubicBezTo>
                  <a:cubicBezTo>
                    <a:pt x="2001" y="1600"/>
                    <a:pt x="2385" y="1808"/>
                    <a:pt x="2598" y="1905"/>
                  </a:cubicBezTo>
                  <a:cubicBezTo>
                    <a:pt x="2634" y="1886"/>
                    <a:pt x="2676" y="1868"/>
                    <a:pt x="2695" y="1849"/>
                  </a:cubicBezTo>
                  <a:cubicBezTo>
                    <a:pt x="2464" y="1734"/>
                    <a:pt x="2057" y="1521"/>
                    <a:pt x="1752" y="1193"/>
                  </a:cubicBezTo>
                  <a:cubicBezTo>
                    <a:pt x="1521" y="962"/>
                    <a:pt x="1345" y="712"/>
                    <a:pt x="1193" y="481"/>
                  </a:cubicBezTo>
                  <a:cubicBezTo>
                    <a:pt x="1059" y="269"/>
                    <a:pt x="925" y="75"/>
                    <a:pt x="749" y="19"/>
                  </a:cubicBezTo>
                  <a:cubicBezTo>
                    <a:pt x="731" y="19"/>
                    <a:pt x="712" y="1"/>
                    <a:pt x="6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486696" y="1889185"/>
              <a:ext cx="392164" cy="451624"/>
            </a:xfrm>
            <a:custGeom>
              <a:avLst/>
              <a:gdLst/>
              <a:ahLst/>
              <a:cxnLst/>
              <a:rect l="l" t="t" r="r" b="b"/>
              <a:pathLst>
                <a:path w="2869" h="3304" extrusionOk="0">
                  <a:moveTo>
                    <a:pt x="391" y="1"/>
                  </a:moveTo>
                  <a:cubicBezTo>
                    <a:pt x="219" y="1"/>
                    <a:pt x="1" y="287"/>
                    <a:pt x="18" y="772"/>
                  </a:cubicBezTo>
                  <a:cubicBezTo>
                    <a:pt x="55" y="1312"/>
                    <a:pt x="425" y="1696"/>
                    <a:pt x="559" y="1811"/>
                  </a:cubicBezTo>
                  <a:cubicBezTo>
                    <a:pt x="711" y="1945"/>
                    <a:pt x="711" y="2024"/>
                    <a:pt x="693" y="2218"/>
                  </a:cubicBezTo>
                  <a:cubicBezTo>
                    <a:pt x="674" y="2408"/>
                    <a:pt x="480" y="2662"/>
                    <a:pt x="134" y="2699"/>
                  </a:cubicBezTo>
                  <a:cubicBezTo>
                    <a:pt x="134" y="2699"/>
                    <a:pt x="1748" y="3304"/>
                    <a:pt x="2321" y="3304"/>
                  </a:cubicBezTo>
                  <a:cubicBezTo>
                    <a:pt x="2361" y="3304"/>
                    <a:pt x="2396" y="3301"/>
                    <a:pt x="2425" y="3295"/>
                  </a:cubicBezTo>
                  <a:cubicBezTo>
                    <a:pt x="2869" y="3198"/>
                    <a:pt x="2735" y="3064"/>
                    <a:pt x="2578" y="2662"/>
                  </a:cubicBezTo>
                  <a:cubicBezTo>
                    <a:pt x="2407" y="2237"/>
                    <a:pt x="2097" y="1945"/>
                    <a:pt x="1811" y="1677"/>
                  </a:cubicBezTo>
                  <a:cubicBezTo>
                    <a:pt x="1501" y="1391"/>
                    <a:pt x="1349" y="1275"/>
                    <a:pt x="1058" y="887"/>
                  </a:cubicBezTo>
                  <a:cubicBezTo>
                    <a:pt x="771" y="485"/>
                    <a:pt x="596" y="60"/>
                    <a:pt x="425" y="5"/>
                  </a:cubicBezTo>
                  <a:cubicBezTo>
                    <a:pt x="414" y="2"/>
                    <a:pt x="402" y="1"/>
                    <a:pt x="39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481502" y="1883034"/>
              <a:ext cx="386696" cy="433171"/>
            </a:xfrm>
            <a:custGeom>
              <a:avLst/>
              <a:gdLst/>
              <a:ahLst/>
              <a:cxnLst/>
              <a:rect l="l" t="t" r="r" b="b"/>
              <a:pathLst>
                <a:path w="2829" h="3169" extrusionOk="0">
                  <a:moveTo>
                    <a:pt x="441" y="0"/>
                  </a:moveTo>
                  <a:cubicBezTo>
                    <a:pt x="434" y="0"/>
                    <a:pt x="427" y="2"/>
                    <a:pt x="421" y="8"/>
                  </a:cubicBezTo>
                  <a:cubicBezTo>
                    <a:pt x="366" y="8"/>
                    <a:pt x="324" y="8"/>
                    <a:pt x="287" y="27"/>
                  </a:cubicBezTo>
                  <a:cubicBezTo>
                    <a:pt x="232" y="68"/>
                    <a:pt x="190" y="124"/>
                    <a:pt x="135" y="202"/>
                  </a:cubicBezTo>
                  <a:cubicBezTo>
                    <a:pt x="56" y="336"/>
                    <a:pt x="1" y="549"/>
                    <a:pt x="19" y="817"/>
                  </a:cubicBezTo>
                  <a:cubicBezTo>
                    <a:pt x="38" y="1376"/>
                    <a:pt x="421" y="1783"/>
                    <a:pt x="578" y="1898"/>
                  </a:cubicBezTo>
                  <a:cubicBezTo>
                    <a:pt x="634" y="1954"/>
                    <a:pt x="652" y="2014"/>
                    <a:pt x="671" y="2051"/>
                  </a:cubicBezTo>
                  <a:cubicBezTo>
                    <a:pt x="694" y="2106"/>
                    <a:pt x="694" y="2166"/>
                    <a:pt x="671" y="2263"/>
                  </a:cubicBezTo>
                  <a:cubicBezTo>
                    <a:pt x="652" y="2434"/>
                    <a:pt x="500" y="2665"/>
                    <a:pt x="153" y="2707"/>
                  </a:cubicBezTo>
                  <a:lnTo>
                    <a:pt x="153" y="2725"/>
                  </a:lnTo>
                  <a:cubicBezTo>
                    <a:pt x="190" y="2725"/>
                    <a:pt x="306" y="2744"/>
                    <a:pt x="306" y="2744"/>
                  </a:cubicBezTo>
                  <a:cubicBezTo>
                    <a:pt x="578" y="2647"/>
                    <a:pt x="749" y="2453"/>
                    <a:pt x="768" y="2282"/>
                  </a:cubicBezTo>
                  <a:cubicBezTo>
                    <a:pt x="786" y="2185"/>
                    <a:pt x="786" y="2106"/>
                    <a:pt x="768" y="2032"/>
                  </a:cubicBezTo>
                  <a:cubicBezTo>
                    <a:pt x="749" y="1954"/>
                    <a:pt x="712" y="1898"/>
                    <a:pt x="634" y="1820"/>
                  </a:cubicBezTo>
                  <a:cubicBezTo>
                    <a:pt x="500" y="1722"/>
                    <a:pt x="135" y="1320"/>
                    <a:pt x="116" y="817"/>
                  </a:cubicBezTo>
                  <a:cubicBezTo>
                    <a:pt x="116" y="567"/>
                    <a:pt x="153" y="373"/>
                    <a:pt x="232" y="258"/>
                  </a:cubicBezTo>
                  <a:cubicBezTo>
                    <a:pt x="269" y="184"/>
                    <a:pt x="306" y="142"/>
                    <a:pt x="347" y="124"/>
                  </a:cubicBezTo>
                  <a:cubicBezTo>
                    <a:pt x="384" y="105"/>
                    <a:pt x="421" y="105"/>
                    <a:pt x="440" y="105"/>
                  </a:cubicBezTo>
                  <a:cubicBezTo>
                    <a:pt x="500" y="124"/>
                    <a:pt x="597" y="221"/>
                    <a:pt x="694" y="396"/>
                  </a:cubicBezTo>
                  <a:cubicBezTo>
                    <a:pt x="786" y="549"/>
                    <a:pt x="902" y="761"/>
                    <a:pt x="1059" y="951"/>
                  </a:cubicBezTo>
                  <a:cubicBezTo>
                    <a:pt x="1345" y="1357"/>
                    <a:pt x="1521" y="1473"/>
                    <a:pt x="1807" y="1759"/>
                  </a:cubicBezTo>
                  <a:cubicBezTo>
                    <a:pt x="2098" y="2032"/>
                    <a:pt x="2403" y="2319"/>
                    <a:pt x="2560" y="2725"/>
                  </a:cubicBezTo>
                  <a:cubicBezTo>
                    <a:pt x="2579" y="2762"/>
                    <a:pt x="2597" y="2822"/>
                    <a:pt x="2616" y="2859"/>
                  </a:cubicBezTo>
                  <a:cubicBezTo>
                    <a:pt x="2694" y="2938"/>
                    <a:pt x="2773" y="3072"/>
                    <a:pt x="2810" y="3169"/>
                  </a:cubicBezTo>
                  <a:cubicBezTo>
                    <a:pt x="2828" y="3169"/>
                    <a:pt x="2828" y="3146"/>
                    <a:pt x="2828" y="3146"/>
                  </a:cubicBezTo>
                  <a:cubicBezTo>
                    <a:pt x="2828" y="3012"/>
                    <a:pt x="2731" y="2878"/>
                    <a:pt x="2657" y="2684"/>
                  </a:cubicBezTo>
                  <a:cubicBezTo>
                    <a:pt x="2482" y="2263"/>
                    <a:pt x="2172" y="1954"/>
                    <a:pt x="1867" y="1686"/>
                  </a:cubicBezTo>
                  <a:cubicBezTo>
                    <a:pt x="1576" y="1394"/>
                    <a:pt x="1424" y="1297"/>
                    <a:pt x="1156" y="895"/>
                  </a:cubicBezTo>
                  <a:cubicBezTo>
                    <a:pt x="999" y="701"/>
                    <a:pt x="883" y="489"/>
                    <a:pt x="786" y="336"/>
                  </a:cubicBezTo>
                  <a:cubicBezTo>
                    <a:pt x="671" y="165"/>
                    <a:pt x="597" y="50"/>
                    <a:pt x="481" y="8"/>
                  </a:cubicBezTo>
                  <a:cubicBezTo>
                    <a:pt x="469" y="8"/>
                    <a:pt x="454" y="0"/>
                    <a:pt x="4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962625" y="2021775"/>
              <a:ext cx="440142" cy="433991"/>
            </a:xfrm>
            <a:custGeom>
              <a:avLst/>
              <a:gdLst/>
              <a:ahLst/>
              <a:cxnLst/>
              <a:rect l="l" t="t" r="r" b="b"/>
              <a:pathLst>
                <a:path w="3220" h="3175" extrusionOk="0">
                  <a:moveTo>
                    <a:pt x="780" y="0"/>
                  </a:moveTo>
                  <a:cubicBezTo>
                    <a:pt x="422" y="0"/>
                    <a:pt x="0" y="605"/>
                    <a:pt x="350" y="1170"/>
                  </a:cubicBezTo>
                  <a:cubicBezTo>
                    <a:pt x="733" y="1826"/>
                    <a:pt x="1579" y="2616"/>
                    <a:pt x="2022" y="2939"/>
                  </a:cubicBezTo>
                  <a:cubicBezTo>
                    <a:pt x="2235" y="3105"/>
                    <a:pt x="2429" y="3175"/>
                    <a:pt x="2595" y="3175"/>
                  </a:cubicBezTo>
                  <a:cubicBezTo>
                    <a:pt x="2776" y="3175"/>
                    <a:pt x="2924" y="3092"/>
                    <a:pt x="3025" y="2962"/>
                  </a:cubicBezTo>
                  <a:cubicBezTo>
                    <a:pt x="3219" y="2690"/>
                    <a:pt x="3196" y="2172"/>
                    <a:pt x="3196" y="2172"/>
                  </a:cubicBezTo>
                  <a:lnTo>
                    <a:pt x="3196" y="2112"/>
                  </a:lnTo>
                  <a:cubicBezTo>
                    <a:pt x="3196" y="2112"/>
                    <a:pt x="2563" y="1844"/>
                    <a:pt x="1967" y="1285"/>
                  </a:cubicBezTo>
                  <a:cubicBezTo>
                    <a:pt x="1371" y="707"/>
                    <a:pt x="1311" y="305"/>
                    <a:pt x="946" y="51"/>
                  </a:cubicBezTo>
                  <a:cubicBezTo>
                    <a:pt x="895" y="16"/>
                    <a:pt x="838" y="0"/>
                    <a:pt x="78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976294" y="2016034"/>
              <a:ext cx="402415" cy="439185"/>
            </a:xfrm>
            <a:custGeom>
              <a:avLst/>
              <a:gdLst/>
              <a:ahLst/>
              <a:cxnLst/>
              <a:rect l="l" t="t" r="r" b="b"/>
              <a:pathLst>
                <a:path w="2944" h="3213" extrusionOk="0">
                  <a:moveTo>
                    <a:pt x="693" y="1"/>
                  </a:moveTo>
                  <a:cubicBezTo>
                    <a:pt x="633" y="1"/>
                    <a:pt x="578" y="19"/>
                    <a:pt x="518" y="38"/>
                  </a:cubicBezTo>
                  <a:cubicBezTo>
                    <a:pt x="402" y="75"/>
                    <a:pt x="305" y="172"/>
                    <a:pt x="231" y="287"/>
                  </a:cubicBezTo>
                  <a:cubicBezTo>
                    <a:pt x="56" y="518"/>
                    <a:pt x="0" y="883"/>
                    <a:pt x="190" y="1230"/>
                  </a:cubicBezTo>
                  <a:cubicBezTo>
                    <a:pt x="596" y="1905"/>
                    <a:pt x="1442" y="2695"/>
                    <a:pt x="1885" y="3023"/>
                  </a:cubicBezTo>
                  <a:cubicBezTo>
                    <a:pt x="2001" y="3120"/>
                    <a:pt x="2098" y="3175"/>
                    <a:pt x="2195" y="3212"/>
                  </a:cubicBezTo>
                  <a:cubicBezTo>
                    <a:pt x="2213" y="3175"/>
                    <a:pt x="2232" y="3138"/>
                    <a:pt x="2250" y="3120"/>
                  </a:cubicBezTo>
                  <a:cubicBezTo>
                    <a:pt x="2153" y="3078"/>
                    <a:pt x="2056" y="3023"/>
                    <a:pt x="1941" y="2944"/>
                  </a:cubicBezTo>
                  <a:cubicBezTo>
                    <a:pt x="1520" y="2616"/>
                    <a:pt x="670" y="1826"/>
                    <a:pt x="287" y="1175"/>
                  </a:cubicBezTo>
                  <a:cubicBezTo>
                    <a:pt x="93" y="865"/>
                    <a:pt x="171" y="555"/>
                    <a:pt x="305" y="347"/>
                  </a:cubicBezTo>
                  <a:cubicBezTo>
                    <a:pt x="384" y="232"/>
                    <a:pt x="481" y="153"/>
                    <a:pt x="555" y="135"/>
                  </a:cubicBezTo>
                  <a:cubicBezTo>
                    <a:pt x="599" y="116"/>
                    <a:pt x="643" y="106"/>
                    <a:pt x="685" y="106"/>
                  </a:cubicBezTo>
                  <a:cubicBezTo>
                    <a:pt x="736" y="106"/>
                    <a:pt x="784" y="121"/>
                    <a:pt x="827" y="153"/>
                  </a:cubicBezTo>
                  <a:cubicBezTo>
                    <a:pt x="980" y="269"/>
                    <a:pt x="1095" y="421"/>
                    <a:pt x="1229" y="615"/>
                  </a:cubicBezTo>
                  <a:cubicBezTo>
                    <a:pt x="1363" y="828"/>
                    <a:pt x="1539" y="1078"/>
                    <a:pt x="1825" y="1364"/>
                  </a:cubicBezTo>
                  <a:cubicBezTo>
                    <a:pt x="2232" y="1752"/>
                    <a:pt x="2657" y="1983"/>
                    <a:pt x="2865" y="2099"/>
                  </a:cubicBezTo>
                  <a:cubicBezTo>
                    <a:pt x="2907" y="2080"/>
                    <a:pt x="2925" y="2057"/>
                    <a:pt x="2943" y="2020"/>
                  </a:cubicBezTo>
                  <a:cubicBezTo>
                    <a:pt x="2712" y="1905"/>
                    <a:pt x="2310" y="1674"/>
                    <a:pt x="1904" y="1290"/>
                  </a:cubicBezTo>
                  <a:cubicBezTo>
                    <a:pt x="1617" y="999"/>
                    <a:pt x="1442" y="768"/>
                    <a:pt x="1308" y="555"/>
                  </a:cubicBezTo>
                  <a:cubicBezTo>
                    <a:pt x="1174" y="366"/>
                    <a:pt x="1077" y="190"/>
                    <a:pt x="883" y="56"/>
                  </a:cubicBezTo>
                  <a:cubicBezTo>
                    <a:pt x="827" y="19"/>
                    <a:pt x="749" y="1"/>
                    <a:pt x="6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002129" y="2150811"/>
              <a:ext cx="358264" cy="402279"/>
            </a:xfrm>
            <a:custGeom>
              <a:avLst/>
              <a:gdLst/>
              <a:ahLst/>
              <a:cxnLst/>
              <a:rect l="l" t="t" r="r" b="b"/>
              <a:pathLst>
                <a:path w="2621" h="2943" extrusionOk="0">
                  <a:moveTo>
                    <a:pt x="341" y="1"/>
                  </a:moveTo>
                  <a:cubicBezTo>
                    <a:pt x="211" y="1"/>
                    <a:pt x="111" y="113"/>
                    <a:pt x="79" y="304"/>
                  </a:cubicBezTo>
                  <a:cubicBezTo>
                    <a:pt x="1" y="632"/>
                    <a:pt x="158" y="1418"/>
                    <a:pt x="754" y="2134"/>
                  </a:cubicBezTo>
                  <a:cubicBezTo>
                    <a:pt x="1368" y="2827"/>
                    <a:pt x="1983" y="2942"/>
                    <a:pt x="1983" y="2942"/>
                  </a:cubicBezTo>
                  <a:cubicBezTo>
                    <a:pt x="1983" y="2942"/>
                    <a:pt x="2445" y="2711"/>
                    <a:pt x="2505" y="2457"/>
                  </a:cubicBezTo>
                  <a:cubicBezTo>
                    <a:pt x="2584" y="2226"/>
                    <a:pt x="2620" y="2037"/>
                    <a:pt x="2505" y="1843"/>
                  </a:cubicBezTo>
                  <a:cubicBezTo>
                    <a:pt x="2371" y="1630"/>
                    <a:pt x="2195" y="1672"/>
                    <a:pt x="1599" y="1210"/>
                  </a:cubicBezTo>
                  <a:cubicBezTo>
                    <a:pt x="1003" y="748"/>
                    <a:pt x="943" y="494"/>
                    <a:pt x="657" y="189"/>
                  </a:cubicBezTo>
                  <a:cubicBezTo>
                    <a:pt x="545" y="59"/>
                    <a:pt x="435" y="1"/>
                    <a:pt x="34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4999668" y="2144933"/>
              <a:ext cx="318351" cy="415674"/>
            </a:xfrm>
            <a:custGeom>
              <a:avLst/>
              <a:gdLst/>
              <a:ahLst/>
              <a:cxnLst/>
              <a:rect l="l" t="t" r="r" b="b"/>
              <a:pathLst>
                <a:path w="2329" h="3041" extrusionOk="0">
                  <a:moveTo>
                    <a:pt x="291" y="1"/>
                  </a:moveTo>
                  <a:cubicBezTo>
                    <a:pt x="153" y="38"/>
                    <a:pt x="79" y="172"/>
                    <a:pt x="37" y="347"/>
                  </a:cubicBezTo>
                  <a:cubicBezTo>
                    <a:pt x="0" y="518"/>
                    <a:pt x="19" y="809"/>
                    <a:pt x="134" y="1137"/>
                  </a:cubicBezTo>
                  <a:cubicBezTo>
                    <a:pt x="231" y="1461"/>
                    <a:pt x="425" y="1849"/>
                    <a:pt x="730" y="2195"/>
                  </a:cubicBezTo>
                  <a:cubicBezTo>
                    <a:pt x="1349" y="2907"/>
                    <a:pt x="1982" y="3041"/>
                    <a:pt x="1982" y="3041"/>
                  </a:cubicBezTo>
                  <a:lnTo>
                    <a:pt x="2024" y="3041"/>
                  </a:lnTo>
                  <a:cubicBezTo>
                    <a:pt x="2024" y="3041"/>
                    <a:pt x="2061" y="3004"/>
                    <a:pt x="2116" y="2985"/>
                  </a:cubicBezTo>
                  <a:cubicBezTo>
                    <a:pt x="2042" y="2962"/>
                    <a:pt x="1964" y="2944"/>
                    <a:pt x="1908" y="2907"/>
                  </a:cubicBezTo>
                  <a:cubicBezTo>
                    <a:pt x="1733" y="2847"/>
                    <a:pt x="1271" y="2676"/>
                    <a:pt x="809" y="2135"/>
                  </a:cubicBezTo>
                  <a:cubicBezTo>
                    <a:pt x="522" y="1789"/>
                    <a:pt x="328" y="1424"/>
                    <a:pt x="231" y="1096"/>
                  </a:cubicBezTo>
                  <a:cubicBezTo>
                    <a:pt x="134" y="791"/>
                    <a:pt x="116" y="518"/>
                    <a:pt x="134" y="366"/>
                  </a:cubicBezTo>
                  <a:cubicBezTo>
                    <a:pt x="176" y="213"/>
                    <a:pt x="231" y="116"/>
                    <a:pt x="328" y="98"/>
                  </a:cubicBezTo>
                  <a:cubicBezTo>
                    <a:pt x="341" y="94"/>
                    <a:pt x="355" y="92"/>
                    <a:pt x="369" y="92"/>
                  </a:cubicBezTo>
                  <a:cubicBezTo>
                    <a:pt x="439" y="92"/>
                    <a:pt x="523" y="142"/>
                    <a:pt x="638" y="269"/>
                  </a:cubicBezTo>
                  <a:cubicBezTo>
                    <a:pt x="906" y="560"/>
                    <a:pt x="984" y="828"/>
                    <a:pt x="1599" y="1290"/>
                  </a:cubicBezTo>
                  <a:cubicBezTo>
                    <a:pt x="1885" y="1521"/>
                    <a:pt x="2079" y="1636"/>
                    <a:pt x="2213" y="1692"/>
                  </a:cubicBezTo>
                  <a:cubicBezTo>
                    <a:pt x="2232" y="1715"/>
                    <a:pt x="2255" y="1733"/>
                    <a:pt x="2273" y="1733"/>
                  </a:cubicBezTo>
                  <a:cubicBezTo>
                    <a:pt x="2292" y="1715"/>
                    <a:pt x="2310" y="1673"/>
                    <a:pt x="2329" y="1636"/>
                  </a:cubicBezTo>
                  <a:cubicBezTo>
                    <a:pt x="2310" y="1636"/>
                    <a:pt x="2292" y="1618"/>
                    <a:pt x="2273" y="1618"/>
                  </a:cubicBezTo>
                  <a:cubicBezTo>
                    <a:pt x="2139" y="1539"/>
                    <a:pt x="1945" y="1424"/>
                    <a:pt x="1654" y="1211"/>
                  </a:cubicBezTo>
                  <a:cubicBezTo>
                    <a:pt x="1058" y="749"/>
                    <a:pt x="1003" y="500"/>
                    <a:pt x="712" y="190"/>
                  </a:cubicBezTo>
                  <a:cubicBezTo>
                    <a:pt x="596" y="56"/>
                    <a:pt x="481" y="1"/>
                    <a:pt x="3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790722" y="1138889"/>
              <a:ext cx="282538" cy="281855"/>
            </a:xfrm>
            <a:custGeom>
              <a:avLst/>
              <a:gdLst/>
              <a:ahLst/>
              <a:cxnLst/>
              <a:rect l="l" t="t" r="r" b="b"/>
              <a:pathLst>
                <a:path w="2067" h="2062" extrusionOk="0">
                  <a:moveTo>
                    <a:pt x="1103" y="1"/>
                  </a:moveTo>
                  <a:cubicBezTo>
                    <a:pt x="802" y="1"/>
                    <a:pt x="528" y="65"/>
                    <a:pt x="528" y="65"/>
                  </a:cubicBezTo>
                  <a:cubicBezTo>
                    <a:pt x="528" y="65"/>
                    <a:pt x="144" y="139"/>
                    <a:pt x="66" y="448"/>
                  </a:cubicBezTo>
                  <a:cubicBezTo>
                    <a:pt x="1" y="705"/>
                    <a:pt x="257" y="2062"/>
                    <a:pt x="444" y="2062"/>
                  </a:cubicBezTo>
                  <a:cubicBezTo>
                    <a:pt x="482" y="2062"/>
                    <a:pt x="517" y="2005"/>
                    <a:pt x="546" y="1871"/>
                  </a:cubicBezTo>
                  <a:cubicBezTo>
                    <a:pt x="722" y="1081"/>
                    <a:pt x="1683" y="1104"/>
                    <a:pt x="1798" y="892"/>
                  </a:cubicBezTo>
                  <a:cubicBezTo>
                    <a:pt x="1932" y="661"/>
                    <a:pt x="2066" y="351"/>
                    <a:pt x="1664" y="120"/>
                  </a:cubicBezTo>
                  <a:cubicBezTo>
                    <a:pt x="1512" y="28"/>
                    <a:pt x="1302" y="1"/>
                    <a:pt x="1103" y="1"/>
                  </a:cubicBezTo>
                  <a:close/>
                </a:path>
              </a:pathLst>
            </a:custGeom>
            <a:solidFill>
              <a:srgbClr val="AA2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6792089" y="1130825"/>
              <a:ext cx="268596" cy="296481"/>
            </a:xfrm>
            <a:custGeom>
              <a:avLst/>
              <a:gdLst/>
              <a:ahLst/>
              <a:cxnLst/>
              <a:rect l="l" t="t" r="r" b="b"/>
              <a:pathLst>
                <a:path w="1965" h="2169" extrusionOk="0">
                  <a:moveTo>
                    <a:pt x="943" y="101"/>
                  </a:moveTo>
                  <a:cubicBezTo>
                    <a:pt x="1174" y="101"/>
                    <a:pt x="1460" y="124"/>
                    <a:pt x="1636" y="216"/>
                  </a:cubicBezTo>
                  <a:cubicBezTo>
                    <a:pt x="1825" y="332"/>
                    <a:pt x="1867" y="447"/>
                    <a:pt x="1867" y="563"/>
                  </a:cubicBezTo>
                  <a:cubicBezTo>
                    <a:pt x="1867" y="678"/>
                    <a:pt x="1807" y="794"/>
                    <a:pt x="1752" y="909"/>
                  </a:cubicBezTo>
                  <a:cubicBezTo>
                    <a:pt x="1733" y="951"/>
                    <a:pt x="1654" y="988"/>
                    <a:pt x="1557" y="1025"/>
                  </a:cubicBezTo>
                  <a:cubicBezTo>
                    <a:pt x="1442" y="1085"/>
                    <a:pt x="1308" y="1122"/>
                    <a:pt x="1174" y="1182"/>
                  </a:cubicBezTo>
                  <a:cubicBezTo>
                    <a:pt x="883" y="1297"/>
                    <a:pt x="578" y="1510"/>
                    <a:pt x="499" y="1912"/>
                  </a:cubicBezTo>
                  <a:cubicBezTo>
                    <a:pt x="481" y="2009"/>
                    <a:pt x="439" y="2064"/>
                    <a:pt x="439" y="2064"/>
                  </a:cubicBezTo>
                  <a:lnTo>
                    <a:pt x="421" y="2046"/>
                  </a:lnTo>
                  <a:cubicBezTo>
                    <a:pt x="384" y="1990"/>
                    <a:pt x="305" y="1815"/>
                    <a:pt x="250" y="1625"/>
                  </a:cubicBezTo>
                  <a:cubicBezTo>
                    <a:pt x="208" y="1413"/>
                    <a:pt x="153" y="1182"/>
                    <a:pt x="134" y="969"/>
                  </a:cubicBezTo>
                  <a:cubicBezTo>
                    <a:pt x="116" y="854"/>
                    <a:pt x="93" y="757"/>
                    <a:pt x="93" y="678"/>
                  </a:cubicBezTo>
                  <a:cubicBezTo>
                    <a:pt x="93" y="604"/>
                    <a:pt x="93" y="544"/>
                    <a:pt x="116" y="526"/>
                  </a:cubicBezTo>
                  <a:cubicBezTo>
                    <a:pt x="171" y="258"/>
                    <a:pt x="536" y="161"/>
                    <a:pt x="536" y="161"/>
                  </a:cubicBezTo>
                  <a:cubicBezTo>
                    <a:pt x="536" y="161"/>
                    <a:pt x="712" y="124"/>
                    <a:pt x="943" y="101"/>
                  </a:cubicBezTo>
                  <a:close/>
                  <a:moveTo>
                    <a:pt x="1102" y="0"/>
                  </a:moveTo>
                  <a:cubicBezTo>
                    <a:pt x="1047" y="0"/>
                    <a:pt x="993" y="3"/>
                    <a:pt x="943" y="8"/>
                  </a:cubicBezTo>
                  <a:cubicBezTo>
                    <a:pt x="693" y="27"/>
                    <a:pt x="499" y="64"/>
                    <a:pt x="499" y="64"/>
                  </a:cubicBezTo>
                  <a:cubicBezTo>
                    <a:pt x="499" y="64"/>
                    <a:pt x="93" y="161"/>
                    <a:pt x="0" y="489"/>
                  </a:cubicBezTo>
                  <a:lnTo>
                    <a:pt x="0" y="701"/>
                  </a:lnTo>
                  <a:cubicBezTo>
                    <a:pt x="0" y="775"/>
                    <a:pt x="19" y="872"/>
                    <a:pt x="19" y="969"/>
                  </a:cubicBezTo>
                  <a:cubicBezTo>
                    <a:pt x="56" y="1182"/>
                    <a:pt x="93" y="1431"/>
                    <a:pt x="153" y="1644"/>
                  </a:cubicBezTo>
                  <a:cubicBezTo>
                    <a:pt x="208" y="1856"/>
                    <a:pt x="268" y="2027"/>
                    <a:pt x="347" y="2124"/>
                  </a:cubicBezTo>
                  <a:cubicBezTo>
                    <a:pt x="365" y="2143"/>
                    <a:pt x="384" y="2161"/>
                    <a:pt x="421" y="2161"/>
                  </a:cubicBezTo>
                  <a:cubicBezTo>
                    <a:pt x="426" y="2167"/>
                    <a:pt x="434" y="2169"/>
                    <a:pt x="442" y="2169"/>
                  </a:cubicBezTo>
                  <a:cubicBezTo>
                    <a:pt x="462" y="2169"/>
                    <a:pt x="486" y="2156"/>
                    <a:pt x="499" y="2143"/>
                  </a:cubicBezTo>
                  <a:cubicBezTo>
                    <a:pt x="555" y="2106"/>
                    <a:pt x="578" y="2046"/>
                    <a:pt x="596" y="1949"/>
                  </a:cubicBezTo>
                  <a:cubicBezTo>
                    <a:pt x="670" y="1565"/>
                    <a:pt x="943" y="1394"/>
                    <a:pt x="1211" y="1279"/>
                  </a:cubicBezTo>
                  <a:cubicBezTo>
                    <a:pt x="1345" y="1219"/>
                    <a:pt x="1479" y="1182"/>
                    <a:pt x="1594" y="1122"/>
                  </a:cubicBezTo>
                  <a:cubicBezTo>
                    <a:pt x="1710" y="1085"/>
                    <a:pt x="1807" y="1048"/>
                    <a:pt x="1849" y="969"/>
                  </a:cubicBezTo>
                  <a:cubicBezTo>
                    <a:pt x="1904" y="854"/>
                    <a:pt x="1964" y="720"/>
                    <a:pt x="1964" y="563"/>
                  </a:cubicBezTo>
                  <a:cubicBezTo>
                    <a:pt x="1964" y="410"/>
                    <a:pt x="1886" y="258"/>
                    <a:pt x="1691" y="142"/>
                  </a:cubicBezTo>
                  <a:cubicBezTo>
                    <a:pt x="1525" y="37"/>
                    <a:pt x="1302" y="0"/>
                    <a:pt x="11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915357" y="865098"/>
              <a:ext cx="439732" cy="569451"/>
            </a:xfrm>
            <a:custGeom>
              <a:avLst/>
              <a:gdLst/>
              <a:ahLst/>
              <a:cxnLst/>
              <a:rect l="l" t="t" r="r" b="b"/>
              <a:pathLst>
                <a:path w="3217" h="4166" extrusionOk="0">
                  <a:moveTo>
                    <a:pt x="2719" y="0"/>
                  </a:moveTo>
                  <a:cubicBezTo>
                    <a:pt x="2078" y="0"/>
                    <a:pt x="819" y="24"/>
                    <a:pt x="731" y="81"/>
                  </a:cubicBezTo>
                  <a:cubicBezTo>
                    <a:pt x="616" y="159"/>
                    <a:pt x="1" y="950"/>
                    <a:pt x="250" y="2202"/>
                  </a:cubicBezTo>
                  <a:cubicBezTo>
                    <a:pt x="482" y="3472"/>
                    <a:pt x="907" y="4165"/>
                    <a:pt x="907" y="4165"/>
                  </a:cubicBezTo>
                  <a:lnTo>
                    <a:pt x="1849" y="4050"/>
                  </a:lnTo>
                  <a:cubicBezTo>
                    <a:pt x="1849" y="4050"/>
                    <a:pt x="1655" y="2950"/>
                    <a:pt x="2002" y="1837"/>
                  </a:cubicBezTo>
                  <a:cubicBezTo>
                    <a:pt x="2371" y="737"/>
                    <a:pt x="2926" y="196"/>
                    <a:pt x="3004" y="159"/>
                  </a:cubicBezTo>
                  <a:cubicBezTo>
                    <a:pt x="3044" y="141"/>
                    <a:pt x="3092" y="136"/>
                    <a:pt x="3131" y="136"/>
                  </a:cubicBezTo>
                  <a:cubicBezTo>
                    <a:pt x="3170" y="136"/>
                    <a:pt x="3198" y="141"/>
                    <a:pt x="3198" y="141"/>
                  </a:cubicBezTo>
                  <a:cubicBezTo>
                    <a:pt x="3198" y="141"/>
                    <a:pt x="3217" y="44"/>
                    <a:pt x="3083" y="7"/>
                  </a:cubicBezTo>
                  <a:cubicBezTo>
                    <a:pt x="3056" y="3"/>
                    <a:pt x="2917"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926156" y="857717"/>
              <a:ext cx="433991" cy="584350"/>
            </a:xfrm>
            <a:custGeom>
              <a:avLst/>
              <a:gdLst/>
              <a:ahLst/>
              <a:cxnLst/>
              <a:rect l="l" t="t" r="r" b="b"/>
              <a:pathLst>
                <a:path w="3175" h="4275" extrusionOk="0">
                  <a:moveTo>
                    <a:pt x="2597" y="98"/>
                  </a:moveTo>
                  <a:cubicBezTo>
                    <a:pt x="2713" y="116"/>
                    <a:pt x="2810" y="116"/>
                    <a:pt x="2870" y="116"/>
                  </a:cubicBezTo>
                  <a:lnTo>
                    <a:pt x="3004" y="116"/>
                  </a:lnTo>
                  <a:cubicBezTo>
                    <a:pt x="3041" y="135"/>
                    <a:pt x="3041" y="135"/>
                    <a:pt x="3041" y="158"/>
                  </a:cubicBezTo>
                  <a:cubicBezTo>
                    <a:pt x="3016" y="158"/>
                    <a:pt x="2990" y="148"/>
                    <a:pt x="2958" y="148"/>
                  </a:cubicBezTo>
                  <a:cubicBezTo>
                    <a:pt x="2942" y="148"/>
                    <a:pt x="2925" y="150"/>
                    <a:pt x="2907" y="158"/>
                  </a:cubicBezTo>
                  <a:cubicBezTo>
                    <a:pt x="2888" y="176"/>
                    <a:pt x="2870" y="195"/>
                    <a:pt x="2847" y="213"/>
                  </a:cubicBezTo>
                  <a:cubicBezTo>
                    <a:pt x="2810" y="232"/>
                    <a:pt x="2791" y="250"/>
                    <a:pt x="2754" y="292"/>
                  </a:cubicBezTo>
                  <a:cubicBezTo>
                    <a:pt x="2676" y="366"/>
                    <a:pt x="2579" y="481"/>
                    <a:pt x="2482" y="620"/>
                  </a:cubicBezTo>
                  <a:cubicBezTo>
                    <a:pt x="2292" y="906"/>
                    <a:pt x="2061" y="1313"/>
                    <a:pt x="1886" y="1868"/>
                  </a:cubicBezTo>
                  <a:cubicBezTo>
                    <a:pt x="1539" y="2949"/>
                    <a:pt x="1715" y="3970"/>
                    <a:pt x="1715" y="4044"/>
                  </a:cubicBezTo>
                  <a:lnTo>
                    <a:pt x="865" y="4159"/>
                  </a:lnTo>
                  <a:cubicBezTo>
                    <a:pt x="828" y="4122"/>
                    <a:pt x="444" y="3466"/>
                    <a:pt x="213" y="2256"/>
                  </a:cubicBezTo>
                  <a:cubicBezTo>
                    <a:pt x="98" y="1637"/>
                    <a:pt x="190" y="1137"/>
                    <a:pt x="329" y="772"/>
                  </a:cubicBezTo>
                  <a:cubicBezTo>
                    <a:pt x="384" y="597"/>
                    <a:pt x="463" y="463"/>
                    <a:pt x="537" y="347"/>
                  </a:cubicBezTo>
                  <a:cubicBezTo>
                    <a:pt x="597" y="250"/>
                    <a:pt x="675" y="195"/>
                    <a:pt x="675" y="176"/>
                  </a:cubicBezTo>
                  <a:cubicBezTo>
                    <a:pt x="675" y="183"/>
                    <a:pt x="677" y="185"/>
                    <a:pt x="681" y="185"/>
                  </a:cubicBezTo>
                  <a:cubicBezTo>
                    <a:pt x="687" y="185"/>
                    <a:pt x="700" y="176"/>
                    <a:pt x="712" y="176"/>
                  </a:cubicBezTo>
                  <a:cubicBezTo>
                    <a:pt x="731" y="176"/>
                    <a:pt x="749" y="176"/>
                    <a:pt x="791" y="158"/>
                  </a:cubicBezTo>
                  <a:cubicBezTo>
                    <a:pt x="846" y="158"/>
                    <a:pt x="943" y="158"/>
                    <a:pt x="1059" y="135"/>
                  </a:cubicBezTo>
                  <a:cubicBezTo>
                    <a:pt x="1271" y="135"/>
                    <a:pt x="1558" y="116"/>
                    <a:pt x="1830" y="116"/>
                  </a:cubicBezTo>
                  <a:cubicBezTo>
                    <a:pt x="2117" y="116"/>
                    <a:pt x="2385" y="98"/>
                    <a:pt x="2597" y="98"/>
                  </a:cubicBezTo>
                  <a:close/>
                  <a:moveTo>
                    <a:pt x="1830" y="1"/>
                  </a:moveTo>
                  <a:cubicBezTo>
                    <a:pt x="1539" y="19"/>
                    <a:pt x="1271" y="19"/>
                    <a:pt x="1059" y="42"/>
                  </a:cubicBezTo>
                  <a:cubicBezTo>
                    <a:pt x="943" y="42"/>
                    <a:pt x="846" y="61"/>
                    <a:pt x="768" y="61"/>
                  </a:cubicBezTo>
                  <a:cubicBezTo>
                    <a:pt x="731" y="61"/>
                    <a:pt x="712" y="61"/>
                    <a:pt x="694" y="79"/>
                  </a:cubicBezTo>
                  <a:cubicBezTo>
                    <a:pt x="652" y="79"/>
                    <a:pt x="634" y="79"/>
                    <a:pt x="615" y="98"/>
                  </a:cubicBezTo>
                  <a:cubicBezTo>
                    <a:pt x="578" y="116"/>
                    <a:pt x="518" y="195"/>
                    <a:pt x="444" y="292"/>
                  </a:cubicBezTo>
                  <a:cubicBezTo>
                    <a:pt x="366" y="407"/>
                    <a:pt x="287" y="560"/>
                    <a:pt x="232" y="736"/>
                  </a:cubicBezTo>
                  <a:cubicBezTo>
                    <a:pt x="74" y="1101"/>
                    <a:pt x="1" y="1637"/>
                    <a:pt x="116" y="2274"/>
                  </a:cubicBezTo>
                  <a:cubicBezTo>
                    <a:pt x="366" y="3545"/>
                    <a:pt x="791" y="4256"/>
                    <a:pt x="791" y="4256"/>
                  </a:cubicBezTo>
                  <a:lnTo>
                    <a:pt x="809" y="4275"/>
                  </a:lnTo>
                  <a:lnTo>
                    <a:pt x="1830" y="4141"/>
                  </a:lnTo>
                  <a:lnTo>
                    <a:pt x="1830" y="4085"/>
                  </a:lnTo>
                  <a:cubicBezTo>
                    <a:pt x="1830" y="4085"/>
                    <a:pt x="1636" y="3004"/>
                    <a:pt x="1983" y="1909"/>
                  </a:cubicBezTo>
                  <a:cubicBezTo>
                    <a:pt x="2154" y="1350"/>
                    <a:pt x="2385" y="943"/>
                    <a:pt x="2579" y="675"/>
                  </a:cubicBezTo>
                  <a:cubicBezTo>
                    <a:pt x="2676" y="541"/>
                    <a:pt x="2754" y="444"/>
                    <a:pt x="2828" y="366"/>
                  </a:cubicBezTo>
                  <a:lnTo>
                    <a:pt x="2907" y="292"/>
                  </a:lnTo>
                  <a:lnTo>
                    <a:pt x="2944" y="250"/>
                  </a:lnTo>
                  <a:cubicBezTo>
                    <a:pt x="2970" y="244"/>
                    <a:pt x="2996" y="242"/>
                    <a:pt x="3019" y="242"/>
                  </a:cubicBezTo>
                  <a:cubicBezTo>
                    <a:pt x="3066" y="242"/>
                    <a:pt x="3101" y="250"/>
                    <a:pt x="3101" y="250"/>
                  </a:cubicBezTo>
                  <a:lnTo>
                    <a:pt x="3156" y="250"/>
                  </a:lnTo>
                  <a:lnTo>
                    <a:pt x="3156" y="213"/>
                  </a:lnTo>
                  <a:cubicBezTo>
                    <a:pt x="3156" y="213"/>
                    <a:pt x="3175" y="176"/>
                    <a:pt x="3156" y="116"/>
                  </a:cubicBezTo>
                  <a:cubicBezTo>
                    <a:pt x="3138" y="79"/>
                    <a:pt x="3101" y="42"/>
                    <a:pt x="3022" y="19"/>
                  </a:cubicBezTo>
                  <a:lnTo>
                    <a:pt x="2962" y="19"/>
                  </a:lnTo>
                  <a:cubicBezTo>
                    <a:pt x="2944" y="1"/>
                    <a:pt x="2907" y="1"/>
                    <a:pt x="28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944472" y="1118659"/>
              <a:ext cx="976513" cy="732658"/>
            </a:xfrm>
            <a:custGeom>
              <a:avLst/>
              <a:gdLst/>
              <a:ahLst/>
              <a:cxnLst/>
              <a:rect l="l" t="t" r="r" b="b"/>
              <a:pathLst>
                <a:path w="7144" h="5360" extrusionOk="0">
                  <a:moveTo>
                    <a:pt x="2657" y="0"/>
                  </a:moveTo>
                  <a:cubicBezTo>
                    <a:pt x="2657" y="0"/>
                    <a:pt x="2870" y="1174"/>
                    <a:pt x="2542" y="1654"/>
                  </a:cubicBezTo>
                  <a:cubicBezTo>
                    <a:pt x="2195" y="2135"/>
                    <a:pt x="1521" y="2153"/>
                    <a:pt x="1521" y="2153"/>
                  </a:cubicBezTo>
                  <a:cubicBezTo>
                    <a:pt x="1521" y="2153"/>
                    <a:pt x="1318" y="1886"/>
                    <a:pt x="975" y="1886"/>
                  </a:cubicBezTo>
                  <a:cubicBezTo>
                    <a:pt x="858" y="1886"/>
                    <a:pt x="725" y="1917"/>
                    <a:pt x="578" y="2001"/>
                  </a:cubicBezTo>
                  <a:cubicBezTo>
                    <a:pt x="1" y="2329"/>
                    <a:pt x="135" y="3156"/>
                    <a:pt x="541" y="3387"/>
                  </a:cubicBezTo>
                  <a:cubicBezTo>
                    <a:pt x="661" y="3447"/>
                    <a:pt x="777" y="3469"/>
                    <a:pt x="883" y="3469"/>
                  </a:cubicBezTo>
                  <a:cubicBezTo>
                    <a:pt x="1151" y="3469"/>
                    <a:pt x="1350" y="3332"/>
                    <a:pt x="1350" y="3332"/>
                  </a:cubicBezTo>
                  <a:lnTo>
                    <a:pt x="1350" y="3332"/>
                  </a:lnTo>
                  <a:cubicBezTo>
                    <a:pt x="1350" y="3332"/>
                    <a:pt x="1211" y="3812"/>
                    <a:pt x="1812" y="4427"/>
                  </a:cubicBezTo>
                  <a:cubicBezTo>
                    <a:pt x="2272" y="4886"/>
                    <a:pt x="3065" y="5359"/>
                    <a:pt x="4122" y="5359"/>
                  </a:cubicBezTo>
                  <a:cubicBezTo>
                    <a:pt x="4478" y="5359"/>
                    <a:pt x="4864" y="5305"/>
                    <a:pt x="5277" y="5180"/>
                  </a:cubicBezTo>
                  <a:cubicBezTo>
                    <a:pt x="6931" y="4676"/>
                    <a:pt x="7144" y="3174"/>
                    <a:pt x="6950" y="2213"/>
                  </a:cubicBezTo>
                  <a:cubicBezTo>
                    <a:pt x="6779" y="1252"/>
                    <a:pt x="6719" y="213"/>
                    <a:pt x="6719" y="213"/>
                  </a:cubicBezTo>
                  <a:cubicBezTo>
                    <a:pt x="6719" y="213"/>
                    <a:pt x="6336" y="157"/>
                    <a:pt x="5789" y="157"/>
                  </a:cubicBezTo>
                  <a:cubicBezTo>
                    <a:pt x="5420" y="157"/>
                    <a:pt x="4975" y="182"/>
                    <a:pt x="4524" y="268"/>
                  </a:cubicBezTo>
                  <a:cubicBezTo>
                    <a:pt x="4330" y="302"/>
                    <a:pt x="4147" y="316"/>
                    <a:pt x="3977" y="316"/>
                  </a:cubicBezTo>
                  <a:cubicBezTo>
                    <a:pt x="3169" y="316"/>
                    <a:pt x="2657" y="0"/>
                    <a:pt x="265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5960328" y="1105400"/>
              <a:ext cx="955053" cy="753435"/>
            </a:xfrm>
            <a:custGeom>
              <a:avLst/>
              <a:gdLst/>
              <a:ahLst/>
              <a:cxnLst/>
              <a:rect l="l" t="t" r="r" b="b"/>
              <a:pathLst>
                <a:path w="6987" h="5512" extrusionOk="0">
                  <a:moveTo>
                    <a:pt x="2597" y="171"/>
                  </a:moveTo>
                  <a:lnTo>
                    <a:pt x="2597" y="171"/>
                  </a:lnTo>
                  <a:cubicBezTo>
                    <a:pt x="2688" y="219"/>
                    <a:pt x="3121" y="458"/>
                    <a:pt x="3814" y="458"/>
                  </a:cubicBezTo>
                  <a:cubicBezTo>
                    <a:pt x="3995" y="458"/>
                    <a:pt x="4193" y="442"/>
                    <a:pt x="4408" y="402"/>
                  </a:cubicBezTo>
                  <a:cubicBezTo>
                    <a:pt x="4854" y="324"/>
                    <a:pt x="5287" y="301"/>
                    <a:pt x="5647" y="301"/>
                  </a:cubicBezTo>
                  <a:cubicBezTo>
                    <a:pt x="6157" y="301"/>
                    <a:pt x="6520" y="347"/>
                    <a:pt x="6566" y="347"/>
                  </a:cubicBezTo>
                  <a:cubicBezTo>
                    <a:pt x="6566" y="402"/>
                    <a:pt x="6603" y="1386"/>
                    <a:pt x="6797" y="2310"/>
                  </a:cubicBezTo>
                  <a:cubicBezTo>
                    <a:pt x="6871" y="2791"/>
                    <a:pt x="6871" y="3387"/>
                    <a:pt x="6640" y="3946"/>
                  </a:cubicBezTo>
                  <a:cubicBezTo>
                    <a:pt x="6409" y="4487"/>
                    <a:pt x="5970" y="4967"/>
                    <a:pt x="5161" y="5217"/>
                  </a:cubicBezTo>
                  <a:cubicBezTo>
                    <a:pt x="4736" y="5352"/>
                    <a:pt x="4340" y="5410"/>
                    <a:pt x="3978" y="5410"/>
                  </a:cubicBezTo>
                  <a:cubicBezTo>
                    <a:pt x="2943" y="5410"/>
                    <a:pt x="2174" y="4942"/>
                    <a:pt x="1733" y="4487"/>
                  </a:cubicBezTo>
                  <a:cubicBezTo>
                    <a:pt x="1442" y="4196"/>
                    <a:pt x="1326" y="3928"/>
                    <a:pt x="1289" y="3734"/>
                  </a:cubicBezTo>
                  <a:cubicBezTo>
                    <a:pt x="1252" y="3544"/>
                    <a:pt x="1289" y="3429"/>
                    <a:pt x="1289" y="3429"/>
                  </a:cubicBezTo>
                  <a:lnTo>
                    <a:pt x="1326" y="3290"/>
                  </a:lnTo>
                  <a:lnTo>
                    <a:pt x="1211" y="3368"/>
                  </a:lnTo>
                  <a:cubicBezTo>
                    <a:pt x="1211" y="3368"/>
                    <a:pt x="1021" y="3508"/>
                    <a:pt x="772" y="3508"/>
                  </a:cubicBezTo>
                  <a:cubicBezTo>
                    <a:pt x="675" y="3508"/>
                    <a:pt x="569" y="3487"/>
                    <a:pt x="462" y="3429"/>
                  </a:cubicBezTo>
                  <a:cubicBezTo>
                    <a:pt x="268" y="3332"/>
                    <a:pt x="134" y="3082"/>
                    <a:pt x="116" y="2828"/>
                  </a:cubicBezTo>
                  <a:cubicBezTo>
                    <a:pt x="116" y="2560"/>
                    <a:pt x="213" y="2292"/>
                    <a:pt x="481" y="2135"/>
                  </a:cubicBezTo>
                  <a:cubicBezTo>
                    <a:pt x="615" y="2059"/>
                    <a:pt x="735" y="2030"/>
                    <a:pt x="841" y="2030"/>
                  </a:cubicBezTo>
                  <a:cubicBezTo>
                    <a:pt x="947" y="2030"/>
                    <a:pt x="1040" y="2059"/>
                    <a:pt x="1118" y="2098"/>
                  </a:cubicBezTo>
                  <a:cubicBezTo>
                    <a:pt x="1271" y="2176"/>
                    <a:pt x="1368" y="2273"/>
                    <a:pt x="1368" y="2273"/>
                  </a:cubicBezTo>
                  <a:lnTo>
                    <a:pt x="1386" y="2292"/>
                  </a:lnTo>
                  <a:lnTo>
                    <a:pt x="1405" y="2292"/>
                  </a:lnTo>
                  <a:cubicBezTo>
                    <a:pt x="1405" y="2292"/>
                    <a:pt x="2098" y="2292"/>
                    <a:pt x="2463" y="1788"/>
                  </a:cubicBezTo>
                  <a:cubicBezTo>
                    <a:pt x="2638" y="1520"/>
                    <a:pt x="2675" y="1095"/>
                    <a:pt x="2657" y="749"/>
                  </a:cubicBezTo>
                  <a:cubicBezTo>
                    <a:pt x="2657" y="444"/>
                    <a:pt x="2620" y="250"/>
                    <a:pt x="2597" y="171"/>
                  </a:cubicBezTo>
                  <a:close/>
                  <a:moveTo>
                    <a:pt x="2463" y="0"/>
                  </a:moveTo>
                  <a:lnTo>
                    <a:pt x="2481" y="116"/>
                  </a:lnTo>
                  <a:cubicBezTo>
                    <a:pt x="2481" y="116"/>
                    <a:pt x="2541" y="402"/>
                    <a:pt x="2560" y="749"/>
                  </a:cubicBezTo>
                  <a:cubicBezTo>
                    <a:pt x="2560" y="1095"/>
                    <a:pt x="2541" y="1502"/>
                    <a:pt x="2366" y="1733"/>
                  </a:cubicBezTo>
                  <a:cubicBezTo>
                    <a:pt x="2061" y="2176"/>
                    <a:pt x="1442" y="2195"/>
                    <a:pt x="1405" y="2195"/>
                  </a:cubicBezTo>
                  <a:cubicBezTo>
                    <a:pt x="1386" y="2176"/>
                    <a:pt x="1326" y="2079"/>
                    <a:pt x="1174" y="2001"/>
                  </a:cubicBezTo>
                  <a:cubicBezTo>
                    <a:pt x="1077" y="1964"/>
                    <a:pt x="966" y="1935"/>
                    <a:pt x="841" y="1935"/>
                  </a:cubicBezTo>
                  <a:cubicBezTo>
                    <a:pt x="716" y="1935"/>
                    <a:pt x="578" y="1964"/>
                    <a:pt x="425" y="2042"/>
                  </a:cubicBezTo>
                  <a:cubicBezTo>
                    <a:pt x="116" y="2213"/>
                    <a:pt x="0" y="2541"/>
                    <a:pt x="19" y="2828"/>
                  </a:cubicBezTo>
                  <a:cubicBezTo>
                    <a:pt x="37" y="3119"/>
                    <a:pt x="171" y="3405"/>
                    <a:pt x="402" y="3521"/>
                  </a:cubicBezTo>
                  <a:cubicBezTo>
                    <a:pt x="543" y="3592"/>
                    <a:pt x="673" y="3616"/>
                    <a:pt x="787" y="3616"/>
                  </a:cubicBezTo>
                  <a:cubicBezTo>
                    <a:pt x="985" y="3616"/>
                    <a:pt x="1130" y="3541"/>
                    <a:pt x="1192" y="3502"/>
                  </a:cubicBezTo>
                  <a:lnTo>
                    <a:pt x="1192" y="3502"/>
                  </a:lnTo>
                  <a:cubicBezTo>
                    <a:pt x="1174" y="3544"/>
                    <a:pt x="1155" y="3600"/>
                    <a:pt x="1192" y="3752"/>
                  </a:cubicBezTo>
                  <a:cubicBezTo>
                    <a:pt x="1234" y="3965"/>
                    <a:pt x="1368" y="4256"/>
                    <a:pt x="1673" y="4561"/>
                  </a:cubicBezTo>
                  <a:cubicBezTo>
                    <a:pt x="2122" y="5038"/>
                    <a:pt x="2933" y="5512"/>
                    <a:pt x="4008" y="5512"/>
                  </a:cubicBezTo>
                  <a:cubicBezTo>
                    <a:pt x="4370" y="5512"/>
                    <a:pt x="4762" y="5458"/>
                    <a:pt x="5180" y="5332"/>
                  </a:cubicBezTo>
                  <a:cubicBezTo>
                    <a:pt x="6025" y="5064"/>
                    <a:pt x="6506" y="4542"/>
                    <a:pt x="6737" y="3983"/>
                  </a:cubicBezTo>
                  <a:cubicBezTo>
                    <a:pt x="6986" y="3405"/>
                    <a:pt x="6986" y="2791"/>
                    <a:pt x="6894" y="2292"/>
                  </a:cubicBezTo>
                  <a:cubicBezTo>
                    <a:pt x="6700" y="1349"/>
                    <a:pt x="6663" y="310"/>
                    <a:pt x="6663" y="310"/>
                  </a:cubicBezTo>
                  <a:lnTo>
                    <a:pt x="6663" y="250"/>
                  </a:lnTo>
                  <a:lnTo>
                    <a:pt x="6603" y="250"/>
                  </a:lnTo>
                  <a:cubicBezTo>
                    <a:pt x="6603" y="250"/>
                    <a:pt x="6241" y="205"/>
                    <a:pt x="5715" y="205"/>
                  </a:cubicBezTo>
                  <a:cubicBezTo>
                    <a:pt x="5334" y="205"/>
                    <a:pt x="4867" y="228"/>
                    <a:pt x="4390" y="310"/>
                  </a:cubicBezTo>
                  <a:cubicBezTo>
                    <a:pt x="4196" y="343"/>
                    <a:pt x="4014" y="357"/>
                    <a:pt x="3845" y="357"/>
                  </a:cubicBezTo>
                  <a:cubicBezTo>
                    <a:pt x="3056" y="357"/>
                    <a:pt x="2560" y="56"/>
                    <a:pt x="2560" y="56"/>
                  </a:cubicBezTo>
                  <a:lnTo>
                    <a:pt x="246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6015278" y="1428674"/>
              <a:ext cx="110582" cy="110719"/>
            </a:xfrm>
            <a:custGeom>
              <a:avLst/>
              <a:gdLst/>
              <a:ahLst/>
              <a:cxnLst/>
              <a:rect l="l" t="t" r="r" b="b"/>
              <a:pathLst>
                <a:path w="809" h="810" extrusionOk="0">
                  <a:moveTo>
                    <a:pt x="407" y="1"/>
                  </a:moveTo>
                  <a:cubicBezTo>
                    <a:pt x="176" y="1"/>
                    <a:pt x="0" y="195"/>
                    <a:pt x="0" y="407"/>
                  </a:cubicBezTo>
                  <a:cubicBezTo>
                    <a:pt x="0" y="638"/>
                    <a:pt x="176" y="809"/>
                    <a:pt x="407" y="809"/>
                  </a:cubicBezTo>
                  <a:cubicBezTo>
                    <a:pt x="619" y="809"/>
                    <a:pt x="809" y="638"/>
                    <a:pt x="809" y="407"/>
                  </a:cubicBezTo>
                  <a:cubicBezTo>
                    <a:pt x="809" y="195"/>
                    <a:pt x="619" y="1"/>
                    <a:pt x="407" y="1"/>
                  </a:cubicBezTo>
                  <a:close/>
                </a:path>
              </a:pathLst>
            </a:custGeom>
            <a:solidFill>
              <a:srgbClr val="FFC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6007623" y="1423616"/>
              <a:ext cx="123978" cy="123978"/>
            </a:xfrm>
            <a:custGeom>
              <a:avLst/>
              <a:gdLst/>
              <a:ahLst/>
              <a:cxnLst/>
              <a:rect l="l" t="t" r="r" b="b"/>
              <a:pathLst>
                <a:path w="907" h="907" extrusionOk="0">
                  <a:moveTo>
                    <a:pt x="463" y="98"/>
                  </a:moveTo>
                  <a:cubicBezTo>
                    <a:pt x="657" y="98"/>
                    <a:pt x="809" y="250"/>
                    <a:pt x="809" y="444"/>
                  </a:cubicBezTo>
                  <a:cubicBezTo>
                    <a:pt x="809" y="639"/>
                    <a:pt x="657" y="791"/>
                    <a:pt x="463" y="791"/>
                  </a:cubicBezTo>
                  <a:cubicBezTo>
                    <a:pt x="269" y="791"/>
                    <a:pt x="116" y="639"/>
                    <a:pt x="116" y="444"/>
                  </a:cubicBezTo>
                  <a:cubicBezTo>
                    <a:pt x="116" y="250"/>
                    <a:pt x="269" y="98"/>
                    <a:pt x="463" y="98"/>
                  </a:cubicBezTo>
                  <a:close/>
                  <a:moveTo>
                    <a:pt x="463" y="1"/>
                  </a:moveTo>
                  <a:cubicBezTo>
                    <a:pt x="213" y="1"/>
                    <a:pt x="1" y="195"/>
                    <a:pt x="1" y="444"/>
                  </a:cubicBezTo>
                  <a:cubicBezTo>
                    <a:pt x="1" y="694"/>
                    <a:pt x="213" y="906"/>
                    <a:pt x="463" y="906"/>
                  </a:cubicBezTo>
                  <a:cubicBezTo>
                    <a:pt x="712" y="906"/>
                    <a:pt x="906" y="694"/>
                    <a:pt x="906" y="444"/>
                  </a:cubicBezTo>
                  <a:cubicBezTo>
                    <a:pt x="906" y="195"/>
                    <a:pt x="712"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420701" y="1352947"/>
              <a:ext cx="47431" cy="91719"/>
            </a:xfrm>
            <a:custGeom>
              <a:avLst/>
              <a:gdLst/>
              <a:ahLst/>
              <a:cxnLst/>
              <a:rect l="l" t="t" r="r" b="b"/>
              <a:pathLst>
                <a:path w="347" h="671" extrusionOk="0">
                  <a:moveTo>
                    <a:pt x="176" y="0"/>
                  </a:moveTo>
                  <a:cubicBezTo>
                    <a:pt x="79" y="0"/>
                    <a:pt x="0" y="153"/>
                    <a:pt x="0" y="324"/>
                  </a:cubicBezTo>
                  <a:cubicBezTo>
                    <a:pt x="0" y="518"/>
                    <a:pt x="79" y="670"/>
                    <a:pt x="176" y="670"/>
                  </a:cubicBezTo>
                  <a:cubicBezTo>
                    <a:pt x="268" y="670"/>
                    <a:pt x="347" y="518"/>
                    <a:pt x="347" y="324"/>
                  </a:cubicBezTo>
                  <a:cubicBezTo>
                    <a:pt x="347" y="153"/>
                    <a:pt x="268" y="0"/>
                    <a:pt x="17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6749715" y="1352947"/>
              <a:ext cx="50029" cy="91719"/>
            </a:xfrm>
            <a:custGeom>
              <a:avLst/>
              <a:gdLst/>
              <a:ahLst/>
              <a:cxnLst/>
              <a:rect l="l" t="t" r="r" b="b"/>
              <a:pathLst>
                <a:path w="366" h="671" extrusionOk="0">
                  <a:moveTo>
                    <a:pt x="195" y="0"/>
                  </a:moveTo>
                  <a:cubicBezTo>
                    <a:pt x="98" y="0"/>
                    <a:pt x="1" y="153"/>
                    <a:pt x="1" y="324"/>
                  </a:cubicBezTo>
                  <a:cubicBezTo>
                    <a:pt x="1" y="518"/>
                    <a:pt x="98" y="670"/>
                    <a:pt x="195" y="670"/>
                  </a:cubicBezTo>
                  <a:cubicBezTo>
                    <a:pt x="287" y="670"/>
                    <a:pt x="366" y="518"/>
                    <a:pt x="366" y="324"/>
                  </a:cubicBezTo>
                  <a:cubicBezTo>
                    <a:pt x="366" y="153"/>
                    <a:pt x="287" y="0"/>
                    <a:pt x="1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6662643" y="1423616"/>
              <a:ext cx="55633" cy="75180"/>
            </a:xfrm>
            <a:custGeom>
              <a:avLst/>
              <a:gdLst/>
              <a:ahLst/>
              <a:cxnLst/>
              <a:rect l="l" t="t" r="r" b="b"/>
              <a:pathLst>
                <a:path w="407" h="550" extrusionOk="0">
                  <a:moveTo>
                    <a:pt x="97" y="1"/>
                  </a:moveTo>
                  <a:cubicBezTo>
                    <a:pt x="79" y="1"/>
                    <a:pt x="42" y="19"/>
                    <a:pt x="42" y="38"/>
                  </a:cubicBezTo>
                  <a:cubicBezTo>
                    <a:pt x="42" y="79"/>
                    <a:pt x="60" y="98"/>
                    <a:pt x="97" y="98"/>
                  </a:cubicBezTo>
                  <a:cubicBezTo>
                    <a:pt x="97" y="98"/>
                    <a:pt x="139" y="98"/>
                    <a:pt x="194" y="135"/>
                  </a:cubicBezTo>
                  <a:cubicBezTo>
                    <a:pt x="254" y="153"/>
                    <a:pt x="291" y="213"/>
                    <a:pt x="291" y="310"/>
                  </a:cubicBezTo>
                  <a:cubicBezTo>
                    <a:pt x="291" y="347"/>
                    <a:pt x="273" y="384"/>
                    <a:pt x="254" y="407"/>
                  </a:cubicBezTo>
                  <a:cubicBezTo>
                    <a:pt x="231" y="426"/>
                    <a:pt x="213" y="444"/>
                    <a:pt x="176" y="444"/>
                  </a:cubicBezTo>
                  <a:cubicBezTo>
                    <a:pt x="163" y="451"/>
                    <a:pt x="148" y="453"/>
                    <a:pt x="134" y="453"/>
                  </a:cubicBezTo>
                  <a:cubicBezTo>
                    <a:pt x="105" y="453"/>
                    <a:pt x="79" y="444"/>
                    <a:pt x="79" y="444"/>
                  </a:cubicBezTo>
                  <a:cubicBezTo>
                    <a:pt x="42" y="444"/>
                    <a:pt x="23" y="463"/>
                    <a:pt x="23" y="481"/>
                  </a:cubicBezTo>
                  <a:cubicBezTo>
                    <a:pt x="0" y="523"/>
                    <a:pt x="23" y="541"/>
                    <a:pt x="60" y="541"/>
                  </a:cubicBezTo>
                  <a:cubicBezTo>
                    <a:pt x="60" y="541"/>
                    <a:pt x="95" y="550"/>
                    <a:pt x="140" y="550"/>
                  </a:cubicBezTo>
                  <a:cubicBezTo>
                    <a:pt x="163" y="550"/>
                    <a:pt x="188" y="548"/>
                    <a:pt x="213" y="541"/>
                  </a:cubicBezTo>
                  <a:cubicBezTo>
                    <a:pt x="254" y="541"/>
                    <a:pt x="291" y="523"/>
                    <a:pt x="328" y="481"/>
                  </a:cubicBezTo>
                  <a:cubicBezTo>
                    <a:pt x="370" y="444"/>
                    <a:pt x="388" y="384"/>
                    <a:pt x="388" y="310"/>
                  </a:cubicBezTo>
                  <a:cubicBezTo>
                    <a:pt x="407" y="176"/>
                    <a:pt x="328" y="79"/>
                    <a:pt x="254" y="38"/>
                  </a:cubicBezTo>
                  <a:cubicBezTo>
                    <a:pt x="176" y="1"/>
                    <a:pt x="97" y="1"/>
                    <a:pt x="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6458701" y="1497293"/>
              <a:ext cx="282948" cy="180567"/>
            </a:xfrm>
            <a:custGeom>
              <a:avLst/>
              <a:gdLst/>
              <a:ahLst/>
              <a:cxnLst/>
              <a:rect l="l" t="t" r="r" b="b"/>
              <a:pathLst>
                <a:path w="2070" h="1321" extrusionOk="0">
                  <a:moveTo>
                    <a:pt x="206" y="1"/>
                  </a:moveTo>
                  <a:cubicBezTo>
                    <a:pt x="47" y="1"/>
                    <a:pt x="0" y="610"/>
                    <a:pt x="300" y="964"/>
                  </a:cubicBezTo>
                  <a:cubicBezTo>
                    <a:pt x="499" y="1213"/>
                    <a:pt x="795" y="1320"/>
                    <a:pt x="1079" y="1320"/>
                  </a:cubicBezTo>
                  <a:cubicBezTo>
                    <a:pt x="1211" y="1320"/>
                    <a:pt x="1340" y="1297"/>
                    <a:pt x="1455" y="1255"/>
                  </a:cubicBezTo>
                  <a:cubicBezTo>
                    <a:pt x="1820" y="1116"/>
                    <a:pt x="1996" y="885"/>
                    <a:pt x="2033" y="696"/>
                  </a:cubicBezTo>
                  <a:cubicBezTo>
                    <a:pt x="2070" y="501"/>
                    <a:pt x="1977" y="483"/>
                    <a:pt x="1839" y="446"/>
                  </a:cubicBezTo>
                  <a:cubicBezTo>
                    <a:pt x="1705" y="404"/>
                    <a:pt x="1187" y="289"/>
                    <a:pt x="1187" y="289"/>
                  </a:cubicBezTo>
                  <a:cubicBezTo>
                    <a:pt x="744" y="192"/>
                    <a:pt x="379" y="21"/>
                    <a:pt x="221" y="2"/>
                  </a:cubicBezTo>
                  <a:cubicBezTo>
                    <a:pt x="216" y="1"/>
                    <a:pt x="211" y="1"/>
                    <a:pt x="206" y="1"/>
                  </a:cubicBezTo>
                  <a:close/>
                </a:path>
              </a:pathLst>
            </a:custGeom>
            <a:solidFill>
              <a:srgbClr val="C5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6463075" y="1489364"/>
              <a:ext cx="284315" cy="195603"/>
            </a:xfrm>
            <a:custGeom>
              <a:avLst/>
              <a:gdLst/>
              <a:ahLst/>
              <a:cxnLst/>
              <a:rect l="l" t="t" r="r" b="b"/>
              <a:pathLst>
                <a:path w="2080" h="1431" extrusionOk="0">
                  <a:moveTo>
                    <a:pt x="171" y="97"/>
                  </a:moveTo>
                  <a:cubicBezTo>
                    <a:pt x="250" y="116"/>
                    <a:pt x="384" y="176"/>
                    <a:pt x="559" y="231"/>
                  </a:cubicBezTo>
                  <a:cubicBezTo>
                    <a:pt x="712" y="291"/>
                    <a:pt x="924" y="347"/>
                    <a:pt x="1137" y="407"/>
                  </a:cubicBezTo>
                  <a:cubicBezTo>
                    <a:pt x="1137" y="407"/>
                    <a:pt x="1271" y="425"/>
                    <a:pt x="1405" y="462"/>
                  </a:cubicBezTo>
                  <a:cubicBezTo>
                    <a:pt x="1557" y="504"/>
                    <a:pt x="1733" y="541"/>
                    <a:pt x="1788" y="559"/>
                  </a:cubicBezTo>
                  <a:cubicBezTo>
                    <a:pt x="1848" y="578"/>
                    <a:pt x="1904" y="596"/>
                    <a:pt x="1922" y="620"/>
                  </a:cubicBezTo>
                  <a:cubicBezTo>
                    <a:pt x="1964" y="638"/>
                    <a:pt x="1964" y="657"/>
                    <a:pt x="1945" y="754"/>
                  </a:cubicBezTo>
                  <a:cubicBezTo>
                    <a:pt x="1922" y="906"/>
                    <a:pt x="1751" y="1137"/>
                    <a:pt x="1405" y="1271"/>
                  </a:cubicBezTo>
                  <a:cubicBezTo>
                    <a:pt x="1299" y="1306"/>
                    <a:pt x="1182" y="1326"/>
                    <a:pt x="1063" y="1326"/>
                  </a:cubicBezTo>
                  <a:cubicBezTo>
                    <a:pt x="792" y="1326"/>
                    <a:pt x="507" y="1225"/>
                    <a:pt x="305" y="985"/>
                  </a:cubicBezTo>
                  <a:cubicBezTo>
                    <a:pt x="152" y="827"/>
                    <a:pt x="97" y="578"/>
                    <a:pt x="97" y="389"/>
                  </a:cubicBezTo>
                  <a:cubicBezTo>
                    <a:pt x="97" y="291"/>
                    <a:pt x="116" y="213"/>
                    <a:pt x="134" y="158"/>
                  </a:cubicBezTo>
                  <a:cubicBezTo>
                    <a:pt x="134" y="134"/>
                    <a:pt x="152" y="116"/>
                    <a:pt x="171" y="116"/>
                  </a:cubicBezTo>
                  <a:lnTo>
                    <a:pt x="171" y="97"/>
                  </a:lnTo>
                  <a:close/>
                  <a:moveTo>
                    <a:pt x="189" y="0"/>
                  </a:moveTo>
                  <a:cubicBezTo>
                    <a:pt x="152" y="0"/>
                    <a:pt x="116" y="0"/>
                    <a:pt x="97" y="42"/>
                  </a:cubicBezTo>
                  <a:cubicBezTo>
                    <a:pt x="74" y="60"/>
                    <a:pt x="55" y="79"/>
                    <a:pt x="37" y="116"/>
                  </a:cubicBezTo>
                  <a:cubicBezTo>
                    <a:pt x="0" y="194"/>
                    <a:pt x="0" y="291"/>
                    <a:pt x="0" y="389"/>
                  </a:cubicBezTo>
                  <a:cubicBezTo>
                    <a:pt x="0" y="596"/>
                    <a:pt x="55" y="869"/>
                    <a:pt x="213" y="1059"/>
                  </a:cubicBezTo>
                  <a:cubicBezTo>
                    <a:pt x="438" y="1316"/>
                    <a:pt x="760" y="1430"/>
                    <a:pt x="1064" y="1430"/>
                  </a:cubicBezTo>
                  <a:cubicBezTo>
                    <a:pt x="1197" y="1430"/>
                    <a:pt x="1325" y="1409"/>
                    <a:pt x="1442" y="1368"/>
                  </a:cubicBezTo>
                  <a:cubicBezTo>
                    <a:pt x="1830" y="1216"/>
                    <a:pt x="2019" y="985"/>
                    <a:pt x="2061" y="772"/>
                  </a:cubicBezTo>
                  <a:cubicBezTo>
                    <a:pt x="2079" y="657"/>
                    <a:pt x="2061" y="578"/>
                    <a:pt x="2001" y="541"/>
                  </a:cubicBezTo>
                  <a:cubicBezTo>
                    <a:pt x="1945" y="481"/>
                    <a:pt x="1885" y="481"/>
                    <a:pt x="1830" y="444"/>
                  </a:cubicBezTo>
                  <a:cubicBezTo>
                    <a:pt x="1751" y="425"/>
                    <a:pt x="1576" y="389"/>
                    <a:pt x="1442" y="365"/>
                  </a:cubicBezTo>
                  <a:cubicBezTo>
                    <a:pt x="1289" y="328"/>
                    <a:pt x="1155" y="291"/>
                    <a:pt x="1155" y="291"/>
                  </a:cubicBezTo>
                  <a:cubicBezTo>
                    <a:pt x="943" y="250"/>
                    <a:pt x="749" y="176"/>
                    <a:pt x="578" y="116"/>
                  </a:cubicBezTo>
                  <a:cubicBezTo>
                    <a:pt x="420" y="79"/>
                    <a:pt x="286" y="19"/>
                    <a:pt x="1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6492054" y="1500026"/>
              <a:ext cx="242078" cy="100057"/>
            </a:xfrm>
            <a:custGeom>
              <a:avLst/>
              <a:gdLst/>
              <a:ahLst/>
              <a:cxnLst/>
              <a:rect l="l" t="t" r="r" b="b"/>
              <a:pathLst>
                <a:path w="1771" h="732" extrusionOk="0">
                  <a:moveTo>
                    <a:pt x="56" y="1"/>
                  </a:moveTo>
                  <a:lnTo>
                    <a:pt x="56" y="1"/>
                  </a:lnTo>
                  <a:cubicBezTo>
                    <a:pt x="19" y="80"/>
                    <a:pt x="1" y="213"/>
                    <a:pt x="74" y="269"/>
                  </a:cubicBezTo>
                  <a:cubicBezTo>
                    <a:pt x="205" y="382"/>
                    <a:pt x="1382" y="732"/>
                    <a:pt x="1581" y="732"/>
                  </a:cubicBezTo>
                  <a:cubicBezTo>
                    <a:pt x="1587" y="732"/>
                    <a:pt x="1591" y="731"/>
                    <a:pt x="1595" y="731"/>
                  </a:cubicBezTo>
                  <a:cubicBezTo>
                    <a:pt x="1673" y="731"/>
                    <a:pt x="1733" y="615"/>
                    <a:pt x="1770" y="518"/>
                  </a:cubicBezTo>
                  <a:cubicBezTo>
                    <a:pt x="1733" y="463"/>
                    <a:pt x="1673" y="445"/>
                    <a:pt x="1595" y="426"/>
                  </a:cubicBezTo>
                  <a:cubicBezTo>
                    <a:pt x="1461" y="384"/>
                    <a:pt x="943" y="269"/>
                    <a:pt x="943" y="269"/>
                  </a:cubicBezTo>
                  <a:cubicBezTo>
                    <a:pt x="555" y="172"/>
                    <a:pt x="232" y="56"/>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6488910" y="1489364"/>
              <a:ext cx="252740" cy="118920"/>
            </a:xfrm>
            <a:custGeom>
              <a:avLst/>
              <a:gdLst/>
              <a:ahLst/>
              <a:cxnLst/>
              <a:rect l="l" t="t" r="r" b="b"/>
              <a:pathLst>
                <a:path w="1849" h="870" extrusionOk="0">
                  <a:moveTo>
                    <a:pt x="116" y="134"/>
                  </a:moveTo>
                  <a:cubicBezTo>
                    <a:pt x="310" y="194"/>
                    <a:pt x="601" y="310"/>
                    <a:pt x="948" y="407"/>
                  </a:cubicBezTo>
                  <a:cubicBezTo>
                    <a:pt x="948" y="407"/>
                    <a:pt x="1082" y="425"/>
                    <a:pt x="1216" y="462"/>
                  </a:cubicBezTo>
                  <a:cubicBezTo>
                    <a:pt x="1368" y="504"/>
                    <a:pt x="1544" y="541"/>
                    <a:pt x="1599" y="559"/>
                  </a:cubicBezTo>
                  <a:cubicBezTo>
                    <a:pt x="1659" y="578"/>
                    <a:pt x="1696" y="596"/>
                    <a:pt x="1733" y="620"/>
                  </a:cubicBezTo>
                  <a:cubicBezTo>
                    <a:pt x="1715" y="638"/>
                    <a:pt x="1696" y="675"/>
                    <a:pt x="1678" y="712"/>
                  </a:cubicBezTo>
                  <a:cubicBezTo>
                    <a:pt x="1659" y="735"/>
                    <a:pt x="1641" y="754"/>
                    <a:pt x="1618" y="772"/>
                  </a:cubicBezTo>
                  <a:cubicBezTo>
                    <a:pt x="1599" y="772"/>
                    <a:pt x="1562" y="772"/>
                    <a:pt x="1525" y="754"/>
                  </a:cubicBezTo>
                  <a:cubicBezTo>
                    <a:pt x="1465" y="754"/>
                    <a:pt x="1410" y="735"/>
                    <a:pt x="1350" y="712"/>
                  </a:cubicBezTo>
                  <a:cubicBezTo>
                    <a:pt x="1216" y="693"/>
                    <a:pt x="1040" y="638"/>
                    <a:pt x="869" y="578"/>
                  </a:cubicBezTo>
                  <a:cubicBezTo>
                    <a:pt x="694" y="541"/>
                    <a:pt x="523" y="481"/>
                    <a:pt x="389" y="425"/>
                  </a:cubicBezTo>
                  <a:cubicBezTo>
                    <a:pt x="329" y="407"/>
                    <a:pt x="273" y="389"/>
                    <a:pt x="213" y="365"/>
                  </a:cubicBezTo>
                  <a:cubicBezTo>
                    <a:pt x="176" y="347"/>
                    <a:pt x="139" y="328"/>
                    <a:pt x="139" y="310"/>
                  </a:cubicBezTo>
                  <a:cubicBezTo>
                    <a:pt x="116" y="291"/>
                    <a:pt x="97" y="250"/>
                    <a:pt x="97" y="213"/>
                  </a:cubicBezTo>
                  <a:cubicBezTo>
                    <a:pt x="97" y="194"/>
                    <a:pt x="116" y="176"/>
                    <a:pt x="116" y="134"/>
                  </a:cubicBezTo>
                  <a:close/>
                  <a:moveTo>
                    <a:pt x="42" y="0"/>
                  </a:moveTo>
                  <a:lnTo>
                    <a:pt x="24" y="60"/>
                  </a:lnTo>
                  <a:cubicBezTo>
                    <a:pt x="0" y="97"/>
                    <a:pt x="0" y="158"/>
                    <a:pt x="0" y="213"/>
                  </a:cubicBezTo>
                  <a:cubicBezTo>
                    <a:pt x="0" y="273"/>
                    <a:pt x="24" y="347"/>
                    <a:pt x="61" y="389"/>
                  </a:cubicBezTo>
                  <a:cubicBezTo>
                    <a:pt x="97" y="425"/>
                    <a:pt x="139" y="425"/>
                    <a:pt x="176" y="462"/>
                  </a:cubicBezTo>
                  <a:cubicBezTo>
                    <a:pt x="213" y="481"/>
                    <a:pt x="292" y="504"/>
                    <a:pt x="347" y="523"/>
                  </a:cubicBezTo>
                  <a:cubicBezTo>
                    <a:pt x="486" y="578"/>
                    <a:pt x="657" y="638"/>
                    <a:pt x="832" y="693"/>
                  </a:cubicBezTo>
                  <a:cubicBezTo>
                    <a:pt x="1003" y="735"/>
                    <a:pt x="1179" y="791"/>
                    <a:pt x="1313" y="809"/>
                  </a:cubicBezTo>
                  <a:cubicBezTo>
                    <a:pt x="1387" y="827"/>
                    <a:pt x="1447" y="851"/>
                    <a:pt x="1502" y="851"/>
                  </a:cubicBezTo>
                  <a:cubicBezTo>
                    <a:pt x="1562" y="869"/>
                    <a:pt x="1599" y="869"/>
                    <a:pt x="1618" y="869"/>
                  </a:cubicBezTo>
                  <a:cubicBezTo>
                    <a:pt x="1696" y="851"/>
                    <a:pt x="1733" y="809"/>
                    <a:pt x="1775" y="772"/>
                  </a:cubicBezTo>
                  <a:cubicBezTo>
                    <a:pt x="1812" y="712"/>
                    <a:pt x="1830" y="657"/>
                    <a:pt x="1849" y="620"/>
                  </a:cubicBezTo>
                  <a:lnTo>
                    <a:pt x="1849" y="578"/>
                  </a:lnTo>
                  <a:lnTo>
                    <a:pt x="1830" y="559"/>
                  </a:lnTo>
                  <a:cubicBezTo>
                    <a:pt x="1793" y="504"/>
                    <a:pt x="1715" y="481"/>
                    <a:pt x="1641" y="444"/>
                  </a:cubicBezTo>
                  <a:cubicBezTo>
                    <a:pt x="1562" y="425"/>
                    <a:pt x="1387" y="389"/>
                    <a:pt x="1253" y="365"/>
                  </a:cubicBezTo>
                  <a:cubicBezTo>
                    <a:pt x="1100" y="328"/>
                    <a:pt x="966" y="291"/>
                    <a:pt x="966" y="291"/>
                  </a:cubicBezTo>
                  <a:cubicBezTo>
                    <a:pt x="601" y="213"/>
                    <a:pt x="273" y="79"/>
                    <a:pt x="79" y="19"/>
                  </a:cubicBezTo>
                  <a:lnTo>
                    <a:pt x="4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6486313" y="1592293"/>
              <a:ext cx="197927" cy="85568"/>
            </a:xfrm>
            <a:custGeom>
              <a:avLst/>
              <a:gdLst/>
              <a:ahLst/>
              <a:cxnLst/>
              <a:rect l="l" t="t" r="r" b="b"/>
              <a:pathLst>
                <a:path w="1448" h="626" extrusionOk="0">
                  <a:moveTo>
                    <a:pt x="505" y="1"/>
                  </a:moveTo>
                  <a:cubicBezTo>
                    <a:pt x="274" y="1"/>
                    <a:pt x="98" y="98"/>
                    <a:pt x="1" y="135"/>
                  </a:cubicBezTo>
                  <a:cubicBezTo>
                    <a:pt x="19" y="190"/>
                    <a:pt x="61" y="232"/>
                    <a:pt x="98" y="269"/>
                  </a:cubicBezTo>
                  <a:cubicBezTo>
                    <a:pt x="297" y="518"/>
                    <a:pt x="593" y="625"/>
                    <a:pt x="877" y="625"/>
                  </a:cubicBezTo>
                  <a:cubicBezTo>
                    <a:pt x="1009" y="625"/>
                    <a:pt x="1138" y="602"/>
                    <a:pt x="1253" y="560"/>
                  </a:cubicBezTo>
                  <a:cubicBezTo>
                    <a:pt x="1332" y="537"/>
                    <a:pt x="1387" y="500"/>
                    <a:pt x="1447" y="481"/>
                  </a:cubicBezTo>
                  <a:cubicBezTo>
                    <a:pt x="1369" y="366"/>
                    <a:pt x="1216" y="232"/>
                    <a:pt x="907" y="98"/>
                  </a:cubicBezTo>
                  <a:cubicBezTo>
                    <a:pt x="773" y="19"/>
                    <a:pt x="620" y="1"/>
                    <a:pt x="505" y="1"/>
                  </a:cubicBezTo>
                  <a:close/>
                </a:path>
              </a:pathLst>
            </a:custGeom>
            <a:solidFill>
              <a:srgbClr val="FF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6476334" y="1584091"/>
              <a:ext cx="218021" cy="100877"/>
            </a:xfrm>
            <a:custGeom>
              <a:avLst/>
              <a:gdLst/>
              <a:ahLst/>
              <a:cxnLst/>
              <a:rect l="l" t="t" r="r" b="b"/>
              <a:pathLst>
                <a:path w="1595" h="738" extrusionOk="0">
                  <a:moveTo>
                    <a:pt x="578" y="116"/>
                  </a:moveTo>
                  <a:cubicBezTo>
                    <a:pt x="693" y="116"/>
                    <a:pt x="827" y="134"/>
                    <a:pt x="961" y="195"/>
                  </a:cubicBezTo>
                  <a:cubicBezTo>
                    <a:pt x="1211" y="310"/>
                    <a:pt x="1345" y="426"/>
                    <a:pt x="1423" y="523"/>
                  </a:cubicBezTo>
                  <a:cubicBezTo>
                    <a:pt x="1386" y="541"/>
                    <a:pt x="1345" y="560"/>
                    <a:pt x="1308" y="578"/>
                  </a:cubicBezTo>
                  <a:cubicBezTo>
                    <a:pt x="1202" y="613"/>
                    <a:pt x="1084" y="633"/>
                    <a:pt x="963" y="633"/>
                  </a:cubicBezTo>
                  <a:cubicBezTo>
                    <a:pt x="687" y="633"/>
                    <a:pt x="397" y="532"/>
                    <a:pt x="208" y="292"/>
                  </a:cubicBezTo>
                  <a:cubicBezTo>
                    <a:pt x="189" y="273"/>
                    <a:pt x="171" y="250"/>
                    <a:pt x="153" y="232"/>
                  </a:cubicBezTo>
                  <a:cubicBezTo>
                    <a:pt x="250" y="176"/>
                    <a:pt x="384" y="116"/>
                    <a:pt x="578" y="116"/>
                  </a:cubicBezTo>
                  <a:close/>
                  <a:moveTo>
                    <a:pt x="578" y="0"/>
                  </a:moveTo>
                  <a:cubicBezTo>
                    <a:pt x="323" y="0"/>
                    <a:pt x="153" y="98"/>
                    <a:pt x="55" y="158"/>
                  </a:cubicBezTo>
                  <a:lnTo>
                    <a:pt x="0" y="195"/>
                  </a:lnTo>
                  <a:lnTo>
                    <a:pt x="37" y="232"/>
                  </a:lnTo>
                  <a:cubicBezTo>
                    <a:pt x="55" y="273"/>
                    <a:pt x="92" y="329"/>
                    <a:pt x="116" y="366"/>
                  </a:cubicBezTo>
                  <a:cubicBezTo>
                    <a:pt x="341" y="623"/>
                    <a:pt x="663" y="737"/>
                    <a:pt x="967" y="737"/>
                  </a:cubicBezTo>
                  <a:cubicBezTo>
                    <a:pt x="1100" y="737"/>
                    <a:pt x="1228" y="716"/>
                    <a:pt x="1345" y="675"/>
                  </a:cubicBezTo>
                  <a:cubicBezTo>
                    <a:pt x="1423" y="638"/>
                    <a:pt x="1479" y="620"/>
                    <a:pt x="1539" y="578"/>
                  </a:cubicBezTo>
                  <a:lnTo>
                    <a:pt x="1594" y="541"/>
                  </a:lnTo>
                  <a:lnTo>
                    <a:pt x="1557" y="504"/>
                  </a:lnTo>
                  <a:cubicBezTo>
                    <a:pt x="1479" y="389"/>
                    <a:pt x="1308" y="232"/>
                    <a:pt x="998" y="98"/>
                  </a:cubicBezTo>
                  <a:cubicBezTo>
                    <a:pt x="846" y="42"/>
                    <a:pt x="712" y="0"/>
                    <a:pt x="57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6354953" y="1239084"/>
              <a:ext cx="155553" cy="69575"/>
            </a:xfrm>
            <a:custGeom>
              <a:avLst/>
              <a:gdLst/>
              <a:ahLst/>
              <a:cxnLst/>
              <a:rect l="l" t="t" r="r" b="b"/>
              <a:pathLst>
                <a:path w="1138" h="509" extrusionOk="0">
                  <a:moveTo>
                    <a:pt x="466" y="0"/>
                  </a:moveTo>
                  <a:cubicBezTo>
                    <a:pt x="445" y="0"/>
                    <a:pt x="424" y="1"/>
                    <a:pt x="403" y="2"/>
                  </a:cubicBezTo>
                  <a:cubicBezTo>
                    <a:pt x="38" y="25"/>
                    <a:pt x="19" y="99"/>
                    <a:pt x="1" y="159"/>
                  </a:cubicBezTo>
                  <a:cubicBezTo>
                    <a:pt x="1" y="214"/>
                    <a:pt x="19" y="348"/>
                    <a:pt x="56" y="427"/>
                  </a:cubicBezTo>
                  <a:cubicBezTo>
                    <a:pt x="73" y="458"/>
                    <a:pt x="91" y="467"/>
                    <a:pt x="108" y="467"/>
                  </a:cubicBezTo>
                  <a:cubicBezTo>
                    <a:pt x="133" y="467"/>
                    <a:pt x="153" y="445"/>
                    <a:pt x="153" y="445"/>
                  </a:cubicBezTo>
                  <a:cubicBezTo>
                    <a:pt x="270" y="365"/>
                    <a:pt x="412" y="333"/>
                    <a:pt x="537" y="333"/>
                  </a:cubicBezTo>
                  <a:cubicBezTo>
                    <a:pt x="620" y="333"/>
                    <a:pt x="696" y="347"/>
                    <a:pt x="749" y="371"/>
                  </a:cubicBezTo>
                  <a:cubicBezTo>
                    <a:pt x="853" y="438"/>
                    <a:pt x="942" y="508"/>
                    <a:pt x="989" y="508"/>
                  </a:cubicBezTo>
                  <a:cubicBezTo>
                    <a:pt x="995" y="508"/>
                    <a:pt x="999" y="507"/>
                    <a:pt x="1004" y="505"/>
                  </a:cubicBezTo>
                  <a:cubicBezTo>
                    <a:pt x="1059" y="464"/>
                    <a:pt x="1138" y="274"/>
                    <a:pt x="1096" y="214"/>
                  </a:cubicBezTo>
                  <a:cubicBezTo>
                    <a:pt x="1079" y="144"/>
                    <a:pt x="822" y="0"/>
                    <a:pt x="466"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346752" y="1231019"/>
              <a:ext cx="166352" cy="84201"/>
            </a:xfrm>
            <a:custGeom>
              <a:avLst/>
              <a:gdLst/>
              <a:ahLst/>
              <a:cxnLst/>
              <a:rect l="l" t="t" r="r" b="b"/>
              <a:pathLst>
                <a:path w="1217" h="616" extrusionOk="0">
                  <a:moveTo>
                    <a:pt x="578" y="116"/>
                  </a:moveTo>
                  <a:cubicBezTo>
                    <a:pt x="712" y="116"/>
                    <a:pt x="831" y="146"/>
                    <a:pt x="925" y="176"/>
                  </a:cubicBezTo>
                  <a:cubicBezTo>
                    <a:pt x="985" y="199"/>
                    <a:pt x="1022" y="236"/>
                    <a:pt x="1064" y="255"/>
                  </a:cubicBezTo>
                  <a:cubicBezTo>
                    <a:pt x="1101" y="273"/>
                    <a:pt x="1119" y="292"/>
                    <a:pt x="1119" y="292"/>
                  </a:cubicBezTo>
                  <a:lnTo>
                    <a:pt x="1119" y="333"/>
                  </a:lnTo>
                  <a:cubicBezTo>
                    <a:pt x="1119" y="352"/>
                    <a:pt x="1101" y="389"/>
                    <a:pt x="1101" y="407"/>
                  </a:cubicBezTo>
                  <a:cubicBezTo>
                    <a:pt x="1082" y="449"/>
                    <a:pt x="1082" y="467"/>
                    <a:pt x="1064" y="486"/>
                  </a:cubicBezTo>
                  <a:cubicBezTo>
                    <a:pt x="1040" y="504"/>
                    <a:pt x="1040" y="523"/>
                    <a:pt x="1040" y="523"/>
                  </a:cubicBezTo>
                  <a:lnTo>
                    <a:pt x="1040" y="504"/>
                  </a:lnTo>
                  <a:cubicBezTo>
                    <a:pt x="1022" y="504"/>
                    <a:pt x="1022" y="504"/>
                    <a:pt x="985" y="486"/>
                  </a:cubicBezTo>
                  <a:cubicBezTo>
                    <a:pt x="948" y="467"/>
                    <a:pt x="888" y="430"/>
                    <a:pt x="833" y="389"/>
                  </a:cubicBezTo>
                  <a:cubicBezTo>
                    <a:pt x="754" y="352"/>
                    <a:pt x="638" y="333"/>
                    <a:pt x="523" y="333"/>
                  </a:cubicBezTo>
                  <a:cubicBezTo>
                    <a:pt x="407" y="352"/>
                    <a:pt x="292" y="389"/>
                    <a:pt x="176" y="467"/>
                  </a:cubicBezTo>
                  <a:lnTo>
                    <a:pt x="158" y="467"/>
                  </a:lnTo>
                  <a:cubicBezTo>
                    <a:pt x="158" y="430"/>
                    <a:pt x="139" y="389"/>
                    <a:pt x="116" y="333"/>
                  </a:cubicBezTo>
                  <a:lnTo>
                    <a:pt x="116" y="236"/>
                  </a:lnTo>
                  <a:cubicBezTo>
                    <a:pt x="116" y="199"/>
                    <a:pt x="116" y="199"/>
                    <a:pt x="158" y="176"/>
                  </a:cubicBezTo>
                  <a:cubicBezTo>
                    <a:pt x="195" y="139"/>
                    <a:pt x="292" y="121"/>
                    <a:pt x="486" y="121"/>
                  </a:cubicBezTo>
                  <a:cubicBezTo>
                    <a:pt x="517" y="117"/>
                    <a:pt x="548" y="116"/>
                    <a:pt x="578" y="116"/>
                  </a:cubicBezTo>
                  <a:close/>
                  <a:moveTo>
                    <a:pt x="570" y="0"/>
                  </a:moveTo>
                  <a:cubicBezTo>
                    <a:pt x="536" y="0"/>
                    <a:pt x="500" y="2"/>
                    <a:pt x="463" y="5"/>
                  </a:cubicBezTo>
                  <a:cubicBezTo>
                    <a:pt x="273" y="24"/>
                    <a:pt x="176" y="42"/>
                    <a:pt x="116" y="84"/>
                  </a:cubicBezTo>
                  <a:cubicBezTo>
                    <a:pt x="42" y="121"/>
                    <a:pt x="24" y="176"/>
                    <a:pt x="24" y="218"/>
                  </a:cubicBezTo>
                  <a:cubicBezTo>
                    <a:pt x="1" y="255"/>
                    <a:pt x="24" y="315"/>
                    <a:pt x="24" y="352"/>
                  </a:cubicBezTo>
                  <a:cubicBezTo>
                    <a:pt x="42" y="407"/>
                    <a:pt x="42" y="467"/>
                    <a:pt x="79" y="504"/>
                  </a:cubicBezTo>
                  <a:cubicBezTo>
                    <a:pt x="79" y="546"/>
                    <a:pt x="98" y="564"/>
                    <a:pt x="116" y="564"/>
                  </a:cubicBezTo>
                  <a:cubicBezTo>
                    <a:pt x="158" y="583"/>
                    <a:pt x="176" y="583"/>
                    <a:pt x="195" y="583"/>
                  </a:cubicBezTo>
                  <a:cubicBezTo>
                    <a:pt x="232" y="564"/>
                    <a:pt x="255" y="546"/>
                    <a:pt x="255" y="546"/>
                  </a:cubicBezTo>
                  <a:lnTo>
                    <a:pt x="232" y="546"/>
                  </a:lnTo>
                  <a:cubicBezTo>
                    <a:pt x="329" y="486"/>
                    <a:pt x="444" y="449"/>
                    <a:pt x="541" y="449"/>
                  </a:cubicBezTo>
                  <a:cubicBezTo>
                    <a:pt x="570" y="443"/>
                    <a:pt x="598" y="441"/>
                    <a:pt x="625" y="441"/>
                  </a:cubicBezTo>
                  <a:cubicBezTo>
                    <a:pt x="690" y="441"/>
                    <a:pt x="746" y="454"/>
                    <a:pt x="772" y="467"/>
                  </a:cubicBezTo>
                  <a:cubicBezTo>
                    <a:pt x="833" y="504"/>
                    <a:pt x="888" y="546"/>
                    <a:pt x="948" y="583"/>
                  </a:cubicBezTo>
                  <a:cubicBezTo>
                    <a:pt x="967" y="583"/>
                    <a:pt x="985" y="601"/>
                    <a:pt x="1003" y="601"/>
                  </a:cubicBezTo>
                  <a:cubicBezTo>
                    <a:pt x="1022" y="611"/>
                    <a:pt x="1037" y="615"/>
                    <a:pt x="1052" y="615"/>
                  </a:cubicBezTo>
                  <a:cubicBezTo>
                    <a:pt x="1067" y="615"/>
                    <a:pt x="1082" y="611"/>
                    <a:pt x="1101" y="601"/>
                  </a:cubicBezTo>
                  <a:cubicBezTo>
                    <a:pt x="1119" y="583"/>
                    <a:pt x="1137" y="564"/>
                    <a:pt x="1156" y="546"/>
                  </a:cubicBezTo>
                  <a:cubicBezTo>
                    <a:pt x="1179" y="504"/>
                    <a:pt x="1179" y="486"/>
                    <a:pt x="1198" y="449"/>
                  </a:cubicBezTo>
                  <a:cubicBezTo>
                    <a:pt x="1198" y="407"/>
                    <a:pt x="1216" y="370"/>
                    <a:pt x="1216" y="352"/>
                  </a:cubicBezTo>
                  <a:lnTo>
                    <a:pt x="1216" y="255"/>
                  </a:lnTo>
                  <a:cubicBezTo>
                    <a:pt x="1198" y="218"/>
                    <a:pt x="1156" y="199"/>
                    <a:pt x="1119" y="158"/>
                  </a:cubicBezTo>
                  <a:cubicBezTo>
                    <a:pt x="1082" y="139"/>
                    <a:pt x="1022" y="102"/>
                    <a:pt x="967" y="84"/>
                  </a:cubicBezTo>
                  <a:cubicBezTo>
                    <a:pt x="856" y="34"/>
                    <a:pt x="730" y="0"/>
                    <a:pt x="5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684104" y="1218170"/>
              <a:ext cx="142158" cy="69165"/>
            </a:xfrm>
            <a:custGeom>
              <a:avLst/>
              <a:gdLst/>
              <a:ahLst/>
              <a:cxnLst/>
              <a:rect l="l" t="t" r="r" b="b"/>
              <a:pathLst>
                <a:path w="1040" h="506" extrusionOk="0">
                  <a:moveTo>
                    <a:pt x="454" y="0"/>
                  </a:moveTo>
                  <a:cubicBezTo>
                    <a:pt x="437" y="0"/>
                    <a:pt x="420" y="1"/>
                    <a:pt x="402" y="2"/>
                  </a:cubicBezTo>
                  <a:cubicBezTo>
                    <a:pt x="134" y="2"/>
                    <a:pt x="19" y="136"/>
                    <a:pt x="0" y="196"/>
                  </a:cubicBezTo>
                  <a:cubicBezTo>
                    <a:pt x="0" y="233"/>
                    <a:pt x="19" y="446"/>
                    <a:pt x="97" y="483"/>
                  </a:cubicBezTo>
                  <a:cubicBezTo>
                    <a:pt x="109" y="491"/>
                    <a:pt x="122" y="495"/>
                    <a:pt x="136" y="495"/>
                  </a:cubicBezTo>
                  <a:cubicBezTo>
                    <a:pt x="189" y="495"/>
                    <a:pt x="250" y="446"/>
                    <a:pt x="250" y="446"/>
                  </a:cubicBezTo>
                  <a:cubicBezTo>
                    <a:pt x="322" y="385"/>
                    <a:pt x="434" y="355"/>
                    <a:pt x="535" y="355"/>
                  </a:cubicBezTo>
                  <a:cubicBezTo>
                    <a:pt x="594" y="355"/>
                    <a:pt x="650" y="365"/>
                    <a:pt x="693" y="386"/>
                  </a:cubicBezTo>
                  <a:cubicBezTo>
                    <a:pt x="795" y="438"/>
                    <a:pt x="896" y="505"/>
                    <a:pt x="957" y="505"/>
                  </a:cubicBezTo>
                  <a:cubicBezTo>
                    <a:pt x="965" y="505"/>
                    <a:pt x="973" y="504"/>
                    <a:pt x="980" y="501"/>
                  </a:cubicBezTo>
                  <a:cubicBezTo>
                    <a:pt x="1040" y="483"/>
                    <a:pt x="998" y="252"/>
                    <a:pt x="961" y="178"/>
                  </a:cubicBezTo>
                  <a:cubicBezTo>
                    <a:pt x="944" y="122"/>
                    <a:pt x="708" y="0"/>
                    <a:pt x="454"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675902" y="1210789"/>
              <a:ext cx="152956" cy="84201"/>
            </a:xfrm>
            <a:custGeom>
              <a:avLst/>
              <a:gdLst/>
              <a:ahLst/>
              <a:cxnLst/>
              <a:rect l="l" t="t" r="r" b="b"/>
              <a:pathLst>
                <a:path w="1119" h="616" extrusionOk="0">
                  <a:moveTo>
                    <a:pt x="462" y="93"/>
                  </a:moveTo>
                  <a:cubicBezTo>
                    <a:pt x="578" y="93"/>
                    <a:pt x="712" y="116"/>
                    <a:pt x="809" y="153"/>
                  </a:cubicBezTo>
                  <a:cubicBezTo>
                    <a:pt x="869" y="172"/>
                    <a:pt x="906" y="209"/>
                    <a:pt x="943" y="232"/>
                  </a:cubicBezTo>
                  <a:cubicBezTo>
                    <a:pt x="966" y="250"/>
                    <a:pt x="984" y="269"/>
                    <a:pt x="984" y="269"/>
                  </a:cubicBezTo>
                  <a:cubicBezTo>
                    <a:pt x="1003" y="269"/>
                    <a:pt x="1003" y="347"/>
                    <a:pt x="1021" y="421"/>
                  </a:cubicBezTo>
                  <a:lnTo>
                    <a:pt x="1021" y="500"/>
                  </a:lnTo>
                  <a:lnTo>
                    <a:pt x="1003" y="500"/>
                  </a:lnTo>
                  <a:cubicBezTo>
                    <a:pt x="984" y="500"/>
                    <a:pt x="966" y="500"/>
                    <a:pt x="943" y="481"/>
                  </a:cubicBezTo>
                  <a:cubicBezTo>
                    <a:pt x="887" y="463"/>
                    <a:pt x="827" y="421"/>
                    <a:pt x="772" y="403"/>
                  </a:cubicBezTo>
                  <a:cubicBezTo>
                    <a:pt x="714" y="376"/>
                    <a:pt x="659" y="359"/>
                    <a:pt x="596" y="359"/>
                  </a:cubicBezTo>
                  <a:cubicBezTo>
                    <a:pt x="573" y="359"/>
                    <a:pt x="548" y="361"/>
                    <a:pt x="522" y="366"/>
                  </a:cubicBezTo>
                  <a:cubicBezTo>
                    <a:pt x="425" y="366"/>
                    <a:pt x="347" y="384"/>
                    <a:pt x="273" y="440"/>
                  </a:cubicBezTo>
                  <a:lnTo>
                    <a:pt x="273" y="463"/>
                  </a:lnTo>
                  <a:cubicBezTo>
                    <a:pt x="273" y="463"/>
                    <a:pt x="250" y="463"/>
                    <a:pt x="231" y="481"/>
                  </a:cubicBezTo>
                  <a:cubicBezTo>
                    <a:pt x="213" y="500"/>
                    <a:pt x="194" y="500"/>
                    <a:pt x="176" y="500"/>
                  </a:cubicBezTo>
                  <a:cubicBezTo>
                    <a:pt x="176" y="481"/>
                    <a:pt x="157" y="481"/>
                    <a:pt x="157" y="463"/>
                  </a:cubicBezTo>
                  <a:cubicBezTo>
                    <a:pt x="134" y="440"/>
                    <a:pt x="134" y="403"/>
                    <a:pt x="134" y="384"/>
                  </a:cubicBezTo>
                  <a:cubicBezTo>
                    <a:pt x="116" y="347"/>
                    <a:pt x="116" y="324"/>
                    <a:pt x="116" y="306"/>
                  </a:cubicBezTo>
                  <a:lnTo>
                    <a:pt x="116" y="250"/>
                  </a:lnTo>
                  <a:lnTo>
                    <a:pt x="134" y="232"/>
                  </a:lnTo>
                  <a:cubicBezTo>
                    <a:pt x="134" y="209"/>
                    <a:pt x="157" y="190"/>
                    <a:pt x="194" y="172"/>
                  </a:cubicBezTo>
                  <a:cubicBezTo>
                    <a:pt x="250" y="153"/>
                    <a:pt x="328" y="116"/>
                    <a:pt x="462" y="93"/>
                  </a:cubicBezTo>
                  <a:close/>
                  <a:moveTo>
                    <a:pt x="462" y="1"/>
                  </a:moveTo>
                  <a:cubicBezTo>
                    <a:pt x="310" y="1"/>
                    <a:pt x="213" y="38"/>
                    <a:pt x="134" y="93"/>
                  </a:cubicBezTo>
                  <a:cubicBezTo>
                    <a:pt x="97" y="116"/>
                    <a:pt x="79" y="135"/>
                    <a:pt x="60" y="153"/>
                  </a:cubicBezTo>
                  <a:cubicBezTo>
                    <a:pt x="42" y="190"/>
                    <a:pt x="19" y="209"/>
                    <a:pt x="19" y="232"/>
                  </a:cubicBezTo>
                  <a:cubicBezTo>
                    <a:pt x="0" y="250"/>
                    <a:pt x="0" y="287"/>
                    <a:pt x="0" y="306"/>
                  </a:cubicBezTo>
                  <a:cubicBezTo>
                    <a:pt x="19" y="347"/>
                    <a:pt x="19" y="366"/>
                    <a:pt x="19" y="403"/>
                  </a:cubicBezTo>
                  <a:cubicBezTo>
                    <a:pt x="42" y="440"/>
                    <a:pt x="42" y="481"/>
                    <a:pt x="60" y="500"/>
                  </a:cubicBezTo>
                  <a:cubicBezTo>
                    <a:pt x="79" y="537"/>
                    <a:pt x="97" y="555"/>
                    <a:pt x="116" y="578"/>
                  </a:cubicBezTo>
                  <a:cubicBezTo>
                    <a:pt x="141" y="594"/>
                    <a:pt x="166" y="600"/>
                    <a:pt x="189" y="600"/>
                  </a:cubicBezTo>
                  <a:cubicBezTo>
                    <a:pt x="220" y="600"/>
                    <a:pt x="249" y="589"/>
                    <a:pt x="273" y="578"/>
                  </a:cubicBezTo>
                  <a:cubicBezTo>
                    <a:pt x="310" y="555"/>
                    <a:pt x="328" y="537"/>
                    <a:pt x="347" y="537"/>
                  </a:cubicBezTo>
                  <a:cubicBezTo>
                    <a:pt x="388" y="500"/>
                    <a:pt x="462" y="463"/>
                    <a:pt x="522" y="463"/>
                  </a:cubicBezTo>
                  <a:cubicBezTo>
                    <a:pt x="596" y="463"/>
                    <a:pt x="675" y="463"/>
                    <a:pt x="735" y="500"/>
                  </a:cubicBezTo>
                  <a:cubicBezTo>
                    <a:pt x="790" y="518"/>
                    <a:pt x="850" y="555"/>
                    <a:pt x="887" y="578"/>
                  </a:cubicBezTo>
                  <a:cubicBezTo>
                    <a:pt x="924" y="597"/>
                    <a:pt x="943" y="597"/>
                    <a:pt x="984" y="615"/>
                  </a:cubicBezTo>
                  <a:lnTo>
                    <a:pt x="1058" y="615"/>
                  </a:lnTo>
                  <a:cubicBezTo>
                    <a:pt x="1081" y="597"/>
                    <a:pt x="1100" y="578"/>
                    <a:pt x="1100" y="555"/>
                  </a:cubicBezTo>
                  <a:cubicBezTo>
                    <a:pt x="1118" y="555"/>
                    <a:pt x="1118" y="537"/>
                    <a:pt x="1118" y="518"/>
                  </a:cubicBezTo>
                  <a:lnTo>
                    <a:pt x="1118" y="403"/>
                  </a:lnTo>
                  <a:cubicBezTo>
                    <a:pt x="1118" y="347"/>
                    <a:pt x="1100" y="269"/>
                    <a:pt x="1081" y="209"/>
                  </a:cubicBezTo>
                  <a:cubicBezTo>
                    <a:pt x="1058" y="172"/>
                    <a:pt x="1021" y="153"/>
                    <a:pt x="984" y="135"/>
                  </a:cubicBezTo>
                  <a:cubicBezTo>
                    <a:pt x="966" y="116"/>
                    <a:pt x="906" y="75"/>
                    <a:pt x="850" y="56"/>
                  </a:cubicBezTo>
                  <a:cubicBezTo>
                    <a:pt x="735" y="19"/>
                    <a:pt x="596"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6384068" y="1353084"/>
              <a:ext cx="76000" cy="24057"/>
            </a:xfrm>
            <a:custGeom>
              <a:avLst/>
              <a:gdLst/>
              <a:ahLst/>
              <a:cxnLst/>
              <a:rect l="l" t="t" r="r" b="b"/>
              <a:pathLst>
                <a:path w="556" h="176" extrusionOk="0">
                  <a:moveTo>
                    <a:pt x="391" y="1"/>
                  </a:moveTo>
                  <a:cubicBezTo>
                    <a:pt x="329" y="1"/>
                    <a:pt x="267" y="22"/>
                    <a:pt x="213" y="55"/>
                  </a:cubicBezTo>
                  <a:cubicBezTo>
                    <a:pt x="172" y="80"/>
                    <a:pt x="128" y="87"/>
                    <a:pt x="91" y="87"/>
                  </a:cubicBezTo>
                  <a:cubicBezTo>
                    <a:pt x="39" y="87"/>
                    <a:pt x="0" y="73"/>
                    <a:pt x="0" y="73"/>
                  </a:cubicBezTo>
                  <a:lnTo>
                    <a:pt x="0" y="73"/>
                  </a:lnTo>
                  <a:cubicBezTo>
                    <a:pt x="0" y="73"/>
                    <a:pt x="0" y="133"/>
                    <a:pt x="56" y="170"/>
                  </a:cubicBezTo>
                  <a:cubicBezTo>
                    <a:pt x="71" y="174"/>
                    <a:pt x="85" y="175"/>
                    <a:pt x="99" y="175"/>
                  </a:cubicBezTo>
                  <a:cubicBezTo>
                    <a:pt x="156" y="175"/>
                    <a:pt x="205" y="148"/>
                    <a:pt x="268" y="133"/>
                  </a:cubicBezTo>
                  <a:cubicBezTo>
                    <a:pt x="288" y="130"/>
                    <a:pt x="303" y="128"/>
                    <a:pt x="317" y="128"/>
                  </a:cubicBezTo>
                  <a:cubicBezTo>
                    <a:pt x="369" y="128"/>
                    <a:pt x="385" y="152"/>
                    <a:pt x="463" y="152"/>
                  </a:cubicBezTo>
                  <a:cubicBezTo>
                    <a:pt x="469" y="153"/>
                    <a:pt x="475" y="154"/>
                    <a:pt x="480" y="154"/>
                  </a:cubicBezTo>
                  <a:cubicBezTo>
                    <a:pt x="540" y="154"/>
                    <a:pt x="556" y="70"/>
                    <a:pt x="518" y="36"/>
                  </a:cubicBezTo>
                  <a:cubicBezTo>
                    <a:pt x="478" y="11"/>
                    <a:pt x="435" y="1"/>
                    <a:pt x="3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765571" y="1352947"/>
              <a:ext cx="65748" cy="21324"/>
            </a:xfrm>
            <a:custGeom>
              <a:avLst/>
              <a:gdLst/>
              <a:ahLst/>
              <a:cxnLst/>
              <a:rect l="l" t="t" r="r" b="b"/>
              <a:pathLst>
                <a:path w="481" h="156" extrusionOk="0">
                  <a:moveTo>
                    <a:pt x="37" y="0"/>
                  </a:moveTo>
                  <a:cubicBezTo>
                    <a:pt x="19" y="19"/>
                    <a:pt x="0" y="74"/>
                    <a:pt x="37" y="116"/>
                  </a:cubicBezTo>
                  <a:cubicBezTo>
                    <a:pt x="45" y="119"/>
                    <a:pt x="50" y="121"/>
                    <a:pt x="55" y="121"/>
                  </a:cubicBezTo>
                  <a:cubicBezTo>
                    <a:pt x="74" y="121"/>
                    <a:pt x="73" y="93"/>
                    <a:pt x="153" y="93"/>
                  </a:cubicBezTo>
                  <a:cubicBezTo>
                    <a:pt x="240" y="93"/>
                    <a:pt x="249" y="156"/>
                    <a:pt x="332" y="156"/>
                  </a:cubicBezTo>
                  <a:cubicBezTo>
                    <a:pt x="342" y="156"/>
                    <a:pt x="353" y="155"/>
                    <a:pt x="365" y="153"/>
                  </a:cubicBezTo>
                  <a:cubicBezTo>
                    <a:pt x="462" y="134"/>
                    <a:pt x="481" y="19"/>
                    <a:pt x="481" y="19"/>
                  </a:cubicBezTo>
                  <a:lnTo>
                    <a:pt x="481" y="19"/>
                  </a:lnTo>
                  <a:cubicBezTo>
                    <a:pt x="481" y="19"/>
                    <a:pt x="419" y="66"/>
                    <a:pt x="356" y="66"/>
                  </a:cubicBezTo>
                  <a:cubicBezTo>
                    <a:pt x="340" y="66"/>
                    <a:pt x="325" y="63"/>
                    <a:pt x="310" y="56"/>
                  </a:cubicBezTo>
                  <a:cubicBezTo>
                    <a:pt x="231" y="0"/>
                    <a:pt x="153" y="0"/>
                    <a:pt x="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7"/>
        <p:cNvGrpSpPr/>
        <p:nvPr/>
      </p:nvGrpSpPr>
      <p:grpSpPr>
        <a:xfrm>
          <a:off x="0" y="0"/>
          <a:ext cx="0" cy="0"/>
          <a:chOff x="0" y="0"/>
          <a:chExt cx="0" cy="0"/>
        </a:xfrm>
      </p:grpSpPr>
      <p:grpSp>
        <p:nvGrpSpPr>
          <p:cNvPr id="458" name="Google Shape;458;p29"/>
          <p:cNvGrpSpPr/>
          <p:nvPr/>
        </p:nvGrpSpPr>
        <p:grpSpPr>
          <a:xfrm>
            <a:off x="281250" y="281700"/>
            <a:ext cx="8581500" cy="4580100"/>
            <a:chOff x="281250" y="281700"/>
            <a:chExt cx="8581500" cy="4580100"/>
          </a:xfrm>
        </p:grpSpPr>
        <p:sp>
          <p:nvSpPr>
            <p:cNvPr id="459" name="Google Shape;459;p2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9"/>
            <p:cNvGrpSpPr/>
            <p:nvPr/>
          </p:nvGrpSpPr>
          <p:grpSpPr>
            <a:xfrm>
              <a:off x="517475" y="382105"/>
              <a:ext cx="400500" cy="95700"/>
              <a:chOff x="517475" y="395577"/>
              <a:chExt cx="400500" cy="95700"/>
            </a:xfrm>
          </p:grpSpPr>
          <p:sp>
            <p:nvSpPr>
              <p:cNvPr id="461" name="Google Shape;461;p2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5" name="Google Shape;465;p2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466" name="Google Shape;466;p29"/>
          <p:cNvGrpSpPr/>
          <p:nvPr/>
        </p:nvGrpSpPr>
        <p:grpSpPr>
          <a:xfrm flipH="1">
            <a:off x="7258295" y="2477759"/>
            <a:ext cx="1172483" cy="2130823"/>
            <a:chOff x="1403000" y="292300"/>
            <a:chExt cx="2566732" cy="4664675"/>
          </a:xfrm>
        </p:grpSpPr>
        <p:sp>
          <p:nvSpPr>
            <p:cNvPr id="467" name="Google Shape;467;p29"/>
            <p:cNvSpPr/>
            <p:nvPr/>
          </p:nvSpPr>
          <p:spPr>
            <a:xfrm>
              <a:off x="2576566" y="4571564"/>
              <a:ext cx="1035537" cy="363600"/>
            </a:xfrm>
            <a:custGeom>
              <a:avLst/>
              <a:gdLst/>
              <a:ahLst/>
              <a:cxnLst/>
              <a:rect l="l" t="t" r="r" b="b"/>
              <a:pathLst>
                <a:path w="3466" h="1217" extrusionOk="0">
                  <a:moveTo>
                    <a:pt x="1483" y="1"/>
                  </a:moveTo>
                  <a:cubicBezTo>
                    <a:pt x="1349" y="1"/>
                    <a:pt x="1252" y="98"/>
                    <a:pt x="1252" y="232"/>
                  </a:cubicBezTo>
                  <a:lnTo>
                    <a:pt x="1252" y="366"/>
                  </a:lnTo>
                  <a:lnTo>
                    <a:pt x="0" y="597"/>
                  </a:lnTo>
                  <a:lnTo>
                    <a:pt x="97" y="1216"/>
                  </a:lnTo>
                  <a:lnTo>
                    <a:pt x="3294" y="615"/>
                  </a:lnTo>
                  <a:cubicBezTo>
                    <a:pt x="3392" y="597"/>
                    <a:pt x="3465" y="500"/>
                    <a:pt x="3465" y="384"/>
                  </a:cubicBezTo>
                  <a:lnTo>
                    <a:pt x="3465" y="232"/>
                  </a:lnTo>
                  <a:cubicBezTo>
                    <a:pt x="3465" y="98"/>
                    <a:pt x="3350" y="1"/>
                    <a:pt x="3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559834" y="4555132"/>
              <a:ext cx="1070194" cy="396464"/>
            </a:xfrm>
            <a:custGeom>
              <a:avLst/>
              <a:gdLst/>
              <a:ahLst/>
              <a:cxnLst/>
              <a:rect l="l" t="t" r="r" b="b"/>
              <a:pathLst>
                <a:path w="3582" h="1327" extrusionOk="0">
                  <a:moveTo>
                    <a:pt x="3272" y="93"/>
                  </a:moveTo>
                  <a:cubicBezTo>
                    <a:pt x="3387" y="93"/>
                    <a:pt x="3484" y="190"/>
                    <a:pt x="3484" y="287"/>
                  </a:cubicBezTo>
                  <a:lnTo>
                    <a:pt x="3484" y="439"/>
                  </a:lnTo>
                  <a:cubicBezTo>
                    <a:pt x="3484" y="536"/>
                    <a:pt x="3424" y="615"/>
                    <a:pt x="3332" y="633"/>
                  </a:cubicBezTo>
                  <a:lnTo>
                    <a:pt x="3290" y="633"/>
                  </a:lnTo>
                  <a:lnTo>
                    <a:pt x="190" y="1211"/>
                  </a:lnTo>
                  <a:lnTo>
                    <a:pt x="116" y="693"/>
                  </a:lnTo>
                  <a:lnTo>
                    <a:pt x="1345" y="462"/>
                  </a:lnTo>
                  <a:lnTo>
                    <a:pt x="1345" y="287"/>
                  </a:lnTo>
                  <a:cubicBezTo>
                    <a:pt x="1345" y="190"/>
                    <a:pt x="1442" y="93"/>
                    <a:pt x="1539" y="93"/>
                  </a:cubicBezTo>
                  <a:close/>
                  <a:moveTo>
                    <a:pt x="1539" y="0"/>
                  </a:moveTo>
                  <a:cubicBezTo>
                    <a:pt x="1387" y="0"/>
                    <a:pt x="1253" y="134"/>
                    <a:pt x="1253" y="287"/>
                  </a:cubicBezTo>
                  <a:lnTo>
                    <a:pt x="1253" y="384"/>
                  </a:lnTo>
                  <a:lnTo>
                    <a:pt x="1" y="615"/>
                  </a:lnTo>
                  <a:lnTo>
                    <a:pt x="116" y="1326"/>
                  </a:lnTo>
                  <a:lnTo>
                    <a:pt x="3406" y="712"/>
                  </a:lnTo>
                  <a:lnTo>
                    <a:pt x="3406" y="670"/>
                  </a:lnTo>
                  <a:cubicBezTo>
                    <a:pt x="3484" y="633"/>
                    <a:pt x="3581" y="555"/>
                    <a:pt x="3581" y="439"/>
                  </a:cubicBezTo>
                  <a:lnTo>
                    <a:pt x="3581" y="287"/>
                  </a:lnTo>
                  <a:cubicBezTo>
                    <a:pt x="3581" y="134"/>
                    <a:pt x="3448" y="0"/>
                    <a:pt x="32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029818" y="2933116"/>
              <a:ext cx="87241" cy="1880443"/>
            </a:xfrm>
            <a:custGeom>
              <a:avLst/>
              <a:gdLst/>
              <a:ahLst/>
              <a:cxnLst/>
              <a:rect l="l" t="t" r="r" b="b"/>
              <a:pathLst>
                <a:path w="292" h="6294" extrusionOk="0">
                  <a:moveTo>
                    <a:pt x="116" y="0"/>
                  </a:moveTo>
                  <a:cubicBezTo>
                    <a:pt x="42" y="0"/>
                    <a:pt x="0" y="37"/>
                    <a:pt x="0" y="116"/>
                  </a:cubicBezTo>
                  <a:lnTo>
                    <a:pt x="0" y="6159"/>
                  </a:lnTo>
                  <a:cubicBezTo>
                    <a:pt x="0" y="6238"/>
                    <a:pt x="42" y="6293"/>
                    <a:pt x="116" y="6293"/>
                  </a:cubicBezTo>
                  <a:lnTo>
                    <a:pt x="291" y="6293"/>
                  </a:lnTo>
                  <a:lnTo>
                    <a:pt x="2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2013087" y="2915190"/>
              <a:ext cx="120404" cy="1909423"/>
            </a:xfrm>
            <a:custGeom>
              <a:avLst/>
              <a:gdLst/>
              <a:ahLst/>
              <a:cxnLst/>
              <a:rect l="l" t="t" r="r" b="b"/>
              <a:pathLst>
                <a:path w="403" h="6391" extrusionOk="0">
                  <a:moveTo>
                    <a:pt x="310" y="97"/>
                  </a:moveTo>
                  <a:lnTo>
                    <a:pt x="310" y="6298"/>
                  </a:lnTo>
                  <a:lnTo>
                    <a:pt x="172" y="6298"/>
                  </a:lnTo>
                  <a:cubicBezTo>
                    <a:pt x="135" y="6298"/>
                    <a:pt x="98" y="6256"/>
                    <a:pt x="98" y="6219"/>
                  </a:cubicBezTo>
                  <a:lnTo>
                    <a:pt x="98" y="176"/>
                  </a:lnTo>
                  <a:cubicBezTo>
                    <a:pt x="98" y="134"/>
                    <a:pt x="135" y="97"/>
                    <a:pt x="172" y="97"/>
                  </a:cubicBezTo>
                  <a:close/>
                  <a:moveTo>
                    <a:pt x="172" y="0"/>
                  </a:moveTo>
                  <a:cubicBezTo>
                    <a:pt x="79" y="0"/>
                    <a:pt x="1" y="79"/>
                    <a:pt x="1" y="176"/>
                  </a:cubicBezTo>
                  <a:lnTo>
                    <a:pt x="1" y="6219"/>
                  </a:lnTo>
                  <a:cubicBezTo>
                    <a:pt x="1" y="6316"/>
                    <a:pt x="79" y="6390"/>
                    <a:pt x="172" y="6390"/>
                  </a:cubicBezTo>
                  <a:lnTo>
                    <a:pt x="403" y="6390"/>
                  </a:lnTo>
                  <a:lnTo>
                    <a:pt x="4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2098834" y="2926245"/>
              <a:ext cx="921108" cy="1887314"/>
            </a:xfrm>
            <a:custGeom>
              <a:avLst/>
              <a:gdLst/>
              <a:ahLst/>
              <a:cxnLst/>
              <a:rect l="l" t="t" r="r" b="b"/>
              <a:pathLst>
                <a:path w="3083" h="6317" extrusionOk="0">
                  <a:moveTo>
                    <a:pt x="116" y="0"/>
                  </a:moveTo>
                  <a:cubicBezTo>
                    <a:pt x="60" y="0"/>
                    <a:pt x="0" y="60"/>
                    <a:pt x="0" y="116"/>
                  </a:cubicBezTo>
                  <a:lnTo>
                    <a:pt x="0" y="6201"/>
                  </a:lnTo>
                  <a:cubicBezTo>
                    <a:pt x="0" y="6279"/>
                    <a:pt x="60" y="6316"/>
                    <a:pt x="116" y="6316"/>
                  </a:cubicBezTo>
                  <a:lnTo>
                    <a:pt x="2985" y="5757"/>
                  </a:lnTo>
                  <a:cubicBezTo>
                    <a:pt x="3045" y="5757"/>
                    <a:pt x="3082" y="5702"/>
                    <a:pt x="3082" y="5642"/>
                  </a:cubicBezTo>
                  <a:lnTo>
                    <a:pt x="3082" y="485"/>
                  </a:lnTo>
                  <a:cubicBezTo>
                    <a:pt x="3082" y="425"/>
                    <a:pt x="3045" y="370"/>
                    <a:pt x="2985" y="370"/>
                  </a:cubicBez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2082102" y="2914294"/>
              <a:ext cx="948894" cy="1913008"/>
            </a:xfrm>
            <a:custGeom>
              <a:avLst/>
              <a:gdLst/>
              <a:ahLst/>
              <a:cxnLst/>
              <a:rect l="l" t="t" r="r" b="b"/>
              <a:pathLst>
                <a:path w="3176" h="6403" extrusionOk="0">
                  <a:moveTo>
                    <a:pt x="172" y="100"/>
                  </a:moveTo>
                  <a:lnTo>
                    <a:pt x="3041" y="447"/>
                  </a:lnTo>
                  <a:cubicBezTo>
                    <a:pt x="3060" y="447"/>
                    <a:pt x="3083" y="484"/>
                    <a:pt x="3083" y="525"/>
                  </a:cubicBezTo>
                  <a:lnTo>
                    <a:pt x="3083" y="5682"/>
                  </a:lnTo>
                  <a:cubicBezTo>
                    <a:pt x="3083" y="5723"/>
                    <a:pt x="3060" y="5760"/>
                    <a:pt x="3041" y="5760"/>
                  </a:cubicBezTo>
                  <a:lnTo>
                    <a:pt x="153" y="6301"/>
                  </a:lnTo>
                  <a:lnTo>
                    <a:pt x="116" y="6301"/>
                  </a:lnTo>
                  <a:cubicBezTo>
                    <a:pt x="116" y="6278"/>
                    <a:pt x="98" y="6259"/>
                    <a:pt x="98" y="6241"/>
                  </a:cubicBezTo>
                  <a:lnTo>
                    <a:pt x="98" y="156"/>
                  </a:lnTo>
                  <a:cubicBezTo>
                    <a:pt x="98" y="119"/>
                    <a:pt x="135" y="100"/>
                    <a:pt x="172" y="100"/>
                  </a:cubicBezTo>
                  <a:close/>
                  <a:moveTo>
                    <a:pt x="149" y="0"/>
                  </a:moveTo>
                  <a:cubicBezTo>
                    <a:pt x="80" y="0"/>
                    <a:pt x="1" y="72"/>
                    <a:pt x="1" y="156"/>
                  </a:cubicBezTo>
                  <a:lnTo>
                    <a:pt x="1" y="6241"/>
                  </a:lnTo>
                  <a:cubicBezTo>
                    <a:pt x="1" y="6301"/>
                    <a:pt x="19" y="6338"/>
                    <a:pt x="56" y="6356"/>
                  </a:cubicBezTo>
                  <a:cubicBezTo>
                    <a:pt x="86" y="6383"/>
                    <a:pt x="114" y="6403"/>
                    <a:pt x="141" y="6403"/>
                  </a:cubicBezTo>
                  <a:cubicBezTo>
                    <a:pt x="151" y="6403"/>
                    <a:pt x="162" y="6400"/>
                    <a:pt x="172" y="6393"/>
                  </a:cubicBezTo>
                  <a:lnTo>
                    <a:pt x="3060" y="5857"/>
                  </a:lnTo>
                  <a:cubicBezTo>
                    <a:pt x="3138" y="5839"/>
                    <a:pt x="3175" y="5760"/>
                    <a:pt x="3175" y="5682"/>
                  </a:cubicBezTo>
                  <a:lnTo>
                    <a:pt x="3175" y="525"/>
                  </a:lnTo>
                  <a:cubicBezTo>
                    <a:pt x="3175" y="447"/>
                    <a:pt x="3138" y="368"/>
                    <a:pt x="3060" y="350"/>
                  </a:cubicBezTo>
                  <a:lnTo>
                    <a:pt x="172" y="3"/>
                  </a:lnTo>
                  <a:cubicBezTo>
                    <a:pt x="164" y="1"/>
                    <a:pt x="157" y="0"/>
                    <a:pt x="14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1415548" y="735374"/>
              <a:ext cx="183744" cy="3773135"/>
            </a:xfrm>
            <a:custGeom>
              <a:avLst/>
              <a:gdLst/>
              <a:ahLst/>
              <a:cxnLst/>
              <a:rect l="l" t="t" r="r" b="b"/>
              <a:pathLst>
                <a:path w="615" h="12629" extrusionOk="0">
                  <a:moveTo>
                    <a:pt x="250" y="0"/>
                  </a:moveTo>
                  <a:cubicBezTo>
                    <a:pt x="116" y="0"/>
                    <a:pt x="0" y="97"/>
                    <a:pt x="0" y="231"/>
                  </a:cubicBezTo>
                  <a:lnTo>
                    <a:pt x="0" y="12397"/>
                  </a:lnTo>
                  <a:cubicBezTo>
                    <a:pt x="0" y="12531"/>
                    <a:pt x="116" y="12628"/>
                    <a:pt x="250" y="12628"/>
                  </a:cubicBezTo>
                  <a:lnTo>
                    <a:pt x="615" y="12628"/>
                  </a:lnTo>
                  <a:lnTo>
                    <a:pt x="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1403000" y="717448"/>
              <a:ext cx="207346" cy="3808987"/>
            </a:xfrm>
            <a:custGeom>
              <a:avLst/>
              <a:gdLst/>
              <a:ahLst/>
              <a:cxnLst/>
              <a:rect l="l" t="t" r="r" b="b"/>
              <a:pathLst>
                <a:path w="694" h="12749" extrusionOk="0">
                  <a:moveTo>
                    <a:pt x="597" y="97"/>
                  </a:moveTo>
                  <a:lnTo>
                    <a:pt x="597" y="12651"/>
                  </a:lnTo>
                  <a:lnTo>
                    <a:pt x="292" y="12651"/>
                  </a:lnTo>
                  <a:cubicBezTo>
                    <a:pt x="176" y="12651"/>
                    <a:pt x="98" y="12554"/>
                    <a:pt x="98" y="12457"/>
                  </a:cubicBezTo>
                  <a:lnTo>
                    <a:pt x="98" y="291"/>
                  </a:lnTo>
                  <a:cubicBezTo>
                    <a:pt x="98" y="194"/>
                    <a:pt x="176" y="97"/>
                    <a:pt x="292" y="97"/>
                  </a:cubicBezTo>
                  <a:close/>
                  <a:moveTo>
                    <a:pt x="292" y="0"/>
                  </a:moveTo>
                  <a:cubicBezTo>
                    <a:pt x="116" y="0"/>
                    <a:pt x="1" y="139"/>
                    <a:pt x="1" y="291"/>
                  </a:cubicBezTo>
                  <a:lnTo>
                    <a:pt x="1" y="12457"/>
                  </a:lnTo>
                  <a:cubicBezTo>
                    <a:pt x="1" y="12614"/>
                    <a:pt x="116" y="12748"/>
                    <a:pt x="292" y="12748"/>
                  </a:cubicBezTo>
                  <a:lnTo>
                    <a:pt x="694" y="12748"/>
                  </a:lnTo>
                  <a:lnTo>
                    <a:pt x="6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1558958" y="729697"/>
              <a:ext cx="2024167" cy="3785384"/>
            </a:xfrm>
            <a:custGeom>
              <a:avLst/>
              <a:gdLst/>
              <a:ahLst/>
              <a:cxnLst/>
              <a:rect l="l" t="t" r="r" b="b"/>
              <a:pathLst>
                <a:path w="6775" h="12670" extrusionOk="0">
                  <a:moveTo>
                    <a:pt x="250" y="1"/>
                  </a:moveTo>
                  <a:cubicBezTo>
                    <a:pt x="116" y="1"/>
                    <a:pt x="1" y="98"/>
                    <a:pt x="1" y="232"/>
                  </a:cubicBezTo>
                  <a:lnTo>
                    <a:pt x="1" y="12458"/>
                  </a:lnTo>
                  <a:cubicBezTo>
                    <a:pt x="1" y="12578"/>
                    <a:pt x="94" y="12669"/>
                    <a:pt x="211" y="12669"/>
                  </a:cubicBezTo>
                  <a:cubicBezTo>
                    <a:pt x="224" y="12669"/>
                    <a:pt x="237" y="12668"/>
                    <a:pt x="250" y="12666"/>
                  </a:cubicBezTo>
                  <a:lnTo>
                    <a:pt x="6585" y="11552"/>
                  </a:lnTo>
                  <a:cubicBezTo>
                    <a:pt x="6682" y="11534"/>
                    <a:pt x="6774" y="11418"/>
                    <a:pt x="6774" y="11303"/>
                  </a:cubicBezTo>
                  <a:lnTo>
                    <a:pt x="6774" y="943"/>
                  </a:lnTo>
                  <a:cubicBezTo>
                    <a:pt x="6774" y="828"/>
                    <a:pt x="6682" y="731"/>
                    <a:pt x="6585" y="712"/>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1546708" y="716850"/>
              <a:ext cx="2048666" cy="3811676"/>
            </a:xfrm>
            <a:custGeom>
              <a:avLst/>
              <a:gdLst/>
              <a:ahLst/>
              <a:cxnLst/>
              <a:rect l="l" t="t" r="r" b="b"/>
              <a:pathLst>
                <a:path w="6857" h="12758" extrusionOk="0">
                  <a:moveTo>
                    <a:pt x="258" y="97"/>
                  </a:moveTo>
                  <a:cubicBezTo>
                    <a:pt x="269" y="97"/>
                    <a:pt x="280" y="97"/>
                    <a:pt x="291" y="99"/>
                  </a:cubicBezTo>
                  <a:lnTo>
                    <a:pt x="6626" y="811"/>
                  </a:lnTo>
                  <a:cubicBezTo>
                    <a:pt x="6700" y="811"/>
                    <a:pt x="6760" y="889"/>
                    <a:pt x="6760" y="986"/>
                  </a:cubicBezTo>
                  <a:lnTo>
                    <a:pt x="6760" y="11346"/>
                  </a:lnTo>
                  <a:cubicBezTo>
                    <a:pt x="6760" y="11438"/>
                    <a:pt x="6700" y="11535"/>
                    <a:pt x="6626" y="11554"/>
                  </a:cubicBezTo>
                  <a:lnTo>
                    <a:pt x="291" y="12653"/>
                  </a:lnTo>
                  <a:cubicBezTo>
                    <a:pt x="275" y="12658"/>
                    <a:pt x="259" y="12661"/>
                    <a:pt x="244" y="12661"/>
                  </a:cubicBezTo>
                  <a:cubicBezTo>
                    <a:pt x="204" y="12661"/>
                    <a:pt x="171" y="12643"/>
                    <a:pt x="157" y="12616"/>
                  </a:cubicBezTo>
                  <a:cubicBezTo>
                    <a:pt x="116" y="12593"/>
                    <a:pt x="97" y="12556"/>
                    <a:pt x="97" y="12501"/>
                  </a:cubicBezTo>
                  <a:lnTo>
                    <a:pt x="97" y="275"/>
                  </a:lnTo>
                  <a:cubicBezTo>
                    <a:pt x="97" y="171"/>
                    <a:pt x="161" y="97"/>
                    <a:pt x="258" y="97"/>
                  </a:cubicBezTo>
                  <a:close/>
                  <a:moveTo>
                    <a:pt x="274" y="0"/>
                  </a:moveTo>
                  <a:cubicBezTo>
                    <a:pt x="120" y="0"/>
                    <a:pt x="0" y="112"/>
                    <a:pt x="0" y="275"/>
                  </a:cubicBezTo>
                  <a:lnTo>
                    <a:pt x="0" y="12501"/>
                  </a:lnTo>
                  <a:cubicBezTo>
                    <a:pt x="0" y="12575"/>
                    <a:pt x="23" y="12653"/>
                    <a:pt x="79" y="12690"/>
                  </a:cubicBezTo>
                  <a:cubicBezTo>
                    <a:pt x="124" y="12736"/>
                    <a:pt x="177" y="12757"/>
                    <a:pt x="242" y="12757"/>
                  </a:cubicBezTo>
                  <a:cubicBezTo>
                    <a:pt x="263" y="12757"/>
                    <a:pt x="286" y="12755"/>
                    <a:pt x="310" y="12750"/>
                  </a:cubicBezTo>
                  <a:lnTo>
                    <a:pt x="6644" y="11651"/>
                  </a:lnTo>
                  <a:cubicBezTo>
                    <a:pt x="6760" y="11614"/>
                    <a:pt x="6857" y="11498"/>
                    <a:pt x="6857" y="11346"/>
                  </a:cubicBezTo>
                  <a:lnTo>
                    <a:pt x="6857" y="986"/>
                  </a:lnTo>
                  <a:cubicBezTo>
                    <a:pt x="6857" y="852"/>
                    <a:pt x="6760" y="718"/>
                    <a:pt x="6626" y="718"/>
                  </a:cubicBezTo>
                  <a:lnTo>
                    <a:pt x="310" y="2"/>
                  </a:lnTo>
                  <a:cubicBezTo>
                    <a:pt x="298" y="1"/>
                    <a:pt x="286" y="0"/>
                    <a:pt x="2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1656954" y="867131"/>
              <a:ext cx="1851478" cy="3504244"/>
            </a:xfrm>
            <a:custGeom>
              <a:avLst/>
              <a:gdLst/>
              <a:ahLst/>
              <a:cxnLst/>
              <a:rect l="l" t="t" r="r" b="b"/>
              <a:pathLst>
                <a:path w="6197" h="11729" extrusionOk="0">
                  <a:moveTo>
                    <a:pt x="216" y="1"/>
                  </a:moveTo>
                  <a:cubicBezTo>
                    <a:pt x="97" y="1"/>
                    <a:pt x="1" y="89"/>
                    <a:pt x="1" y="215"/>
                  </a:cubicBezTo>
                  <a:lnTo>
                    <a:pt x="1" y="11536"/>
                  </a:lnTo>
                  <a:cubicBezTo>
                    <a:pt x="1" y="11656"/>
                    <a:pt x="94" y="11728"/>
                    <a:pt x="210" y="11728"/>
                  </a:cubicBezTo>
                  <a:cubicBezTo>
                    <a:pt x="223" y="11728"/>
                    <a:pt x="237" y="11727"/>
                    <a:pt x="250" y="11725"/>
                  </a:cubicBezTo>
                  <a:lnTo>
                    <a:pt x="6026" y="10783"/>
                  </a:lnTo>
                  <a:cubicBezTo>
                    <a:pt x="6123" y="10764"/>
                    <a:pt x="6197" y="10649"/>
                    <a:pt x="6197" y="10552"/>
                  </a:cubicBezTo>
                  <a:lnTo>
                    <a:pt x="6197" y="811"/>
                  </a:lnTo>
                  <a:cubicBezTo>
                    <a:pt x="6197" y="696"/>
                    <a:pt x="6123" y="599"/>
                    <a:pt x="6026" y="580"/>
                  </a:cubicBezTo>
                  <a:lnTo>
                    <a:pt x="250" y="3"/>
                  </a:lnTo>
                  <a:cubicBezTo>
                    <a:pt x="239" y="1"/>
                    <a:pt x="227"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1644704" y="849504"/>
              <a:ext cx="1881653" cy="3539499"/>
            </a:xfrm>
            <a:custGeom>
              <a:avLst/>
              <a:gdLst/>
              <a:ahLst/>
              <a:cxnLst/>
              <a:rect l="l" t="t" r="r" b="b"/>
              <a:pathLst>
                <a:path w="6298" h="11847" extrusionOk="0">
                  <a:moveTo>
                    <a:pt x="273" y="99"/>
                  </a:moveTo>
                  <a:lnTo>
                    <a:pt x="6067" y="695"/>
                  </a:lnTo>
                  <a:cubicBezTo>
                    <a:pt x="6122" y="695"/>
                    <a:pt x="6201" y="773"/>
                    <a:pt x="6201" y="870"/>
                  </a:cubicBezTo>
                  <a:lnTo>
                    <a:pt x="6201" y="10611"/>
                  </a:lnTo>
                  <a:cubicBezTo>
                    <a:pt x="6201" y="10689"/>
                    <a:pt x="6122" y="10786"/>
                    <a:pt x="6067" y="10786"/>
                  </a:cubicBezTo>
                  <a:lnTo>
                    <a:pt x="273" y="11747"/>
                  </a:lnTo>
                  <a:cubicBezTo>
                    <a:pt x="263" y="11749"/>
                    <a:pt x="254" y="11750"/>
                    <a:pt x="244" y="11750"/>
                  </a:cubicBezTo>
                  <a:cubicBezTo>
                    <a:pt x="161" y="11750"/>
                    <a:pt x="97" y="11678"/>
                    <a:pt x="97" y="11595"/>
                  </a:cubicBezTo>
                  <a:lnTo>
                    <a:pt x="97" y="274"/>
                  </a:lnTo>
                  <a:cubicBezTo>
                    <a:pt x="97" y="159"/>
                    <a:pt x="176" y="99"/>
                    <a:pt x="273" y="99"/>
                  </a:cubicBezTo>
                  <a:close/>
                  <a:moveTo>
                    <a:pt x="262" y="0"/>
                  </a:moveTo>
                  <a:cubicBezTo>
                    <a:pt x="118" y="0"/>
                    <a:pt x="0" y="127"/>
                    <a:pt x="0" y="274"/>
                  </a:cubicBezTo>
                  <a:lnTo>
                    <a:pt x="0" y="11595"/>
                  </a:lnTo>
                  <a:cubicBezTo>
                    <a:pt x="0" y="11736"/>
                    <a:pt x="116" y="11846"/>
                    <a:pt x="258" y="11846"/>
                  </a:cubicBezTo>
                  <a:cubicBezTo>
                    <a:pt x="269" y="11846"/>
                    <a:pt x="280" y="11846"/>
                    <a:pt x="291" y="11844"/>
                  </a:cubicBezTo>
                  <a:lnTo>
                    <a:pt x="6067" y="10879"/>
                  </a:lnTo>
                  <a:cubicBezTo>
                    <a:pt x="6201" y="10860"/>
                    <a:pt x="6298" y="10745"/>
                    <a:pt x="6298" y="10611"/>
                  </a:cubicBezTo>
                  <a:lnTo>
                    <a:pt x="6298" y="870"/>
                  </a:lnTo>
                  <a:cubicBezTo>
                    <a:pt x="6298" y="736"/>
                    <a:pt x="6201" y="621"/>
                    <a:pt x="6067" y="598"/>
                  </a:cubicBezTo>
                  <a:lnTo>
                    <a:pt x="291" y="2"/>
                  </a:lnTo>
                  <a:cubicBezTo>
                    <a:pt x="281" y="1"/>
                    <a:pt x="272" y="0"/>
                    <a:pt x="26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1989783" y="4749630"/>
              <a:ext cx="661477" cy="190912"/>
            </a:xfrm>
            <a:custGeom>
              <a:avLst/>
              <a:gdLst/>
              <a:ahLst/>
              <a:cxnLst/>
              <a:rect l="l" t="t" r="r" b="b"/>
              <a:pathLst>
                <a:path w="2214" h="639" extrusionOk="0">
                  <a:moveTo>
                    <a:pt x="231" y="1"/>
                  </a:moveTo>
                  <a:cubicBezTo>
                    <a:pt x="97" y="1"/>
                    <a:pt x="0" y="116"/>
                    <a:pt x="0" y="250"/>
                  </a:cubicBezTo>
                  <a:lnTo>
                    <a:pt x="0" y="407"/>
                  </a:lnTo>
                  <a:cubicBezTo>
                    <a:pt x="0" y="541"/>
                    <a:pt x="97" y="639"/>
                    <a:pt x="231" y="639"/>
                  </a:cubicBezTo>
                  <a:lnTo>
                    <a:pt x="1964" y="639"/>
                  </a:lnTo>
                  <a:cubicBezTo>
                    <a:pt x="2098" y="639"/>
                    <a:pt x="2214" y="541"/>
                    <a:pt x="2214" y="407"/>
                  </a:cubicBezTo>
                  <a:lnTo>
                    <a:pt x="2214" y="250"/>
                  </a:lnTo>
                  <a:cubicBezTo>
                    <a:pt x="2214" y="116"/>
                    <a:pt x="2098"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973052" y="4738576"/>
              <a:ext cx="690756" cy="218399"/>
            </a:xfrm>
            <a:custGeom>
              <a:avLst/>
              <a:gdLst/>
              <a:ahLst/>
              <a:cxnLst/>
              <a:rect l="l" t="t" r="r" b="b"/>
              <a:pathLst>
                <a:path w="2312" h="731" extrusionOk="0">
                  <a:moveTo>
                    <a:pt x="2020" y="98"/>
                  </a:moveTo>
                  <a:cubicBezTo>
                    <a:pt x="2136" y="98"/>
                    <a:pt x="2233" y="172"/>
                    <a:pt x="2233" y="287"/>
                  </a:cubicBezTo>
                  <a:lnTo>
                    <a:pt x="2233" y="444"/>
                  </a:lnTo>
                  <a:cubicBezTo>
                    <a:pt x="2233" y="542"/>
                    <a:pt x="2136" y="634"/>
                    <a:pt x="2020" y="634"/>
                  </a:cubicBezTo>
                  <a:lnTo>
                    <a:pt x="287" y="634"/>
                  </a:lnTo>
                  <a:cubicBezTo>
                    <a:pt x="190" y="634"/>
                    <a:pt x="98" y="542"/>
                    <a:pt x="98" y="444"/>
                  </a:cubicBezTo>
                  <a:lnTo>
                    <a:pt x="98" y="287"/>
                  </a:lnTo>
                  <a:cubicBezTo>
                    <a:pt x="98" y="172"/>
                    <a:pt x="190" y="98"/>
                    <a:pt x="287" y="98"/>
                  </a:cubicBezTo>
                  <a:close/>
                  <a:moveTo>
                    <a:pt x="287" y="1"/>
                  </a:moveTo>
                  <a:cubicBezTo>
                    <a:pt x="135" y="1"/>
                    <a:pt x="1" y="135"/>
                    <a:pt x="1" y="287"/>
                  </a:cubicBezTo>
                  <a:lnTo>
                    <a:pt x="1" y="444"/>
                  </a:lnTo>
                  <a:cubicBezTo>
                    <a:pt x="1" y="597"/>
                    <a:pt x="135" y="731"/>
                    <a:pt x="287" y="731"/>
                  </a:cubicBezTo>
                  <a:lnTo>
                    <a:pt x="2020" y="731"/>
                  </a:lnTo>
                  <a:cubicBezTo>
                    <a:pt x="2196" y="731"/>
                    <a:pt x="2311" y="597"/>
                    <a:pt x="2311" y="444"/>
                  </a:cubicBezTo>
                  <a:lnTo>
                    <a:pt x="2311" y="287"/>
                  </a:lnTo>
                  <a:cubicBezTo>
                    <a:pt x="2311" y="135"/>
                    <a:pt x="2196" y="1"/>
                    <a:pt x="20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2047744" y="4566186"/>
              <a:ext cx="1489667" cy="183742"/>
            </a:xfrm>
            <a:custGeom>
              <a:avLst/>
              <a:gdLst/>
              <a:ahLst/>
              <a:cxnLst/>
              <a:rect l="l" t="t" r="r" b="b"/>
              <a:pathLst>
                <a:path w="4986" h="615" extrusionOk="0">
                  <a:moveTo>
                    <a:pt x="3387" y="0"/>
                  </a:moveTo>
                  <a:lnTo>
                    <a:pt x="0" y="615"/>
                  </a:lnTo>
                  <a:lnTo>
                    <a:pt x="1770" y="615"/>
                  </a:lnTo>
                  <a:lnTo>
                    <a:pt x="4986" y="19"/>
                  </a:lnTo>
                  <a:lnTo>
                    <a:pt x="33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042067" y="4555132"/>
              <a:ext cx="1501020" cy="212722"/>
            </a:xfrm>
            <a:custGeom>
              <a:avLst/>
              <a:gdLst/>
              <a:ahLst/>
              <a:cxnLst/>
              <a:rect l="l" t="t" r="r" b="b"/>
              <a:pathLst>
                <a:path w="5024" h="712" extrusionOk="0">
                  <a:moveTo>
                    <a:pt x="4524" y="93"/>
                  </a:moveTo>
                  <a:lnTo>
                    <a:pt x="1789" y="615"/>
                  </a:lnTo>
                  <a:lnTo>
                    <a:pt x="537" y="615"/>
                  </a:lnTo>
                  <a:lnTo>
                    <a:pt x="3425" y="93"/>
                  </a:lnTo>
                  <a:close/>
                  <a:moveTo>
                    <a:pt x="3406" y="0"/>
                  </a:moveTo>
                  <a:lnTo>
                    <a:pt x="1" y="615"/>
                  </a:lnTo>
                  <a:lnTo>
                    <a:pt x="19" y="712"/>
                  </a:lnTo>
                  <a:lnTo>
                    <a:pt x="1789" y="712"/>
                  </a:lnTo>
                  <a:lnTo>
                    <a:pt x="5023" y="93"/>
                  </a:lnTo>
                  <a:lnTo>
                    <a:pt x="500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3433734" y="1154845"/>
              <a:ext cx="40334" cy="420067"/>
            </a:xfrm>
            <a:custGeom>
              <a:avLst/>
              <a:gdLst/>
              <a:ahLst/>
              <a:cxnLst/>
              <a:rect l="l" t="t" r="r" b="b"/>
              <a:pathLst>
                <a:path w="135" h="1406" extrusionOk="0">
                  <a:moveTo>
                    <a:pt x="19" y="1"/>
                  </a:moveTo>
                  <a:cubicBezTo>
                    <a:pt x="0" y="19"/>
                    <a:pt x="0" y="19"/>
                    <a:pt x="0" y="61"/>
                  </a:cubicBezTo>
                  <a:cubicBezTo>
                    <a:pt x="60" y="481"/>
                    <a:pt x="60" y="925"/>
                    <a:pt x="0" y="1369"/>
                  </a:cubicBezTo>
                  <a:cubicBezTo>
                    <a:pt x="0" y="1387"/>
                    <a:pt x="19" y="1406"/>
                    <a:pt x="37" y="1406"/>
                  </a:cubicBezTo>
                  <a:cubicBezTo>
                    <a:pt x="60" y="1406"/>
                    <a:pt x="79" y="1387"/>
                    <a:pt x="79" y="1369"/>
                  </a:cubicBezTo>
                  <a:cubicBezTo>
                    <a:pt x="116" y="925"/>
                    <a:pt x="134" y="481"/>
                    <a:pt x="60" y="38"/>
                  </a:cubicBezTo>
                  <a:cubicBezTo>
                    <a:pt x="60" y="19"/>
                    <a:pt x="37" y="1"/>
                    <a:pt x="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3364719" y="1143791"/>
              <a:ext cx="23603" cy="98593"/>
            </a:xfrm>
            <a:custGeom>
              <a:avLst/>
              <a:gdLst/>
              <a:ahLst/>
              <a:cxnLst/>
              <a:rect l="l" t="t" r="r" b="b"/>
              <a:pathLst>
                <a:path w="79" h="330" extrusionOk="0">
                  <a:moveTo>
                    <a:pt x="37" y="1"/>
                  </a:moveTo>
                  <a:cubicBezTo>
                    <a:pt x="19" y="1"/>
                    <a:pt x="0" y="19"/>
                    <a:pt x="0" y="38"/>
                  </a:cubicBezTo>
                  <a:lnTo>
                    <a:pt x="0" y="287"/>
                  </a:lnTo>
                  <a:cubicBezTo>
                    <a:pt x="0" y="306"/>
                    <a:pt x="19" y="329"/>
                    <a:pt x="37" y="329"/>
                  </a:cubicBezTo>
                  <a:cubicBezTo>
                    <a:pt x="60" y="329"/>
                    <a:pt x="79" y="306"/>
                    <a:pt x="79" y="287"/>
                  </a:cubicBezTo>
                  <a:lnTo>
                    <a:pt x="79" y="38"/>
                  </a:lnTo>
                  <a:cubicBezTo>
                    <a:pt x="79" y="19"/>
                    <a:pt x="60" y="1"/>
                    <a:pt x="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995161" y="303354"/>
              <a:ext cx="1956645" cy="2744478"/>
            </a:xfrm>
            <a:custGeom>
              <a:avLst/>
              <a:gdLst/>
              <a:ahLst/>
              <a:cxnLst/>
              <a:rect l="l" t="t" r="r" b="b"/>
              <a:pathLst>
                <a:path w="6549" h="9186" extrusionOk="0">
                  <a:moveTo>
                    <a:pt x="176" y="0"/>
                  </a:moveTo>
                  <a:cubicBezTo>
                    <a:pt x="79" y="0"/>
                    <a:pt x="1" y="79"/>
                    <a:pt x="1" y="157"/>
                  </a:cubicBezTo>
                  <a:lnTo>
                    <a:pt x="1" y="9010"/>
                  </a:lnTo>
                  <a:cubicBezTo>
                    <a:pt x="1" y="9107"/>
                    <a:pt x="79" y="9186"/>
                    <a:pt x="176" y="9186"/>
                  </a:cubicBezTo>
                  <a:lnTo>
                    <a:pt x="6396" y="9186"/>
                  </a:lnTo>
                  <a:cubicBezTo>
                    <a:pt x="6493" y="9186"/>
                    <a:pt x="6548" y="9107"/>
                    <a:pt x="6548" y="9010"/>
                  </a:cubicBezTo>
                  <a:lnTo>
                    <a:pt x="6548" y="157"/>
                  </a:lnTo>
                  <a:cubicBezTo>
                    <a:pt x="6548" y="79"/>
                    <a:pt x="6493" y="0"/>
                    <a:pt x="6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1984106" y="292300"/>
              <a:ext cx="1985625" cy="2766587"/>
            </a:xfrm>
            <a:custGeom>
              <a:avLst/>
              <a:gdLst/>
              <a:ahLst/>
              <a:cxnLst/>
              <a:rect l="l" t="t" r="r" b="b"/>
              <a:pathLst>
                <a:path w="6646" h="9260" extrusionOk="0">
                  <a:moveTo>
                    <a:pt x="6433" y="97"/>
                  </a:moveTo>
                  <a:cubicBezTo>
                    <a:pt x="6488" y="97"/>
                    <a:pt x="6548" y="134"/>
                    <a:pt x="6548" y="194"/>
                  </a:cubicBezTo>
                  <a:lnTo>
                    <a:pt x="6548" y="9047"/>
                  </a:lnTo>
                  <a:cubicBezTo>
                    <a:pt x="6548" y="9126"/>
                    <a:pt x="6488" y="9163"/>
                    <a:pt x="6433" y="9163"/>
                  </a:cubicBezTo>
                  <a:lnTo>
                    <a:pt x="213" y="9163"/>
                  </a:lnTo>
                  <a:cubicBezTo>
                    <a:pt x="135" y="9163"/>
                    <a:pt x="98" y="9126"/>
                    <a:pt x="98" y="9047"/>
                  </a:cubicBezTo>
                  <a:lnTo>
                    <a:pt x="98" y="194"/>
                  </a:lnTo>
                  <a:cubicBezTo>
                    <a:pt x="98" y="134"/>
                    <a:pt x="135" y="97"/>
                    <a:pt x="213" y="97"/>
                  </a:cubicBezTo>
                  <a:close/>
                  <a:moveTo>
                    <a:pt x="213" y="0"/>
                  </a:moveTo>
                  <a:cubicBezTo>
                    <a:pt x="98" y="0"/>
                    <a:pt x="1" y="97"/>
                    <a:pt x="1" y="194"/>
                  </a:cubicBezTo>
                  <a:lnTo>
                    <a:pt x="1" y="9047"/>
                  </a:lnTo>
                  <a:cubicBezTo>
                    <a:pt x="1" y="9163"/>
                    <a:pt x="98" y="9260"/>
                    <a:pt x="213" y="9260"/>
                  </a:cubicBezTo>
                  <a:lnTo>
                    <a:pt x="6433" y="9260"/>
                  </a:lnTo>
                  <a:cubicBezTo>
                    <a:pt x="6548" y="9260"/>
                    <a:pt x="6645" y="9163"/>
                    <a:pt x="6645" y="9047"/>
                  </a:cubicBez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1995161" y="303354"/>
              <a:ext cx="1956645" cy="207345"/>
            </a:xfrm>
            <a:custGeom>
              <a:avLst/>
              <a:gdLst/>
              <a:ahLst/>
              <a:cxnLst/>
              <a:rect l="l" t="t" r="r" b="b"/>
              <a:pathLst>
                <a:path w="6549" h="694" extrusionOk="0">
                  <a:moveTo>
                    <a:pt x="176" y="0"/>
                  </a:moveTo>
                  <a:cubicBezTo>
                    <a:pt x="79" y="0"/>
                    <a:pt x="1" y="79"/>
                    <a:pt x="1" y="157"/>
                  </a:cubicBezTo>
                  <a:lnTo>
                    <a:pt x="1" y="693"/>
                  </a:lnTo>
                  <a:lnTo>
                    <a:pt x="6548" y="693"/>
                  </a:lnTo>
                  <a:lnTo>
                    <a:pt x="6548" y="157"/>
                  </a:lnTo>
                  <a:cubicBezTo>
                    <a:pt x="6548" y="79"/>
                    <a:pt x="6493" y="0"/>
                    <a:pt x="6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1984106" y="292300"/>
              <a:ext cx="1985625" cy="230649"/>
            </a:xfrm>
            <a:custGeom>
              <a:avLst/>
              <a:gdLst/>
              <a:ahLst/>
              <a:cxnLst/>
              <a:rect l="l" t="t" r="r" b="b"/>
              <a:pathLst>
                <a:path w="6646" h="772" extrusionOk="0">
                  <a:moveTo>
                    <a:pt x="6433" y="97"/>
                  </a:moveTo>
                  <a:cubicBezTo>
                    <a:pt x="6488" y="97"/>
                    <a:pt x="6548" y="134"/>
                    <a:pt x="6548" y="194"/>
                  </a:cubicBezTo>
                  <a:lnTo>
                    <a:pt x="6548" y="675"/>
                  </a:lnTo>
                  <a:lnTo>
                    <a:pt x="98" y="675"/>
                  </a:lnTo>
                  <a:lnTo>
                    <a:pt x="98" y="194"/>
                  </a:lnTo>
                  <a:cubicBezTo>
                    <a:pt x="98" y="134"/>
                    <a:pt x="135" y="97"/>
                    <a:pt x="213" y="97"/>
                  </a:cubicBezTo>
                  <a:close/>
                  <a:moveTo>
                    <a:pt x="213" y="0"/>
                  </a:moveTo>
                  <a:cubicBezTo>
                    <a:pt x="98" y="0"/>
                    <a:pt x="1" y="97"/>
                    <a:pt x="1" y="194"/>
                  </a:cubicBezTo>
                  <a:lnTo>
                    <a:pt x="1" y="730"/>
                  </a:lnTo>
                  <a:lnTo>
                    <a:pt x="38" y="772"/>
                  </a:lnTo>
                  <a:lnTo>
                    <a:pt x="6585" y="772"/>
                  </a:lnTo>
                  <a:lnTo>
                    <a:pt x="6645" y="730"/>
                  </a:ln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3428058" y="337713"/>
              <a:ext cx="120404" cy="121897"/>
            </a:xfrm>
            <a:custGeom>
              <a:avLst/>
              <a:gdLst/>
              <a:ahLst/>
              <a:cxnLst/>
              <a:rect l="l" t="t" r="r" b="b"/>
              <a:pathLst>
                <a:path w="403" h="408" extrusionOk="0">
                  <a:moveTo>
                    <a:pt x="213" y="1"/>
                  </a:moveTo>
                  <a:cubicBezTo>
                    <a:pt x="98" y="1"/>
                    <a:pt x="1" y="79"/>
                    <a:pt x="1" y="195"/>
                  </a:cubicBezTo>
                  <a:cubicBezTo>
                    <a:pt x="1" y="310"/>
                    <a:pt x="98" y="407"/>
                    <a:pt x="213" y="407"/>
                  </a:cubicBezTo>
                  <a:cubicBezTo>
                    <a:pt x="310" y="407"/>
                    <a:pt x="403" y="310"/>
                    <a:pt x="403" y="195"/>
                  </a:cubicBezTo>
                  <a:cubicBezTo>
                    <a:pt x="403" y="79"/>
                    <a:pt x="310"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3412367" y="321281"/>
              <a:ext cx="144007" cy="149384"/>
            </a:xfrm>
            <a:custGeom>
              <a:avLst/>
              <a:gdLst/>
              <a:ahLst/>
              <a:cxnLst/>
              <a:rect l="l" t="t" r="r" b="b"/>
              <a:pathLst>
                <a:path w="482" h="500" extrusionOk="0">
                  <a:moveTo>
                    <a:pt x="250" y="97"/>
                  </a:moveTo>
                  <a:cubicBezTo>
                    <a:pt x="324" y="97"/>
                    <a:pt x="403" y="171"/>
                    <a:pt x="403" y="250"/>
                  </a:cubicBezTo>
                  <a:cubicBezTo>
                    <a:pt x="403" y="347"/>
                    <a:pt x="324" y="402"/>
                    <a:pt x="250" y="402"/>
                  </a:cubicBezTo>
                  <a:cubicBezTo>
                    <a:pt x="153" y="402"/>
                    <a:pt x="75" y="347"/>
                    <a:pt x="75" y="250"/>
                  </a:cubicBezTo>
                  <a:cubicBezTo>
                    <a:pt x="75" y="171"/>
                    <a:pt x="153" y="97"/>
                    <a:pt x="250" y="97"/>
                  </a:cubicBezTo>
                  <a:close/>
                  <a:moveTo>
                    <a:pt x="250" y="0"/>
                  </a:moveTo>
                  <a:cubicBezTo>
                    <a:pt x="93" y="0"/>
                    <a:pt x="1" y="116"/>
                    <a:pt x="1" y="250"/>
                  </a:cubicBezTo>
                  <a:cubicBezTo>
                    <a:pt x="1" y="384"/>
                    <a:pt x="93" y="499"/>
                    <a:pt x="250" y="499"/>
                  </a:cubicBezTo>
                  <a:cubicBezTo>
                    <a:pt x="384" y="499"/>
                    <a:pt x="481" y="384"/>
                    <a:pt x="481" y="250"/>
                  </a:cubicBezTo>
                  <a:cubicBezTo>
                    <a:pt x="481"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3629727" y="337713"/>
              <a:ext cx="120404" cy="121897"/>
            </a:xfrm>
            <a:custGeom>
              <a:avLst/>
              <a:gdLst/>
              <a:ahLst/>
              <a:cxnLst/>
              <a:rect l="l" t="t" r="r" b="b"/>
              <a:pathLst>
                <a:path w="403" h="408" extrusionOk="0">
                  <a:moveTo>
                    <a:pt x="213" y="1"/>
                  </a:moveTo>
                  <a:cubicBezTo>
                    <a:pt x="98" y="1"/>
                    <a:pt x="0" y="79"/>
                    <a:pt x="0" y="195"/>
                  </a:cubicBezTo>
                  <a:cubicBezTo>
                    <a:pt x="0" y="310"/>
                    <a:pt x="98" y="407"/>
                    <a:pt x="213" y="407"/>
                  </a:cubicBezTo>
                  <a:cubicBezTo>
                    <a:pt x="329" y="407"/>
                    <a:pt x="402" y="310"/>
                    <a:pt x="402" y="195"/>
                  </a:cubicBezTo>
                  <a:cubicBezTo>
                    <a:pt x="402" y="79"/>
                    <a:pt x="329"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3612543" y="321281"/>
              <a:ext cx="150879" cy="149384"/>
            </a:xfrm>
            <a:custGeom>
              <a:avLst/>
              <a:gdLst/>
              <a:ahLst/>
              <a:cxnLst/>
              <a:rect l="l" t="t" r="r" b="b"/>
              <a:pathLst>
                <a:path w="505" h="500" extrusionOk="0">
                  <a:moveTo>
                    <a:pt x="255" y="97"/>
                  </a:moveTo>
                  <a:cubicBezTo>
                    <a:pt x="347" y="97"/>
                    <a:pt x="408" y="171"/>
                    <a:pt x="408" y="250"/>
                  </a:cubicBezTo>
                  <a:cubicBezTo>
                    <a:pt x="408" y="347"/>
                    <a:pt x="347" y="402"/>
                    <a:pt x="255" y="402"/>
                  </a:cubicBezTo>
                  <a:cubicBezTo>
                    <a:pt x="158" y="402"/>
                    <a:pt x="98" y="347"/>
                    <a:pt x="98" y="250"/>
                  </a:cubicBezTo>
                  <a:cubicBezTo>
                    <a:pt x="98" y="171"/>
                    <a:pt x="158" y="97"/>
                    <a:pt x="255" y="97"/>
                  </a:cubicBezTo>
                  <a:close/>
                  <a:moveTo>
                    <a:pt x="255" y="0"/>
                  </a:moveTo>
                  <a:cubicBezTo>
                    <a:pt x="116" y="0"/>
                    <a:pt x="1" y="116"/>
                    <a:pt x="1" y="250"/>
                  </a:cubicBezTo>
                  <a:cubicBezTo>
                    <a:pt x="1" y="384"/>
                    <a:pt x="116" y="499"/>
                    <a:pt x="255" y="499"/>
                  </a:cubicBezTo>
                  <a:cubicBezTo>
                    <a:pt x="389" y="499"/>
                    <a:pt x="505" y="384"/>
                    <a:pt x="505" y="250"/>
                  </a:cubicBezTo>
                  <a:cubicBezTo>
                    <a:pt x="505" y="116"/>
                    <a:pt x="389" y="0"/>
                    <a:pt x="2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3778813" y="337713"/>
              <a:ext cx="121898" cy="121897"/>
            </a:xfrm>
            <a:custGeom>
              <a:avLst/>
              <a:gdLst/>
              <a:ahLst/>
              <a:cxnLst/>
              <a:rect l="l" t="t" r="r" b="b"/>
              <a:pathLst>
                <a:path w="408" h="408" extrusionOk="0">
                  <a:moveTo>
                    <a:pt x="195" y="1"/>
                  </a:moveTo>
                  <a:cubicBezTo>
                    <a:pt x="79" y="1"/>
                    <a:pt x="1" y="79"/>
                    <a:pt x="1" y="195"/>
                  </a:cubicBezTo>
                  <a:cubicBezTo>
                    <a:pt x="1" y="310"/>
                    <a:pt x="79" y="407"/>
                    <a:pt x="195" y="407"/>
                  </a:cubicBezTo>
                  <a:cubicBezTo>
                    <a:pt x="310" y="407"/>
                    <a:pt x="407" y="310"/>
                    <a:pt x="407" y="195"/>
                  </a:cubicBezTo>
                  <a:cubicBezTo>
                    <a:pt x="407" y="79"/>
                    <a:pt x="310"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3757745" y="321281"/>
              <a:ext cx="149385" cy="149384"/>
            </a:xfrm>
            <a:custGeom>
              <a:avLst/>
              <a:gdLst/>
              <a:ahLst/>
              <a:cxnLst/>
              <a:rect l="l" t="t" r="r" b="b"/>
              <a:pathLst>
                <a:path w="500" h="500" extrusionOk="0">
                  <a:moveTo>
                    <a:pt x="250" y="97"/>
                  </a:moveTo>
                  <a:cubicBezTo>
                    <a:pt x="347" y="97"/>
                    <a:pt x="402" y="171"/>
                    <a:pt x="402" y="250"/>
                  </a:cubicBezTo>
                  <a:cubicBezTo>
                    <a:pt x="402" y="347"/>
                    <a:pt x="347" y="402"/>
                    <a:pt x="250" y="402"/>
                  </a:cubicBezTo>
                  <a:cubicBezTo>
                    <a:pt x="171" y="402"/>
                    <a:pt x="92" y="347"/>
                    <a:pt x="92" y="250"/>
                  </a:cubicBezTo>
                  <a:cubicBezTo>
                    <a:pt x="92" y="171"/>
                    <a:pt x="171" y="97"/>
                    <a:pt x="250" y="97"/>
                  </a:cubicBezTo>
                  <a:close/>
                  <a:moveTo>
                    <a:pt x="250" y="0"/>
                  </a:moveTo>
                  <a:cubicBezTo>
                    <a:pt x="116" y="0"/>
                    <a:pt x="0" y="116"/>
                    <a:pt x="0" y="250"/>
                  </a:cubicBezTo>
                  <a:cubicBezTo>
                    <a:pt x="0" y="384"/>
                    <a:pt x="116" y="499"/>
                    <a:pt x="250" y="499"/>
                  </a:cubicBezTo>
                  <a:cubicBezTo>
                    <a:pt x="384" y="499"/>
                    <a:pt x="499" y="384"/>
                    <a:pt x="499" y="250"/>
                  </a:cubicBezTo>
                  <a:cubicBezTo>
                    <a:pt x="499"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2105705" y="597343"/>
              <a:ext cx="356433" cy="98295"/>
            </a:xfrm>
            <a:custGeom>
              <a:avLst/>
              <a:gdLst/>
              <a:ahLst/>
              <a:cxnLst/>
              <a:rect l="l" t="t" r="r" b="b"/>
              <a:pathLst>
                <a:path w="1193" h="329" extrusionOk="0">
                  <a:moveTo>
                    <a:pt x="171" y="0"/>
                  </a:moveTo>
                  <a:cubicBezTo>
                    <a:pt x="74" y="0"/>
                    <a:pt x="0" y="79"/>
                    <a:pt x="0" y="153"/>
                  </a:cubicBezTo>
                  <a:cubicBezTo>
                    <a:pt x="0" y="250"/>
                    <a:pt x="74" y="328"/>
                    <a:pt x="171" y="328"/>
                  </a:cubicBezTo>
                  <a:lnTo>
                    <a:pt x="1040" y="328"/>
                  </a:lnTo>
                  <a:cubicBezTo>
                    <a:pt x="1114" y="328"/>
                    <a:pt x="1192" y="250"/>
                    <a:pt x="1192" y="153"/>
                  </a:cubicBezTo>
                  <a:cubicBezTo>
                    <a:pt x="1192" y="79"/>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2093157" y="586288"/>
              <a:ext cx="380035" cy="120403"/>
            </a:xfrm>
            <a:custGeom>
              <a:avLst/>
              <a:gdLst/>
              <a:ahLst/>
              <a:cxnLst/>
              <a:rect l="l" t="t" r="r" b="b"/>
              <a:pathLst>
                <a:path w="1272" h="403" extrusionOk="0">
                  <a:moveTo>
                    <a:pt x="1082" y="74"/>
                  </a:moveTo>
                  <a:cubicBezTo>
                    <a:pt x="1137" y="74"/>
                    <a:pt x="1198" y="134"/>
                    <a:pt x="1198" y="190"/>
                  </a:cubicBezTo>
                  <a:cubicBezTo>
                    <a:pt x="1198" y="268"/>
                    <a:pt x="1137" y="305"/>
                    <a:pt x="1082" y="305"/>
                  </a:cubicBezTo>
                  <a:lnTo>
                    <a:pt x="213" y="305"/>
                  </a:lnTo>
                  <a:cubicBezTo>
                    <a:pt x="135" y="305"/>
                    <a:pt x="98" y="268"/>
                    <a:pt x="98" y="190"/>
                  </a:cubicBezTo>
                  <a:cubicBezTo>
                    <a:pt x="98" y="134"/>
                    <a:pt x="135" y="74"/>
                    <a:pt x="213" y="74"/>
                  </a:cubicBezTo>
                  <a:close/>
                  <a:moveTo>
                    <a:pt x="213" y="0"/>
                  </a:moveTo>
                  <a:cubicBezTo>
                    <a:pt x="98" y="0"/>
                    <a:pt x="1" y="74"/>
                    <a:pt x="1" y="190"/>
                  </a:cubicBezTo>
                  <a:cubicBezTo>
                    <a:pt x="1" y="305"/>
                    <a:pt x="98" y="402"/>
                    <a:pt x="213" y="402"/>
                  </a:cubicBezTo>
                  <a:lnTo>
                    <a:pt x="1082" y="402"/>
                  </a:lnTo>
                  <a:cubicBezTo>
                    <a:pt x="1174" y="402"/>
                    <a:pt x="1271" y="305"/>
                    <a:pt x="1271" y="190"/>
                  </a:cubicBezTo>
                  <a:cubicBezTo>
                    <a:pt x="1271" y="74"/>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2105705" y="1200557"/>
              <a:ext cx="356433" cy="92618"/>
            </a:xfrm>
            <a:custGeom>
              <a:avLst/>
              <a:gdLst/>
              <a:ahLst/>
              <a:cxnLst/>
              <a:rect l="l" t="t" r="r" b="b"/>
              <a:pathLst>
                <a:path w="1193" h="310" extrusionOk="0">
                  <a:moveTo>
                    <a:pt x="171" y="0"/>
                  </a:moveTo>
                  <a:cubicBezTo>
                    <a:pt x="74" y="0"/>
                    <a:pt x="0" y="60"/>
                    <a:pt x="0" y="158"/>
                  </a:cubicBezTo>
                  <a:cubicBezTo>
                    <a:pt x="0" y="255"/>
                    <a:pt x="74" y="310"/>
                    <a:pt x="171" y="310"/>
                  </a:cubicBezTo>
                  <a:lnTo>
                    <a:pt x="1040" y="310"/>
                  </a:lnTo>
                  <a:cubicBezTo>
                    <a:pt x="1114" y="310"/>
                    <a:pt x="1192" y="255"/>
                    <a:pt x="1192" y="158"/>
                  </a:cubicBezTo>
                  <a:cubicBezTo>
                    <a:pt x="1192" y="60"/>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2093157" y="1183826"/>
              <a:ext cx="380035" cy="127574"/>
            </a:xfrm>
            <a:custGeom>
              <a:avLst/>
              <a:gdLst/>
              <a:ahLst/>
              <a:cxnLst/>
              <a:rect l="l" t="t" r="r" b="b"/>
              <a:pathLst>
                <a:path w="1272" h="427" extrusionOk="0">
                  <a:moveTo>
                    <a:pt x="1082" y="98"/>
                  </a:moveTo>
                  <a:cubicBezTo>
                    <a:pt x="1137" y="98"/>
                    <a:pt x="1198" y="153"/>
                    <a:pt x="1198" y="214"/>
                  </a:cubicBezTo>
                  <a:cubicBezTo>
                    <a:pt x="1198" y="269"/>
                    <a:pt x="1137" y="329"/>
                    <a:pt x="1082" y="329"/>
                  </a:cubicBezTo>
                  <a:lnTo>
                    <a:pt x="213" y="329"/>
                  </a:lnTo>
                  <a:cubicBezTo>
                    <a:pt x="135" y="329"/>
                    <a:pt x="98" y="269"/>
                    <a:pt x="98" y="214"/>
                  </a:cubicBezTo>
                  <a:cubicBezTo>
                    <a:pt x="98" y="153"/>
                    <a:pt x="135" y="98"/>
                    <a:pt x="213" y="98"/>
                  </a:cubicBezTo>
                  <a:close/>
                  <a:moveTo>
                    <a:pt x="213" y="1"/>
                  </a:moveTo>
                  <a:cubicBezTo>
                    <a:pt x="98" y="1"/>
                    <a:pt x="1" y="98"/>
                    <a:pt x="1" y="214"/>
                  </a:cubicBezTo>
                  <a:cubicBezTo>
                    <a:pt x="1" y="329"/>
                    <a:pt x="98" y="426"/>
                    <a:pt x="213" y="426"/>
                  </a:cubicBezTo>
                  <a:lnTo>
                    <a:pt x="1082" y="426"/>
                  </a:lnTo>
                  <a:cubicBezTo>
                    <a:pt x="1174" y="426"/>
                    <a:pt x="1271" y="329"/>
                    <a:pt x="1271" y="214"/>
                  </a:cubicBezTo>
                  <a:cubicBezTo>
                    <a:pt x="1271" y="98"/>
                    <a:pt x="1174" y="1"/>
                    <a:pt x="10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105705" y="1828569"/>
              <a:ext cx="356433" cy="97099"/>
            </a:xfrm>
            <a:custGeom>
              <a:avLst/>
              <a:gdLst/>
              <a:ahLst/>
              <a:cxnLst/>
              <a:rect l="l" t="t" r="r" b="b"/>
              <a:pathLst>
                <a:path w="1193" h="325" extrusionOk="0">
                  <a:moveTo>
                    <a:pt x="171" y="1"/>
                  </a:moveTo>
                  <a:cubicBezTo>
                    <a:pt x="74" y="1"/>
                    <a:pt x="0" y="75"/>
                    <a:pt x="0" y="172"/>
                  </a:cubicBezTo>
                  <a:cubicBezTo>
                    <a:pt x="0" y="269"/>
                    <a:pt x="74" y="324"/>
                    <a:pt x="171" y="324"/>
                  </a:cubicBezTo>
                  <a:lnTo>
                    <a:pt x="1040" y="324"/>
                  </a:lnTo>
                  <a:cubicBezTo>
                    <a:pt x="1114" y="324"/>
                    <a:pt x="1192" y="269"/>
                    <a:pt x="1192" y="172"/>
                  </a:cubicBezTo>
                  <a:cubicBezTo>
                    <a:pt x="1192" y="75"/>
                    <a:pt x="1114"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093157" y="1816319"/>
              <a:ext cx="380035" cy="127275"/>
            </a:xfrm>
            <a:custGeom>
              <a:avLst/>
              <a:gdLst/>
              <a:ahLst/>
              <a:cxnLst/>
              <a:rect l="l" t="t" r="r" b="b"/>
              <a:pathLst>
                <a:path w="1272" h="426" extrusionOk="0">
                  <a:moveTo>
                    <a:pt x="1082" y="97"/>
                  </a:moveTo>
                  <a:cubicBezTo>
                    <a:pt x="1137" y="97"/>
                    <a:pt x="1198" y="134"/>
                    <a:pt x="1198" y="213"/>
                  </a:cubicBezTo>
                  <a:cubicBezTo>
                    <a:pt x="1198" y="273"/>
                    <a:pt x="1137" y="328"/>
                    <a:pt x="1082" y="328"/>
                  </a:cubicBezTo>
                  <a:lnTo>
                    <a:pt x="213" y="328"/>
                  </a:lnTo>
                  <a:cubicBezTo>
                    <a:pt x="135" y="328"/>
                    <a:pt x="98" y="273"/>
                    <a:pt x="98" y="213"/>
                  </a:cubicBezTo>
                  <a:cubicBezTo>
                    <a:pt x="98" y="134"/>
                    <a:pt x="135" y="97"/>
                    <a:pt x="213" y="97"/>
                  </a:cubicBezTo>
                  <a:close/>
                  <a:moveTo>
                    <a:pt x="213" y="0"/>
                  </a:moveTo>
                  <a:cubicBezTo>
                    <a:pt x="98" y="0"/>
                    <a:pt x="1" y="97"/>
                    <a:pt x="1" y="213"/>
                  </a:cubicBezTo>
                  <a:cubicBezTo>
                    <a:pt x="1" y="328"/>
                    <a:pt x="98" y="425"/>
                    <a:pt x="213" y="425"/>
                  </a:cubicBezTo>
                  <a:lnTo>
                    <a:pt x="1082" y="425"/>
                  </a:lnTo>
                  <a:cubicBezTo>
                    <a:pt x="1174" y="425"/>
                    <a:pt x="1271" y="328"/>
                    <a:pt x="1271" y="213"/>
                  </a:cubicBezTo>
                  <a:cubicBezTo>
                    <a:pt x="1271" y="97"/>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485441" y="597343"/>
              <a:ext cx="1397347" cy="98295"/>
            </a:xfrm>
            <a:custGeom>
              <a:avLst/>
              <a:gdLst/>
              <a:ahLst/>
              <a:cxnLst/>
              <a:rect l="l" t="t" r="r" b="b"/>
              <a:pathLst>
                <a:path w="4677" h="329" extrusionOk="0">
                  <a:moveTo>
                    <a:pt x="153" y="0"/>
                  </a:moveTo>
                  <a:cubicBezTo>
                    <a:pt x="74" y="0"/>
                    <a:pt x="0" y="79"/>
                    <a:pt x="0" y="153"/>
                  </a:cubicBezTo>
                  <a:cubicBezTo>
                    <a:pt x="0" y="250"/>
                    <a:pt x="74" y="328"/>
                    <a:pt x="153" y="328"/>
                  </a:cubicBezTo>
                  <a:lnTo>
                    <a:pt x="4524" y="328"/>
                  </a:lnTo>
                  <a:cubicBezTo>
                    <a:pt x="4621" y="328"/>
                    <a:pt x="4676" y="250"/>
                    <a:pt x="4676" y="153"/>
                  </a:cubicBezTo>
                  <a:cubicBezTo>
                    <a:pt x="4676" y="79"/>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472893" y="586288"/>
              <a:ext cx="1427822" cy="120403"/>
            </a:xfrm>
            <a:custGeom>
              <a:avLst/>
              <a:gdLst/>
              <a:ahLst/>
              <a:cxnLst/>
              <a:rect l="l" t="t" r="r" b="b"/>
              <a:pathLst>
                <a:path w="4779" h="403" extrusionOk="0">
                  <a:moveTo>
                    <a:pt x="4566" y="74"/>
                  </a:moveTo>
                  <a:cubicBezTo>
                    <a:pt x="4640" y="74"/>
                    <a:pt x="4681" y="134"/>
                    <a:pt x="4681" y="190"/>
                  </a:cubicBezTo>
                  <a:cubicBezTo>
                    <a:pt x="4681" y="268"/>
                    <a:pt x="4640" y="305"/>
                    <a:pt x="4566" y="305"/>
                  </a:cubicBezTo>
                  <a:lnTo>
                    <a:pt x="195" y="305"/>
                  </a:lnTo>
                  <a:cubicBezTo>
                    <a:pt x="134" y="305"/>
                    <a:pt x="79" y="268"/>
                    <a:pt x="79" y="190"/>
                  </a:cubicBezTo>
                  <a:cubicBezTo>
                    <a:pt x="79" y="134"/>
                    <a:pt x="134" y="74"/>
                    <a:pt x="195" y="74"/>
                  </a:cubicBezTo>
                  <a:close/>
                  <a:moveTo>
                    <a:pt x="195" y="0"/>
                  </a:moveTo>
                  <a:cubicBezTo>
                    <a:pt x="97" y="0"/>
                    <a:pt x="0" y="74"/>
                    <a:pt x="0" y="190"/>
                  </a:cubicBezTo>
                  <a:cubicBezTo>
                    <a:pt x="0" y="305"/>
                    <a:pt x="97" y="402"/>
                    <a:pt x="195" y="402"/>
                  </a:cubicBezTo>
                  <a:lnTo>
                    <a:pt x="4566" y="402"/>
                  </a:lnTo>
                  <a:cubicBezTo>
                    <a:pt x="4681" y="402"/>
                    <a:pt x="4778" y="305"/>
                    <a:pt x="4778" y="190"/>
                  </a:cubicBezTo>
                  <a:cubicBezTo>
                    <a:pt x="4778" y="74"/>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485441" y="1200557"/>
              <a:ext cx="1397347" cy="92618"/>
            </a:xfrm>
            <a:custGeom>
              <a:avLst/>
              <a:gdLst/>
              <a:ahLst/>
              <a:cxnLst/>
              <a:rect l="l" t="t" r="r" b="b"/>
              <a:pathLst>
                <a:path w="4677" h="310" extrusionOk="0">
                  <a:moveTo>
                    <a:pt x="153" y="0"/>
                  </a:moveTo>
                  <a:cubicBezTo>
                    <a:pt x="74" y="0"/>
                    <a:pt x="0" y="60"/>
                    <a:pt x="0" y="158"/>
                  </a:cubicBezTo>
                  <a:cubicBezTo>
                    <a:pt x="0" y="255"/>
                    <a:pt x="74" y="310"/>
                    <a:pt x="153" y="310"/>
                  </a:cubicBezTo>
                  <a:lnTo>
                    <a:pt x="4524" y="310"/>
                  </a:lnTo>
                  <a:cubicBezTo>
                    <a:pt x="4621" y="310"/>
                    <a:pt x="4676" y="255"/>
                    <a:pt x="4676" y="158"/>
                  </a:cubicBezTo>
                  <a:cubicBezTo>
                    <a:pt x="4676" y="60"/>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472893" y="1183826"/>
              <a:ext cx="1427822" cy="127574"/>
            </a:xfrm>
            <a:custGeom>
              <a:avLst/>
              <a:gdLst/>
              <a:ahLst/>
              <a:cxnLst/>
              <a:rect l="l" t="t" r="r" b="b"/>
              <a:pathLst>
                <a:path w="4779" h="427" extrusionOk="0">
                  <a:moveTo>
                    <a:pt x="4566" y="98"/>
                  </a:moveTo>
                  <a:cubicBezTo>
                    <a:pt x="4640" y="98"/>
                    <a:pt x="4681" y="153"/>
                    <a:pt x="4681" y="214"/>
                  </a:cubicBezTo>
                  <a:cubicBezTo>
                    <a:pt x="4681" y="269"/>
                    <a:pt x="4640" y="329"/>
                    <a:pt x="4566" y="329"/>
                  </a:cubicBezTo>
                  <a:lnTo>
                    <a:pt x="195" y="329"/>
                  </a:lnTo>
                  <a:cubicBezTo>
                    <a:pt x="134" y="329"/>
                    <a:pt x="79" y="269"/>
                    <a:pt x="79" y="214"/>
                  </a:cubicBezTo>
                  <a:cubicBezTo>
                    <a:pt x="79" y="153"/>
                    <a:pt x="134" y="98"/>
                    <a:pt x="195" y="98"/>
                  </a:cubicBezTo>
                  <a:close/>
                  <a:moveTo>
                    <a:pt x="195" y="1"/>
                  </a:moveTo>
                  <a:cubicBezTo>
                    <a:pt x="97" y="1"/>
                    <a:pt x="0" y="98"/>
                    <a:pt x="0" y="214"/>
                  </a:cubicBezTo>
                  <a:cubicBezTo>
                    <a:pt x="0" y="329"/>
                    <a:pt x="97" y="426"/>
                    <a:pt x="195" y="426"/>
                  </a:cubicBezTo>
                  <a:lnTo>
                    <a:pt x="4566" y="426"/>
                  </a:lnTo>
                  <a:cubicBezTo>
                    <a:pt x="4681" y="426"/>
                    <a:pt x="4778" y="329"/>
                    <a:pt x="4778" y="214"/>
                  </a:cubicBezTo>
                  <a:cubicBezTo>
                    <a:pt x="4778" y="98"/>
                    <a:pt x="4681" y="1"/>
                    <a:pt x="4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485441" y="1828569"/>
              <a:ext cx="1397347" cy="97099"/>
            </a:xfrm>
            <a:custGeom>
              <a:avLst/>
              <a:gdLst/>
              <a:ahLst/>
              <a:cxnLst/>
              <a:rect l="l" t="t" r="r" b="b"/>
              <a:pathLst>
                <a:path w="4677" h="325" extrusionOk="0">
                  <a:moveTo>
                    <a:pt x="153" y="1"/>
                  </a:moveTo>
                  <a:cubicBezTo>
                    <a:pt x="74" y="1"/>
                    <a:pt x="0" y="75"/>
                    <a:pt x="0" y="172"/>
                  </a:cubicBezTo>
                  <a:cubicBezTo>
                    <a:pt x="0" y="269"/>
                    <a:pt x="74" y="324"/>
                    <a:pt x="153" y="324"/>
                  </a:cubicBezTo>
                  <a:lnTo>
                    <a:pt x="4524" y="324"/>
                  </a:lnTo>
                  <a:cubicBezTo>
                    <a:pt x="4621" y="324"/>
                    <a:pt x="4676" y="269"/>
                    <a:pt x="4676" y="172"/>
                  </a:cubicBezTo>
                  <a:cubicBezTo>
                    <a:pt x="4676" y="75"/>
                    <a:pt x="4621"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472893" y="1816319"/>
              <a:ext cx="1427822" cy="127275"/>
            </a:xfrm>
            <a:custGeom>
              <a:avLst/>
              <a:gdLst/>
              <a:ahLst/>
              <a:cxnLst/>
              <a:rect l="l" t="t" r="r" b="b"/>
              <a:pathLst>
                <a:path w="4779" h="426" extrusionOk="0">
                  <a:moveTo>
                    <a:pt x="4566" y="97"/>
                  </a:moveTo>
                  <a:cubicBezTo>
                    <a:pt x="4640" y="97"/>
                    <a:pt x="4681" y="134"/>
                    <a:pt x="4681" y="213"/>
                  </a:cubicBezTo>
                  <a:cubicBezTo>
                    <a:pt x="4681" y="273"/>
                    <a:pt x="4640" y="328"/>
                    <a:pt x="4566" y="328"/>
                  </a:cubicBezTo>
                  <a:lnTo>
                    <a:pt x="195" y="328"/>
                  </a:lnTo>
                  <a:cubicBezTo>
                    <a:pt x="134" y="328"/>
                    <a:pt x="79" y="273"/>
                    <a:pt x="79" y="213"/>
                  </a:cubicBezTo>
                  <a:cubicBezTo>
                    <a:pt x="79" y="134"/>
                    <a:pt x="134" y="97"/>
                    <a:pt x="195" y="97"/>
                  </a:cubicBezTo>
                  <a:close/>
                  <a:moveTo>
                    <a:pt x="195" y="0"/>
                  </a:moveTo>
                  <a:cubicBezTo>
                    <a:pt x="97" y="0"/>
                    <a:pt x="0" y="97"/>
                    <a:pt x="0" y="213"/>
                  </a:cubicBezTo>
                  <a:cubicBezTo>
                    <a:pt x="0" y="328"/>
                    <a:pt x="97" y="425"/>
                    <a:pt x="195" y="425"/>
                  </a:cubicBezTo>
                  <a:lnTo>
                    <a:pt x="4566" y="425"/>
                  </a:lnTo>
                  <a:cubicBezTo>
                    <a:pt x="4681" y="425"/>
                    <a:pt x="4778" y="328"/>
                    <a:pt x="4778" y="213"/>
                  </a:cubicBezTo>
                  <a:cubicBezTo>
                    <a:pt x="4778" y="97"/>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127814" y="746428"/>
              <a:ext cx="1754975" cy="98295"/>
            </a:xfrm>
            <a:custGeom>
              <a:avLst/>
              <a:gdLst/>
              <a:ahLst/>
              <a:cxnLst/>
              <a:rect l="l" t="t" r="r" b="b"/>
              <a:pathLst>
                <a:path w="5874" h="329" extrusionOk="0">
                  <a:moveTo>
                    <a:pt x="157" y="0"/>
                  </a:moveTo>
                  <a:cubicBezTo>
                    <a:pt x="79" y="0"/>
                    <a:pt x="0" y="79"/>
                    <a:pt x="0" y="157"/>
                  </a:cubicBezTo>
                  <a:lnTo>
                    <a:pt x="0" y="176"/>
                  </a:lnTo>
                  <a:cubicBezTo>
                    <a:pt x="0" y="250"/>
                    <a:pt x="79" y="328"/>
                    <a:pt x="157" y="328"/>
                  </a:cubicBezTo>
                  <a:lnTo>
                    <a:pt x="5721" y="328"/>
                  </a:lnTo>
                  <a:cubicBezTo>
                    <a:pt x="5818" y="328"/>
                    <a:pt x="5873" y="250"/>
                    <a:pt x="5873" y="176"/>
                  </a:cubicBezTo>
                  <a:lnTo>
                    <a:pt x="5873" y="157"/>
                  </a:lnTo>
                  <a:cubicBezTo>
                    <a:pt x="5873" y="79"/>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116760" y="735374"/>
              <a:ext cx="1783956" cy="120403"/>
            </a:xfrm>
            <a:custGeom>
              <a:avLst/>
              <a:gdLst/>
              <a:ahLst/>
              <a:cxnLst/>
              <a:rect l="l" t="t" r="r" b="b"/>
              <a:pathLst>
                <a:path w="5971" h="403" extrusionOk="0">
                  <a:moveTo>
                    <a:pt x="5758" y="79"/>
                  </a:moveTo>
                  <a:cubicBezTo>
                    <a:pt x="5832" y="79"/>
                    <a:pt x="5873" y="134"/>
                    <a:pt x="5873" y="194"/>
                  </a:cubicBezTo>
                  <a:lnTo>
                    <a:pt x="5873" y="213"/>
                  </a:lnTo>
                  <a:cubicBezTo>
                    <a:pt x="5873" y="268"/>
                    <a:pt x="5832" y="328"/>
                    <a:pt x="5758" y="328"/>
                  </a:cubicBezTo>
                  <a:lnTo>
                    <a:pt x="194" y="328"/>
                  </a:lnTo>
                  <a:cubicBezTo>
                    <a:pt x="134" y="328"/>
                    <a:pt x="79" y="268"/>
                    <a:pt x="79" y="213"/>
                  </a:cubicBezTo>
                  <a:lnTo>
                    <a:pt x="79" y="194"/>
                  </a:lnTo>
                  <a:cubicBezTo>
                    <a:pt x="79" y="134"/>
                    <a:pt x="134" y="79"/>
                    <a:pt x="194" y="79"/>
                  </a:cubicBezTo>
                  <a:close/>
                  <a:moveTo>
                    <a:pt x="194" y="0"/>
                  </a:moveTo>
                  <a:cubicBezTo>
                    <a:pt x="79" y="0"/>
                    <a:pt x="0" y="97"/>
                    <a:pt x="0" y="194"/>
                  </a:cubicBezTo>
                  <a:lnTo>
                    <a:pt x="0" y="213"/>
                  </a:lnTo>
                  <a:cubicBezTo>
                    <a:pt x="0" y="310"/>
                    <a:pt x="79" y="402"/>
                    <a:pt x="194" y="402"/>
                  </a:cubicBezTo>
                  <a:lnTo>
                    <a:pt x="5758" y="402"/>
                  </a:lnTo>
                  <a:cubicBezTo>
                    <a:pt x="5873" y="402"/>
                    <a:pt x="5970" y="310"/>
                    <a:pt x="5970" y="213"/>
                  </a:cubicBezTo>
                  <a:lnTo>
                    <a:pt x="5970" y="194"/>
                  </a:ln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127814" y="1351136"/>
              <a:ext cx="1754975" cy="98295"/>
            </a:xfrm>
            <a:custGeom>
              <a:avLst/>
              <a:gdLst/>
              <a:ahLst/>
              <a:cxnLst/>
              <a:rect l="l" t="t" r="r" b="b"/>
              <a:pathLst>
                <a:path w="5874" h="329" extrusionOk="0">
                  <a:moveTo>
                    <a:pt x="157" y="0"/>
                  </a:moveTo>
                  <a:cubicBezTo>
                    <a:pt x="79" y="0"/>
                    <a:pt x="0" y="74"/>
                    <a:pt x="0" y="153"/>
                  </a:cubicBezTo>
                  <a:cubicBezTo>
                    <a:pt x="0" y="250"/>
                    <a:pt x="79" y="328"/>
                    <a:pt x="157" y="328"/>
                  </a:cubicBezTo>
                  <a:lnTo>
                    <a:pt x="5721" y="328"/>
                  </a:lnTo>
                  <a:cubicBezTo>
                    <a:pt x="5818" y="328"/>
                    <a:pt x="5873" y="250"/>
                    <a:pt x="5873" y="153"/>
                  </a:cubicBezTo>
                  <a:cubicBezTo>
                    <a:pt x="5873" y="74"/>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116760" y="1338588"/>
              <a:ext cx="1783956" cy="121897"/>
            </a:xfrm>
            <a:custGeom>
              <a:avLst/>
              <a:gdLst/>
              <a:ahLst/>
              <a:cxnLst/>
              <a:rect l="l" t="t" r="r" b="b"/>
              <a:pathLst>
                <a:path w="5971" h="408" extrusionOk="0">
                  <a:moveTo>
                    <a:pt x="5758" y="79"/>
                  </a:moveTo>
                  <a:cubicBezTo>
                    <a:pt x="5832" y="79"/>
                    <a:pt x="5873" y="139"/>
                    <a:pt x="5873" y="195"/>
                  </a:cubicBezTo>
                  <a:cubicBezTo>
                    <a:pt x="5873" y="273"/>
                    <a:pt x="5832" y="310"/>
                    <a:pt x="5758" y="310"/>
                  </a:cubicBezTo>
                  <a:lnTo>
                    <a:pt x="194" y="310"/>
                  </a:lnTo>
                  <a:cubicBezTo>
                    <a:pt x="134" y="310"/>
                    <a:pt x="79" y="273"/>
                    <a:pt x="79" y="195"/>
                  </a:cubicBezTo>
                  <a:cubicBezTo>
                    <a:pt x="79" y="139"/>
                    <a:pt x="134" y="79"/>
                    <a:pt x="194" y="79"/>
                  </a:cubicBezTo>
                  <a:close/>
                  <a:moveTo>
                    <a:pt x="194" y="0"/>
                  </a:moveTo>
                  <a:cubicBezTo>
                    <a:pt x="79" y="0"/>
                    <a:pt x="0" y="79"/>
                    <a:pt x="0" y="195"/>
                  </a:cubicBezTo>
                  <a:cubicBezTo>
                    <a:pt x="0" y="310"/>
                    <a:pt x="79" y="407"/>
                    <a:pt x="194" y="407"/>
                  </a:cubicBezTo>
                  <a:lnTo>
                    <a:pt x="5758" y="407"/>
                  </a:lnTo>
                  <a:cubicBezTo>
                    <a:pt x="5873" y="407"/>
                    <a:pt x="5970" y="310"/>
                    <a:pt x="5970" y="195"/>
                  </a:cubicBezTo>
                  <a:cubicBezTo>
                    <a:pt x="5970" y="79"/>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127814" y="1983331"/>
              <a:ext cx="1754975" cy="92618"/>
            </a:xfrm>
            <a:custGeom>
              <a:avLst/>
              <a:gdLst/>
              <a:ahLst/>
              <a:cxnLst/>
              <a:rect l="l" t="t" r="r" b="b"/>
              <a:pathLst>
                <a:path w="5874" h="310" extrusionOk="0">
                  <a:moveTo>
                    <a:pt x="157" y="0"/>
                  </a:moveTo>
                  <a:cubicBezTo>
                    <a:pt x="79" y="0"/>
                    <a:pt x="0" y="60"/>
                    <a:pt x="0" y="153"/>
                  </a:cubicBezTo>
                  <a:cubicBezTo>
                    <a:pt x="0" y="250"/>
                    <a:pt x="79" y="310"/>
                    <a:pt x="157" y="310"/>
                  </a:cubicBezTo>
                  <a:lnTo>
                    <a:pt x="5721" y="310"/>
                  </a:lnTo>
                  <a:cubicBezTo>
                    <a:pt x="5818" y="310"/>
                    <a:pt x="5873" y="250"/>
                    <a:pt x="5873" y="153"/>
                  </a:cubicBezTo>
                  <a:cubicBezTo>
                    <a:pt x="5873" y="60"/>
                    <a:pt x="5818" y="0"/>
                    <a:pt x="5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116760" y="1966600"/>
              <a:ext cx="1783956" cy="126080"/>
            </a:xfrm>
            <a:custGeom>
              <a:avLst/>
              <a:gdLst/>
              <a:ahLst/>
              <a:cxnLst/>
              <a:rect l="l" t="t" r="r" b="b"/>
              <a:pathLst>
                <a:path w="5971" h="422" extrusionOk="0">
                  <a:moveTo>
                    <a:pt x="5758" y="93"/>
                  </a:moveTo>
                  <a:cubicBezTo>
                    <a:pt x="5832" y="93"/>
                    <a:pt x="5873" y="153"/>
                    <a:pt x="5873" y="209"/>
                  </a:cubicBezTo>
                  <a:cubicBezTo>
                    <a:pt x="5873" y="287"/>
                    <a:pt x="5832" y="324"/>
                    <a:pt x="5758" y="324"/>
                  </a:cubicBezTo>
                  <a:lnTo>
                    <a:pt x="194" y="324"/>
                  </a:lnTo>
                  <a:cubicBezTo>
                    <a:pt x="134" y="324"/>
                    <a:pt x="79" y="287"/>
                    <a:pt x="79" y="209"/>
                  </a:cubicBezTo>
                  <a:cubicBezTo>
                    <a:pt x="79" y="153"/>
                    <a:pt x="134" y="93"/>
                    <a:pt x="194" y="93"/>
                  </a:cubicBezTo>
                  <a:close/>
                  <a:moveTo>
                    <a:pt x="194" y="1"/>
                  </a:moveTo>
                  <a:cubicBezTo>
                    <a:pt x="79" y="1"/>
                    <a:pt x="0" y="93"/>
                    <a:pt x="0" y="209"/>
                  </a:cubicBezTo>
                  <a:cubicBezTo>
                    <a:pt x="0" y="324"/>
                    <a:pt x="79" y="421"/>
                    <a:pt x="194" y="421"/>
                  </a:cubicBezTo>
                  <a:lnTo>
                    <a:pt x="5758" y="421"/>
                  </a:lnTo>
                  <a:cubicBezTo>
                    <a:pt x="5873" y="421"/>
                    <a:pt x="5970" y="324"/>
                    <a:pt x="5970" y="209"/>
                  </a:cubicBezTo>
                  <a:cubicBezTo>
                    <a:pt x="5970" y="93"/>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2127814" y="889837"/>
              <a:ext cx="1754975" cy="98295"/>
            </a:xfrm>
            <a:custGeom>
              <a:avLst/>
              <a:gdLst/>
              <a:ahLst/>
              <a:cxnLst/>
              <a:rect l="l" t="t" r="r" b="b"/>
              <a:pathLst>
                <a:path w="5874" h="329" extrusionOk="0">
                  <a:moveTo>
                    <a:pt x="157" y="1"/>
                  </a:moveTo>
                  <a:cubicBezTo>
                    <a:pt x="79" y="1"/>
                    <a:pt x="0" y="79"/>
                    <a:pt x="0" y="158"/>
                  </a:cubicBezTo>
                  <a:lnTo>
                    <a:pt x="0" y="176"/>
                  </a:lnTo>
                  <a:cubicBezTo>
                    <a:pt x="0" y="255"/>
                    <a:pt x="79" y="329"/>
                    <a:pt x="157" y="329"/>
                  </a:cubicBezTo>
                  <a:lnTo>
                    <a:pt x="5721" y="329"/>
                  </a:lnTo>
                  <a:cubicBezTo>
                    <a:pt x="5818" y="329"/>
                    <a:pt x="5873" y="255"/>
                    <a:pt x="5873" y="176"/>
                  </a:cubicBezTo>
                  <a:lnTo>
                    <a:pt x="5873" y="158"/>
                  </a:lnTo>
                  <a:cubicBezTo>
                    <a:pt x="5873" y="79"/>
                    <a:pt x="5818" y="1"/>
                    <a:pt x="5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2116760" y="878783"/>
              <a:ext cx="1783956" cy="121897"/>
            </a:xfrm>
            <a:custGeom>
              <a:avLst/>
              <a:gdLst/>
              <a:ahLst/>
              <a:cxnLst/>
              <a:rect l="l" t="t" r="r" b="b"/>
              <a:pathLst>
                <a:path w="5971" h="408" extrusionOk="0">
                  <a:moveTo>
                    <a:pt x="5758" y="79"/>
                  </a:moveTo>
                  <a:cubicBezTo>
                    <a:pt x="5832" y="79"/>
                    <a:pt x="5873" y="135"/>
                    <a:pt x="5873" y="195"/>
                  </a:cubicBezTo>
                  <a:lnTo>
                    <a:pt x="5873" y="213"/>
                  </a:lnTo>
                  <a:cubicBezTo>
                    <a:pt x="5873" y="269"/>
                    <a:pt x="5832" y="310"/>
                    <a:pt x="5758" y="310"/>
                  </a:cubicBezTo>
                  <a:lnTo>
                    <a:pt x="194" y="310"/>
                  </a:lnTo>
                  <a:cubicBezTo>
                    <a:pt x="134" y="310"/>
                    <a:pt x="79" y="269"/>
                    <a:pt x="79" y="213"/>
                  </a:cubicBezTo>
                  <a:lnTo>
                    <a:pt x="79" y="195"/>
                  </a:lnTo>
                  <a:cubicBezTo>
                    <a:pt x="79" y="135"/>
                    <a:pt x="134" y="79"/>
                    <a:pt x="194" y="79"/>
                  </a:cubicBezTo>
                  <a:close/>
                  <a:moveTo>
                    <a:pt x="194" y="1"/>
                  </a:moveTo>
                  <a:cubicBezTo>
                    <a:pt x="79" y="1"/>
                    <a:pt x="0" y="79"/>
                    <a:pt x="0" y="195"/>
                  </a:cubicBezTo>
                  <a:lnTo>
                    <a:pt x="0" y="213"/>
                  </a:lnTo>
                  <a:cubicBezTo>
                    <a:pt x="0" y="310"/>
                    <a:pt x="79" y="407"/>
                    <a:pt x="194" y="407"/>
                  </a:cubicBezTo>
                  <a:lnTo>
                    <a:pt x="5758" y="407"/>
                  </a:lnTo>
                  <a:cubicBezTo>
                    <a:pt x="5873" y="407"/>
                    <a:pt x="5970" y="310"/>
                    <a:pt x="5970" y="213"/>
                  </a:cubicBezTo>
                  <a:lnTo>
                    <a:pt x="5970" y="195"/>
                  </a:lnTo>
                  <a:cubicBezTo>
                    <a:pt x="5970" y="79"/>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2127814" y="1494545"/>
              <a:ext cx="1754975" cy="98295"/>
            </a:xfrm>
            <a:custGeom>
              <a:avLst/>
              <a:gdLst/>
              <a:ahLst/>
              <a:cxnLst/>
              <a:rect l="l" t="t" r="r" b="b"/>
              <a:pathLst>
                <a:path w="5874" h="329" extrusionOk="0">
                  <a:moveTo>
                    <a:pt x="157" y="1"/>
                  </a:moveTo>
                  <a:cubicBezTo>
                    <a:pt x="79" y="1"/>
                    <a:pt x="0" y="56"/>
                    <a:pt x="0" y="153"/>
                  </a:cubicBezTo>
                  <a:cubicBezTo>
                    <a:pt x="0" y="250"/>
                    <a:pt x="79" y="329"/>
                    <a:pt x="157" y="329"/>
                  </a:cubicBezTo>
                  <a:lnTo>
                    <a:pt x="5721" y="329"/>
                  </a:lnTo>
                  <a:cubicBezTo>
                    <a:pt x="5818" y="329"/>
                    <a:pt x="5873" y="250"/>
                    <a:pt x="5873" y="153"/>
                  </a:cubicBezTo>
                  <a:cubicBezTo>
                    <a:pt x="5873" y="56"/>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2116760" y="1476619"/>
              <a:ext cx="1783956" cy="127275"/>
            </a:xfrm>
            <a:custGeom>
              <a:avLst/>
              <a:gdLst/>
              <a:ahLst/>
              <a:cxnLst/>
              <a:rect l="l" t="t" r="r" b="b"/>
              <a:pathLst>
                <a:path w="5971" h="426" extrusionOk="0">
                  <a:moveTo>
                    <a:pt x="5758" y="98"/>
                  </a:moveTo>
                  <a:cubicBezTo>
                    <a:pt x="5832" y="98"/>
                    <a:pt x="5873" y="158"/>
                    <a:pt x="5873" y="213"/>
                  </a:cubicBezTo>
                  <a:cubicBezTo>
                    <a:pt x="5873" y="292"/>
                    <a:pt x="5832" y="329"/>
                    <a:pt x="5758" y="329"/>
                  </a:cubicBezTo>
                  <a:lnTo>
                    <a:pt x="194" y="329"/>
                  </a:lnTo>
                  <a:cubicBezTo>
                    <a:pt x="134" y="329"/>
                    <a:pt x="79" y="292"/>
                    <a:pt x="79" y="213"/>
                  </a:cubicBezTo>
                  <a:cubicBezTo>
                    <a:pt x="79" y="158"/>
                    <a:pt x="134" y="98"/>
                    <a:pt x="194" y="98"/>
                  </a:cubicBezTo>
                  <a:close/>
                  <a:moveTo>
                    <a:pt x="194" y="1"/>
                  </a:moveTo>
                  <a:cubicBezTo>
                    <a:pt x="79" y="1"/>
                    <a:pt x="0" y="98"/>
                    <a:pt x="0" y="213"/>
                  </a:cubicBezTo>
                  <a:cubicBezTo>
                    <a:pt x="0" y="329"/>
                    <a:pt x="79" y="426"/>
                    <a:pt x="194" y="426"/>
                  </a:cubicBezTo>
                  <a:lnTo>
                    <a:pt x="5758" y="426"/>
                  </a:lnTo>
                  <a:cubicBezTo>
                    <a:pt x="5873" y="426"/>
                    <a:pt x="5970" y="329"/>
                    <a:pt x="5970" y="213"/>
                  </a:cubicBezTo>
                  <a:cubicBezTo>
                    <a:pt x="5970" y="98"/>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2127814" y="2126740"/>
              <a:ext cx="1754975" cy="92917"/>
            </a:xfrm>
            <a:custGeom>
              <a:avLst/>
              <a:gdLst/>
              <a:ahLst/>
              <a:cxnLst/>
              <a:rect l="l" t="t" r="r" b="b"/>
              <a:pathLst>
                <a:path w="5874" h="311" extrusionOk="0">
                  <a:moveTo>
                    <a:pt x="157" y="1"/>
                  </a:moveTo>
                  <a:cubicBezTo>
                    <a:pt x="79" y="1"/>
                    <a:pt x="0" y="61"/>
                    <a:pt x="0" y="158"/>
                  </a:cubicBezTo>
                  <a:cubicBezTo>
                    <a:pt x="0" y="250"/>
                    <a:pt x="79" y="310"/>
                    <a:pt x="157" y="310"/>
                  </a:cubicBezTo>
                  <a:lnTo>
                    <a:pt x="5721" y="310"/>
                  </a:lnTo>
                  <a:cubicBezTo>
                    <a:pt x="5818" y="310"/>
                    <a:pt x="5873" y="250"/>
                    <a:pt x="5873" y="158"/>
                  </a:cubicBezTo>
                  <a:cubicBezTo>
                    <a:pt x="5873" y="61"/>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2116760" y="2110308"/>
              <a:ext cx="1783956" cy="125781"/>
            </a:xfrm>
            <a:custGeom>
              <a:avLst/>
              <a:gdLst/>
              <a:ahLst/>
              <a:cxnLst/>
              <a:rect l="l" t="t" r="r" b="b"/>
              <a:pathLst>
                <a:path w="5971" h="421" extrusionOk="0">
                  <a:moveTo>
                    <a:pt x="5758" y="97"/>
                  </a:moveTo>
                  <a:cubicBezTo>
                    <a:pt x="5832" y="97"/>
                    <a:pt x="5873" y="134"/>
                    <a:pt x="5873" y="213"/>
                  </a:cubicBezTo>
                  <a:cubicBezTo>
                    <a:pt x="5873" y="268"/>
                    <a:pt x="5832" y="328"/>
                    <a:pt x="5758" y="328"/>
                  </a:cubicBezTo>
                  <a:lnTo>
                    <a:pt x="194" y="328"/>
                  </a:lnTo>
                  <a:cubicBezTo>
                    <a:pt x="134" y="328"/>
                    <a:pt x="79" y="268"/>
                    <a:pt x="79" y="213"/>
                  </a:cubicBezTo>
                  <a:cubicBezTo>
                    <a:pt x="79" y="134"/>
                    <a:pt x="134" y="97"/>
                    <a:pt x="194" y="97"/>
                  </a:cubicBezTo>
                  <a:close/>
                  <a:moveTo>
                    <a:pt x="194" y="0"/>
                  </a:moveTo>
                  <a:cubicBezTo>
                    <a:pt x="79" y="0"/>
                    <a:pt x="0" y="97"/>
                    <a:pt x="0" y="213"/>
                  </a:cubicBezTo>
                  <a:cubicBezTo>
                    <a:pt x="0" y="328"/>
                    <a:pt x="79" y="421"/>
                    <a:pt x="194" y="421"/>
                  </a:cubicBezTo>
                  <a:lnTo>
                    <a:pt x="5758" y="421"/>
                  </a:lnTo>
                  <a:cubicBezTo>
                    <a:pt x="5873" y="421"/>
                    <a:pt x="5970" y="328"/>
                    <a:pt x="5970" y="213"/>
                  </a:cubicBez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2127814" y="1045795"/>
              <a:ext cx="875396" cy="98295"/>
            </a:xfrm>
            <a:custGeom>
              <a:avLst/>
              <a:gdLst/>
              <a:ahLst/>
              <a:cxnLst/>
              <a:rect l="l" t="t" r="r" b="b"/>
              <a:pathLst>
                <a:path w="2930" h="329" extrusionOk="0">
                  <a:moveTo>
                    <a:pt x="157" y="1"/>
                  </a:moveTo>
                  <a:cubicBezTo>
                    <a:pt x="79" y="1"/>
                    <a:pt x="0" y="56"/>
                    <a:pt x="0" y="153"/>
                  </a:cubicBezTo>
                  <a:cubicBezTo>
                    <a:pt x="0" y="250"/>
                    <a:pt x="79" y="329"/>
                    <a:pt x="157" y="329"/>
                  </a:cubicBezTo>
                  <a:lnTo>
                    <a:pt x="2754" y="329"/>
                  </a:lnTo>
                  <a:cubicBezTo>
                    <a:pt x="2851" y="329"/>
                    <a:pt x="2930" y="250"/>
                    <a:pt x="2930" y="153"/>
                  </a:cubicBezTo>
                  <a:cubicBezTo>
                    <a:pt x="2930" y="56"/>
                    <a:pt x="2851" y="1"/>
                    <a:pt x="2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2116760" y="1034740"/>
              <a:ext cx="897505" cy="120403"/>
            </a:xfrm>
            <a:custGeom>
              <a:avLst/>
              <a:gdLst/>
              <a:ahLst/>
              <a:cxnLst/>
              <a:rect l="l" t="t" r="r" b="b"/>
              <a:pathLst>
                <a:path w="3004" h="403" extrusionOk="0">
                  <a:moveTo>
                    <a:pt x="2791" y="75"/>
                  </a:moveTo>
                  <a:cubicBezTo>
                    <a:pt x="2870" y="75"/>
                    <a:pt x="2907" y="135"/>
                    <a:pt x="2907" y="190"/>
                  </a:cubicBezTo>
                  <a:cubicBezTo>
                    <a:pt x="2907" y="269"/>
                    <a:pt x="2870" y="306"/>
                    <a:pt x="2791" y="306"/>
                  </a:cubicBezTo>
                  <a:lnTo>
                    <a:pt x="194" y="306"/>
                  </a:lnTo>
                  <a:cubicBezTo>
                    <a:pt x="134" y="306"/>
                    <a:pt x="79" y="269"/>
                    <a:pt x="79" y="190"/>
                  </a:cubicBezTo>
                  <a:cubicBezTo>
                    <a:pt x="79" y="135"/>
                    <a:pt x="134" y="75"/>
                    <a:pt x="194" y="75"/>
                  </a:cubicBezTo>
                  <a:close/>
                  <a:moveTo>
                    <a:pt x="194" y="1"/>
                  </a:moveTo>
                  <a:cubicBezTo>
                    <a:pt x="79" y="1"/>
                    <a:pt x="0" y="75"/>
                    <a:pt x="0" y="190"/>
                  </a:cubicBezTo>
                  <a:cubicBezTo>
                    <a:pt x="0" y="306"/>
                    <a:pt x="79" y="403"/>
                    <a:pt x="194" y="403"/>
                  </a:cubicBezTo>
                  <a:lnTo>
                    <a:pt x="2791" y="403"/>
                  </a:lnTo>
                  <a:cubicBezTo>
                    <a:pt x="2907" y="403"/>
                    <a:pt x="3004" y="306"/>
                    <a:pt x="3004" y="190"/>
                  </a:cubicBezTo>
                  <a:cubicBezTo>
                    <a:pt x="3004" y="75"/>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2127814" y="1649307"/>
              <a:ext cx="875396" cy="92618"/>
            </a:xfrm>
            <a:custGeom>
              <a:avLst/>
              <a:gdLst/>
              <a:ahLst/>
              <a:cxnLst/>
              <a:rect l="l" t="t" r="r" b="b"/>
              <a:pathLst>
                <a:path w="2930" h="310" extrusionOk="0">
                  <a:moveTo>
                    <a:pt x="157" y="0"/>
                  </a:moveTo>
                  <a:cubicBezTo>
                    <a:pt x="79" y="0"/>
                    <a:pt x="0" y="60"/>
                    <a:pt x="0" y="157"/>
                  </a:cubicBezTo>
                  <a:cubicBezTo>
                    <a:pt x="0" y="254"/>
                    <a:pt x="79" y="310"/>
                    <a:pt x="157" y="310"/>
                  </a:cubicBezTo>
                  <a:lnTo>
                    <a:pt x="2754" y="310"/>
                  </a:lnTo>
                  <a:cubicBezTo>
                    <a:pt x="2851" y="310"/>
                    <a:pt x="2930" y="254"/>
                    <a:pt x="2930" y="157"/>
                  </a:cubicBezTo>
                  <a:cubicBezTo>
                    <a:pt x="2930" y="60"/>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2116760" y="1632576"/>
              <a:ext cx="897505" cy="127275"/>
            </a:xfrm>
            <a:custGeom>
              <a:avLst/>
              <a:gdLst/>
              <a:ahLst/>
              <a:cxnLst/>
              <a:rect l="l" t="t" r="r" b="b"/>
              <a:pathLst>
                <a:path w="3004" h="426" extrusionOk="0">
                  <a:moveTo>
                    <a:pt x="2791" y="98"/>
                  </a:moveTo>
                  <a:cubicBezTo>
                    <a:pt x="2870" y="98"/>
                    <a:pt x="2907" y="135"/>
                    <a:pt x="2907" y="213"/>
                  </a:cubicBezTo>
                  <a:cubicBezTo>
                    <a:pt x="2907" y="269"/>
                    <a:pt x="2870" y="329"/>
                    <a:pt x="2791" y="329"/>
                  </a:cubicBezTo>
                  <a:lnTo>
                    <a:pt x="194" y="329"/>
                  </a:lnTo>
                  <a:cubicBezTo>
                    <a:pt x="134" y="329"/>
                    <a:pt x="79" y="269"/>
                    <a:pt x="79" y="213"/>
                  </a:cubicBezTo>
                  <a:cubicBezTo>
                    <a:pt x="79" y="135"/>
                    <a:pt x="134" y="98"/>
                    <a:pt x="194" y="98"/>
                  </a:cubicBezTo>
                  <a:close/>
                  <a:moveTo>
                    <a:pt x="194" y="1"/>
                  </a:moveTo>
                  <a:cubicBezTo>
                    <a:pt x="79" y="1"/>
                    <a:pt x="0" y="98"/>
                    <a:pt x="0" y="213"/>
                  </a:cubicBezTo>
                  <a:cubicBezTo>
                    <a:pt x="0" y="329"/>
                    <a:pt x="79" y="426"/>
                    <a:pt x="194" y="426"/>
                  </a:cubicBezTo>
                  <a:lnTo>
                    <a:pt x="2791" y="426"/>
                  </a:lnTo>
                  <a:cubicBezTo>
                    <a:pt x="2907" y="426"/>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2127814" y="2277319"/>
              <a:ext cx="875396" cy="96801"/>
            </a:xfrm>
            <a:custGeom>
              <a:avLst/>
              <a:gdLst/>
              <a:ahLst/>
              <a:cxnLst/>
              <a:rect l="l" t="t" r="r" b="b"/>
              <a:pathLst>
                <a:path w="2930" h="324" extrusionOk="0">
                  <a:moveTo>
                    <a:pt x="157" y="0"/>
                  </a:moveTo>
                  <a:cubicBezTo>
                    <a:pt x="79" y="0"/>
                    <a:pt x="0" y="74"/>
                    <a:pt x="0" y="171"/>
                  </a:cubicBezTo>
                  <a:cubicBezTo>
                    <a:pt x="0" y="250"/>
                    <a:pt x="79" y="324"/>
                    <a:pt x="157" y="324"/>
                  </a:cubicBezTo>
                  <a:lnTo>
                    <a:pt x="2754" y="324"/>
                  </a:lnTo>
                  <a:cubicBezTo>
                    <a:pt x="2851" y="324"/>
                    <a:pt x="2930" y="250"/>
                    <a:pt x="2930" y="171"/>
                  </a:cubicBezTo>
                  <a:cubicBezTo>
                    <a:pt x="2930" y="74"/>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2116760" y="2264771"/>
              <a:ext cx="897505" cy="121897"/>
            </a:xfrm>
            <a:custGeom>
              <a:avLst/>
              <a:gdLst/>
              <a:ahLst/>
              <a:cxnLst/>
              <a:rect l="l" t="t" r="r" b="b"/>
              <a:pathLst>
                <a:path w="3004" h="408" extrusionOk="0">
                  <a:moveTo>
                    <a:pt x="2791" y="98"/>
                  </a:moveTo>
                  <a:cubicBezTo>
                    <a:pt x="2870" y="98"/>
                    <a:pt x="2907" y="135"/>
                    <a:pt x="2907" y="213"/>
                  </a:cubicBezTo>
                  <a:cubicBezTo>
                    <a:pt x="2907" y="273"/>
                    <a:pt x="2870" y="329"/>
                    <a:pt x="2791" y="329"/>
                  </a:cubicBezTo>
                  <a:lnTo>
                    <a:pt x="194" y="329"/>
                  </a:lnTo>
                  <a:cubicBezTo>
                    <a:pt x="134" y="329"/>
                    <a:pt x="79" y="273"/>
                    <a:pt x="79" y="213"/>
                  </a:cubicBezTo>
                  <a:cubicBezTo>
                    <a:pt x="79" y="135"/>
                    <a:pt x="134" y="98"/>
                    <a:pt x="194" y="98"/>
                  </a:cubicBezTo>
                  <a:close/>
                  <a:moveTo>
                    <a:pt x="194" y="1"/>
                  </a:moveTo>
                  <a:cubicBezTo>
                    <a:pt x="79" y="1"/>
                    <a:pt x="0" y="98"/>
                    <a:pt x="0" y="213"/>
                  </a:cubicBezTo>
                  <a:cubicBezTo>
                    <a:pt x="0" y="329"/>
                    <a:pt x="79" y="407"/>
                    <a:pt x="194" y="407"/>
                  </a:cubicBezTo>
                  <a:lnTo>
                    <a:pt x="2791" y="407"/>
                  </a:lnTo>
                  <a:cubicBezTo>
                    <a:pt x="2907" y="407"/>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81250" y="281700"/>
            <a:ext cx="8581500" cy="4580100"/>
            <a:chOff x="281250" y="281700"/>
            <a:chExt cx="8581500" cy="4580100"/>
          </a:xfrm>
        </p:grpSpPr>
        <p:sp>
          <p:nvSpPr>
            <p:cNvPr id="21" name="Google Shape;21;p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3"/>
            <p:cNvGrpSpPr/>
            <p:nvPr/>
          </p:nvGrpSpPr>
          <p:grpSpPr>
            <a:xfrm>
              <a:off x="517475" y="382105"/>
              <a:ext cx="400500" cy="95700"/>
              <a:chOff x="517475" y="395577"/>
              <a:chExt cx="400500" cy="95700"/>
            </a:xfrm>
          </p:grpSpPr>
          <p:sp>
            <p:nvSpPr>
              <p:cNvPr id="23" name="Google Shape;23;p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8" name="Google Shape;28;p3"/>
          <p:cNvSpPr txBox="1">
            <a:spLocks noGrp="1"/>
          </p:cNvSpPr>
          <p:nvPr>
            <p:ph type="title"/>
          </p:nvPr>
        </p:nvSpPr>
        <p:spPr>
          <a:xfrm>
            <a:off x="720000" y="2150850"/>
            <a:ext cx="47409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20000" y="1249000"/>
            <a:ext cx="17025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720000" y="3024005"/>
            <a:ext cx="47409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grpSp>
        <p:nvGrpSpPr>
          <p:cNvPr id="32" name="Google Shape;32;p4"/>
          <p:cNvGrpSpPr/>
          <p:nvPr/>
        </p:nvGrpSpPr>
        <p:grpSpPr>
          <a:xfrm>
            <a:off x="281250" y="281700"/>
            <a:ext cx="8581500" cy="4580100"/>
            <a:chOff x="281250" y="281700"/>
            <a:chExt cx="8581500" cy="4580100"/>
          </a:xfrm>
        </p:grpSpPr>
        <p:sp>
          <p:nvSpPr>
            <p:cNvPr id="33" name="Google Shape;33;p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4"/>
            <p:cNvGrpSpPr/>
            <p:nvPr/>
          </p:nvGrpSpPr>
          <p:grpSpPr>
            <a:xfrm>
              <a:off x="517475" y="382105"/>
              <a:ext cx="400500" cy="95700"/>
              <a:chOff x="517475" y="395577"/>
              <a:chExt cx="400500" cy="95700"/>
            </a:xfrm>
          </p:grpSpPr>
          <p:sp>
            <p:nvSpPr>
              <p:cNvPr id="35" name="Google Shape;35;p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40" name="Google Shape;40;p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 name="Google Shape;41;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50">
                <a:solidFill>
                  <a:srgbClr val="434343"/>
                </a:solidFill>
              </a:defRPr>
            </a:lvl1pPr>
            <a:lvl2pPr marL="914400" lvl="1" indent="-317500" rtl="0">
              <a:lnSpc>
                <a:spcPct val="100000"/>
              </a:lnSpc>
              <a:spcBef>
                <a:spcPts val="0"/>
              </a:spcBef>
              <a:spcAft>
                <a:spcPts val="0"/>
              </a:spcAft>
              <a:buSzPts val="1400"/>
              <a:buFont typeface="Nunito Light"/>
              <a:buChar char="○"/>
              <a:defRPr>
                <a:solidFill>
                  <a:srgbClr val="434343"/>
                </a:solidFill>
              </a:defRPr>
            </a:lvl2pPr>
            <a:lvl3pPr marL="1371600" lvl="2" indent="-317500" rtl="0">
              <a:lnSpc>
                <a:spcPct val="100000"/>
              </a:lnSpc>
              <a:spcBef>
                <a:spcPts val="0"/>
              </a:spcBef>
              <a:spcAft>
                <a:spcPts val="0"/>
              </a:spcAft>
              <a:buSzPts val="1400"/>
              <a:buFont typeface="Nunito Light"/>
              <a:buChar char="■"/>
              <a:defRPr>
                <a:solidFill>
                  <a:srgbClr val="434343"/>
                </a:solidFill>
              </a:defRPr>
            </a:lvl3pPr>
            <a:lvl4pPr marL="1828800" lvl="3" indent="-317500" rtl="0">
              <a:lnSpc>
                <a:spcPct val="100000"/>
              </a:lnSpc>
              <a:spcBef>
                <a:spcPts val="0"/>
              </a:spcBef>
              <a:spcAft>
                <a:spcPts val="0"/>
              </a:spcAft>
              <a:buSzPts val="1400"/>
              <a:buFont typeface="Nunito Light"/>
              <a:buChar char="●"/>
              <a:defRPr>
                <a:solidFill>
                  <a:srgbClr val="434343"/>
                </a:solidFill>
              </a:defRPr>
            </a:lvl4pPr>
            <a:lvl5pPr marL="2286000" lvl="4" indent="-317500" rtl="0">
              <a:lnSpc>
                <a:spcPct val="100000"/>
              </a:lnSpc>
              <a:spcBef>
                <a:spcPts val="0"/>
              </a:spcBef>
              <a:spcAft>
                <a:spcPts val="0"/>
              </a:spcAft>
              <a:buSzPts val="1400"/>
              <a:buFont typeface="Nunito Light"/>
              <a:buChar char="○"/>
              <a:defRPr>
                <a:solidFill>
                  <a:srgbClr val="434343"/>
                </a:solidFill>
              </a:defRPr>
            </a:lvl5pPr>
            <a:lvl6pPr marL="2743200" lvl="5" indent="-317500" rtl="0">
              <a:lnSpc>
                <a:spcPct val="100000"/>
              </a:lnSpc>
              <a:spcBef>
                <a:spcPts val="0"/>
              </a:spcBef>
              <a:spcAft>
                <a:spcPts val="0"/>
              </a:spcAft>
              <a:buSzPts val="1400"/>
              <a:buFont typeface="Nunito Light"/>
              <a:buChar char="■"/>
              <a:defRPr>
                <a:solidFill>
                  <a:srgbClr val="434343"/>
                </a:solidFill>
              </a:defRPr>
            </a:lvl6pPr>
            <a:lvl7pPr marL="3200400" lvl="6" indent="-317500" rtl="0">
              <a:lnSpc>
                <a:spcPct val="100000"/>
              </a:lnSpc>
              <a:spcBef>
                <a:spcPts val="0"/>
              </a:spcBef>
              <a:spcAft>
                <a:spcPts val="0"/>
              </a:spcAft>
              <a:buSzPts val="1400"/>
              <a:buFont typeface="Nunito Light"/>
              <a:buChar char="●"/>
              <a:defRPr>
                <a:solidFill>
                  <a:srgbClr val="434343"/>
                </a:solidFill>
              </a:defRPr>
            </a:lvl7pPr>
            <a:lvl8pPr marL="3657600" lvl="7" indent="-317500" rtl="0">
              <a:lnSpc>
                <a:spcPct val="100000"/>
              </a:lnSpc>
              <a:spcBef>
                <a:spcPts val="0"/>
              </a:spcBef>
              <a:spcAft>
                <a:spcPts val="0"/>
              </a:spcAft>
              <a:buSzPts val="1400"/>
              <a:buFont typeface="Nunito Light"/>
              <a:buChar char="○"/>
              <a:defRPr>
                <a:solidFill>
                  <a:srgbClr val="434343"/>
                </a:solidFill>
              </a:defRPr>
            </a:lvl8pPr>
            <a:lvl9pPr marL="4114800" lvl="8" indent="-317500" rtl="0">
              <a:lnSpc>
                <a:spcPct val="100000"/>
              </a:lnSpc>
              <a:spcBef>
                <a:spcPts val="0"/>
              </a:spcBef>
              <a:spcAft>
                <a:spcPts val="0"/>
              </a:spcAft>
              <a:buSzPts val="1400"/>
              <a:buFont typeface="Nunito Light"/>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grpSp>
        <p:nvGrpSpPr>
          <p:cNvPr id="43" name="Google Shape;43;p5"/>
          <p:cNvGrpSpPr/>
          <p:nvPr/>
        </p:nvGrpSpPr>
        <p:grpSpPr>
          <a:xfrm>
            <a:off x="281250" y="281700"/>
            <a:ext cx="8581500" cy="4580100"/>
            <a:chOff x="281250" y="281700"/>
            <a:chExt cx="8581500" cy="4580100"/>
          </a:xfrm>
        </p:grpSpPr>
        <p:sp>
          <p:nvSpPr>
            <p:cNvPr id="44" name="Google Shape;44;p5"/>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5"/>
            <p:cNvGrpSpPr/>
            <p:nvPr/>
          </p:nvGrpSpPr>
          <p:grpSpPr>
            <a:xfrm>
              <a:off x="517475" y="382105"/>
              <a:ext cx="400500" cy="95700"/>
              <a:chOff x="517475" y="395577"/>
              <a:chExt cx="400500" cy="95700"/>
            </a:xfrm>
          </p:grpSpPr>
          <p:sp>
            <p:nvSpPr>
              <p:cNvPr id="46" name="Google Shape;46;p5"/>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5"/>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51" name="Google Shape;51;p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5"/>
          <p:cNvSpPr txBox="1">
            <a:spLocks noGrp="1"/>
          </p:cNvSpPr>
          <p:nvPr>
            <p:ph type="subTitle" idx="1"/>
          </p:nvPr>
        </p:nvSpPr>
        <p:spPr>
          <a:xfrm>
            <a:off x="4780709" y="2614160"/>
            <a:ext cx="28530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5"/>
          <p:cNvSpPr txBox="1">
            <a:spLocks noGrp="1"/>
          </p:cNvSpPr>
          <p:nvPr>
            <p:ph type="subTitle" idx="2"/>
          </p:nvPr>
        </p:nvSpPr>
        <p:spPr>
          <a:xfrm>
            <a:off x="1510291" y="2614160"/>
            <a:ext cx="28530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5"/>
          <p:cNvSpPr txBox="1">
            <a:spLocks noGrp="1"/>
          </p:cNvSpPr>
          <p:nvPr>
            <p:ph type="subTitle" idx="3"/>
          </p:nvPr>
        </p:nvSpPr>
        <p:spPr>
          <a:xfrm>
            <a:off x="4780709" y="2276750"/>
            <a:ext cx="28530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5"/>
          <p:cNvSpPr txBox="1">
            <a:spLocks noGrp="1"/>
          </p:cNvSpPr>
          <p:nvPr>
            <p:ph type="subTitle" idx="4"/>
          </p:nvPr>
        </p:nvSpPr>
        <p:spPr>
          <a:xfrm>
            <a:off x="1510291" y="2276750"/>
            <a:ext cx="28530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281250" y="281700"/>
            <a:ext cx="8581500" cy="4580100"/>
            <a:chOff x="281250" y="281700"/>
            <a:chExt cx="8581500" cy="4580100"/>
          </a:xfrm>
        </p:grpSpPr>
        <p:sp>
          <p:nvSpPr>
            <p:cNvPr id="58" name="Google Shape;58;p6"/>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517475" y="382105"/>
              <a:ext cx="400500" cy="95700"/>
              <a:chOff x="517475" y="395577"/>
              <a:chExt cx="400500" cy="95700"/>
            </a:xfrm>
          </p:grpSpPr>
          <p:sp>
            <p:nvSpPr>
              <p:cNvPr id="60" name="Google Shape;60;p6"/>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6"/>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6"/>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65" name="Google Shape;65;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281250" y="281700"/>
            <a:ext cx="8581500" cy="4580100"/>
            <a:chOff x="281250" y="281700"/>
            <a:chExt cx="8581500" cy="4580100"/>
          </a:xfrm>
        </p:grpSpPr>
        <p:sp>
          <p:nvSpPr>
            <p:cNvPr id="68" name="Google Shape;68;p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517475" y="382105"/>
              <a:ext cx="400500" cy="95700"/>
              <a:chOff x="517475" y="395577"/>
              <a:chExt cx="400500" cy="95700"/>
            </a:xfrm>
          </p:grpSpPr>
          <p:sp>
            <p:nvSpPr>
              <p:cNvPr id="70" name="Google Shape;70;p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75" name="Google Shape;75;p7"/>
          <p:cNvSpPr txBox="1">
            <a:spLocks noGrp="1"/>
          </p:cNvSpPr>
          <p:nvPr>
            <p:ph type="subTitle" idx="1"/>
          </p:nvPr>
        </p:nvSpPr>
        <p:spPr>
          <a:xfrm>
            <a:off x="719975" y="1263375"/>
            <a:ext cx="7704000" cy="40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76" name="Google Shape;76;p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4"/>
        <p:cNvGrpSpPr/>
        <p:nvPr/>
      </p:nvGrpSpPr>
      <p:grpSpPr>
        <a:xfrm>
          <a:off x="0" y="0"/>
          <a:ext cx="0" cy="0"/>
          <a:chOff x="0" y="0"/>
          <a:chExt cx="0" cy="0"/>
        </a:xfrm>
      </p:grpSpPr>
      <p:grpSp>
        <p:nvGrpSpPr>
          <p:cNvPr id="115" name="Google Shape;115;p13"/>
          <p:cNvGrpSpPr/>
          <p:nvPr/>
        </p:nvGrpSpPr>
        <p:grpSpPr>
          <a:xfrm>
            <a:off x="281250" y="281700"/>
            <a:ext cx="8581500" cy="4580100"/>
            <a:chOff x="281250" y="281700"/>
            <a:chExt cx="8581500" cy="4580100"/>
          </a:xfrm>
        </p:grpSpPr>
        <p:sp>
          <p:nvSpPr>
            <p:cNvPr id="116" name="Google Shape;116;p1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3"/>
            <p:cNvGrpSpPr/>
            <p:nvPr/>
          </p:nvGrpSpPr>
          <p:grpSpPr>
            <a:xfrm>
              <a:off x="517475" y="382105"/>
              <a:ext cx="400500" cy="95700"/>
              <a:chOff x="517475" y="395577"/>
              <a:chExt cx="400500" cy="95700"/>
            </a:xfrm>
          </p:grpSpPr>
          <p:sp>
            <p:nvSpPr>
              <p:cNvPr id="118" name="Google Shape;118;p1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23" name="Google Shape;123;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4" name="Google Shape;124;p13"/>
          <p:cNvSpPr txBox="1">
            <a:spLocks noGrp="1"/>
          </p:cNvSpPr>
          <p:nvPr>
            <p:ph type="subTitle" idx="1"/>
          </p:nvPr>
        </p:nvSpPr>
        <p:spPr>
          <a:xfrm>
            <a:off x="1276777"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3"/>
          <p:cNvSpPr txBox="1">
            <a:spLocks noGrp="1"/>
          </p:cNvSpPr>
          <p:nvPr>
            <p:ph type="subTitle" idx="2"/>
          </p:nvPr>
        </p:nvSpPr>
        <p:spPr>
          <a:xfrm>
            <a:off x="4947925"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subTitle" idx="3"/>
          </p:nvPr>
        </p:nvSpPr>
        <p:spPr>
          <a:xfrm>
            <a:off x="1276777"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4"/>
          </p:nvPr>
        </p:nvSpPr>
        <p:spPr>
          <a:xfrm>
            <a:off x="4947925"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5" hasCustomPrompt="1"/>
          </p:nvPr>
        </p:nvSpPr>
        <p:spPr>
          <a:xfrm>
            <a:off x="127677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6" hasCustomPrompt="1"/>
          </p:nvPr>
        </p:nvSpPr>
        <p:spPr>
          <a:xfrm>
            <a:off x="127677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7" hasCustomPrompt="1"/>
          </p:nvPr>
        </p:nvSpPr>
        <p:spPr>
          <a:xfrm>
            <a:off x="494792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8" hasCustomPrompt="1"/>
          </p:nvPr>
        </p:nvSpPr>
        <p:spPr>
          <a:xfrm>
            <a:off x="494792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3"/>
          <p:cNvSpPr txBox="1">
            <a:spLocks noGrp="1"/>
          </p:cNvSpPr>
          <p:nvPr>
            <p:ph type="subTitle" idx="13"/>
          </p:nvPr>
        </p:nvSpPr>
        <p:spPr>
          <a:xfrm>
            <a:off x="4947926"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13"/>
          <p:cNvSpPr txBox="1">
            <a:spLocks noGrp="1"/>
          </p:cNvSpPr>
          <p:nvPr>
            <p:ph type="subTitle" idx="14"/>
          </p:nvPr>
        </p:nvSpPr>
        <p:spPr>
          <a:xfrm>
            <a:off x="1276775"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13"/>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36"/>
        <p:cNvGrpSpPr/>
        <p:nvPr/>
      </p:nvGrpSpPr>
      <p:grpSpPr>
        <a:xfrm>
          <a:off x="0" y="0"/>
          <a:ext cx="0" cy="0"/>
          <a:chOff x="0" y="0"/>
          <a:chExt cx="0" cy="0"/>
        </a:xfrm>
      </p:grpSpPr>
      <p:grpSp>
        <p:nvGrpSpPr>
          <p:cNvPr id="137" name="Google Shape;137;p14"/>
          <p:cNvGrpSpPr/>
          <p:nvPr/>
        </p:nvGrpSpPr>
        <p:grpSpPr>
          <a:xfrm>
            <a:off x="281250" y="281700"/>
            <a:ext cx="8581500" cy="4580100"/>
            <a:chOff x="281250" y="281700"/>
            <a:chExt cx="8581500" cy="4580100"/>
          </a:xfrm>
        </p:grpSpPr>
        <p:sp>
          <p:nvSpPr>
            <p:cNvPr id="138" name="Google Shape;138;p1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4"/>
            <p:cNvGrpSpPr/>
            <p:nvPr/>
          </p:nvGrpSpPr>
          <p:grpSpPr>
            <a:xfrm>
              <a:off x="517475" y="382105"/>
              <a:ext cx="400500" cy="95700"/>
              <a:chOff x="517475" y="395577"/>
              <a:chExt cx="400500" cy="95700"/>
            </a:xfrm>
          </p:grpSpPr>
          <p:sp>
            <p:nvSpPr>
              <p:cNvPr id="140" name="Google Shape;140;p1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44;p1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45" name="Google Shape;145;p14"/>
          <p:cNvSpPr txBox="1">
            <a:spLocks noGrp="1"/>
          </p:cNvSpPr>
          <p:nvPr>
            <p:ph type="title"/>
          </p:nvPr>
        </p:nvSpPr>
        <p:spPr>
          <a:xfrm>
            <a:off x="3845122" y="3619117"/>
            <a:ext cx="45858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6" name="Google Shape;146;p14"/>
          <p:cNvSpPr txBox="1">
            <a:spLocks noGrp="1"/>
          </p:cNvSpPr>
          <p:nvPr>
            <p:ph type="subTitle" idx="1"/>
          </p:nvPr>
        </p:nvSpPr>
        <p:spPr>
          <a:xfrm>
            <a:off x="3845075" y="916288"/>
            <a:ext cx="4585800" cy="2766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AEE2F4">
            <a:alpha val="3082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8" r:id="rId7"/>
    <p:sldLayoutId id="2147483659" r:id="rId8"/>
    <p:sldLayoutId id="2147483660" r:id="rId9"/>
    <p:sldLayoutId id="2147483661" r:id="rId10"/>
    <p:sldLayoutId id="2147483663" r:id="rId11"/>
    <p:sldLayoutId id="2147483666" r:id="rId12"/>
    <p:sldLayoutId id="2147483673"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3"/>
          <p:cNvSpPr txBox="1">
            <a:spLocks noGrp="1"/>
          </p:cNvSpPr>
          <p:nvPr>
            <p:ph type="ctrTitle"/>
          </p:nvPr>
        </p:nvSpPr>
        <p:spPr>
          <a:xfrm>
            <a:off x="4043014" y="1131171"/>
            <a:ext cx="4530600" cy="222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a:t>Kiểm thử Phầm mềm</a:t>
            </a:r>
          </a:p>
        </p:txBody>
      </p:sp>
      <p:sp>
        <p:nvSpPr>
          <p:cNvPr id="536" name="Google Shape;536;p33"/>
          <p:cNvSpPr txBox="1">
            <a:spLocks noGrp="1"/>
          </p:cNvSpPr>
          <p:nvPr>
            <p:ph type="subTitle" idx="1"/>
          </p:nvPr>
        </p:nvSpPr>
        <p:spPr>
          <a:xfrm>
            <a:off x="4043014" y="3597938"/>
            <a:ext cx="4530600" cy="7200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KIỂM THỬ PHẦN MỀM</a:t>
            </a:r>
          </a:p>
          <a:p>
            <a:pPr marL="0" lvl="0" indent="0" algn="l" rtl="0">
              <a:spcBef>
                <a:spcPts val="0"/>
              </a:spcBef>
              <a:spcAft>
                <a:spcPts val="0"/>
              </a:spcAft>
              <a:buNone/>
            </a:pPr>
            <a:r>
              <a:rPr lang="en" b="1"/>
              <a:t>Nhóm 4</a:t>
            </a:r>
            <a:endParaRPr b="1"/>
          </a:p>
        </p:txBody>
      </p:sp>
      <p:grpSp>
        <p:nvGrpSpPr>
          <p:cNvPr id="537" name="Google Shape;537;p33"/>
          <p:cNvGrpSpPr/>
          <p:nvPr/>
        </p:nvGrpSpPr>
        <p:grpSpPr>
          <a:xfrm>
            <a:off x="556725" y="779703"/>
            <a:ext cx="3208310" cy="3653947"/>
            <a:chOff x="556725" y="779703"/>
            <a:chExt cx="3208310" cy="3653947"/>
          </a:xfrm>
        </p:grpSpPr>
        <p:sp>
          <p:nvSpPr>
            <p:cNvPr id="538" name="Google Shape;538;p33"/>
            <p:cNvSpPr/>
            <p:nvPr/>
          </p:nvSpPr>
          <p:spPr>
            <a:xfrm>
              <a:off x="1745491"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1738337"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586532"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3578952"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681148"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3675782"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584317"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578952"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33"/>
            <p:cNvGrpSpPr/>
            <p:nvPr/>
          </p:nvGrpSpPr>
          <p:grpSpPr>
            <a:xfrm>
              <a:off x="556725" y="832334"/>
              <a:ext cx="3148535" cy="3601316"/>
              <a:chOff x="556725" y="832334"/>
              <a:chExt cx="3148535" cy="3601316"/>
            </a:xfrm>
          </p:grpSpPr>
          <p:sp>
            <p:nvSpPr>
              <p:cNvPr id="547" name="Google Shape;547;p33"/>
              <p:cNvSpPr/>
              <p:nvPr/>
            </p:nvSpPr>
            <p:spPr>
              <a:xfrm>
                <a:off x="556725" y="3838150"/>
                <a:ext cx="2424600" cy="5955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914763" y="3436131"/>
                <a:ext cx="371597" cy="620974"/>
              </a:xfrm>
              <a:custGeom>
                <a:avLst/>
                <a:gdLst/>
                <a:ahLst/>
                <a:cxnLst/>
                <a:rect l="l" t="t" r="r" b="b"/>
                <a:pathLst>
                  <a:path w="4363" h="7291" extrusionOk="0">
                    <a:moveTo>
                      <a:pt x="0" y="1"/>
                    </a:moveTo>
                    <a:lnTo>
                      <a:pt x="0" y="6332"/>
                    </a:lnTo>
                    <a:lnTo>
                      <a:pt x="4363" y="7290"/>
                    </a:lnTo>
                    <a:lnTo>
                      <a:pt x="4363" y="48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908972" y="3430765"/>
                <a:ext cx="383180" cy="631706"/>
              </a:xfrm>
              <a:custGeom>
                <a:avLst/>
                <a:gdLst/>
                <a:ahLst/>
                <a:cxnLst/>
                <a:rect l="l" t="t" r="r" b="b"/>
                <a:pathLst>
                  <a:path w="4499" h="7417" extrusionOk="0">
                    <a:moveTo>
                      <a:pt x="131" y="132"/>
                    </a:moveTo>
                    <a:lnTo>
                      <a:pt x="4389" y="608"/>
                    </a:lnTo>
                    <a:lnTo>
                      <a:pt x="4389" y="7285"/>
                    </a:lnTo>
                    <a:lnTo>
                      <a:pt x="131" y="6348"/>
                    </a:lnTo>
                    <a:lnTo>
                      <a:pt x="131" y="132"/>
                    </a:lnTo>
                    <a:close/>
                    <a:moveTo>
                      <a:pt x="0" y="1"/>
                    </a:moveTo>
                    <a:lnTo>
                      <a:pt x="0" y="64"/>
                    </a:lnTo>
                    <a:lnTo>
                      <a:pt x="0" y="6437"/>
                    </a:lnTo>
                    <a:lnTo>
                      <a:pt x="4499" y="7416"/>
                    </a:lnTo>
                    <a:lnTo>
                      <a:pt x="4499" y="504"/>
                    </a:lnTo>
                    <a:lnTo>
                      <a:pt x="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1286270" y="3335802"/>
                <a:ext cx="530013" cy="721305"/>
              </a:xfrm>
              <a:custGeom>
                <a:avLst/>
                <a:gdLst/>
                <a:ahLst/>
                <a:cxnLst/>
                <a:rect l="l" t="t" r="r" b="b"/>
                <a:pathLst>
                  <a:path w="6223" h="8469" extrusionOk="0">
                    <a:moveTo>
                      <a:pt x="6222" y="0"/>
                    </a:moveTo>
                    <a:lnTo>
                      <a:pt x="1" y="1661"/>
                    </a:lnTo>
                    <a:lnTo>
                      <a:pt x="22" y="8468"/>
                    </a:lnTo>
                    <a:lnTo>
                      <a:pt x="6222" y="6725"/>
                    </a:lnTo>
                    <a:lnTo>
                      <a:pt x="62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1282693" y="3328648"/>
                <a:ext cx="537167" cy="736039"/>
              </a:xfrm>
              <a:custGeom>
                <a:avLst/>
                <a:gdLst/>
                <a:ahLst/>
                <a:cxnLst/>
                <a:rect l="l" t="t" r="r" b="b"/>
                <a:pathLst>
                  <a:path w="6307" h="8642" extrusionOk="0">
                    <a:moveTo>
                      <a:pt x="6196" y="152"/>
                    </a:moveTo>
                    <a:lnTo>
                      <a:pt x="6196" y="6761"/>
                    </a:lnTo>
                    <a:lnTo>
                      <a:pt x="132" y="8484"/>
                    </a:lnTo>
                    <a:lnTo>
                      <a:pt x="111" y="1786"/>
                    </a:lnTo>
                    <a:lnTo>
                      <a:pt x="6196" y="152"/>
                    </a:lnTo>
                    <a:close/>
                    <a:moveTo>
                      <a:pt x="6306" y="1"/>
                    </a:moveTo>
                    <a:lnTo>
                      <a:pt x="1" y="1703"/>
                    </a:lnTo>
                    <a:lnTo>
                      <a:pt x="1" y="1745"/>
                    </a:lnTo>
                    <a:lnTo>
                      <a:pt x="1" y="8642"/>
                    </a:lnTo>
                    <a:lnTo>
                      <a:pt x="6306" y="6850"/>
                    </a:lnTo>
                    <a:lnTo>
                      <a:pt x="63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914763" y="3287597"/>
                <a:ext cx="901524" cy="189674"/>
              </a:xfrm>
              <a:custGeom>
                <a:avLst/>
                <a:gdLst/>
                <a:ahLst/>
                <a:cxnLst/>
                <a:rect l="l" t="t" r="r" b="b"/>
                <a:pathLst>
                  <a:path w="10585" h="2227" extrusionOk="0">
                    <a:moveTo>
                      <a:pt x="6656" y="1"/>
                    </a:moveTo>
                    <a:lnTo>
                      <a:pt x="0" y="1745"/>
                    </a:lnTo>
                    <a:lnTo>
                      <a:pt x="4363" y="2227"/>
                    </a:lnTo>
                    <a:lnTo>
                      <a:pt x="10584" y="566"/>
                    </a:lnTo>
                    <a:lnTo>
                      <a:pt x="6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912975" y="3281805"/>
                <a:ext cx="905102" cy="200831"/>
              </a:xfrm>
              <a:custGeom>
                <a:avLst/>
                <a:gdLst/>
                <a:ahLst/>
                <a:cxnLst/>
                <a:rect l="l" t="t" r="r" b="b"/>
                <a:pathLst>
                  <a:path w="10627" h="2358" extrusionOk="0">
                    <a:moveTo>
                      <a:pt x="6677" y="111"/>
                    </a:moveTo>
                    <a:lnTo>
                      <a:pt x="10322" y="634"/>
                    </a:lnTo>
                    <a:lnTo>
                      <a:pt x="4384" y="2253"/>
                    </a:lnTo>
                    <a:lnTo>
                      <a:pt x="325" y="1792"/>
                    </a:lnTo>
                    <a:lnTo>
                      <a:pt x="6677" y="111"/>
                    </a:lnTo>
                    <a:close/>
                    <a:moveTo>
                      <a:pt x="6657" y="1"/>
                    </a:moveTo>
                    <a:lnTo>
                      <a:pt x="0" y="1750"/>
                    </a:lnTo>
                    <a:lnTo>
                      <a:pt x="21" y="1860"/>
                    </a:lnTo>
                    <a:lnTo>
                      <a:pt x="4384" y="2357"/>
                    </a:lnTo>
                    <a:lnTo>
                      <a:pt x="10626" y="682"/>
                    </a:lnTo>
                    <a:lnTo>
                      <a:pt x="10605" y="572"/>
                    </a:lnTo>
                    <a:lnTo>
                      <a:pt x="665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1877257" y="4176077"/>
                <a:ext cx="585714" cy="105866"/>
              </a:xfrm>
              <a:custGeom>
                <a:avLst/>
                <a:gdLst/>
                <a:ahLst/>
                <a:cxnLst/>
                <a:rect l="l" t="t" r="r" b="b"/>
                <a:pathLst>
                  <a:path w="6877" h="1243" extrusionOk="0">
                    <a:moveTo>
                      <a:pt x="22" y="1"/>
                    </a:moveTo>
                    <a:lnTo>
                      <a:pt x="22" y="1"/>
                    </a:lnTo>
                    <a:cubicBezTo>
                      <a:pt x="22" y="1"/>
                      <a:pt x="1" y="394"/>
                      <a:pt x="131" y="524"/>
                    </a:cubicBezTo>
                    <a:cubicBezTo>
                      <a:pt x="262" y="655"/>
                      <a:pt x="1750" y="1111"/>
                      <a:pt x="1964" y="1111"/>
                    </a:cubicBezTo>
                    <a:cubicBezTo>
                      <a:pt x="2163" y="1111"/>
                      <a:pt x="2184" y="828"/>
                      <a:pt x="2294" y="828"/>
                    </a:cubicBezTo>
                    <a:cubicBezTo>
                      <a:pt x="2422" y="828"/>
                      <a:pt x="4253" y="1243"/>
                      <a:pt x="5192" y="1243"/>
                    </a:cubicBezTo>
                    <a:cubicBezTo>
                      <a:pt x="5215" y="1243"/>
                      <a:pt x="5237" y="1242"/>
                      <a:pt x="5258" y="1242"/>
                    </a:cubicBezTo>
                    <a:cubicBezTo>
                      <a:pt x="6201" y="1221"/>
                      <a:pt x="6484" y="938"/>
                      <a:pt x="6678" y="718"/>
                    </a:cubicBezTo>
                    <a:cubicBezTo>
                      <a:pt x="6856" y="524"/>
                      <a:pt x="6877" y="236"/>
                      <a:pt x="6877" y="236"/>
                    </a:cubicBezTo>
                    <a:lnTo>
                      <a:pt x="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873680" y="4170285"/>
                <a:ext cx="594657" cy="117364"/>
              </a:xfrm>
              <a:custGeom>
                <a:avLst/>
                <a:gdLst/>
                <a:ahLst/>
                <a:cxnLst/>
                <a:rect l="l" t="t" r="r" b="b"/>
                <a:pathLst>
                  <a:path w="6982" h="1378" extrusionOk="0">
                    <a:moveTo>
                      <a:pt x="132" y="111"/>
                    </a:moveTo>
                    <a:lnTo>
                      <a:pt x="6830" y="352"/>
                    </a:lnTo>
                    <a:cubicBezTo>
                      <a:pt x="6830" y="414"/>
                      <a:pt x="6830" y="592"/>
                      <a:pt x="6678" y="744"/>
                    </a:cubicBezTo>
                    <a:cubicBezTo>
                      <a:pt x="6589" y="854"/>
                      <a:pt x="6458" y="985"/>
                      <a:pt x="6264" y="1069"/>
                    </a:cubicBezTo>
                    <a:cubicBezTo>
                      <a:pt x="6065" y="1179"/>
                      <a:pt x="5761" y="1247"/>
                      <a:pt x="5300" y="1268"/>
                    </a:cubicBezTo>
                    <a:cubicBezTo>
                      <a:pt x="4845" y="1268"/>
                      <a:pt x="4148" y="1158"/>
                      <a:pt x="3536" y="1048"/>
                    </a:cubicBezTo>
                    <a:cubicBezTo>
                      <a:pt x="3232" y="1006"/>
                      <a:pt x="2944" y="938"/>
                      <a:pt x="2729" y="896"/>
                    </a:cubicBezTo>
                    <a:cubicBezTo>
                      <a:pt x="2640" y="896"/>
                      <a:pt x="2551" y="875"/>
                      <a:pt x="2488" y="854"/>
                    </a:cubicBezTo>
                    <a:cubicBezTo>
                      <a:pt x="2399" y="854"/>
                      <a:pt x="2378" y="828"/>
                      <a:pt x="2336" y="828"/>
                    </a:cubicBezTo>
                    <a:cubicBezTo>
                      <a:pt x="2289" y="828"/>
                      <a:pt x="2247" y="875"/>
                      <a:pt x="2226" y="896"/>
                    </a:cubicBezTo>
                    <a:cubicBezTo>
                      <a:pt x="2205" y="938"/>
                      <a:pt x="2184" y="959"/>
                      <a:pt x="2158" y="1006"/>
                    </a:cubicBezTo>
                    <a:cubicBezTo>
                      <a:pt x="2137" y="1027"/>
                      <a:pt x="2116" y="1069"/>
                      <a:pt x="2095" y="1090"/>
                    </a:cubicBezTo>
                    <a:cubicBezTo>
                      <a:pt x="2074" y="1116"/>
                      <a:pt x="2054" y="1116"/>
                      <a:pt x="2006" y="1116"/>
                    </a:cubicBezTo>
                    <a:lnTo>
                      <a:pt x="1875" y="1116"/>
                    </a:lnTo>
                    <a:cubicBezTo>
                      <a:pt x="1813" y="1090"/>
                      <a:pt x="1745" y="1069"/>
                      <a:pt x="1661" y="1048"/>
                    </a:cubicBezTo>
                    <a:cubicBezTo>
                      <a:pt x="1483" y="1006"/>
                      <a:pt x="1289" y="938"/>
                      <a:pt x="1069" y="875"/>
                    </a:cubicBezTo>
                    <a:cubicBezTo>
                      <a:pt x="875" y="807"/>
                      <a:pt x="676" y="744"/>
                      <a:pt x="503" y="697"/>
                    </a:cubicBezTo>
                    <a:cubicBezTo>
                      <a:pt x="435" y="655"/>
                      <a:pt x="352" y="634"/>
                      <a:pt x="304" y="613"/>
                    </a:cubicBezTo>
                    <a:cubicBezTo>
                      <a:pt x="263" y="592"/>
                      <a:pt x="221" y="566"/>
                      <a:pt x="221" y="545"/>
                    </a:cubicBezTo>
                    <a:cubicBezTo>
                      <a:pt x="173" y="503"/>
                      <a:pt x="132" y="393"/>
                      <a:pt x="132" y="263"/>
                    </a:cubicBezTo>
                    <a:lnTo>
                      <a:pt x="132" y="111"/>
                    </a:lnTo>
                    <a:close/>
                    <a:moveTo>
                      <a:pt x="22" y="1"/>
                    </a:moveTo>
                    <a:lnTo>
                      <a:pt x="22" y="43"/>
                    </a:lnTo>
                    <a:cubicBezTo>
                      <a:pt x="22" y="43"/>
                      <a:pt x="1" y="153"/>
                      <a:pt x="22" y="283"/>
                    </a:cubicBezTo>
                    <a:cubicBezTo>
                      <a:pt x="22" y="414"/>
                      <a:pt x="43" y="545"/>
                      <a:pt x="132" y="634"/>
                    </a:cubicBezTo>
                    <a:cubicBezTo>
                      <a:pt x="173" y="655"/>
                      <a:pt x="194" y="676"/>
                      <a:pt x="263" y="697"/>
                    </a:cubicBezTo>
                    <a:cubicBezTo>
                      <a:pt x="304" y="744"/>
                      <a:pt x="393" y="765"/>
                      <a:pt x="456" y="786"/>
                    </a:cubicBezTo>
                    <a:cubicBezTo>
                      <a:pt x="634" y="854"/>
                      <a:pt x="828" y="917"/>
                      <a:pt x="1048" y="985"/>
                    </a:cubicBezTo>
                    <a:cubicBezTo>
                      <a:pt x="1242" y="1048"/>
                      <a:pt x="1462" y="1116"/>
                      <a:pt x="1635" y="1158"/>
                    </a:cubicBezTo>
                    <a:cubicBezTo>
                      <a:pt x="1724" y="1179"/>
                      <a:pt x="1792" y="1200"/>
                      <a:pt x="1855" y="1221"/>
                    </a:cubicBezTo>
                    <a:cubicBezTo>
                      <a:pt x="1923" y="1221"/>
                      <a:pt x="1965" y="1247"/>
                      <a:pt x="2006" y="1247"/>
                    </a:cubicBezTo>
                    <a:cubicBezTo>
                      <a:pt x="2074" y="1221"/>
                      <a:pt x="2116" y="1200"/>
                      <a:pt x="2158" y="1179"/>
                    </a:cubicBezTo>
                    <a:cubicBezTo>
                      <a:pt x="2205" y="1137"/>
                      <a:pt x="2226" y="1090"/>
                      <a:pt x="2247" y="1069"/>
                    </a:cubicBezTo>
                    <a:cubicBezTo>
                      <a:pt x="2289" y="1027"/>
                      <a:pt x="2289" y="985"/>
                      <a:pt x="2315" y="959"/>
                    </a:cubicBezTo>
                    <a:lnTo>
                      <a:pt x="2336" y="938"/>
                    </a:lnTo>
                    <a:cubicBezTo>
                      <a:pt x="2336" y="938"/>
                      <a:pt x="2399" y="959"/>
                      <a:pt x="2467" y="959"/>
                    </a:cubicBezTo>
                    <a:cubicBezTo>
                      <a:pt x="2530" y="985"/>
                      <a:pt x="2619" y="1006"/>
                      <a:pt x="2708" y="1027"/>
                    </a:cubicBezTo>
                    <a:cubicBezTo>
                      <a:pt x="2923" y="1048"/>
                      <a:pt x="3206" y="1116"/>
                      <a:pt x="3515" y="1158"/>
                    </a:cubicBezTo>
                    <a:cubicBezTo>
                      <a:pt x="4122" y="1268"/>
                      <a:pt x="4845" y="1378"/>
                      <a:pt x="5300" y="1378"/>
                    </a:cubicBezTo>
                    <a:cubicBezTo>
                      <a:pt x="5782" y="1352"/>
                      <a:pt x="6086" y="1289"/>
                      <a:pt x="6306" y="1179"/>
                    </a:cubicBezTo>
                    <a:cubicBezTo>
                      <a:pt x="6547" y="1069"/>
                      <a:pt x="6657" y="938"/>
                      <a:pt x="6767" y="828"/>
                    </a:cubicBezTo>
                    <a:cubicBezTo>
                      <a:pt x="6961" y="592"/>
                      <a:pt x="6981" y="304"/>
                      <a:pt x="6981" y="304"/>
                    </a:cubicBezTo>
                    <a:lnTo>
                      <a:pt x="6981" y="242"/>
                    </a:lnTo>
                    <a:lnTo>
                      <a:pt x="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1860734" y="3956341"/>
                <a:ext cx="607603" cy="308571"/>
              </a:xfrm>
              <a:custGeom>
                <a:avLst/>
                <a:gdLst/>
                <a:ahLst/>
                <a:cxnLst/>
                <a:rect l="l" t="t" r="r" b="b"/>
                <a:pathLst>
                  <a:path w="7134" h="3623" extrusionOk="0">
                    <a:moveTo>
                      <a:pt x="1008" y="1"/>
                    </a:moveTo>
                    <a:cubicBezTo>
                      <a:pt x="811" y="1"/>
                      <a:pt x="562" y="52"/>
                      <a:pt x="373" y="266"/>
                    </a:cubicBezTo>
                    <a:cubicBezTo>
                      <a:pt x="1" y="680"/>
                      <a:pt x="153" y="2293"/>
                      <a:pt x="216" y="2555"/>
                    </a:cubicBezTo>
                    <a:cubicBezTo>
                      <a:pt x="281" y="2830"/>
                      <a:pt x="1816" y="3238"/>
                      <a:pt x="2201" y="3238"/>
                    </a:cubicBezTo>
                    <a:cubicBezTo>
                      <a:pt x="2219" y="3238"/>
                      <a:pt x="2235" y="3237"/>
                      <a:pt x="2247" y="3235"/>
                    </a:cubicBezTo>
                    <a:cubicBezTo>
                      <a:pt x="2370" y="3204"/>
                      <a:pt x="2444" y="3187"/>
                      <a:pt x="2515" y="3187"/>
                    </a:cubicBezTo>
                    <a:cubicBezTo>
                      <a:pt x="2596" y="3187"/>
                      <a:pt x="2673" y="3209"/>
                      <a:pt x="2813" y="3256"/>
                    </a:cubicBezTo>
                    <a:cubicBezTo>
                      <a:pt x="3042" y="3329"/>
                      <a:pt x="4567" y="3622"/>
                      <a:pt x="5575" y="3622"/>
                    </a:cubicBezTo>
                    <a:cubicBezTo>
                      <a:pt x="5721" y="3622"/>
                      <a:pt x="5857" y="3616"/>
                      <a:pt x="5976" y="3602"/>
                    </a:cubicBezTo>
                    <a:cubicBezTo>
                      <a:pt x="6919" y="3497"/>
                      <a:pt x="7023" y="2947"/>
                      <a:pt x="7071" y="2712"/>
                    </a:cubicBezTo>
                    <a:cubicBezTo>
                      <a:pt x="7133" y="2471"/>
                      <a:pt x="7133" y="1769"/>
                      <a:pt x="6830" y="1465"/>
                    </a:cubicBezTo>
                    <a:cubicBezTo>
                      <a:pt x="6547" y="1162"/>
                      <a:pt x="4887" y="659"/>
                      <a:pt x="4536" y="528"/>
                    </a:cubicBezTo>
                    <a:cubicBezTo>
                      <a:pt x="4190" y="376"/>
                      <a:pt x="4122" y="329"/>
                      <a:pt x="3709" y="135"/>
                    </a:cubicBezTo>
                    <a:cubicBezTo>
                      <a:pt x="3522" y="41"/>
                      <a:pt x="3010" y="16"/>
                      <a:pt x="2509" y="16"/>
                    </a:cubicBezTo>
                    <a:cubicBezTo>
                      <a:pt x="1954" y="16"/>
                      <a:pt x="1411" y="46"/>
                      <a:pt x="1331" y="46"/>
                    </a:cubicBezTo>
                    <a:cubicBezTo>
                      <a:pt x="1331" y="46"/>
                      <a:pt x="1193" y="1"/>
                      <a:pt x="1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1866100" y="3950891"/>
                <a:ext cx="606240" cy="319217"/>
              </a:xfrm>
              <a:custGeom>
                <a:avLst/>
                <a:gdLst/>
                <a:ahLst/>
                <a:cxnLst/>
                <a:rect l="l" t="t" r="r" b="b"/>
                <a:pathLst>
                  <a:path w="7118" h="3748" extrusionOk="0">
                    <a:moveTo>
                      <a:pt x="938" y="110"/>
                    </a:moveTo>
                    <a:cubicBezTo>
                      <a:pt x="1116" y="110"/>
                      <a:pt x="1247" y="178"/>
                      <a:pt x="1247" y="178"/>
                    </a:cubicBezTo>
                    <a:lnTo>
                      <a:pt x="1268" y="178"/>
                    </a:lnTo>
                    <a:cubicBezTo>
                      <a:pt x="1357" y="157"/>
                      <a:pt x="1834" y="131"/>
                      <a:pt x="2357" y="131"/>
                    </a:cubicBezTo>
                    <a:cubicBezTo>
                      <a:pt x="2619" y="131"/>
                      <a:pt x="2902" y="131"/>
                      <a:pt x="3122" y="157"/>
                    </a:cubicBezTo>
                    <a:cubicBezTo>
                      <a:pt x="3342" y="178"/>
                      <a:pt x="3536" y="199"/>
                      <a:pt x="3625" y="241"/>
                    </a:cubicBezTo>
                    <a:cubicBezTo>
                      <a:pt x="4017" y="440"/>
                      <a:pt x="4106" y="482"/>
                      <a:pt x="4452" y="634"/>
                    </a:cubicBezTo>
                    <a:cubicBezTo>
                      <a:pt x="4630" y="702"/>
                      <a:pt x="5128" y="875"/>
                      <a:pt x="5630" y="1047"/>
                    </a:cubicBezTo>
                    <a:cubicBezTo>
                      <a:pt x="5871" y="1137"/>
                      <a:pt x="6112" y="1246"/>
                      <a:pt x="6306" y="1336"/>
                    </a:cubicBezTo>
                    <a:cubicBezTo>
                      <a:pt x="6526" y="1419"/>
                      <a:pt x="6678" y="1508"/>
                      <a:pt x="6725" y="1571"/>
                    </a:cubicBezTo>
                    <a:cubicBezTo>
                      <a:pt x="6856" y="1702"/>
                      <a:pt x="6940" y="1943"/>
                      <a:pt x="6960" y="2184"/>
                    </a:cubicBezTo>
                    <a:cubicBezTo>
                      <a:pt x="7008" y="2425"/>
                      <a:pt x="6987" y="2645"/>
                      <a:pt x="6960" y="2749"/>
                    </a:cubicBezTo>
                    <a:cubicBezTo>
                      <a:pt x="6940" y="2880"/>
                      <a:pt x="6898" y="3058"/>
                      <a:pt x="6746" y="3231"/>
                    </a:cubicBezTo>
                    <a:cubicBezTo>
                      <a:pt x="6615" y="3404"/>
                      <a:pt x="6374" y="3561"/>
                      <a:pt x="5913" y="3624"/>
                    </a:cubicBezTo>
                    <a:cubicBezTo>
                      <a:pt x="5814" y="3633"/>
                      <a:pt x="5702" y="3637"/>
                      <a:pt x="5581" y="3637"/>
                    </a:cubicBezTo>
                    <a:cubicBezTo>
                      <a:pt x="5146" y="3637"/>
                      <a:pt x="4592" y="3584"/>
                      <a:pt x="4080" y="3514"/>
                    </a:cubicBezTo>
                    <a:cubicBezTo>
                      <a:pt x="3776" y="3472"/>
                      <a:pt x="3473" y="3404"/>
                      <a:pt x="3232" y="3362"/>
                    </a:cubicBezTo>
                    <a:cubicBezTo>
                      <a:pt x="2991" y="3320"/>
                      <a:pt x="2818" y="3273"/>
                      <a:pt x="2771" y="3252"/>
                    </a:cubicBezTo>
                    <a:cubicBezTo>
                      <a:pt x="2640" y="3210"/>
                      <a:pt x="2559" y="3195"/>
                      <a:pt x="2475" y="3195"/>
                    </a:cubicBezTo>
                    <a:cubicBezTo>
                      <a:pt x="2391" y="3195"/>
                      <a:pt x="2305" y="3210"/>
                      <a:pt x="2163" y="3231"/>
                    </a:cubicBezTo>
                    <a:lnTo>
                      <a:pt x="2012" y="3231"/>
                    </a:lnTo>
                    <a:cubicBezTo>
                      <a:pt x="1944" y="3231"/>
                      <a:pt x="1855" y="3210"/>
                      <a:pt x="1771" y="3189"/>
                    </a:cubicBezTo>
                    <a:cubicBezTo>
                      <a:pt x="1572" y="3168"/>
                      <a:pt x="1331" y="3100"/>
                      <a:pt x="1095" y="3038"/>
                    </a:cubicBezTo>
                    <a:cubicBezTo>
                      <a:pt x="875" y="2969"/>
                      <a:pt x="655" y="2880"/>
                      <a:pt x="482" y="2797"/>
                    </a:cubicBezTo>
                    <a:cubicBezTo>
                      <a:pt x="393" y="2776"/>
                      <a:pt x="331" y="2729"/>
                      <a:pt x="283" y="2687"/>
                    </a:cubicBezTo>
                    <a:cubicBezTo>
                      <a:pt x="242" y="2666"/>
                      <a:pt x="221" y="2619"/>
                      <a:pt x="200" y="2619"/>
                    </a:cubicBezTo>
                    <a:cubicBezTo>
                      <a:pt x="179" y="2488"/>
                      <a:pt x="132" y="2011"/>
                      <a:pt x="132" y="1529"/>
                    </a:cubicBezTo>
                    <a:cubicBezTo>
                      <a:pt x="132" y="1288"/>
                      <a:pt x="132" y="1027"/>
                      <a:pt x="179" y="833"/>
                    </a:cubicBezTo>
                    <a:cubicBezTo>
                      <a:pt x="200" y="613"/>
                      <a:pt x="262" y="440"/>
                      <a:pt x="352" y="351"/>
                    </a:cubicBezTo>
                    <a:cubicBezTo>
                      <a:pt x="524" y="178"/>
                      <a:pt x="744" y="110"/>
                      <a:pt x="938" y="110"/>
                    </a:cubicBezTo>
                    <a:close/>
                    <a:moveTo>
                      <a:pt x="917" y="0"/>
                    </a:moveTo>
                    <a:cubicBezTo>
                      <a:pt x="723" y="0"/>
                      <a:pt x="462" y="68"/>
                      <a:pt x="262" y="288"/>
                    </a:cubicBezTo>
                    <a:cubicBezTo>
                      <a:pt x="153" y="393"/>
                      <a:pt x="90" y="592"/>
                      <a:pt x="69" y="812"/>
                    </a:cubicBezTo>
                    <a:cubicBezTo>
                      <a:pt x="22" y="1027"/>
                      <a:pt x="1" y="1288"/>
                      <a:pt x="1" y="1529"/>
                    </a:cubicBezTo>
                    <a:cubicBezTo>
                      <a:pt x="1" y="2011"/>
                      <a:pt x="69" y="2488"/>
                      <a:pt x="90" y="2645"/>
                    </a:cubicBezTo>
                    <a:cubicBezTo>
                      <a:pt x="111" y="2708"/>
                      <a:pt x="153" y="2749"/>
                      <a:pt x="221" y="2797"/>
                    </a:cubicBezTo>
                    <a:cubicBezTo>
                      <a:pt x="262" y="2818"/>
                      <a:pt x="352" y="2859"/>
                      <a:pt x="441" y="2907"/>
                    </a:cubicBezTo>
                    <a:cubicBezTo>
                      <a:pt x="613" y="2990"/>
                      <a:pt x="833" y="3079"/>
                      <a:pt x="1069" y="3142"/>
                    </a:cubicBezTo>
                    <a:cubicBezTo>
                      <a:pt x="1310" y="3210"/>
                      <a:pt x="1551" y="3273"/>
                      <a:pt x="1750" y="3299"/>
                    </a:cubicBezTo>
                    <a:cubicBezTo>
                      <a:pt x="1834" y="3320"/>
                      <a:pt x="1923" y="3341"/>
                      <a:pt x="2012" y="3341"/>
                    </a:cubicBezTo>
                    <a:cubicBezTo>
                      <a:pt x="2043" y="3352"/>
                      <a:pt x="2076" y="3357"/>
                      <a:pt x="2106" y="3357"/>
                    </a:cubicBezTo>
                    <a:cubicBezTo>
                      <a:pt x="2136" y="3357"/>
                      <a:pt x="2163" y="3352"/>
                      <a:pt x="2184" y="3341"/>
                    </a:cubicBezTo>
                    <a:cubicBezTo>
                      <a:pt x="2329" y="3320"/>
                      <a:pt x="2399" y="3303"/>
                      <a:pt x="2469" y="3303"/>
                    </a:cubicBezTo>
                    <a:cubicBezTo>
                      <a:pt x="2535" y="3303"/>
                      <a:pt x="2601" y="3319"/>
                      <a:pt x="2729" y="3362"/>
                    </a:cubicBezTo>
                    <a:cubicBezTo>
                      <a:pt x="2818" y="3404"/>
                      <a:pt x="2970" y="3430"/>
                      <a:pt x="3211" y="3472"/>
                    </a:cubicBezTo>
                    <a:cubicBezTo>
                      <a:pt x="3452" y="3535"/>
                      <a:pt x="3756" y="3582"/>
                      <a:pt x="4080" y="3624"/>
                    </a:cubicBezTo>
                    <a:cubicBezTo>
                      <a:pt x="4576" y="3694"/>
                      <a:pt x="5126" y="3747"/>
                      <a:pt x="5570" y="3747"/>
                    </a:cubicBezTo>
                    <a:cubicBezTo>
                      <a:pt x="5694" y="3747"/>
                      <a:pt x="5809" y="3743"/>
                      <a:pt x="5913" y="3734"/>
                    </a:cubicBezTo>
                    <a:cubicBezTo>
                      <a:pt x="6395" y="3666"/>
                      <a:pt x="6678" y="3493"/>
                      <a:pt x="6830" y="3299"/>
                    </a:cubicBezTo>
                    <a:cubicBezTo>
                      <a:pt x="7008" y="3100"/>
                      <a:pt x="7050" y="2907"/>
                      <a:pt x="7070" y="2776"/>
                    </a:cubicBezTo>
                    <a:cubicBezTo>
                      <a:pt x="7091" y="2645"/>
                      <a:pt x="7118" y="2425"/>
                      <a:pt x="7070" y="2163"/>
                    </a:cubicBezTo>
                    <a:cubicBezTo>
                      <a:pt x="7050" y="1922"/>
                      <a:pt x="6960" y="1660"/>
                      <a:pt x="6809" y="1487"/>
                    </a:cubicBezTo>
                    <a:cubicBezTo>
                      <a:pt x="6725" y="1398"/>
                      <a:pt x="6568" y="1309"/>
                      <a:pt x="6374" y="1226"/>
                    </a:cubicBezTo>
                    <a:cubicBezTo>
                      <a:pt x="6154" y="1137"/>
                      <a:pt x="5913" y="1027"/>
                      <a:pt x="5651" y="943"/>
                    </a:cubicBezTo>
                    <a:cubicBezTo>
                      <a:pt x="5175" y="765"/>
                      <a:pt x="4651" y="592"/>
                      <a:pt x="4499" y="524"/>
                    </a:cubicBezTo>
                    <a:cubicBezTo>
                      <a:pt x="4148" y="393"/>
                      <a:pt x="4080" y="330"/>
                      <a:pt x="3666" y="157"/>
                    </a:cubicBezTo>
                    <a:cubicBezTo>
                      <a:pt x="3557" y="89"/>
                      <a:pt x="3363" y="68"/>
                      <a:pt x="3122" y="47"/>
                    </a:cubicBezTo>
                    <a:cubicBezTo>
                      <a:pt x="2902" y="26"/>
                      <a:pt x="2619" y="26"/>
                      <a:pt x="2357" y="26"/>
                    </a:cubicBezTo>
                    <a:cubicBezTo>
                      <a:pt x="1834" y="26"/>
                      <a:pt x="1357" y="47"/>
                      <a:pt x="1268" y="68"/>
                    </a:cubicBezTo>
                    <a:cubicBezTo>
                      <a:pt x="1268" y="47"/>
                      <a:pt x="1116" y="0"/>
                      <a:pt x="9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1884837" y="3895105"/>
                <a:ext cx="282424" cy="168637"/>
              </a:xfrm>
              <a:custGeom>
                <a:avLst/>
                <a:gdLst/>
                <a:ahLst/>
                <a:cxnLst/>
                <a:rect l="l" t="t" r="r" b="b"/>
                <a:pathLst>
                  <a:path w="3316" h="1980" extrusionOk="0">
                    <a:moveTo>
                      <a:pt x="3316" y="0"/>
                    </a:moveTo>
                    <a:lnTo>
                      <a:pt x="111" y="131"/>
                    </a:lnTo>
                    <a:lnTo>
                      <a:pt x="1" y="1268"/>
                    </a:lnTo>
                    <a:cubicBezTo>
                      <a:pt x="1" y="1268"/>
                      <a:pt x="173" y="1661"/>
                      <a:pt x="676" y="1901"/>
                    </a:cubicBezTo>
                    <a:cubicBezTo>
                      <a:pt x="797" y="1957"/>
                      <a:pt x="924" y="1980"/>
                      <a:pt x="1054" y="1980"/>
                    </a:cubicBezTo>
                    <a:cubicBezTo>
                      <a:pt x="1441" y="1980"/>
                      <a:pt x="1860" y="1774"/>
                      <a:pt x="2268" y="1598"/>
                    </a:cubicBezTo>
                    <a:cubicBezTo>
                      <a:pt x="2714" y="1393"/>
                      <a:pt x="3100" y="1377"/>
                      <a:pt x="3204" y="1377"/>
                    </a:cubicBezTo>
                    <a:cubicBezTo>
                      <a:pt x="3222" y="1377"/>
                      <a:pt x="3232" y="1378"/>
                      <a:pt x="3232" y="1378"/>
                    </a:cubicBezTo>
                    <a:lnTo>
                      <a:pt x="3316"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1881260" y="3891528"/>
                <a:ext cx="291792" cy="176387"/>
              </a:xfrm>
              <a:custGeom>
                <a:avLst/>
                <a:gdLst/>
                <a:ahLst/>
                <a:cxnLst/>
                <a:rect l="l" t="t" r="r" b="b"/>
                <a:pathLst>
                  <a:path w="3426" h="2071" extrusionOk="0">
                    <a:moveTo>
                      <a:pt x="3295" y="111"/>
                    </a:moveTo>
                    <a:lnTo>
                      <a:pt x="3227" y="1378"/>
                    </a:lnTo>
                    <a:cubicBezTo>
                      <a:pt x="3143" y="1378"/>
                      <a:pt x="2771" y="1378"/>
                      <a:pt x="2289" y="1593"/>
                    </a:cubicBezTo>
                    <a:cubicBezTo>
                      <a:pt x="2027" y="1703"/>
                      <a:pt x="1745" y="1834"/>
                      <a:pt x="1483" y="1902"/>
                    </a:cubicBezTo>
                    <a:cubicBezTo>
                      <a:pt x="1354" y="1933"/>
                      <a:pt x="1225" y="1953"/>
                      <a:pt x="1101" y="1953"/>
                    </a:cubicBezTo>
                    <a:cubicBezTo>
                      <a:pt x="973" y="1953"/>
                      <a:pt x="851" y="1931"/>
                      <a:pt x="739" y="1875"/>
                    </a:cubicBezTo>
                    <a:cubicBezTo>
                      <a:pt x="263" y="1661"/>
                      <a:pt x="105" y="1310"/>
                      <a:pt x="105" y="1289"/>
                    </a:cubicBezTo>
                    <a:lnTo>
                      <a:pt x="194" y="241"/>
                    </a:lnTo>
                    <a:lnTo>
                      <a:pt x="3295" y="111"/>
                    </a:lnTo>
                    <a:close/>
                    <a:moveTo>
                      <a:pt x="3358" y="1"/>
                    </a:moveTo>
                    <a:lnTo>
                      <a:pt x="84" y="132"/>
                    </a:lnTo>
                    <a:lnTo>
                      <a:pt x="1" y="1310"/>
                    </a:lnTo>
                    <a:lnTo>
                      <a:pt x="1" y="1331"/>
                    </a:lnTo>
                    <a:cubicBezTo>
                      <a:pt x="1" y="1331"/>
                      <a:pt x="174" y="1744"/>
                      <a:pt x="697" y="1985"/>
                    </a:cubicBezTo>
                    <a:cubicBezTo>
                      <a:pt x="835" y="2043"/>
                      <a:pt x="979" y="2071"/>
                      <a:pt x="1122" y="2071"/>
                    </a:cubicBezTo>
                    <a:cubicBezTo>
                      <a:pt x="1251" y="2071"/>
                      <a:pt x="1380" y="2049"/>
                      <a:pt x="1504" y="2006"/>
                    </a:cubicBezTo>
                    <a:cubicBezTo>
                      <a:pt x="1786" y="1943"/>
                      <a:pt x="2069" y="1813"/>
                      <a:pt x="2331" y="1682"/>
                    </a:cubicBezTo>
                    <a:cubicBezTo>
                      <a:pt x="2771" y="1497"/>
                      <a:pt x="3137" y="1482"/>
                      <a:pt x="3243" y="1482"/>
                    </a:cubicBezTo>
                    <a:cubicBezTo>
                      <a:pt x="3263" y="1482"/>
                      <a:pt x="3274" y="1483"/>
                      <a:pt x="3274" y="1483"/>
                    </a:cubicBezTo>
                    <a:lnTo>
                      <a:pt x="3337" y="1483"/>
                    </a:lnTo>
                    <a:lnTo>
                      <a:pt x="342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1427650" y="4240805"/>
                <a:ext cx="583500" cy="155350"/>
              </a:xfrm>
              <a:custGeom>
                <a:avLst/>
                <a:gdLst/>
                <a:ahLst/>
                <a:cxnLst/>
                <a:rect l="l" t="t" r="r" b="b"/>
                <a:pathLst>
                  <a:path w="6851" h="1824" extrusionOk="0">
                    <a:moveTo>
                      <a:pt x="64" y="0"/>
                    </a:moveTo>
                    <a:cubicBezTo>
                      <a:pt x="64" y="0"/>
                      <a:pt x="1" y="393"/>
                      <a:pt x="111" y="550"/>
                    </a:cubicBezTo>
                    <a:cubicBezTo>
                      <a:pt x="242" y="681"/>
                      <a:pt x="1661" y="1309"/>
                      <a:pt x="1876" y="1309"/>
                    </a:cubicBezTo>
                    <a:cubicBezTo>
                      <a:pt x="1885" y="1310"/>
                      <a:pt x="1894" y="1311"/>
                      <a:pt x="1903" y="1311"/>
                    </a:cubicBezTo>
                    <a:cubicBezTo>
                      <a:pt x="2090" y="1311"/>
                      <a:pt x="2138" y="1072"/>
                      <a:pt x="2233" y="1072"/>
                    </a:cubicBezTo>
                    <a:cubicBezTo>
                      <a:pt x="2238" y="1072"/>
                      <a:pt x="2243" y="1073"/>
                      <a:pt x="2247" y="1074"/>
                    </a:cubicBezTo>
                    <a:cubicBezTo>
                      <a:pt x="2357" y="1074"/>
                      <a:pt x="4211" y="1728"/>
                      <a:pt x="5149" y="1812"/>
                    </a:cubicBezTo>
                    <a:cubicBezTo>
                      <a:pt x="5250" y="1820"/>
                      <a:pt x="5344" y="1823"/>
                      <a:pt x="5431" y="1823"/>
                    </a:cubicBezTo>
                    <a:cubicBezTo>
                      <a:pt x="6137" y="1823"/>
                      <a:pt x="6419" y="1596"/>
                      <a:pt x="6610" y="1419"/>
                    </a:cubicBezTo>
                    <a:cubicBezTo>
                      <a:pt x="6809" y="1246"/>
                      <a:pt x="6851" y="964"/>
                      <a:pt x="6851" y="964"/>
                    </a:cubicBezTo>
                    <a:lnTo>
                      <a:pt x="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1427650" y="4235439"/>
                <a:ext cx="589291" cy="165145"/>
              </a:xfrm>
              <a:custGeom>
                <a:avLst/>
                <a:gdLst/>
                <a:ahLst/>
                <a:cxnLst/>
                <a:rect l="l" t="t" r="r" b="b"/>
                <a:pathLst>
                  <a:path w="6919" h="1939" extrusionOk="0">
                    <a:moveTo>
                      <a:pt x="132" y="131"/>
                    </a:moveTo>
                    <a:lnTo>
                      <a:pt x="6767" y="1090"/>
                    </a:lnTo>
                    <a:cubicBezTo>
                      <a:pt x="6767" y="1137"/>
                      <a:pt x="6720" y="1309"/>
                      <a:pt x="6568" y="1461"/>
                    </a:cubicBezTo>
                    <a:cubicBezTo>
                      <a:pt x="6458" y="1550"/>
                      <a:pt x="6327" y="1660"/>
                      <a:pt x="6133" y="1723"/>
                    </a:cubicBezTo>
                    <a:cubicBezTo>
                      <a:pt x="5972" y="1789"/>
                      <a:pt x="5765" y="1829"/>
                      <a:pt x="5484" y="1829"/>
                    </a:cubicBezTo>
                    <a:cubicBezTo>
                      <a:pt x="5382" y="1829"/>
                      <a:pt x="5271" y="1823"/>
                      <a:pt x="5149" y="1812"/>
                    </a:cubicBezTo>
                    <a:cubicBezTo>
                      <a:pt x="4693" y="1765"/>
                      <a:pt x="3991" y="1592"/>
                      <a:pt x="3405" y="1419"/>
                    </a:cubicBezTo>
                    <a:cubicBezTo>
                      <a:pt x="3101" y="1330"/>
                      <a:pt x="2839" y="1241"/>
                      <a:pt x="2640" y="1179"/>
                    </a:cubicBezTo>
                    <a:cubicBezTo>
                      <a:pt x="2530" y="1158"/>
                      <a:pt x="2446" y="1137"/>
                      <a:pt x="2378" y="1110"/>
                    </a:cubicBezTo>
                    <a:cubicBezTo>
                      <a:pt x="2315" y="1090"/>
                      <a:pt x="2289" y="1069"/>
                      <a:pt x="2247" y="1069"/>
                    </a:cubicBezTo>
                    <a:cubicBezTo>
                      <a:pt x="2206" y="1069"/>
                      <a:pt x="2158" y="1090"/>
                      <a:pt x="2116" y="1137"/>
                    </a:cubicBezTo>
                    <a:cubicBezTo>
                      <a:pt x="2096" y="1158"/>
                      <a:pt x="2075" y="1179"/>
                      <a:pt x="2054" y="1220"/>
                    </a:cubicBezTo>
                    <a:cubicBezTo>
                      <a:pt x="2027" y="1241"/>
                      <a:pt x="2007" y="1289"/>
                      <a:pt x="1965" y="1289"/>
                    </a:cubicBezTo>
                    <a:cubicBezTo>
                      <a:pt x="1944" y="1309"/>
                      <a:pt x="1923" y="1330"/>
                      <a:pt x="1876" y="1330"/>
                    </a:cubicBezTo>
                    <a:cubicBezTo>
                      <a:pt x="1855" y="1330"/>
                      <a:pt x="1813" y="1309"/>
                      <a:pt x="1766" y="1289"/>
                    </a:cubicBezTo>
                    <a:cubicBezTo>
                      <a:pt x="1703" y="1268"/>
                      <a:pt x="1635" y="1241"/>
                      <a:pt x="1551" y="1220"/>
                    </a:cubicBezTo>
                    <a:cubicBezTo>
                      <a:pt x="1373" y="1158"/>
                      <a:pt x="1179" y="1069"/>
                      <a:pt x="980" y="980"/>
                    </a:cubicBezTo>
                    <a:cubicBezTo>
                      <a:pt x="786" y="896"/>
                      <a:pt x="587" y="807"/>
                      <a:pt x="435" y="744"/>
                    </a:cubicBezTo>
                    <a:cubicBezTo>
                      <a:pt x="373" y="697"/>
                      <a:pt x="305" y="655"/>
                      <a:pt x="242" y="634"/>
                    </a:cubicBezTo>
                    <a:cubicBezTo>
                      <a:pt x="195" y="587"/>
                      <a:pt x="174" y="566"/>
                      <a:pt x="153" y="566"/>
                    </a:cubicBezTo>
                    <a:cubicBezTo>
                      <a:pt x="132" y="524"/>
                      <a:pt x="111" y="393"/>
                      <a:pt x="111" y="283"/>
                    </a:cubicBezTo>
                    <a:cubicBezTo>
                      <a:pt x="111" y="194"/>
                      <a:pt x="111" y="152"/>
                      <a:pt x="132" y="131"/>
                    </a:cubicBezTo>
                    <a:close/>
                    <a:moveTo>
                      <a:pt x="22" y="0"/>
                    </a:moveTo>
                    <a:lnTo>
                      <a:pt x="22" y="42"/>
                    </a:lnTo>
                    <a:cubicBezTo>
                      <a:pt x="22" y="42"/>
                      <a:pt x="1" y="152"/>
                      <a:pt x="1" y="283"/>
                    </a:cubicBezTo>
                    <a:cubicBezTo>
                      <a:pt x="1" y="393"/>
                      <a:pt x="1" y="545"/>
                      <a:pt x="90" y="634"/>
                    </a:cubicBezTo>
                    <a:cubicBezTo>
                      <a:pt x="111" y="676"/>
                      <a:pt x="132" y="697"/>
                      <a:pt x="195" y="718"/>
                    </a:cubicBezTo>
                    <a:cubicBezTo>
                      <a:pt x="242" y="765"/>
                      <a:pt x="305" y="786"/>
                      <a:pt x="394" y="828"/>
                    </a:cubicBezTo>
                    <a:cubicBezTo>
                      <a:pt x="545" y="917"/>
                      <a:pt x="744" y="1006"/>
                      <a:pt x="938" y="1090"/>
                    </a:cubicBezTo>
                    <a:cubicBezTo>
                      <a:pt x="1137" y="1179"/>
                      <a:pt x="1331" y="1268"/>
                      <a:pt x="1504" y="1330"/>
                    </a:cubicBezTo>
                    <a:cubicBezTo>
                      <a:pt x="1593" y="1351"/>
                      <a:pt x="1661" y="1372"/>
                      <a:pt x="1724" y="1399"/>
                    </a:cubicBezTo>
                    <a:cubicBezTo>
                      <a:pt x="1792" y="1419"/>
                      <a:pt x="1834" y="1440"/>
                      <a:pt x="1876" y="1440"/>
                    </a:cubicBezTo>
                    <a:cubicBezTo>
                      <a:pt x="1944" y="1440"/>
                      <a:pt x="1986" y="1419"/>
                      <a:pt x="2027" y="1399"/>
                    </a:cubicBezTo>
                    <a:cubicBezTo>
                      <a:pt x="2075" y="1351"/>
                      <a:pt x="2116" y="1330"/>
                      <a:pt x="2137" y="1289"/>
                    </a:cubicBezTo>
                    <a:cubicBezTo>
                      <a:pt x="2158" y="1268"/>
                      <a:pt x="2185" y="1220"/>
                      <a:pt x="2206" y="1200"/>
                    </a:cubicBezTo>
                    <a:cubicBezTo>
                      <a:pt x="2226" y="1179"/>
                      <a:pt x="2226" y="1179"/>
                      <a:pt x="2247" y="1179"/>
                    </a:cubicBezTo>
                    <a:cubicBezTo>
                      <a:pt x="2226" y="1179"/>
                      <a:pt x="2289" y="1200"/>
                      <a:pt x="2357" y="1220"/>
                    </a:cubicBezTo>
                    <a:cubicBezTo>
                      <a:pt x="2399" y="1241"/>
                      <a:pt x="2488" y="1268"/>
                      <a:pt x="2598" y="1289"/>
                    </a:cubicBezTo>
                    <a:cubicBezTo>
                      <a:pt x="2792" y="1351"/>
                      <a:pt x="3075" y="1440"/>
                      <a:pt x="3384" y="1529"/>
                    </a:cubicBezTo>
                    <a:cubicBezTo>
                      <a:pt x="3970" y="1702"/>
                      <a:pt x="4672" y="1875"/>
                      <a:pt x="5149" y="1922"/>
                    </a:cubicBezTo>
                    <a:cubicBezTo>
                      <a:pt x="5271" y="1933"/>
                      <a:pt x="5384" y="1939"/>
                      <a:pt x="5487" y="1939"/>
                    </a:cubicBezTo>
                    <a:cubicBezTo>
                      <a:pt x="5774" y="1939"/>
                      <a:pt x="5993" y="1899"/>
                      <a:pt x="6154" y="1833"/>
                    </a:cubicBezTo>
                    <a:cubicBezTo>
                      <a:pt x="6395" y="1744"/>
                      <a:pt x="6547" y="1634"/>
                      <a:pt x="6636" y="1529"/>
                    </a:cubicBezTo>
                    <a:cubicBezTo>
                      <a:pt x="6851" y="1330"/>
                      <a:pt x="6919" y="1048"/>
                      <a:pt x="6919" y="1048"/>
                    </a:cubicBezTo>
                    <a:lnTo>
                      <a:pt x="6919" y="980"/>
                    </a:lnTo>
                    <a:lnTo>
                      <a:pt x="2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1431228" y="4028905"/>
                <a:ext cx="595083" cy="351582"/>
              </a:xfrm>
              <a:custGeom>
                <a:avLst/>
                <a:gdLst/>
                <a:ahLst/>
                <a:cxnLst/>
                <a:rect l="l" t="t" r="r" b="b"/>
                <a:pathLst>
                  <a:path w="6987" h="4128" extrusionOk="0">
                    <a:moveTo>
                      <a:pt x="961" y="0"/>
                    </a:moveTo>
                    <a:cubicBezTo>
                      <a:pt x="788" y="0"/>
                      <a:pt x="588" y="45"/>
                      <a:pt x="414" y="200"/>
                    </a:cubicBezTo>
                    <a:cubicBezTo>
                      <a:pt x="1" y="571"/>
                      <a:pt x="1" y="2184"/>
                      <a:pt x="22" y="2467"/>
                    </a:cubicBezTo>
                    <a:cubicBezTo>
                      <a:pt x="47" y="2741"/>
                      <a:pt x="1580" y="3344"/>
                      <a:pt x="1934" y="3344"/>
                    </a:cubicBezTo>
                    <a:cubicBezTo>
                      <a:pt x="1945" y="3344"/>
                      <a:pt x="1956" y="3343"/>
                      <a:pt x="1965" y="3342"/>
                    </a:cubicBezTo>
                    <a:cubicBezTo>
                      <a:pt x="2050" y="3335"/>
                      <a:pt x="2115" y="3331"/>
                      <a:pt x="2169" y="3331"/>
                    </a:cubicBezTo>
                    <a:cubicBezTo>
                      <a:pt x="2294" y="3331"/>
                      <a:pt x="2368" y="3354"/>
                      <a:pt x="2535" y="3431"/>
                    </a:cubicBezTo>
                    <a:cubicBezTo>
                      <a:pt x="2767" y="3559"/>
                      <a:pt x="4626" y="4128"/>
                      <a:pt x="5580" y="4128"/>
                    </a:cubicBezTo>
                    <a:cubicBezTo>
                      <a:pt x="5597" y="4128"/>
                      <a:pt x="5614" y="4128"/>
                      <a:pt x="5630" y="4127"/>
                    </a:cubicBezTo>
                    <a:cubicBezTo>
                      <a:pt x="6594" y="4127"/>
                      <a:pt x="6767" y="3583"/>
                      <a:pt x="6830" y="3342"/>
                    </a:cubicBezTo>
                    <a:cubicBezTo>
                      <a:pt x="6919" y="3122"/>
                      <a:pt x="6987" y="2425"/>
                      <a:pt x="6725" y="2095"/>
                    </a:cubicBezTo>
                    <a:cubicBezTo>
                      <a:pt x="6463" y="1750"/>
                      <a:pt x="4866" y="1074"/>
                      <a:pt x="4541" y="896"/>
                    </a:cubicBezTo>
                    <a:cubicBezTo>
                      <a:pt x="4211" y="723"/>
                      <a:pt x="4148" y="655"/>
                      <a:pt x="3756" y="440"/>
                    </a:cubicBezTo>
                    <a:cubicBezTo>
                      <a:pt x="3384" y="200"/>
                      <a:pt x="1551" y="90"/>
                      <a:pt x="1399" y="90"/>
                    </a:cubicBezTo>
                    <a:cubicBezTo>
                      <a:pt x="1399" y="90"/>
                      <a:pt x="1206" y="0"/>
                      <a:pt x="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1427650" y="4024817"/>
                <a:ext cx="596446" cy="361036"/>
              </a:xfrm>
              <a:custGeom>
                <a:avLst/>
                <a:gdLst/>
                <a:ahLst/>
                <a:cxnLst/>
                <a:rect l="l" t="t" r="r" b="b"/>
                <a:pathLst>
                  <a:path w="7003" h="4239" extrusionOk="0">
                    <a:moveTo>
                      <a:pt x="993" y="110"/>
                    </a:moveTo>
                    <a:cubicBezTo>
                      <a:pt x="1033" y="110"/>
                      <a:pt x="1073" y="112"/>
                      <a:pt x="1111" y="117"/>
                    </a:cubicBezTo>
                    <a:cubicBezTo>
                      <a:pt x="1289" y="138"/>
                      <a:pt x="1420" y="206"/>
                      <a:pt x="1420" y="206"/>
                    </a:cubicBezTo>
                    <a:lnTo>
                      <a:pt x="1441" y="206"/>
                    </a:lnTo>
                    <a:cubicBezTo>
                      <a:pt x="1504" y="206"/>
                      <a:pt x="2007" y="227"/>
                      <a:pt x="2530" y="289"/>
                    </a:cubicBezTo>
                    <a:cubicBezTo>
                      <a:pt x="2792" y="310"/>
                      <a:pt x="3054" y="337"/>
                      <a:pt x="3274" y="378"/>
                    </a:cubicBezTo>
                    <a:cubicBezTo>
                      <a:pt x="3515" y="420"/>
                      <a:pt x="3688" y="488"/>
                      <a:pt x="3777" y="530"/>
                    </a:cubicBezTo>
                    <a:cubicBezTo>
                      <a:pt x="4148" y="771"/>
                      <a:pt x="4232" y="813"/>
                      <a:pt x="4562" y="991"/>
                    </a:cubicBezTo>
                    <a:cubicBezTo>
                      <a:pt x="4735" y="1096"/>
                      <a:pt x="5196" y="1295"/>
                      <a:pt x="5672" y="1536"/>
                    </a:cubicBezTo>
                    <a:cubicBezTo>
                      <a:pt x="5913" y="1667"/>
                      <a:pt x="6154" y="1777"/>
                      <a:pt x="6327" y="1881"/>
                    </a:cubicBezTo>
                    <a:cubicBezTo>
                      <a:pt x="6526" y="1991"/>
                      <a:pt x="6678" y="2101"/>
                      <a:pt x="6720" y="2170"/>
                    </a:cubicBezTo>
                    <a:cubicBezTo>
                      <a:pt x="6830" y="2321"/>
                      <a:pt x="6872" y="2583"/>
                      <a:pt x="6898" y="2824"/>
                    </a:cubicBezTo>
                    <a:cubicBezTo>
                      <a:pt x="6898" y="3039"/>
                      <a:pt x="6851" y="3280"/>
                      <a:pt x="6830" y="3369"/>
                    </a:cubicBezTo>
                    <a:cubicBezTo>
                      <a:pt x="6788" y="3500"/>
                      <a:pt x="6720" y="3673"/>
                      <a:pt x="6568" y="3824"/>
                    </a:cubicBezTo>
                    <a:cubicBezTo>
                      <a:pt x="6395" y="3976"/>
                      <a:pt x="6154" y="4133"/>
                      <a:pt x="5672" y="4133"/>
                    </a:cubicBezTo>
                    <a:cubicBezTo>
                      <a:pt x="5238" y="4133"/>
                      <a:pt x="4515" y="3976"/>
                      <a:pt x="3887" y="3824"/>
                    </a:cubicBezTo>
                    <a:cubicBezTo>
                      <a:pt x="3578" y="3741"/>
                      <a:pt x="3274" y="3652"/>
                      <a:pt x="3054" y="3583"/>
                    </a:cubicBezTo>
                    <a:cubicBezTo>
                      <a:pt x="2813" y="3521"/>
                      <a:pt x="2661" y="3453"/>
                      <a:pt x="2598" y="3432"/>
                    </a:cubicBezTo>
                    <a:cubicBezTo>
                      <a:pt x="2436" y="3358"/>
                      <a:pt x="2343" y="3333"/>
                      <a:pt x="2220" y="3333"/>
                    </a:cubicBezTo>
                    <a:cubicBezTo>
                      <a:pt x="2160" y="3333"/>
                      <a:pt x="2092" y="3339"/>
                      <a:pt x="2007" y="3348"/>
                    </a:cubicBezTo>
                    <a:cubicBezTo>
                      <a:pt x="1986" y="3348"/>
                      <a:pt x="1923" y="3348"/>
                      <a:pt x="1855" y="3322"/>
                    </a:cubicBezTo>
                    <a:cubicBezTo>
                      <a:pt x="1792" y="3301"/>
                      <a:pt x="1703" y="3280"/>
                      <a:pt x="1614" y="3259"/>
                    </a:cubicBezTo>
                    <a:cubicBezTo>
                      <a:pt x="1420" y="3191"/>
                      <a:pt x="1179" y="3107"/>
                      <a:pt x="959" y="3018"/>
                    </a:cubicBezTo>
                    <a:cubicBezTo>
                      <a:pt x="744" y="2929"/>
                      <a:pt x="524" y="2824"/>
                      <a:pt x="373" y="2735"/>
                    </a:cubicBezTo>
                    <a:cubicBezTo>
                      <a:pt x="284" y="2693"/>
                      <a:pt x="221" y="2646"/>
                      <a:pt x="174" y="2604"/>
                    </a:cubicBezTo>
                    <a:cubicBezTo>
                      <a:pt x="132" y="2562"/>
                      <a:pt x="132" y="2515"/>
                      <a:pt x="132" y="2515"/>
                    </a:cubicBezTo>
                    <a:cubicBezTo>
                      <a:pt x="111" y="2384"/>
                      <a:pt x="111" y="1908"/>
                      <a:pt x="153" y="1426"/>
                    </a:cubicBezTo>
                    <a:cubicBezTo>
                      <a:pt x="174" y="1185"/>
                      <a:pt x="221" y="944"/>
                      <a:pt x="284" y="729"/>
                    </a:cubicBezTo>
                    <a:cubicBezTo>
                      <a:pt x="325" y="530"/>
                      <a:pt x="414" y="378"/>
                      <a:pt x="504" y="289"/>
                    </a:cubicBezTo>
                    <a:cubicBezTo>
                      <a:pt x="659" y="151"/>
                      <a:pt x="831" y="110"/>
                      <a:pt x="993" y="110"/>
                    </a:cubicBezTo>
                    <a:close/>
                    <a:moveTo>
                      <a:pt x="993" y="0"/>
                    </a:moveTo>
                    <a:cubicBezTo>
                      <a:pt x="819" y="0"/>
                      <a:pt x="613" y="45"/>
                      <a:pt x="435" y="206"/>
                    </a:cubicBezTo>
                    <a:cubicBezTo>
                      <a:pt x="305" y="310"/>
                      <a:pt x="242" y="488"/>
                      <a:pt x="174" y="703"/>
                    </a:cubicBezTo>
                    <a:cubicBezTo>
                      <a:pt x="111" y="923"/>
                      <a:pt x="64" y="1164"/>
                      <a:pt x="43" y="1405"/>
                    </a:cubicBezTo>
                    <a:cubicBezTo>
                      <a:pt x="1" y="1908"/>
                      <a:pt x="1" y="2363"/>
                      <a:pt x="1" y="2536"/>
                    </a:cubicBezTo>
                    <a:cubicBezTo>
                      <a:pt x="22" y="2583"/>
                      <a:pt x="64" y="2646"/>
                      <a:pt x="111" y="2693"/>
                    </a:cubicBezTo>
                    <a:cubicBezTo>
                      <a:pt x="153" y="2735"/>
                      <a:pt x="242" y="2777"/>
                      <a:pt x="305" y="2824"/>
                    </a:cubicBezTo>
                    <a:cubicBezTo>
                      <a:pt x="483" y="2929"/>
                      <a:pt x="697" y="3039"/>
                      <a:pt x="917" y="3128"/>
                    </a:cubicBezTo>
                    <a:cubicBezTo>
                      <a:pt x="1158" y="3217"/>
                      <a:pt x="1373" y="3301"/>
                      <a:pt x="1572" y="3369"/>
                    </a:cubicBezTo>
                    <a:cubicBezTo>
                      <a:pt x="1682" y="3390"/>
                      <a:pt x="1766" y="3411"/>
                      <a:pt x="1834" y="3432"/>
                    </a:cubicBezTo>
                    <a:cubicBezTo>
                      <a:pt x="1897" y="3453"/>
                      <a:pt x="1965" y="3453"/>
                      <a:pt x="2007" y="3453"/>
                    </a:cubicBezTo>
                    <a:cubicBezTo>
                      <a:pt x="2112" y="3445"/>
                      <a:pt x="2181" y="3437"/>
                      <a:pt x="2239" y="3437"/>
                    </a:cubicBezTo>
                    <a:cubicBezTo>
                      <a:pt x="2338" y="3437"/>
                      <a:pt x="2403" y="3459"/>
                      <a:pt x="2551" y="3542"/>
                    </a:cubicBezTo>
                    <a:cubicBezTo>
                      <a:pt x="2619" y="3563"/>
                      <a:pt x="2792" y="3631"/>
                      <a:pt x="3012" y="3693"/>
                    </a:cubicBezTo>
                    <a:cubicBezTo>
                      <a:pt x="3253" y="3762"/>
                      <a:pt x="3536" y="3845"/>
                      <a:pt x="3860" y="3934"/>
                    </a:cubicBezTo>
                    <a:cubicBezTo>
                      <a:pt x="4494" y="4086"/>
                      <a:pt x="5196" y="4238"/>
                      <a:pt x="5693" y="4238"/>
                    </a:cubicBezTo>
                    <a:cubicBezTo>
                      <a:pt x="6175" y="4238"/>
                      <a:pt x="6458" y="4086"/>
                      <a:pt x="6636" y="3913"/>
                    </a:cubicBezTo>
                    <a:cubicBezTo>
                      <a:pt x="6830" y="3741"/>
                      <a:pt x="6898" y="3521"/>
                      <a:pt x="6940" y="3411"/>
                    </a:cubicBezTo>
                    <a:cubicBezTo>
                      <a:pt x="6961" y="3280"/>
                      <a:pt x="7003" y="3060"/>
                      <a:pt x="7003" y="2798"/>
                    </a:cubicBezTo>
                    <a:cubicBezTo>
                      <a:pt x="7003" y="2562"/>
                      <a:pt x="6961" y="2300"/>
                      <a:pt x="6809" y="2101"/>
                    </a:cubicBezTo>
                    <a:cubicBezTo>
                      <a:pt x="6741" y="2012"/>
                      <a:pt x="6589" y="1908"/>
                      <a:pt x="6395" y="1798"/>
                    </a:cubicBezTo>
                    <a:cubicBezTo>
                      <a:pt x="6196" y="1667"/>
                      <a:pt x="5955" y="1557"/>
                      <a:pt x="5719" y="1426"/>
                    </a:cubicBezTo>
                    <a:cubicBezTo>
                      <a:pt x="5259" y="1206"/>
                      <a:pt x="4756" y="991"/>
                      <a:pt x="4604" y="902"/>
                    </a:cubicBezTo>
                    <a:cubicBezTo>
                      <a:pt x="4279" y="729"/>
                      <a:pt x="4211" y="661"/>
                      <a:pt x="3839" y="420"/>
                    </a:cubicBezTo>
                    <a:cubicBezTo>
                      <a:pt x="3729" y="358"/>
                      <a:pt x="3536" y="310"/>
                      <a:pt x="3295" y="269"/>
                    </a:cubicBezTo>
                    <a:cubicBezTo>
                      <a:pt x="3075" y="227"/>
                      <a:pt x="2813" y="206"/>
                      <a:pt x="2551" y="159"/>
                    </a:cubicBezTo>
                    <a:cubicBezTo>
                      <a:pt x="2027" y="117"/>
                      <a:pt x="1530" y="96"/>
                      <a:pt x="1462" y="96"/>
                    </a:cubicBezTo>
                    <a:cubicBezTo>
                      <a:pt x="1441" y="75"/>
                      <a:pt x="1310" y="28"/>
                      <a:pt x="1111" y="7"/>
                    </a:cubicBezTo>
                    <a:cubicBezTo>
                      <a:pt x="1074" y="3"/>
                      <a:pt x="1035" y="0"/>
                      <a:pt x="9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1496382" y="3966051"/>
                <a:ext cx="275269" cy="175706"/>
              </a:xfrm>
              <a:custGeom>
                <a:avLst/>
                <a:gdLst/>
                <a:ahLst/>
                <a:cxnLst/>
                <a:rect l="l" t="t" r="r" b="b"/>
                <a:pathLst>
                  <a:path w="3232" h="2063" extrusionOk="0">
                    <a:moveTo>
                      <a:pt x="372" y="0"/>
                    </a:moveTo>
                    <a:lnTo>
                      <a:pt x="0" y="1131"/>
                    </a:lnTo>
                    <a:cubicBezTo>
                      <a:pt x="0" y="1131"/>
                      <a:pt x="199" y="1571"/>
                      <a:pt x="1090" y="1896"/>
                    </a:cubicBezTo>
                    <a:cubicBezTo>
                      <a:pt x="1436" y="2023"/>
                      <a:pt x="1798" y="2063"/>
                      <a:pt x="2113" y="2063"/>
                    </a:cubicBezTo>
                    <a:cubicBezTo>
                      <a:pt x="2612" y="2063"/>
                      <a:pt x="2991" y="1964"/>
                      <a:pt x="2991" y="1964"/>
                    </a:cubicBezTo>
                    <a:lnTo>
                      <a:pt x="3231" y="828"/>
                    </a:lnTo>
                    <a:lnTo>
                      <a:pt x="372"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1492805" y="3960259"/>
                <a:ext cx="284212" cy="186948"/>
              </a:xfrm>
              <a:custGeom>
                <a:avLst/>
                <a:gdLst/>
                <a:ahLst/>
                <a:cxnLst/>
                <a:rect l="l" t="t" r="r" b="b"/>
                <a:pathLst>
                  <a:path w="3337" h="2195" extrusionOk="0">
                    <a:moveTo>
                      <a:pt x="456" y="131"/>
                    </a:moveTo>
                    <a:lnTo>
                      <a:pt x="3205" y="937"/>
                    </a:lnTo>
                    <a:lnTo>
                      <a:pt x="2991" y="1985"/>
                    </a:lnTo>
                    <a:cubicBezTo>
                      <a:pt x="2950" y="2000"/>
                      <a:pt x="2609" y="2083"/>
                      <a:pt x="2160" y="2083"/>
                    </a:cubicBezTo>
                    <a:cubicBezTo>
                      <a:pt x="1855" y="2083"/>
                      <a:pt x="1501" y="2045"/>
                      <a:pt x="1158" y="1922"/>
                    </a:cubicBezTo>
                    <a:cubicBezTo>
                      <a:pt x="718" y="1770"/>
                      <a:pt x="456" y="1571"/>
                      <a:pt x="304" y="1419"/>
                    </a:cubicBezTo>
                    <a:cubicBezTo>
                      <a:pt x="152" y="1288"/>
                      <a:pt x="110" y="1199"/>
                      <a:pt x="110" y="1199"/>
                    </a:cubicBezTo>
                    <a:lnTo>
                      <a:pt x="456" y="131"/>
                    </a:lnTo>
                    <a:close/>
                    <a:moveTo>
                      <a:pt x="372" y="0"/>
                    </a:moveTo>
                    <a:lnTo>
                      <a:pt x="372" y="47"/>
                    </a:lnTo>
                    <a:lnTo>
                      <a:pt x="0" y="1199"/>
                    </a:lnTo>
                    <a:lnTo>
                      <a:pt x="0" y="1226"/>
                    </a:lnTo>
                    <a:cubicBezTo>
                      <a:pt x="0" y="1226"/>
                      <a:pt x="42" y="1356"/>
                      <a:pt x="215" y="1508"/>
                    </a:cubicBezTo>
                    <a:cubicBezTo>
                      <a:pt x="372" y="1660"/>
                      <a:pt x="655" y="1854"/>
                      <a:pt x="1111" y="2032"/>
                    </a:cubicBezTo>
                    <a:cubicBezTo>
                      <a:pt x="1461" y="2156"/>
                      <a:pt x="1825" y="2195"/>
                      <a:pt x="2141" y="2195"/>
                    </a:cubicBezTo>
                    <a:cubicBezTo>
                      <a:pt x="2649" y="2195"/>
                      <a:pt x="3033" y="2095"/>
                      <a:pt x="3033" y="2095"/>
                    </a:cubicBezTo>
                    <a:lnTo>
                      <a:pt x="3074" y="2074"/>
                    </a:lnTo>
                    <a:lnTo>
                      <a:pt x="3336" y="854"/>
                    </a:lnTo>
                    <a:lnTo>
                      <a:pt x="37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2072634" y="3968521"/>
                <a:ext cx="390334" cy="194273"/>
              </a:xfrm>
              <a:custGeom>
                <a:avLst/>
                <a:gdLst/>
                <a:ahLst/>
                <a:cxnLst/>
                <a:rect l="l" t="t" r="r" b="b"/>
                <a:pathLst>
                  <a:path w="4583" h="2281" extrusionOk="0">
                    <a:moveTo>
                      <a:pt x="978" y="1"/>
                    </a:moveTo>
                    <a:cubicBezTo>
                      <a:pt x="637" y="1"/>
                      <a:pt x="301" y="130"/>
                      <a:pt x="194" y="474"/>
                    </a:cubicBezTo>
                    <a:cubicBezTo>
                      <a:pt x="0" y="1060"/>
                      <a:pt x="477" y="1542"/>
                      <a:pt x="938" y="1736"/>
                    </a:cubicBezTo>
                    <a:cubicBezTo>
                      <a:pt x="1372" y="1956"/>
                      <a:pt x="3095" y="2260"/>
                      <a:pt x="3577" y="2281"/>
                    </a:cubicBezTo>
                    <a:cubicBezTo>
                      <a:pt x="4080" y="2281"/>
                      <a:pt x="4583" y="1825"/>
                      <a:pt x="4363" y="1411"/>
                    </a:cubicBezTo>
                    <a:cubicBezTo>
                      <a:pt x="4143" y="998"/>
                      <a:pt x="2488" y="537"/>
                      <a:pt x="2247" y="427"/>
                    </a:cubicBezTo>
                    <a:cubicBezTo>
                      <a:pt x="1985" y="296"/>
                      <a:pt x="1592" y="144"/>
                      <a:pt x="1592" y="144"/>
                    </a:cubicBezTo>
                    <a:cubicBezTo>
                      <a:pt x="1428" y="57"/>
                      <a:pt x="1202"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1336690" y="2795237"/>
                <a:ext cx="957226" cy="1149369"/>
              </a:xfrm>
              <a:custGeom>
                <a:avLst/>
                <a:gdLst/>
                <a:ahLst/>
                <a:cxnLst/>
                <a:rect l="l" t="t" r="r" b="b"/>
                <a:pathLst>
                  <a:path w="11239" h="13495" extrusionOk="0">
                    <a:moveTo>
                      <a:pt x="3729" y="0"/>
                    </a:moveTo>
                    <a:lnTo>
                      <a:pt x="456" y="241"/>
                    </a:lnTo>
                    <a:cubicBezTo>
                      <a:pt x="456" y="241"/>
                      <a:pt x="0" y="2310"/>
                      <a:pt x="1132" y="3818"/>
                    </a:cubicBezTo>
                    <a:cubicBezTo>
                      <a:pt x="2268" y="5300"/>
                      <a:pt x="2467" y="5300"/>
                      <a:pt x="3666" y="6740"/>
                    </a:cubicBezTo>
                    <a:cubicBezTo>
                      <a:pt x="4866" y="8180"/>
                      <a:pt x="5258" y="13203"/>
                      <a:pt x="5258" y="13203"/>
                    </a:cubicBezTo>
                    <a:cubicBezTo>
                      <a:pt x="6169" y="13418"/>
                      <a:pt x="7028" y="13494"/>
                      <a:pt x="7788" y="13494"/>
                    </a:cubicBezTo>
                    <a:cubicBezTo>
                      <a:pt x="9630" y="13494"/>
                      <a:pt x="10888" y="13045"/>
                      <a:pt x="10888" y="13045"/>
                    </a:cubicBezTo>
                    <a:cubicBezTo>
                      <a:pt x="10888" y="13045"/>
                      <a:pt x="11239" y="8097"/>
                      <a:pt x="10013" y="5106"/>
                    </a:cubicBezTo>
                    <a:cubicBezTo>
                      <a:pt x="8772" y="2137"/>
                      <a:pt x="5258" y="2268"/>
                      <a:pt x="4342" y="2095"/>
                    </a:cubicBezTo>
                    <a:cubicBezTo>
                      <a:pt x="3425" y="1917"/>
                      <a:pt x="3729" y="0"/>
                      <a:pt x="37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2076212" y="3963666"/>
                <a:ext cx="382754" cy="204919"/>
              </a:xfrm>
              <a:custGeom>
                <a:avLst/>
                <a:gdLst/>
                <a:ahLst/>
                <a:cxnLst/>
                <a:rect l="l" t="t" r="r" b="b"/>
                <a:pathLst>
                  <a:path w="4494" h="2406" extrusionOk="0">
                    <a:moveTo>
                      <a:pt x="942" y="123"/>
                    </a:moveTo>
                    <a:cubicBezTo>
                      <a:pt x="1155" y="123"/>
                      <a:pt x="1374" y="183"/>
                      <a:pt x="1529" y="269"/>
                    </a:cubicBezTo>
                    <a:cubicBezTo>
                      <a:pt x="1529" y="269"/>
                      <a:pt x="1922" y="421"/>
                      <a:pt x="2184" y="531"/>
                    </a:cubicBezTo>
                    <a:cubicBezTo>
                      <a:pt x="2247" y="573"/>
                      <a:pt x="2399" y="615"/>
                      <a:pt x="2577" y="683"/>
                    </a:cubicBezTo>
                    <a:cubicBezTo>
                      <a:pt x="2771" y="746"/>
                      <a:pt x="3011" y="835"/>
                      <a:pt x="3252" y="924"/>
                    </a:cubicBezTo>
                    <a:cubicBezTo>
                      <a:pt x="3493" y="1007"/>
                      <a:pt x="3708" y="1096"/>
                      <a:pt x="3907" y="1206"/>
                    </a:cubicBezTo>
                    <a:cubicBezTo>
                      <a:pt x="4080" y="1316"/>
                      <a:pt x="4232" y="1400"/>
                      <a:pt x="4279" y="1489"/>
                    </a:cubicBezTo>
                    <a:cubicBezTo>
                      <a:pt x="4363" y="1683"/>
                      <a:pt x="4300" y="1861"/>
                      <a:pt x="4148" y="2013"/>
                    </a:cubicBezTo>
                    <a:cubicBezTo>
                      <a:pt x="4028" y="2172"/>
                      <a:pt x="3815" y="2277"/>
                      <a:pt x="3594" y="2277"/>
                    </a:cubicBezTo>
                    <a:cubicBezTo>
                      <a:pt x="3575" y="2277"/>
                      <a:pt x="3555" y="2277"/>
                      <a:pt x="3535" y="2275"/>
                    </a:cubicBezTo>
                    <a:cubicBezTo>
                      <a:pt x="3294" y="2275"/>
                      <a:pt x="2750" y="2186"/>
                      <a:pt x="2205" y="2076"/>
                    </a:cubicBezTo>
                    <a:cubicBezTo>
                      <a:pt x="1660" y="1971"/>
                      <a:pt x="1116" y="1840"/>
                      <a:pt x="917" y="1751"/>
                    </a:cubicBezTo>
                    <a:cubicBezTo>
                      <a:pt x="697" y="1641"/>
                      <a:pt x="482" y="1489"/>
                      <a:pt x="330" y="1269"/>
                    </a:cubicBezTo>
                    <a:cubicBezTo>
                      <a:pt x="173" y="1076"/>
                      <a:pt x="110" y="835"/>
                      <a:pt x="199" y="552"/>
                    </a:cubicBezTo>
                    <a:cubicBezTo>
                      <a:pt x="283" y="290"/>
                      <a:pt x="503" y="159"/>
                      <a:pt x="765" y="138"/>
                    </a:cubicBezTo>
                    <a:cubicBezTo>
                      <a:pt x="822" y="128"/>
                      <a:pt x="882" y="123"/>
                      <a:pt x="942" y="123"/>
                    </a:cubicBezTo>
                    <a:close/>
                    <a:moveTo>
                      <a:pt x="916" y="0"/>
                    </a:moveTo>
                    <a:cubicBezTo>
                      <a:pt x="865" y="0"/>
                      <a:pt x="815" y="3"/>
                      <a:pt x="765" y="7"/>
                    </a:cubicBezTo>
                    <a:cubicBezTo>
                      <a:pt x="461" y="49"/>
                      <a:pt x="199" y="201"/>
                      <a:pt x="89" y="531"/>
                    </a:cubicBezTo>
                    <a:cubicBezTo>
                      <a:pt x="0" y="835"/>
                      <a:pt x="68" y="1117"/>
                      <a:pt x="241" y="1337"/>
                    </a:cubicBezTo>
                    <a:cubicBezTo>
                      <a:pt x="393" y="1578"/>
                      <a:pt x="634" y="1751"/>
                      <a:pt x="875" y="1861"/>
                    </a:cubicBezTo>
                    <a:cubicBezTo>
                      <a:pt x="1116" y="1971"/>
                      <a:pt x="1639" y="2102"/>
                      <a:pt x="2184" y="2186"/>
                    </a:cubicBezTo>
                    <a:cubicBezTo>
                      <a:pt x="2729" y="2296"/>
                      <a:pt x="3273" y="2385"/>
                      <a:pt x="3535" y="2406"/>
                    </a:cubicBezTo>
                    <a:cubicBezTo>
                      <a:pt x="3797" y="2406"/>
                      <a:pt x="4059" y="2275"/>
                      <a:pt x="4232" y="2102"/>
                    </a:cubicBezTo>
                    <a:cubicBezTo>
                      <a:pt x="4410" y="1924"/>
                      <a:pt x="4493" y="1662"/>
                      <a:pt x="4363" y="1447"/>
                    </a:cubicBezTo>
                    <a:cubicBezTo>
                      <a:pt x="4300" y="1316"/>
                      <a:pt x="4148" y="1206"/>
                      <a:pt x="3949" y="1096"/>
                    </a:cubicBezTo>
                    <a:cubicBezTo>
                      <a:pt x="3755" y="1007"/>
                      <a:pt x="3535" y="897"/>
                      <a:pt x="3294" y="814"/>
                    </a:cubicBezTo>
                    <a:cubicBezTo>
                      <a:pt x="3053" y="725"/>
                      <a:pt x="2818" y="636"/>
                      <a:pt x="2619" y="573"/>
                    </a:cubicBezTo>
                    <a:cubicBezTo>
                      <a:pt x="2425" y="505"/>
                      <a:pt x="2268" y="463"/>
                      <a:pt x="2226" y="421"/>
                    </a:cubicBezTo>
                    <a:cubicBezTo>
                      <a:pt x="1964" y="311"/>
                      <a:pt x="1571" y="159"/>
                      <a:pt x="1571" y="159"/>
                    </a:cubicBezTo>
                    <a:cubicBezTo>
                      <a:pt x="1390" y="51"/>
                      <a:pt x="1152" y="0"/>
                      <a:pt x="9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1330899" y="2789445"/>
                <a:ext cx="944280" cy="1158993"/>
              </a:xfrm>
              <a:custGeom>
                <a:avLst/>
                <a:gdLst/>
                <a:ahLst/>
                <a:cxnLst/>
                <a:rect l="l" t="t" r="r" b="b"/>
                <a:pathLst>
                  <a:path w="11087" h="13608" extrusionOk="0">
                    <a:moveTo>
                      <a:pt x="3734" y="131"/>
                    </a:moveTo>
                    <a:cubicBezTo>
                      <a:pt x="3734" y="178"/>
                      <a:pt x="3666" y="571"/>
                      <a:pt x="3687" y="1048"/>
                    </a:cubicBezTo>
                    <a:cubicBezTo>
                      <a:pt x="3713" y="1309"/>
                      <a:pt x="3755" y="1571"/>
                      <a:pt x="3865" y="1791"/>
                    </a:cubicBezTo>
                    <a:cubicBezTo>
                      <a:pt x="3975" y="2011"/>
                      <a:pt x="4148" y="2184"/>
                      <a:pt x="4389" y="2226"/>
                    </a:cubicBezTo>
                    <a:cubicBezTo>
                      <a:pt x="5347" y="2404"/>
                      <a:pt x="8819" y="2247"/>
                      <a:pt x="10019" y="5195"/>
                    </a:cubicBezTo>
                    <a:cubicBezTo>
                      <a:pt x="10626" y="6677"/>
                      <a:pt x="10846" y="8662"/>
                      <a:pt x="10914" y="10280"/>
                    </a:cubicBezTo>
                    <a:cubicBezTo>
                      <a:pt x="10977" y="11851"/>
                      <a:pt x="10888" y="13030"/>
                      <a:pt x="10888" y="13072"/>
                    </a:cubicBezTo>
                    <a:cubicBezTo>
                      <a:pt x="10844" y="13086"/>
                      <a:pt x="9650" y="13504"/>
                      <a:pt x="7872" y="13504"/>
                    </a:cubicBezTo>
                    <a:cubicBezTo>
                      <a:pt x="7126" y="13504"/>
                      <a:pt x="6278" y="13431"/>
                      <a:pt x="5368" y="13223"/>
                    </a:cubicBezTo>
                    <a:cubicBezTo>
                      <a:pt x="5368" y="13181"/>
                      <a:pt x="5284" y="11982"/>
                      <a:pt x="5023" y="10563"/>
                    </a:cubicBezTo>
                    <a:cubicBezTo>
                      <a:pt x="4782" y="9144"/>
                      <a:pt x="4389" y="7531"/>
                      <a:pt x="3776" y="6766"/>
                    </a:cubicBezTo>
                    <a:cubicBezTo>
                      <a:pt x="2577" y="5326"/>
                      <a:pt x="2378" y="5347"/>
                      <a:pt x="1247" y="3844"/>
                    </a:cubicBezTo>
                    <a:cubicBezTo>
                      <a:pt x="152" y="2378"/>
                      <a:pt x="571" y="440"/>
                      <a:pt x="592" y="372"/>
                    </a:cubicBezTo>
                    <a:lnTo>
                      <a:pt x="3734" y="131"/>
                    </a:lnTo>
                    <a:close/>
                    <a:moveTo>
                      <a:pt x="3865" y="0"/>
                    </a:moveTo>
                    <a:lnTo>
                      <a:pt x="482" y="262"/>
                    </a:lnTo>
                    <a:lnTo>
                      <a:pt x="482" y="309"/>
                    </a:lnTo>
                    <a:cubicBezTo>
                      <a:pt x="482" y="309"/>
                      <a:pt x="0" y="2378"/>
                      <a:pt x="1158" y="3907"/>
                    </a:cubicBezTo>
                    <a:cubicBezTo>
                      <a:pt x="2294" y="5415"/>
                      <a:pt x="2488" y="5389"/>
                      <a:pt x="3687" y="6855"/>
                    </a:cubicBezTo>
                    <a:cubicBezTo>
                      <a:pt x="4279" y="7552"/>
                      <a:pt x="4672" y="9165"/>
                      <a:pt x="4913" y="10584"/>
                    </a:cubicBezTo>
                    <a:cubicBezTo>
                      <a:pt x="5174" y="12024"/>
                      <a:pt x="5258" y="13271"/>
                      <a:pt x="5258" y="13271"/>
                    </a:cubicBezTo>
                    <a:lnTo>
                      <a:pt x="5258" y="13312"/>
                    </a:lnTo>
                    <a:lnTo>
                      <a:pt x="5305" y="13312"/>
                    </a:lnTo>
                    <a:cubicBezTo>
                      <a:pt x="6233" y="13531"/>
                      <a:pt x="7103" y="13608"/>
                      <a:pt x="7869" y="13608"/>
                    </a:cubicBezTo>
                    <a:cubicBezTo>
                      <a:pt x="9714" y="13608"/>
                      <a:pt x="10956" y="13161"/>
                      <a:pt x="10956" y="13161"/>
                    </a:cubicBezTo>
                    <a:lnTo>
                      <a:pt x="10998" y="13161"/>
                    </a:lnTo>
                    <a:lnTo>
                      <a:pt x="10998" y="13113"/>
                    </a:lnTo>
                    <a:cubicBezTo>
                      <a:pt x="10998" y="13113"/>
                      <a:pt x="11087" y="11872"/>
                      <a:pt x="11019" y="10259"/>
                    </a:cubicBezTo>
                    <a:cubicBezTo>
                      <a:pt x="10956" y="8641"/>
                      <a:pt x="10736" y="6656"/>
                      <a:pt x="10129" y="5153"/>
                    </a:cubicBezTo>
                    <a:cubicBezTo>
                      <a:pt x="8882" y="2142"/>
                      <a:pt x="5305" y="2273"/>
                      <a:pt x="4410" y="2095"/>
                    </a:cubicBezTo>
                    <a:cubicBezTo>
                      <a:pt x="4190" y="2074"/>
                      <a:pt x="4059" y="1943"/>
                      <a:pt x="3975" y="1749"/>
                    </a:cubicBezTo>
                    <a:cubicBezTo>
                      <a:pt x="3865" y="1550"/>
                      <a:pt x="3818" y="1288"/>
                      <a:pt x="3797" y="1048"/>
                    </a:cubicBezTo>
                    <a:cubicBezTo>
                      <a:pt x="3776" y="545"/>
                      <a:pt x="3844" y="68"/>
                      <a:pt x="3844" y="68"/>
                    </a:cubicBezTo>
                    <a:lnTo>
                      <a:pt x="386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1104349" y="2878617"/>
                <a:ext cx="921965" cy="1183948"/>
              </a:xfrm>
              <a:custGeom>
                <a:avLst/>
                <a:gdLst/>
                <a:ahLst/>
                <a:cxnLst/>
                <a:rect l="l" t="t" r="r" b="b"/>
                <a:pathLst>
                  <a:path w="10825" h="13901" extrusionOk="0">
                    <a:moveTo>
                      <a:pt x="4802" y="1"/>
                    </a:moveTo>
                    <a:lnTo>
                      <a:pt x="1026" y="545"/>
                    </a:lnTo>
                    <a:cubicBezTo>
                      <a:pt x="1026" y="545"/>
                      <a:pt x="63" y="1441"/>
                      <a:pt x="21" y="2949"/>
                    </a:cubicBezTo>
                    <a:cubicBezTo>
                      <a:pt x="0" y="4452"/>
                      <a:pt x="587" y="5829"/>
                      <a:pt x="2289" y="6133"/>
                    </a:cubicBezTo>
                    <a:cubicBezTo>
                      <a:pt x="2820" y="6234"/>
                      <a:pt x="3324" y="6270"/>
                      <a:pt x="3767" y="6270"/>
                    </a:cubicBezTo>
                    <a:cubicBezTo>
                      <a:pt x="4766" y="6270"/>
                      <a:pt x="5457" y="6091"/>
                      <a:pt x="5457" y="6091"/>
                    </a:cubicBezTo>
                    <a:lnTo>
                      <a:pt x="5457" y="6091"/>
                    </a:lnTo>
                    <a:lnTo>
                      <a:pt x="3556" y="12789"/>
                    </a:lnTo>
                    <a:cubicBezTo>
                      <a:pt x="3556" y="12789"/>
                      <a:pt x="4320" y="13507"/>
                      <a:pt x="6216" y="13836"/>
                    </a:cubicBezTo>
                    <a:cubicBezTo>
                      <a:pt x="6502" y="13882"/>
                      <a:pt x="6761" y="13901"/>
                      <a:pt x="6994" y="13901"/>
                    </a:cubicBezTo>
                    <a:cubicBezTo>
                      <a:pt x="8330" y="13901"/>
                      <a:pt x="8835" y="13271"/>
                      <a:pt x="8835" y="13271"/>
                    </a:cubicBezTo>
                    <a:cubicBezTo>
                      <a:pt x="8835" y="13271"/>
                      <a:pt x="10322" y="7421"/>
                      <a:pt x="10584" y="5546"/>
                    </a:cubicBezTo>
                    <a:cubicBezTo>
                      <a:pt x="10825" y="3666"/>
                      <a:pt x="10081" y="2425"/>
                      <a:pt x="8924" y="2142"/>
                    </a:cubicBezTo>
                    <a:cubicBezTo>
                      <a:pt x="7773" y="1861"/>
                      <a:pt x="5873" y="1440"/>
                      <a:pt x="5336" y="1440"/>
                    </a:cubicBezTo>
                    <a:cubicBezTo>
                      <a:pt x="5323" y="1440"/>
                      <a:pt x="5311" y="1440"/>
                      <a:pt x="5300" y="1441"/>
                    </a:cubicBezTo>
                    <a:cubicBezTo>
                      <a:pt x="5296" y="1441"/>
                      <a:pt x="5293" y="1441"/>
                      <a:pt x="5290" y="1441"/>
                    </a:cubicBezTo>
                    <a:cubicBezTo>
                      <a:pt x="4823" y="1441"/>
                      <a:pt x="4802" y="1"/>
                      <a:pt x="4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1100772" y="2873251"/>
                <a:ext cx="919751" cy="1194083"/>
              </a:xfrm>
              <a:custGeom>
                <a:avLst/>
                <a:gdLst/>
                <a:ahLst/>
                <a:cxnLst/>
                <a:rect l="l" t="t" r="r" b="b"/>
                <a:pathLst>
                  <a:path w="10799" h="14020" extrusionOk="0">
                    <a:moveTo>
                      <a:pt x="4797" y="132"/>
                    </a:moveTo>
                    <a:cubicBezTo>
                      <a:pt x="4797" y="194"/>
                      <a:pt x="4797" y="456"/>
                      <a:pt x="4865" y="807"/>
                    </a:cubicBezTo>
                    <a:cubicBezTo>
                      <a:pt x="4886" y="980"/>
                      <a:pt x="4949" y="1179"/>
                      <a:pt x="5017" y="1310"/>
                    </a:cubicBezTo>
                    <a:cubicBezTo>
                      <a:pt x="5059" y="1394"/>
                      <a:pt x="5106" y="1441"/>
                      <a:pt x="5148" y="1483"/>
                    </a:cubicBezTo>
                    <a:cubicBezTo>
                      <a:pt x="5211" y="1551"/>
                      <a:pt x="5279" y="1572"/>
                      <a:pt x="5342" y="1572"/>
                    </a:cubicBezTo>
                    <a:cubicBezTo>
                      <a:pt x="5362" y="1568"/>
                      <a:pt x="5386" y="1566"/>
                      <a:pt x="5413" y="1566"/>
                    </a:cubicBezTo>
                    <a:cubicBezTo>
                      <a:pt x="5534" y="1566"/>
                      <a:pt x="5720" y="1600"/>
                      <a:pt x="5934" y="1635"/>
                    </a:cubicBezTo>
                    <a:cubicBezTo>
                      <a:pt x="6195" y="1656"/>
                      <a:pt x="6520" y="1724"/>
                      <a:pt x="6871" y="1813"/>
                    </a:cubicBezTo>
                    <a:cubicBezTo>
                      <a:pt x="7567" y="1944"/>
                      <a:pt x="8353" y="2116"/>
                      <a:pt x="8945" y="2268"/>
                    </a:cubicBezTo>
                    <a:cubicBezTo>
                      <a:pt x="9510" y="2399"/>
                      <a:pt x="9971" y="2771"/>
                      <a:pt x="10275" y="3337"/>
                    </a:cubicBezTo>
                    <a:cubicBezTo>
                      <a:pt x="10558" y="3907"/>
                      <a:pt x="10689" y="4667"/>
                      <a:pt x="10558" y="5609"/>
                    </a:cubicBezTo>
                    <a:cubicBezTo>
                      <a:pt x="10317" y="7463"/>
                      <a:pt x="8856" y="13287"/>
                      <a:pt x="8835" y="13308"/>
                    </a:cubicBezTo>
                    <a:cubicBezTo>
                      <a:pt x="8835" y="13308"/>
                      <a:pt x="8683" y="13507"/>
                      <a:pt x="8269" y="13680"/>
                    </a:cubicBezTo>
                    <a:cubicBezTo>
                      <a:pt x="8000" y="13802"/>
                      <a:pt x="7607" y="13902"/>
                      <a:pt x="7084" y="13902"/>
                    </a:cubicBezTo>
                    <a:cubicBezTo>
                      <a:pt x="6845" y="13902"/>
                      <a:pt x="6579" y="13881"/>
                      <a:pt x="6284" y="13831"/>
                    </a:cubicBezTo>
                    <a:cubicBezTo>
                      <a:pt x="5321" y="13680"/>
                      <a:pt x="4666" y="13418"/>
                      <a:pt x="4232" y="13203"/>
                    </a:cubicBezTo>
                    <a:cubicBezTo>
                      <a:pt x="3839" y="12983"/>
                      <a:pt x="3687" y="12831"/>
                      <a:pt x="3666" y="12831"/>
                    </a:cubicBezTo>
                    <a:lnTo>
                      <a:pt x="5583" y="6065"/>
                    </a:lnTo>
                    <a:lnTo>
                      <a:pt x="5473" y="6086"/>
                    </a:lnTo>
                    <a:cubicBezTo>
                      <a:pt x="5473" y="6086"/>
                      <a:pt x="4760" y="6273"/>
                      <a:pt x="3737" y="6273"/>
                    </a:cubicBezTo>
                    <a:cubicBezTo>
                      <a:pt x="3320" y="6273"/>
                      <a:pt x="2850" y="6242"/>
                      <a:pt x="2357" y="6154"/>
                    </a:cubicBezTo>
                    <a:cubicBezTo>
                      <a:pt x="1503" y="5976"/>
                      <a:pt x="938" y="5583"/>
                      <a:pt x="587" y="5018"/>
                    </a:cubicBezTo>
                    <a:cubicBezTo>
                      <a:pt x="236" y="4452"/>
                      <a:pt x="105" y="3750"/>
                      <a:pt x="131" y="3012"/>
                    </a:cubicBezTo>
                    <a:cubicBezTo>
                      <a:pt x="173" y="1551"/>
                      <a:pt x="1068" y="697"/>
                      <a:pt x="1089" y="676"/>
                    </a:cubicBezTo>
                    <a:lnTo>
                      <a:pt x="4797" y="132"/>
                    </a:lnTo>
                    <a:close/>
                    <a:moveTo>
                      <a:pt x="4907" y="1"/>
                    </a:moveTo>
                    <a:lnTo>
                      <a:pt x="1021" y="566"/>
                    </a:lnTo>
                    <a:lnTo>
                      <a:pt x="1021" y="587"/>
                    </a:lnTo>
                    <a:cubicBezTo>
                      <a:pt x="1021" y="587"/>
                      <a:pt x="42" y="1483"/>
                      <a:pt x="21" y="3012"/>
                    </a:cubicBezTo>
                    <a:cubicBezTo>
                      <a:pt x="0" y="3777"/>
                      <a:pt x="131" y="4494"/>
                      <a:pt x="498" y="5086"/>
                    </a:cubicBezTo>
                    <a:cubicBezTo>
                      <a:pt x="869" y="5651"/>
                      <a:pt x="1461" y="6086"/>
                      <a:pt x="2331" y="6264"/>
                    </a:cubicBezTo>
                    <a:cubicBezTo>
                      <a:pt x="2842" y="6359"/>
                      <a:pt x="3322" y="6392"/>
                      <a:pt x="3744" y="6392"/>
                    </a:cubicBezTo>
                    <a:cubicBezTo>
                      <a:pt x="4674" y="6392"/>
                      <a:pt x="5326" y="6231"/>
                      <a:pt x="5431" y="6217"/>
                    </a:cubicBezTo>
                    <a:lnTo>
                      <a:pt x="5431" y="6217"/>
                    </a:lnTo>
                    <a:lnTo>
                      <a:pt x="3535" y="12852"/>
                    </a:lnTo>
                    <a:lnTo>
                      <a:pt x="3556" y="12873"/>
                    </a:lnTo>
                    <a:cubicBezTo>
                      <a:pt x="3556" y="12873"/>
                      <a:pt x="3750" y="13072"/>
                      <a:pt x="4190" y="13287"/>
                    </a:cubicBezTo>
                    <a:cubicBezTo>
                      <a:pt x="4624" y="13528"/>
                      <a:pt x="5300" y="13790"/>
                      <a:pt x="6258" y="13941"/>
                    </a:cubicBezTo>
                    <a:cubicBezTo>
                      <a:pt x="6559" y="13997"/>
                      <a:pt x="6832" y="14020"/>
                      <a:pt x="7077" y="14020"/>
                    </a:cubicBezTo>
                    <a:cubicBezTo>
                      <a:pt x="7618" y="14020"/>
                      <a:pt x="8026" y="13908"/>
                      <a:pt x="8311" y="13790"/>
                    </a:cubicBezTo>
                    <a:cubicBezTo>
                      <a:pt x="8746" y="13617"/>
                      <a:pt x="8924" y="13376"/>
                      <a:pt x="8924" y="13376"/>
                    </a:cubicBezTo>
                    <a:lnTo>
                      <a:pt x="8945" y="13376"/>
                    </a:lnTo>
                    <a:lnTo>
                      <a:pt x="8945" y="13355"/>
                    </a:lnTo>
                    <a:cubicBezTo>
                      <a:pt x="8945" y="13355"/>
                      <a:pt x="10427" y="7505"/>
                      <a:pt x="10668" y="5630"/>
                    </a:cubicBezTo>
                    <a:cubicBezTo>
                      <a:pt x="10799" y="4667"/>
                      <a:pt x="10668" y="3881"/>
                      <a:pt x="10364" y="3274"/>
                    </a:cubicBezTo>
                    <a:cubicBezTo>
                      <a:pt x="10055" y="2682"/>
                      <a:pt x="9578" y="2289"/>
                      <a:pt x="8966" y="2158"/>
                    </a:cubicBezTo>
                    <a:cubicBezTo>
                      <a:pt x="8379" y="2006"/>
                      <a:pt x="7594" y="1834"/>
                      <a:pt x="6892" y="1682"/>
                    </a:cubicBezTo>
                    <a:cubicBezTo>
                      <a:pt x="6546" y="1614"/>
                      <a:pt x="6216" y="1551"/>
                      <a:pt x="5954" y="1504"/>
                    </a:cubicBezTo>
                    <a:cubicBezTo>
                      <a:pt x="5672" y="1462"/>
                      <a:pt x="5473" y="1441"/>
                      <a:pt x="5342" y="1441"/>
                    </a:cubicBezTo>
                    <a:cubicBezTo>
                      <a:pt x="5331" y="1446"/>
                      <a:pt x="5320" y="1449"/>
                      <a:pt x="5309" y="1449"/>
                    </a:cubicBezTo>
                    <a:cubicBezTo>
                      <a:pt x="5277" y="1449"/>
                      <a:pt x="5246" y="1428"/>
                      <a:pt x="5211" y="1394"/>
                    </a:cubicBezTo>
                    <a:cubicBezTo>
                      <a:pt x="5190" y="1373"/>
                      <a:pt x="5148" y="1331"/>
                      <a:pt x="5127" y="1263"/>
                    </a:cubicBezTo>
                    <a:cubicBezTo>
                      <a:pt x="5059" y="1132"/>
                      <a:pt x="4996" y="959"/>
                      <a:pt x="4975" y="786"/>
                    </a:cubicBezTo>
                    <a:cubicBezTo>
                      <a:pt x="4907" y="435"/>
                      <a:pt x="4907" y="64"/>
                      <a:pt x="4907" y="64"/>
                    </a:cubicBezTo>
                    <a:lnTo>
                      <a:pt x="490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1639551" y="4063143"/>
                <a:ext cx="378155" cy="219398"/>
              </a:xfrm>
              <a:custGeom>
                <a:avLst/>
                <a:gdLst/>
                <a:ahLst/>
                <a:cxnLst/>
                <a:rect l="l" t="t" r="r" b="b"/>
                <a:pathLst>
                  <a:path w="4440" h="2576" extrusionOk="0">
                    <a:moveTo>
                      <a:pt x="927" y="1"/>
                    </a:moveTo>
                    <a:cubicBezTo>
                      <a:pt x="639" y="1"/>
                      <a:pt x="367" y="113"/>
                      <a:pt x="241" y="410"/>
                    </a:cubicBezTo>
                    <a:cubicBezTo>
                      <a:pt x="0" y="976"/>
                      <a:pt x="414" y="1500"/>
                      <a:pt x="828" y="1740"/>
                    </a:cubicBezTo>
                    <a:cubicBezTo>
                      <a:pt x="1268" y="2002"/>
                      <a:pt x="2922" y="2505"/>
                      <a:pt x="3404" y="2568"/>
                    </a:cubicBezTo>
                    <a:cubicBezTo>
                      <a:pt x="3441" y="2573"/>
                      <a:pt x="3477" y="2575"/>
                      <a:pt x="3514" y="2575"/>
                    </a:cubicBezTo>
                    <a:cubicBezTo>
                      <a:pt x="3982" y="2575"/>
                      <a:pt x="4439" y="2186"/>
                      <a:pt x="4279" y="1782"/>
                    </a:cubicBezTo>
                    <a:cubicBezTo>
                      <a:pt x="4101" y="1348"/>
                      <a:pt x="2509" y="714"/>
                      <a:pt x="2268" y="562"/>
                    </a:cubicBezTo>
                    <a:cubicBezTo>
                      <a:pt x="2053" y="431"/>
                      <a:pt x="1660" y="232"/>
                      <a:pt x="1660" y="232"/>
                    </a:cubicBezTo>
                    <a:cubicBezTo>
                      <a:pt x="1472" y="97"/>
                      <a:pt x="1193" y="1"/>
                      <a:pt x="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43128" y="4058799"/>
                <a:ext cx="373811" cy="227745"/>
              </a:xfrm>
              <a:custGeom>
                <a:avLst/>
                <a:gdLst/>
                <a:ahLst/>
                <a:cxnLst/>
                <a:rect l="l" t="t" r="r" b="b"/>
                <a:pathLst>
                  <a:path w="4389" h="2674" extrusionOk="0">
                    <a:moveTo>
                      <a:pt x="854" y="110"/>
                    </a:moveTo>
                    <a:cubicBezTo>
                      <a:pt x="1116" y="110"/>
                      <a:pt x="1419" y="199"/>
                      <a:pt x="1592" y="330"/>
                    </a:cubicBezTo>
                    <a:cubicBezTo>
                      <a:pt x="1592" y="330"/>
                      <a:pt x="1985" y="524"/>
                      <a:pt x="2205" y="676"/>
                    </a:cubicBezTo>
                    <a:cubicBezTo>
                      <a:pt x="2273" y="723"/>
                      <a:pt x="2425" y="786"/>
                      <a:pt x="2598" y="854"/>
                    </a:cubicBezTo>
                    <a:cubicBezTo>
                      <a:pt x="2797" y="938"/>
                      <a:pt x="3011" y="1048"/>
                      <a:pt x="3231" y="1158"/>
                    </a:cubicBezTo>
                    <a:cubicBezTo>
                      <a:pt x="3451" y="1289"/>
                      <a:pt x="3687" y="1399"/>
                      <a:pt x="3865" y="1530"/>
                    </a:cubicBezTo>
                    <a:cubicBezTo>
                      <a:pt x="4038" y="1640"/>
                      <a:pt x="4148" y="1771"/>
                      <a:pt x="4190" y="1854"/>
                    </a:cubicBezTo>
                    <a:cubicBezTo>
                      <a:pt x="4258" y="2032"/>
                      <a:pt x="4190" y="2226"/>
                      <a:pt x="4017" y="2357"/>
                    </a:cubicBezTo>
                    <a:cubicBezTo>
                      <a:pt x="3883" y="2491"/>
                      <a:pt x="3663" y="2560"/>
                      <a:pt x="3463" y="2560"/>
                    </a:cubicBezTo>
                    <a:cubicBezTo>
                      <a:pt x="3436" y="2560"/>
                      <a:pt x="3409" y="2559"/>
                      <a:pt x="3383" y="2556"/>
                    </a:cubicBezTo>
                    <a:cubicBezTo>
                      <a:pt x="3142" y="2530"/>
                      <a:pt x="2598" y="2378"/>
                      <a:pt x="2074" y="2226"/>
                    </a:cubicBezTo>
                    <a:cubicBezTo>
                      <a:pt x="1550" y="2053"/>
                      <a:pt x="1027" y="1854"/>
                      <a:pt x="833" y="1744"/>
                    </a:cubicBezTo>
                    <a:cubicBezTo>
                      <a:pt x="613" y="1613"/>
                      <a:pt x="414" y="1441"/>
                      <a:pt x="283" y="1221"/>
                    </a:cubicBezTo>
                    <a:cubicBezTo>
                      <a:pt x="178" y="985"/>
                      <a:pt x="131" y="744"/>
                      <a:pt x="241" y="482"/>
                    </a:cubicBezTo>
                    <a:cubicBezTo>
                      <a:pt x="351" y="220"/>
                      <a:pt x="592" y="131"/>
                      <a:pt x="854" y="110"/>
                    </a:cubicBezTo>
                    <a:close/>
                    <a:moveTo>
                      <a:pt x="854" y="0"/>
                    </a:moveTo>
                    <a:cubicBezTo>
                      <a:pt x="545" y="0"/>
                      <a:pt x="262" y="131"/>
                      <a:pt x="131" y="435"/>
                    </a:cubicBezTo>
                    <a:cubicBezTo>
                      <a:pt x="0" y="744"/>
                      <a:pt x="68" y="1027"/>
                      <a:pt x="199" y="1268"/>
                    </a:cubicBezTo>
                    <a:cubicBezTo>
                      <a:pt x="330" y="1509"/>
                      <a:pt x="545" y="1702"/>
                      <a:pt x="765" y="1833"/>
                    </a:cubicBezTo>
                    <a:cubicBezTo>
                      <a:pt x="985" y="1964"/>
                      <a:pt x="1508" y="2163"/>
                      <a:pt x="2053" y="2336"/>
                    </a:cubicBezTo>
                    <a:cubicBezTo>
                      <a:pt x="2577" y="2488"/>
                      <a:pt x="3100" y="2640"/>
                      <a:pt x="3362" y="2661"/>
                    </a:cubicBezTo>
                    <a:cubicBezTo>
                      <a:pt x="3409" y="2669"/>
                      <a:pt x="3457" y="2673"/>
                      <a:pt x="3504" y="2673"/>
                    </a:cubicBezTo>
                    <a:cubicBezTo>
                      <a:pt x="3722" y="2673"/>
                      <a:pt x="3938" y="2588"/>
                      <a:pt x="4080" y="2446"/>
                    </a:cubicBezTo>
                    <a:cubicBezTo>
                      <a:pt x="4279" y="2294"/>
                      <a:pt x="4389" y="2053"/>
                      <a:pt x="4300" y="1812"/>
                    </a:cubicBezTo>
                    <a:cubicBezTo>
                      <a:pt x="4237" y="1681"/>
                      <a:pt x="4106" y="1551"/>
                      <a:pt x="3907" y="1420"/>
                    </a:cubicBezTo>
                    <a:cubicBezTo>
                      <a:pt x="3734" y="1310"/>
                      <a:pt x="3514" y="1179"/>
                      <a:pt x="3273" y="1069"/>
                    </a:cubicBezTo>
                    <a:cubicBezTo>
                      <a:pt x="3059" y="959"/>
                      <a:pt x="2839" y="854"/>
                      <a:pt x="2640" y="765"/>
                    </a:cubicBezTo>
                    <a:cubicBezTo>
                      <a:pt x="2467" y="676"/>
                      <a:pt x="2315" y="613"/>
                      <a:pt x="2273" y="566"/>
                    </a:cubicBezTo>
                    <a:cubicBezTo>
                      <a:pt x="2032" y="435"/>
                      <a:pt x="1660" y="241"/>
                      <a:pt x="1660" y="241"/>
                    </a:cubicBezTo>
                    <a:cubicBezTo>
                      <a:pt x="1440" y="89"/>
                      <a:pt x="1137" y="0"/>
                      <a:pt x="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901360" y="3100907"/>
                <a:ext cx="85681" cy="108762"/>
              </a:xfrm>
              <a:custGeom>
                <a:avLst/>
                <a:gdLst/>
                <a:ahLst/>
                <a:cxnLst/>
                <a:rect l="l" t="t" r="r" b="b"/>
                <a:pathLst>
                  <a:path w="1006" h="1277" extrusionOk="0">
                    <a:moveTo>
                      <a:pt x="67" y="0"/>
                    </a:moveTo>
                    <a:cubicBezTo>
                      <a:pt x="45" y="0"/>
                      <a:pt x="19" y="15"/>
                      <a:pt x="0" y="30"/>
                    </a:cubicBezTo>
                    <a:cubicBezTo>
                      <a:pt x="0" y="56"/>
                      <a:pt x="0" y="98"/>
                      <a:pt x="27" y="119"/>
                    </a:cubicBezTo>
                    <a:cubicBezTo>
                      <a:pt x="461" y="360"/>
                      <a:pt x="702" y="795"/>
                      <a:pt x="896" y="1234"/>
                    </a:cubicBezTo>
                    <a:cubicBezTo>
                      <a:pt x="896" y="1276"/>
                      <a:pt x="943" y="1276"/>
                      <a:pt x="964" y="1276"/>
                    </a:cubicBezTo>
                    <a:cubicBezTo>
                      <a:pt x="985" y="1255"/>
                      <a:pt x="1006" y="1234"/>
                      <a:pt x="985" y="1187"/>
                    </a:cubicBezTo>
                    <a:cubicBezTo>
                      <a:pt x="812" y="732"/>
                      <a:pt x="550" y="292"/>
                      <a:pt x="89" y="9"/>
                    </a:cubicBezTo>
                    <a:cubicBezTo>
                      <a:pt x="83" y="3"/>
                      <a:pt x="75" y="0"/>
                      <a:pt x="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1975797" y="3219973"/>
                <a:ext cx="18823" cy="78867"/>
              </a:xfrm>
              <a:custGeom>
                <a:avLst/>
                <a:gdLst/>
                <a:ahLst/>
                <a:cxnLst/>
                <a:rect l="l" t="t" r="r" b="b"/>
                <a:pathLst>
                  <a:path w="221" h="926" extrusionOk="0">
                    <a:moveTo>
                      <a:pt x="68" y="1"/>
                    </a:moveTo>
                    <a:cubicBezTo>
                      <a:pt x="60" y="1"/>
                      <a:pt x="50" y="3"/>
                      <a:pt x="43" y="9"/>
                    </a:cubicBezTo>
                    <a:cubicBezTo>
                      <a:pt x="22" y="9"/>
                      <a:pt x="1" y="51"/>
                      <a:pt x="22" y="72"/>
                    </a:cubicBezTo>
                    <a:cubicBezTo>
                      <a:pt x="111" y="313"/>
                      <a:pt x="69" y="596"/>
                      <a:pt x="90" y="884"/>
                    </a:cubicBezTo>
                    <a:cubicBezTo>
                      <a:pt x="90" y="905"/>
                      <a:pt x="111" y="926"/>
                      <a:pt x="132" y="926"/>
                    </a:cubicBezTo>
                    <a:cubicBezTo>
                      <a:pt x="174" y="926"/>
                      <a:pt x="200" y="905"/>
                      <a:pt x="200" y="884"/>
                    </a:cubicBezTo>
                    <a:cubicBezTo>
                      <a:pt x="174" y="596"/>
                      <a:pt x="221" y="313"/>
                      <a:pt x="111" y="30"/>
                    </a:cubicBezTo>
                    <a:cubicBezTo>
                      <a:pt x="111" y="15"/>
                      <a:pt x="90"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1975797" y="3086599"/>
                <a:ext cx="106292" cy="23422"/>
              </a:xfrm>
              <a:custGeom>
                <a:avLst/>
                <a:gdLst/>
                <a:ahLst/>
                <a:cxnLst/>
                <a:rect l="l" t="t" r="r" b="b"/>
                <a:pathLst>
                  <a:path w="1248" h="275" extrusionOk="0">
                    <a:moveTo>
                      <a:pt x="878" y="1"/>
                    </a:moveTo>
                    <a:cubicBezTo>
                      <a:pt x="588" y="1"/>
                      <a:pt x="316" y="60"/>
                      <a:pt x="43" y="156"/>
                    </a:cubicBezTo>
                    <a:cubicBezTo>
                      <a:pt x="1" y="177"/>
                      <a:pt x="1" y="198"/>
                      <a:pt x="1" y="245"/>
                    </a:cubicBezTo>
                    <a:cubicBezTo>
                      <a:pt x="16" y="260"/>
                      <a:pt x="31" y="275"/>
                      <a:pt x="55" y="275"/>
                    </a:cubicBezTo>
                    <a:cubicBezTo>
                      <a:pt x="65" y="275"/>
                      <a:pt x="76" y="272"/>
                      <a:pt x="90" y="266"/>
                    </a:cubicBezTo>
                    <a:cubicBezTo>
                      <a:pt x="342" y="170"/>
                      <a:pt x="598" y="108"/>
                      <a:pt x="870" y="108"/>
                    </a:cubicBezTo>
                    <a:cubicBezTo>
                      <a:pt x="971" y="108"/>
                      <a:pt x="1073" y="117"/>
                      <a:pt x="1179" y="135"/>
                    </a:cubicBezTo>
                    <a:cubicBezTo>
                      <a:pt x="1200" y="135"/>
                      <a:pt x="1247" y="114"/>
                      <a:pt x="1247" y="93"/>
                    </a:cubicBezTo>
                    <a:cubicBezTo>
                      <a:pt x="1247" y="46"/>
                      <a:pt x="1221" y="25"/>
                      <a:pt x="1200" y="25"/>
                    </a:cubicBezTo>
                    <a:cubicBezTo>
                      <a:pt x="1090" y="8"/>
                      <a:pt x="983" y="1"/>
                      <a:pt x="8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1992746" y="3132590"/>
                <a:ext cx="38923" cy="101182"/>
              </a:xfrm>
              <a:custGeom>
                <a:avLst/>
                <a:gdLst/>
                <a:ahLst/>
                <a:cxnLst/>
                <a:rect l="l" t="t" r="r" b="b"/>
                <a:pathLst>
                  <a:path w="457" h="1188" extrusionOk="0">
                    <a:moveTo>
                      <a:pt x="54" y="0"/>
                    </a:moveTo>
                    <a:cubicBezTo>
                      <a:pt x="45" y="0"/>
                      <a:pt x="34" y="3"/>
                      <a:pt x="22" y="9"/>
                    </a:cubicBezTo>
                    <a:cubicBezTo>
                      <a:pt x="1" y="30"/>
                      <a:pt x="1" y="77"/>
                      <a:pt x="22" y="98"/>
                    </a:cubicBezTo>
                    <a:cubicBezTo>
                      <a:pt x="263" y="402"/>
                      <a:pt x="284" y="752"/>
                      <a:pt x="347" y="1145"/>
                    </a:cubicBezTo>
                    <a:cubicBezTo>
                      <a:pt x="347" y="1166"/>
                      <a:pt x="368" y="1187"/>
                      <a:pt x="415" y="1187"/>
                    </a:cubicBezTo>
                    <a:cubicBezTo>
                      <a:pt x="436" y="1187"/>
                      <a:pt x="457" y="1145"/>
                      <a:pt x="457" y="1124"/>
                    </a:cubicBezTo>
                    <a:cubicBezTo>
                      <a:pt x="394" y="752"/>
                      <a:pt x="368" y="360"/>
                      <a:pt x="106" y="30"/>
                    </a:cubicBezTo>
                    <a:cubicBezTo>
                      <a:pt x="91" y="15"/>
                      <a:pt x="76"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1147104" y="2760062"/>
                <a:ext cx="620549" cy="204664"/>
              </a:xfrm>
              <a:custGeom>
                <a:avLst/>
                <a:gdLst/>
                <a:ahLst/>
                <a:cxnLst/>
                <a:rect l="l" t="t" r="r" b="b"/>
                <a:pathLst>
                  <a:path w="7286" h="2403" extrusionOk="0">
                    <a:moveTo>
                      <a:pt x="5489" y="1"/>
                    </a:moveTo>
                    <a:cubicBezTo>
                      <a:pt x="5252" y="1"/>
                      <a:pt x="4993" y="18"/>
                      <a:pt x="4714" y="62"/>
                    </a:cubicBezTo>
                    <a:cubicBezTo>
                      <a:pt x="3316" y="282"/>
                      <a:pt x="132" y="586"/>
                      <a:pt x="132" y="586"/>
                    </a:cubicBezTo>
                    <a:cubicBezTo>
                      <a:pt x="132" y="586"/>
                      <a:pt x="1" y="1702"/>
                      <a:pt x="43" y="2047"/>
                    </a:cubicBezTo>
                    <a:cubicBezTo>
                      <a:pt x="85" y="2377"/>
                      <a:pt x="587" y="2377"/>
                      <a:pt x="1917" y="2398"/>
                    </a:cubicBezTo>
                    <a:cubicBezTo>
                      <a:pt x="2008" y="2401"/>
                      <a:pt x="2109" y="2402"/>
                      <a:pt x="2219" y="2402"/>
                    </a:cubicBezTo>
                    <a:cubicBezTo>
                      <a:pt x="3743" y="2402"/>
                      <a:pt x="7011" y="2145"/>
                      <a:pt x="7133" y="1984"/>
                    </a:cubicBezTo>
                    <a:cubicBezTo>
                      <a:pt x="7264" y="1806"/>
                      <a:pt x="7285" y="1110"/>
                      <a:pt x="7023" y="282"/>
                    </a:cubicBezTo>
                    <a:cubicBezTo>
                      <a:pt x="7023" y="282"/>
                      <a:pt x="6437" y="1"/>
                      <a:pt x="5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1143101" y="2755292"/>
                <a:ext cx="624552" cy="214884"/>
              </a:xfrm>
              <a:custGeom>
                <a:avLst/>
                <a:gdLst/>
                <a:ahLst/>
                <a:cxnLst/>
                <a:rect l="l" t="t" r="r" b="b"/>
                <a:pathLst>
                  <a:path w="7333" h="2523" extrusionOk="0">
                    <a:moveTo>
                      <a:pt x="5698" y="118"/>
                    </a:moveTo>
                    <a:cubicBezTo>
                      <a:pt x="6526" y="139"/>
                      <a:pt x="7008" y="380"/>
                      <a:pt x="7029" y="380"/>
                    </a:cubicBezTo>
                    <a:cubicBezTo>
                      <a:pt x="7139" y="773"/>
                      <a:pt x="7201" y="1145"/>
                      <a:pt x="7201" y="1428"/>
                    </a:cubicBezTo>
                    <a:cubicBezTo>
                      <a:pt x="7228" y="1579"/>
                      <a:pt x="7201" y="1710"/>
                      <a:pt x="7201" y="1799"/>
                    </a:cubicBezTo>
                    <a:cubicBezTo>
                      <a:pt x="7180" y="1909"/>
                      <a:pt x="7159" y="1972"/>
                      <a:pt x="7139" y="2019"/>
                    </a:cubicBezTo>
                    <a:cubicBezTo>
                      <a:pt x="7139" y="2011"/>
                      <a:pt x="7136" y="2008"/>
                      <a:pt x="7132" y="2008"/>
                    </a:cubicBezTo>
                    <a:cubicBezTo>
                      <a:pt x="7125" y="2008"/>
                      <a:pt x="7111" y="2019"/>
                      <a:pt x="7097" y="2019"/>
                    </a:cubicBezTo>
                    <a:cubicBezTo>
                      <a:pt x="7070" y="2040"/>
                      <a:pt x="7029" y="2040"/>
                      <a:pt x="6966" y="2061"/>
                    </a:cubicBezTo>
                    <a:cubicBezTo>
                      <a:pt x="6856" y="2082"/>
                      <a:pt x="6678" y="2103"/>
                      <a:pt x="6484" y="2124"/>
                    </a:cubicBezTo>
                    <a:cubicBezTo>
                      <a:pt x="6112" y="2192"/>
                      <a:pt x="5588" y="2234"/>
                      <a:pt x="5023" y="2281"/>
                    </a:cubicBezTo>
                    <a:cubicBezTo>
                      <a:pt x="4046" y="2355"/>
                      <a:pt x="2956" y="2416"/>
                      <a:pt x="2261" y="2416"/>
                    </a:cubicBezTo>
                    <a:cubicBezTo>
                      <a:pt x="2162" y="2416"/>
                      <a:pt x="2072" y="2415"/>
                      <a:pt x="1991" y="2412"/>
                    </a:cubicBezTo>
                    <a:cubicBezTo>
                      <a:pt x="1310" y="2386"/>
                      <a:pt x="854" y="2386"/>
                      <a:pt x="551" y="2344"/>
                    </a:cubicBezTo>
                    <a:cubicBezTo>
                      <a:pt x="420" y="2323"/>
                      <a:pt x="310" y="2281"/>
                      <a:pt x="242" y="2234"/>
                    </a:cubicBezTo>
                    <a:cubicBezTo>
                      <a:pt x="179" y="2192"/>
                      <a:pt x="158" y="2150"/>
                      <a:pt x="132" y="2082"/>
                    </a:cubicBezTo>
                    <a:cubicBezTo>
                      <a:pt x="111" y="1930"/>
                      <a:pt x="132" y="1559"/>
                      <a:pt x="179" y="1255"/>
                    </a:cubicBezTo>
                    <a:cubicBezTo>
                      <a:pt x="200" y="946"/>
                      <a:pt x="221" y="731"/>
                      <a:pt x="221" y="684"/>
                    </a:cubicBezTo>
                    <a:cubicBezTo>
                      <a:pt x="289" y="684"/>
                      <a:pt x="3384" y="401"/>
                      <a:pt x="4761" y="186"/>
                    </a:cubicBezTo>
                    <a:cubicBezTo>
                      <a:pt x="5107" y="118"/>
                      <a:pt x="5437" y="118"/>
                      <a:pt x="5698" y="118"/>
                    </a:cubicBezTo>
                    <a:close/>
                    <a:moveTo>
                      <a:pt x="5502" y="1"/>
                    </a:moveTo>
                    <a:cubicBezTo>
                      <a:pt x="5273" y="1"/>
                      <a:pt x="5022" y="25"/>
                      <a:pt x="4761" y="76"/>
                    </a:cubicBezTo>
                    <a:cubicBezTo>
                      <a:pt x="3363" y="291"/>
                      <a:pt x="179" y="579"/>
                      <a:pt x="179" y="579"/>
                    </a:cubicBezTo>
                    <a:lnTo>
                      <a:pt x="111" y="600"/>
                    </a:lnTo>
                    <a:lnTo>
                      <a:pt x="111" y="642"/>
                    </a:lnTo>
                    <a:cubicBezTo>
                      <a:pt x="111" y="642"/>
                      <a:pt x="90" y="904"/>
                      <a:pt x="48" y="1234"/>
                    </a:cubicBezTo>
                    <a:cubicBezTo>
                      <a:pt x="27" y="1559"/>
                      <a:pt x="1" y="1909"/>
                      <a:pt x="27" y="2103"/>
                    </a:cubicBezTo>
                    <a:cubicBezTo>
                      <a:pt x="48" y="2192"/>
                      <a:pt x="90" y="2281"/>
                      <a:pt x="179" y="2344"/>
                    </a:cubicBezTo>
                    <a:cubicBezTo>
                      <a:pt x="262" y="2386"/>
                      <a:pt x="372" y="2433"/>
                      <a:pt x="551" y="2454"/>
                    </a:cubicBezTo>
                    <a:cubicBezTo>
                      <a:pt x="854" y="2496"/>
                      <a:pt x="1310" y="2496"/>
                      <a:pt x="1964" y="2517"/>
                    </a:cubicBezTo>
                    <a:cubicBezTo>
                      <a:pt x="2065" y="2521"/>
                      <a:pt x="2178" y="2523"/>
                      <a:pt x="2301" y="2523"/>
                    </a:cubicBezTo>
                    <a:cubicBezTo>
                      <a:pt x="3014" y="2523"/>
                      <a:pt x="4075" y="2462"/>
                      <a:pt x="5044" y="2386"/>
                    </a:cubicBezTo>
                    <a:cubicBezTo>
                      <a:pt x="5588" y="2344"/>
                      <a:pt x="6112" y="2302"/>
                      <a:pt x="6505" y="2234"/>
                    </a:cubicBezTo>
                    <a:cubicBezTo>
                      <a:pt x="6704" y="2213"/>
                      <a:pt x="6877" y="2192"/>
                      <a:pt x="6987" y="2171"/>
                    </a:cubicBezTo>
                    <a:cubicBezTo>
                      <a:pt x="7050" y="2150"/>
                      <a:pt x="7097" y="2150"/>
                      <a:pt x="7139" y="2124"/>
                    </a:cubicBezTo>
                    <a:cubicBezTo>
                      <a:pt x="7180" y="2124"/>
                      <a:pt x="7201" y="2103"/>
                      <a:pt x="7228" y="2082"/>
                    </a:cubicBezTo>
                    <a:cubicBezTo>
                      <a:pt x="7269" y="2019"/>
                      <a:pt x="7290" y="1930"/>
                      <a:pt x="7311" y="1820"/>
                    </a:cubicBezTo>
                    <a:cubicBezTo>
                      <a:pt x="7332" y="1710"/>
                      <a:pt x="7332" y="1579"/>
                      <a:pt x="7332" y="1428"/>
                    </a:cubicBezTo>
                    <a:cubicBezTo>
                      <a:pt x="7311" y="1124"/>
                      <a:pt x="7269" y="731"/>
                      <a:pt x="7139" y="317"/>
                    </a:cubicBezTo>
                    <a:lnTo>
                      <a:pt x="7118" y="291"/>
                    </a:lnTo>
                    <a:lnTo>
                      <a:pt x="7097" y="291"/>
                    </a:lnTo>
                    <a:cubicBezTo>
                      <a:pt x="7097" y="291"/>
                      <a:pt x="6573" y="29"/>
                      <a:pt x="5719" y="8"/>
                    </a:cubicBezTo>
                    <a:cubicBezTo>
                      <a:pt x="5650" y="3"/>
                      <a:pt x="5577" y="1"/>
                      <a:pt x="55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1230766" y="1096491"/>
                <a:ext cx="2248867" cy="2399609"/>
              </a:xfrm>
              <a:custGeom>
                <a:avLst/>
                <a:gdLst/>
                <a:ahLst/>
                <a:cxnLst/>
                <a:rect l="l" t="t" r="r" b="b"/>
                <a:pathLst>
                  <a:path w="26406" h="28176" extrusionOk="0">
                    <a:moveTo>
                      <a:pt x="6960" y="0"/>
                    </a:moveTo>
                    <a:lnTo>
                      <a:pt x="1" y="28175"/>
                    </a:lnTo>
                    <a:lnTo>
                      <a:pt x="21540" y="28175"/>
                    </a:lnTo>
                    <a:lnTo>
                      <a:pt x="26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1225401" y="1091126"/>
                <a:ext cx="2259513" cy="2408466"/>
              </a:xfrm>
              <a:custGeom>
                <a:avLst/>
                <a:gdLst/>
                <a:ahLst/>
                <a:cxnLst/>
                <a:rect l="l" t="t" r="r" b="b"/>
                <a:pathLst>
                  <a:path w="26531" h="28280" extrusionOk="0">
                    <a:moveTo>
                      <a:pt x="26400" y="132"/>
                    </a:moveTo>
                    <a:lnTo>
                      <a:pt x="21556" y="28170"/>
                    </a:lnTo>
                    <a:lnTo>
                      <a:pt x="153" y="28170"/>
                    </a:lnTo>
                    <a:lnTo>
                      <a:pt x="7071" y="132"/>
                    </a:lnTo>
                    <a:close/>
                    <a:moveTo>
                      <a:pt x="6982" y="1"/>
                    </a:moveTo>
                    <a:lnTo>
                      <a:pt x="6961" y="42"/>
                    </a:lnTo>
                    <a:lnTo>
                      <a:pt x="1" y="28280"/>
                    </a:lnTo>
                    <a:lnTo>
                      <a:pt x="21645" y="28280"/>
                    </a:lnTo>
                    <a:lnTo>
                      <a:pt x="265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1905597" y="1163344"/>
                <a:ext cx="1445506" cy="65236"/>
              </a:xfrm>
              <a:custGeom>
                <a:avLst/>
                <a:gdLst/>
                <a:ahLst/>
                <a:cxnLst/>
                <a:rect l="l" t="t" r="r" b="b"/>
                <a:pathLst>
                  <a:path w="16973" h="766" extrusionOk="0">
                    <a:moveTo>
                      <a:pt x="173" y="1"/>
                    </a:moveTo>
                    <a:lnTo>
                      <a:pt x="0" y="766"/>
                    </a:lnTo>
                    <a:lnTo>
                      <a:pt x="16842" y="766"/>
                    </a:lnTo>
                    <a:lnTo>
                      <a:pt x="169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899721" y="1159852"/>
                <a:ext cx="1457173" cy="72731"/>
              </a:xfrm>
              <a:custGeom>
                <a:avLst/>
                <a:gdLst/>
                <a:ahLst/>
                <a:cxnLst/>
                <a:rect l="l" t="t" r="r" b="b"/>
                <a:pathLst>
                  <a:path w="17110" h="854" extrusionOk="0">
                    <a:moveTo>
                      <a:pt x="16979" y="110"/>
                    </a:moveTo>
                    <a:lnTo>
                      <a:pt x="16869" y="744"/>
                    </a:lnTo>
                    <a:lnTo>
                      <a:pt x="132" y="744"/>
                    </a:lnTo>
                    <a:lnTo>
                      <a:pt x="284" y="110"/>
                    </a:lnTo>
                    <a:close/>
                    <a:moveTo>
                      <a:pt x="200" y="0"/>
                    </a:moveTo>
                    <a:lnTo>
                      <a:pt x="200" y="42"/>
                    </a:lnTo>
                    <a:lnTo>
                      <a:pt x="1" y="854"/>
                    </a:lnTo>
                    <a:lnTo>
                      <a:pt x="16958" y="854"/>
                    </a:lnTo>
                    <a:lnTo>
                      <a:pt x="1711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881070" y="1267754"/>
                <a:ext cx="1451808" cy="65151"/>
              </a:xfrm>
              <a:custGeom>
                <a:avLst/>
                <a:gdLst/>
                <a:ahLst/>
                <a:cxnLst/>
                <a:rect l="l" t="t" r="r" b="b"/>
                <a:pathLst>
                  <a:path w="17047" h="765" extrusionOk="0">
                    <a:moveTo>
                      <a:pt x="178" y="0"/>
                    </a:moveTo>
                    <a:lnTo>
                      <a:pt x="0" y="765"/>
                    </a:lnTo>
                    <a:lnTo>
                      <a:pt x="16915" y="765"/>
                    </a:ln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873916" y="1261963"/>
                <a:ext cx="1464242" cy="74519"/>
              </a:xfrm>
              <a:custGeom>
                <a:avLst/>
                <a:gdLst/>
                <a:ahLst/>
                <a:cxnLst/>
                <a:rect l="l" t="t" r="r" b="b"/>
                <a:pathLst>
                  <a:path w="17193" h="875" extrusionOk="0">
                    <a:moveTo>
                      <a:pt x="17062" y="110"/>
                    </a:moveTo>
                    <a:lnTo>
                      <a:pt x="16952" y="765"/>
                    </a:lnTo>
                    <a:lnTo>
                      <a:pt x="152" y="765"/>
                    </a:lnTo>
                    <a:lnTo>
                      <a:pt x="304" y="110"/>
                    </a:lnTo>
                    <a:close/>
                    <a:moveTo>
                      <a:pt x="215" y="0"/>
                    </a:moveTo>
                    <a:lnTo>
                      <a:pt x="215" y="47"/>
                    </a:lnTo>
                    <a:lnTo>
                      <a:pt x="0" y="875"/>
                    </a:lnTo>
                    <a:lnTo>
                      <a:pt x="17041" y="875"/>
                    </a:lnTo>
                    <a:lnTo>
                      <a:pt x="1719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1855181" y="1371653"/>
                <a:ext cx="1458962" cy="65236"/>
              </a:xfrm>
              <a:custGeom>
                <a:avLst/>
                <a:gdLst/>
                <a:ahLst/>
                <a:cxnLst/>
                <a:rect l="l" t="t" r="r" b="b"/>
                <a:pathLst>
                  <a:path w="17131" h="766" extrusionOk="0">
                    <a:moveTo>
                      <a:pt x="199" y="1"/>
                    </a:moveTo>
                    <a:lnTo>
                      <a:pt x="0" y="765"/>
                    </a:lnTo>
                    <a:lnTo>
                      <a:pt x="16999" y="765"/>
                    </a:lnTo>
                    <a:lnTo>
                      <a:pt x="17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849815" y="1366288"/>
                <a:ext cx="1469607" cy="74179"/>
              </a:xfrm>
              <a:custGeom>
                <a:avLst/>
                <a:gdLst/>
                <a:ahLst/>
                <a:cxnLst/>
                <a:rect l="l" t="t" r="r" b="b"/>
                <a:pathLst>
                  <a:path w="17256" h="871" extrusionOk="0">
                    <a:moveTo>
                      <a:pt x="17125" y="106"/>
                    </a:moveTo>
                    <a:lnTo>
                      <a:pt x="17020" y="760"/>
                    </a:lnTo>
                    <a:lnTo>
                      <a:pt x="131" y="760"/>
                    </a:lnTo>
                    <a:lnTo>
                      <a:pt x="304" y="106"/>
                    </a:lnTo>
                    <a:close/>
                    <a:moveTo>
                      <a:pt x="215" y="1"/>
                    </a:moveTo>
                    <a:lnTo>
                      <a:pt x="194" y="43"/>
                    </a:lnTo>
                    <a:lnTo>
                      <a:pt x="0" y="870"/>
                    </a:lnTo>
                    <a:lnTo>
                      <a:pt x="17104" y="870"/>
                    </a:lnTo>
                    <a:lnTo>
                      <a:pt x="172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829291" y="1475552"/>
                <a:ext cx="832318" cy="65236"/>
              </a:xfrm>
              <a:custGeom>
                <a:avLst/>
                <a:gdLst/>
                <a:ahLst/>
                <a:cxnLst/>
                <a:rect l="l" t="t" r="r" b="b"/>
                <a:pathLst>
                  <a:path w="9773" h="766" extrusionOk="0">
                    <a:moveTo>
                      <a:pt x="194" y="1"/>
                    </a:moveTo>
                    <a:lnTo>
                      <a:pt x="1" y="765"/>
                    </a:lnTo>
                    <a:lnTo>
                      <a:pt x="9621" y="765"/>
                    </a:lnTo>
                    <a:lnTo>
                      <a:pt x="9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823500" y="1470187"/>
                <a:ext cx="845688" cy="76393"/>
              </a:xfrm>
              <a:custGeom>
                <a:avLst/>
                <a:gdLst/>
                <a:ahLst/>
                <a:cxnLst/>
                <a:rect l="l" t="t" r="r" b="b"/>
                <a:pathLst>
                  <a:path w="9930" h="897" extrusionOk="0">
                    <a:moveTo>
                      <a:pt x="9778" y="111"/>
                    </a:moveTo>
                    <a:lnTo>
                      <a:pt x="9647" y="787"/>
                    </a:lnTo>
                    <a:lnTo>
                      <a:pt x="152" y="787"/>
                    </a:lnTo>
                    <a:lnTo>
                      <a:pt x="309" y="111"/>
                    </a:lnTo>
                    <a:close/>
                    <a:moveTo>
                      <a:pt x="220" y="1"/>
                    </a:moveTo>
                    <a:lnTo>
                      <a:pt x="199" y="43"/>
                    </a:lnTo>
                    <a:lnTo>
                      <a:pt x="0" y="896"/>
                    </a:lnTo>
                    <a:lnTo>
                      <a:pt x="9736" y="896"/>
                    </a:lnTo>
                    <a:lnTo>
                      <a:pt x="99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805190" y="1581750"/>
                <a:ext cx="1471907" cy="66940"/>
              </a:xfrm>
              <a:custGeom>
                <a:avLst/>
                <a:gdLst/>
                <a:ahLst/>
                <a:cxnLst/>
                <a:rect l="l" t="t" r="r" b="b"/>
                <a:pathLst>
                  <a:path w="17283" h="786" extrusionOk="0">
                    <a:moveTo>
                      <a:pt x="174" y="0"/>
                    </a:moveTo>
                    <a:lnTo>
                      <a:pt x="1" y="786"/>
                    </a:lnTo>
                    <a:lnTo>
                      <a:pt x="17152" y="786"/>
                    </a:lnTo>
                    <a:lnTo>
                      <a:pt x="17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797610" y="1575959"/>
                <a:ext cx="1484852" cy="76308"/>
              </a:xfrm>
              <a:custGeom>
                <a:avLst/>
                <a:gdLst/>
                <a:ahLst/>
                <a:cxnLst/>
                <a:rect l="l" t="t" r="r" b="b"/>
                <a:pathLst>
                  <a:path w="17435" h="896" extrusionOk="0">
                    <a:moveTo>
                      <a:pt x="17303" y="110"/>
                    </a:moveTo>
                    <a:lnTo>
                      <a:pt x="17173" y="786"/>
                    </a:lnTo>
                    <a:lnTo>
                      <a:pt x="153" y="786"/>
                    </a:lnTo>
                    <a:lnTo>
                      <a:pt x="304" y="110"/>
                    </a:lnTo>
                    <a:close/>
                    <a:moveTo>
                      <a:pt x="221" y="0"/>
                    </a:moveTo>
                    <a:lnTo>
                      <a:pt x="221" y="47"/>
                    </a:lnTo>
                    <a:lnTo>
                      <a:pt x="1" y="896"/>
                    </a:lnTo>
                    <a:lnTo>
                      <a:pt x="17282" y="896"/>
                    </a:lnTo>
                    <a:lnTo>
                      <a:pt x="174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778875" y="1687438"/>
                <a:ext cx="1479486" cy="66940"/>
              </a:xfrm>
              <a:custGeom>
                <a:avLst/>
                <a:gdLst/>
                <a:ahLst/>
                <a:cxnLst/>
                <a:rect l="l" t="t" r="r" b="b"/>
                <a:pathLst>
                  <a:path w="17372" h="786" extrusionOk="0">
                    <a:moveTo>
                      <a:pt x="179" y="0"/>
                    </a:moveTo>
                    <a:lnTo>
                      <a:pt x="1" y="786"/>
                    </a:lnTo>
                    <a:lnTo>
                      <a:pt x="17220" y="786"/>
                    </a:lnTo>
                    <a:lnTo>
                      <a:pt x="173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771721" y="1683861"/>
                <a:ext cx="1492006" cy="76308"/>
              </a:xfrm>
              <a:custGeom>
                <a:avLst/>
                <a:gdLst/>
                <a:ahLst/>
                <a:cxnLst/>
                <a:rect l="l" t="t" r="r" b="b"/>
                <a:pathLst>
                  <a:path w="17519" h="896" extrusionOk="0">
                    <a:moveTo>
                      <a:pt x="17387" y="110"/>
                    </a:moveTo>
                    <a:lnTo>
                      <a:pt x="17257" y="786"/>
                    </a:lnTo>
                    <a:lnTo>
                      <a:pt x="153" y="786"/>
                    </a:lnTo>
                    <a:lnTo>
                      <a:pt x="305" y="110"/>
                    </a:lnTo>
                    <a:close/>
                    <a:moveTo>
                      <a:pt x="216" y="0"/>
                    </a:moveTo>
                    <a:lnTo>
                      <a:pt x="216" y="42"/>
                    </a:lnTo>
                    <a:lnTo>
                      <a:pt x="1" y="896"/>
                    </a:lnTo>
                    <a:lnTo>
                      <a:pt x="17367" y="896"/>
                    </a:lnTo>
                    <a:lnTo>
                      <a:pt x="1751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751282" y="1795339"/>
                <a:ext cx="1486555" cy="68813"/>
              </a:xfrm>
              <a:custGeom>
                <a:avLst/>
                <a:gdLst/>
                <a:ahLst/>
                <a:cxnLst/>
                <a:rect l="l" t="t" r="r" b="b"/>
                <a:pathLst>
                  <a:path w="17455" h="808" extrusionOk="0">
                    <a:moveTo>
                      <a:pt x="194" y="1"/>
                    </a:moveTo>
                    <a:lnTo>
                      <a:pt x="0" y="807"/>
                    </a:lnTo>
                    <a:lnTo>
                      <a:pt x="17324" y="807"/>
                    </a:lnTo>
                    <a:lnTo>
                      <a:pt x="174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745491" y="1791762"/>
                <a:ext cx="1499926" cy="76393"/>
              </a:xfrm>
              <a:custGeom>
                <a:avLst/>
                <a:gdLst/>
                <a:ahLst/>
                <a:cxnLst/>
                <a:rect l="l" t="t" r="r" b="b"/>
                <a:pathLst>
                  <a:path w="17612" h="897" extrusionOk="0">
                    <a:moveTo>
                      <a:pt x="17460" y="111"/>
                    </a:moveTo>
                    <a:lnTo>
                      <a:pt x="17350" y="786"/>
                    </a:lnTo>
                    <a:lnTo>
                      <a:pt x="152" y="786"/>
                    </a:lnTo>
                    <a:lnTo>
                      <a:pt x="309" y="111"/>
                    </a:lnTo>
                    <a:close/>
                    <a:moveTo>
                      <a:pt x="220" y="1"/>
                    </a:moveTo>
                    <a:lnTo>
                      <a:pt x="220" y="43"/>
                    </a:lnTo>
                    <a:lnTo>
                      <a:pt x="0" y="896"/>
                    </a:lnTo>
                    <a:lnTo>
                      <a:pt x="17434" y="896"/>
                    </a:lnTo>
                    <a:lnTo>
                      <a:pt x="176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724966" y="1905029"/>
                <a:ext cx="1291698" cy="68813"/>
              </a:xfrm>
              <a:custGeom>
                <a:avLst/>
                <a:gdLst/>
                <a:ahLst/>
                <a:cxnLst/>
                <a:rect l="l" t="t" r="r" b="b"/>
                <a:pathLst>
                  <a:path w="15167" h="808" extrusionOk="0">
                    <a:moveTo>
                      <a:pt x="199" y="1"/>
                    </a:moveTo>
                    <a:lnTo>
                      <a:pt x="0" y="807"/>
                    </a:lnTo>
                    <a:lnTo>
                      <a:pt x="15014" y="807"/>
                    </a:lnTo>
                    <a:lnTo>
                      <a:pt x="15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719601" y="1899238"/>
                <a:ext cx="1302854" cy="78181"/>
              </a:xfrm>
              <a:custGeom>
                <a:avLst/>
                <a:gdLst/>
                <a:ahLst/>
                <a:cxnLst/>
                <a:rect l="l" t="t" r="r" b="b"/>
                <a:pathLst>
                  <a:path w="15298" h="918" extrusionOk="0">
                    <a:moveTo>
                      <a:pt x="15166" y="111"/>
                    </a:moveTo>
                    <a:lnTo>
                      <a:pt x="15035" y="813"/>
                    </a:lnTo>
                    <a:lnTo>
                      <a:pt x="152" y="813"/>
                    </a:lnTo>
                    <a:lnTo>
                      <a:pt x="304" y="111"/>
                    </a:lnTo>
                    <a:close/>
                    <a:moveTo>
                      <a:pt x="220" y="1"/>
                    </a:moveTo>
                    <a:lnTo>
                      <a:pt x="220" y="48"/>
                    </a:lnTo>
                    <a:lnTo>
                      <a:pt x="0" y="917"/>
                    </a:lnTo>
                    <a:lnTo>
                      <a:pt x="15145" y="917"/>
                    </a:lnTo>
                    <a:lnTo>
                      <a:pt x="1529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699077" y="2014804"/>
                <a:ext cx="1501714" cy="68728"/>
              </a:xfrm>
              <a:custGeom>
                <a:avLst/>
                <a:gdLst/>
                <a:ahLst/>
                <a:cxnLst/>
                <a:rect l="l" t="t" r="r" b="b"/>
                <a:pathLst>
                  <a:path w="17633" h="807" extrusionOk="0">
                    <a:moveTo>
                      <a:pt x="199" y="0"/>
                    </a:moveTo>
                    <a:lnTo>
                      <a:pt x="0" y="807"/>
                    </a:lnTo>
                    <a:lnTo>
                      <a:pt x="17481" y="807"/>
                    </a:lnTo>
                    <a:lnTo>
                      <a:pt x="17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693712" y="2009013"/>
                <a:ext cx="1512445" cy="79885"/>
              </a:xfrm>
              <a:custGeom>
                <a:avLst/>
                <a:gdLst/>
                <a:ahLst/>
                <a:cxnLst/>
                <a:rect l="l" t="t" r="r" b="b"/>
                <a:pathLst>
                  <a:path w="17759" h="938" extrusionOk="0">
                    <a:moveTo>
                      <a:pt x="17607" y="110"/>
                    </a:moveTo>
                    <a:lnTo>
                      <a:pt x="17497" y="807"/>
                    </a:lnTo>
                    <a:lnTo>
                      <a:pt x="131" y="807"/>
                    </a:lnTo>
                    <a:lnTo>
                      <a:pt x="304" y="110"/>
                    </a:lnTo>
                    <a:close/>
                    <a:moveTo>
                      <a:pt x="215" y="0"/>
                    </a:moveTo>
                    <a:lnTo>
                      <a:pt x="194" y="47"/>
                    </a:lnTo>
                    <a:lnTo>
                      <a:pt x="1" y="938"/>
                    </a:lnTo>
                    <a:lnTo>
                      <a:pt x="17586" y="938"/>
                    </a:lnTo>
                    <a:lnTo>
                      <a:pt x="177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671399" y="2124494"/>
                <a:ext cx="1508953" cy="70517"/>
              </a:xfrm>
              <a:custGeom>
                <a:avLst/>
                <a:gdLst/>
                <a:ahLst/>
                <a:cxnLst/>
                <a:rect l="l" t="t" r="r" b="b"/>
                <a:pathLst>
                  <a:path w="17718" h="828" extrusionOk="0">
                    <a:moveTo>
                      <a:pt x="194" y="1"/>
                    </a:moveTo>
                    <a:lnTo>
                      <a:pt x="1" y="828"/>
                    </a:lnTo>
                    <a:lnTo>
                      <a:pt x="17565" y="828"/>
                    </a:lnTo>
                    <a:lnTo>
                      <a:pt x="177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665608" y="2120492"/>
                <a:ext cx="1520025" cy="79885"/>
              </a:xfrm>
              <a:custGeom>
                <a:avLst/>
                <a:gdLst/>
                <a:ahLst/>
                <a:cxnLst/>
                <a:rect l="l" t="t" r="r" b="b"/>
                <a:pathLst>
                  <a:path w="17848" h="938" extrusionOk="0">
                    <a:moveTo>
                      <a:pt x="17717" y="110"/>
                    </a:moveTo>
                    <a:lnTo>
                      <a:pt x="17586" y="807"/>
                    </a:lnTo>
                    <a:lnTo>
                      <a:pt x="152" y="807"/>
                    </a:lnTo>
                    <a:lnTo>
                      <a:pt x="331" y="110"/>
                    </a:lnTo>
                    <a:close/>
                    <a:moveTo>
                      <a:pt x="221" y="0"/>
                    </a:moveTo>
                    <a:lnTo>
                      <a:pt x="221" y="48"/>
                    </a:lnTo>
                    <a:lnTo>
                      <a:pt x="1" y="938"/>
                    </a:lnTo>
                    <a:lnTo>
                      <a:pt x="17675" y="938"/>
                    </a:lnTo>
                    <a:lnTo>
                      <a:pt x="1784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645084" y="2237761"/>
                <a:ext cx="1514745" cy="70602"/>
              </a:xfrm>
              <a:custGeom>
                <a:avLst/>
                <a:gdLst/>
                <a:ahLst/>
                <a:cxnLst/>
                <a:rect l="l" t="t" r="r" b="b"/>
                <a:pathLst>
                  <a:path w="17786" h="829" extrusionOk="0">
                    <a:moveTo>
                      <a:pt x="200" y="1"/>
                    </a:moveTo>
                    <a:lnTo>
                      <a:pt x="1" y="828"/>
                    </a:lnTo>
                    <a:lnTo>
                      <a:pt x="17633" y="828"/>
                    </a:lnTo>
                    <a:lnTo>
                      <a:pt x="17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637930" y="2231970"/>
                <a:ext cx="1527690" cy="79970"/>
              </a:xfrm>
              <a:custGeom>
                <a:avLst/>
                <a:gdLst/>
                <a:ahLst/>
                <a:cxnLst/>
                <a:rect l="l" t="t" r="r" b="b"/>
                <a:pathLst>
                  <a:path w="17938" h="939" extrusionOk="0">
                    <a:moveTo>
                      <a:pt x="17806" y="111"/>
                    </a:moveTo>
                    <a:lnTo>
                      <a:pt x="17675" y="833"/>
                    </a:lnTo>
                    <a:lnTo>
                      <a:pt x="153" y="833"/>
                    </a:lnTo>
                    <a:lnTo>
                      <a:pt x="326" y="111"/>
                    </a:lnTo>
                    <a:close/>
                    <a:moveTo>
                      <a:pt x="237" y="1"/>
                    </a:moveTo>
                    <a:lnTo>
                      <a:pt x="216" y="48"/>
                    </a:lnTo>
                    <a:lnTo>
                      <a:pt x="1" y="938"/>
                    </a:lnTo>
                    <a:lnTo>
                      <a:pt x="17780" y="938"/>
                    </a:lnTo>
                    <a:lnTo>
                      <a:pt x="179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617491" y="2349240"/>
                <a:ext cx="919697" cy="72390"/>
              </a:xfrm>
              <a:custGeom>
                <a:avLst/>
                <a:gdLst/>
                <a:ahLst/>
                <a:cxnLst/>
                <a:rect l="l" t="t" r="r" b="b"/>
                <a:pathLst>
                  <a:path w="10799" h="850" extrusionOk="0">
                    <a:moveTo>
                      <a:pt x="194" y="1"/>
                    </a:moveTo>
                    <a:lnTo>
                      <a:pt x="0" y="849"/>
                    </a:lnTo>
                    <a:lnTo>
                      <a:pt x="10626" y="849"/>
                    </a:lnTo>
                    <a:lnTo>
                      <a:pt x="10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611615" y="2345237"/>
                <a:ext cx="931364" cy="80396"/>
              </a:xfrm>
              <a:custGeom>
                <a:avLst/>
                <a:gdLst/>
                <a:ahLst/>
                <a:cxnLst/>
                <a:rect l="l" t="t" r="r" b="b"/>
                <a:pathLst>
                  <a:path w="10936" h="944" extrusionOk="0">
                    <a:moveTo>
                      <a:pt x="10805" y="111"/>
                    </a:moveTo>
                    <a:lnTo>
                      <a:pt x="10653" y="833"/>
                    </a:lnTo>
                    <a:lnTo>
                      <a:pt x="132" y="833"/>
                    </a:lnTo>
                    <a:lnTo>
                      <a:pt x="310" y="111"/>
                    </a:lnTo>
                    <a:close/>
                    <a:moveTo>
                      <a:pt x="221" y="1"/>
                    </a:moveTo>
                    <a:lnTo>
                      <a:pt x="221" y="48"/>
                    </a:lnTo>
                    <a:lnTo>
                      <a:pt x="1" y="943"/>
                    </a:lnTo>
                    <a:lnTo>
                      <a:pt x="10737" y="943"/>
                    </a:lnTo>
                    <a:lnTo>
                      <a:pt x="109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589387" y="2464380"/>
                <a:ext cx="1531607" cy="72731"/>
              </a:xfrm>
              <a:custGeom>
                <a:avLst/>
                <a:gdLst/>
                <a:ahLst/>
                <a:cxnLst/>
                <a:rect l="l" t="t" r="r" b="b"/>
                <a:pathLst>
                  <a:path w="17984" h="854" extrusionOk="0">
                    <a:moveTo>
                      <a:pt x="199" y="0"/>
                    </a:moveTo>
                    <a:lnTo>
                      <a:pt x="0" y="854"/>
                    </a:lnTo>
                    <a:lnTo>
                      <a:pt x="17826" y="854"/>
                    </a:lnTo>
                    <a:lnTo>
                      <a:pt x="179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584022" y="2459015"/>
                <a:ext cx="1542338" cy="81673"/>
              </a:xfrm>
              <a:custGeom>
                <a:avLst/>
                <a:gdLst/>
                <a:ahLst/>
                <a:cxnLst/>
                <a:rect l="l" t="t" r="r" b="b"/>
                <a:pathLst>
                  <a:path w="18110" h="959" extrusionOk="0">
                    <a:moveTo>
                      <a:pt x="17958" y="105"/>
                    </a:moveTo>
                    <a:lnTo>
                      <a:pt x="17827" y="849"/>
                    </a:lnTo>
                    <a:lnTo>
                      <a:pt x="131" y="849"/>
                    </a:lnTo>
                    <a:lnTo>
                      <a:pt x="304" y="105"/>
                    </a:lnTo>
                    <a:close/>
                    <a:moveTo>
                      <a:pt x="215" y="0"/>
                    </a:moveTo>
                    <a:lnTo>
                      <a:pt x="215" y="42"/>
                    </a:lnTo>
                    <a:lnTo>
                      <a:pt x="0" y="959"/>
                    </a:lnTo>
                    <a:lnTo>
                      <a:pt x="17937" y="959"/>
                    </a:lnTo>
                    <a:lnTo>
                      <a:pt x="1810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561709" y="2579435"/>
                <a:ext cx="1536973" cy="72731"/>
              </a:xfrm>
              <a:custGeom>
                <a:avLst/>
                <a:gdLst/>
                <a:ahLst/>
                <a:cxnLst/>
                <a:rect l="l" t="t" r="r" b="b"/>
                <a:pathLst>
                  <a:path w="18047" h="854" extrusionOk="0">
                    <a:moveTo>
                      <a:pt x="194" y="0"/>
                    </a:moveTo>
                    <a:lnTo>
                      <a:pt x="0" y="854"/>
                    </a:lnTo>
                    <a:lnTo>
                      <a:pt x="17916" y="854"/>
                    </a:lnTo>
                    <a:lnTo>
                      <a:pt x="180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555918" y="2574070"/>
                <a:ext cx="1549918" cy="81673"/>
              </a:xfrm>
              <a:custGeom>
                <a:avLst/>
                <a:gdLst/>
                <a:ahLst/>
                <a:cxnLst/>
                <a:rect l="l" t="t" r="r" b="b"/>
                <a:pathLst>
                  <a:path w="18199" h="959" extrusionOk="0">
                    <a:moveTo>
                      <a:pt x="18047" y="110"/>
                    </a:moveTo>
                    <a:lnTo>
                      <a:pt x="17916" y="849"/>
                    </a:lnTo>
                    <a:lnTo>
                      <a:pt x="131" y="849"/>
                    </a:lnTo>
                    <a:lnTo>
                      <a:pt x="330" y="110"/>
                    </a:lnTo>
                    <a:close/>
                    <a:moveTo>
                      <a:pt x="220" y="0"/>
                    </a:moveTo>
                    <a:lnTo>
                      <a:pt x="220" y="42"/>
                    </a:lnTo>
                    <a:lnTo>
                      <a:pt x="0" y="959"/>
                    </a:lnTo>
                    <a:lnTo>
                      <a:pt x="18026" y="959"/>
                    </a:lnTo>
                    <a:lnTo>
                      <a:pt x="1819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1533605" y="2694917"/>
                <a:ext cx="1544552" cy="74094"/>
              </a:xfrm>
              <a:custGeom>
                <a:avLst/>
                <a:gdLst/>
                <a:ahLst/>
                <a:cxnLst/>
                <a:rect l="l" t="t" r="r" b="b"/>
                <a:pathLst>
                  <a:path w="18136" h="870" extrusionOk="0">
                    <a:moveTo>
                      <a:pt x="199" y="1"/>
                    </a:moveTo>
                    <a:lnTo>
                      <a:pt x="0" y="870"/>
                    </a:lnTo>
                    <a:lnTo>
                      <a:pt x="17984" y="870"/>
                    </a:lnTo>
                    <a:lnTo>
                      <a:pt x="181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528240" y="2690914"/>
                <a:ext cx="1555283" cy="82184"/>
              </a:xfrm>
              <a:custGeom>
                <a:avLst/>
                <a:gdLst/>
                <a:ahLst/>
                <a:cxnLst/>
                <a:rect l="l" t="t" r="r" b="b"/>
                <a:pathLst>
                  <a:path w="18262" h="965" extrusionOk="0">
                    <a:moveTo>
                      <a:pt x="18131" y="110"/>
                    </a:moveTo>
                    <a:lnTo>
                      <a:pt x="18000" y="854"/>
                    </a:lnTo>
                    <a:lnTo>
                      <a:pt x="132" y="854"/>
                    </a:lnTo>
                    <a:lnTo>
                      <a:pt x="304" y="110"/>
                    </a:lnTo>
                    <a:close/>
                    <a:moveTo>
                      <a:pt x="215" y="0"/>
                    </a:moveTo>
                    <a:lnTo>
                      <a:pt x="215" y="48"/>
                    </a:lnTo>
                    <a:lnTo>
                      <a:pt x="1" y="964"/>
                    </a:lnTo>
                    <a:lnTo>
                      <a:pt x="18110" y="964"/>
                    </a:lnTo>
                    <a:lnTo>
                      <a:pt x="182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504139" y="2813549"/>
                <a:ext cx="1553495" cy="72816"/>
              </a:xfrm>
              <a:custGeom>
                <a:avLst/>
                <a:gdLst/>
                <a:ahLst/>
                <a:cxnLst/>
                <a:rect l="l" t="t" r="r" b="b"/>
                <a:pathLst>
                  <a:path w="18241" h="855" extrusionOk="0">
                    <a:moveTo>
                      <a:pt x="216" y="1"/>
                    </a:moveTo>
                    <a:lnTo>
                      <a:pt x="1" y="854"/>
                    </a:lnTo>
                    <a:lnTo>
                      <a:pt x="18089" y="854"/>
                    </a:lnTo>
                    <a:lnTo>
                      <a:pt x="182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498348" y="2808183"/>
                <a:ext cx="1564651" cy="83547"/>
              </a:xfrm>
              <a:custGeom>
                <a:avLst/>
                <a:gdLst/>
                <a:ahLst/>
                <a:cxnLst/>
                <a:rect l="l" t="t" r="r" b="b"/>
                <a:pathLst>
                  <a:path w="18372" h="981" extrusionOk="0">
                    <a:moveTo>
                      <a:pt x="18241" y="111"/>
                    </a:moveTo>
                    <a:lnTo>
                      <a:pt x="18110" y="875"/>
                    </a:lnTo>
                    <a:lnTo>
                      <a:pt x="153" y="875"/>
                    </a:lnTo>
                    <a:lnTo>
                      <a:pt x="331" y="111"/>
                    </a:lnTo>
                    <a:close/>
                    <a:moveTo>
                      <a:pt x="242" y="1"/>
                    </a:moveTo>
                    <a:lnTo>
                      <a:pt x="242" y="43"/>
                    </a:lnTo>
                    <a:lnTo>
                      <a:pt x="1" y="980"/>
                    </a:lnTo>
                    <a:lnTo>
                      <a:pt x="18199" y="980"/>
                    </a:lnTo>
                    <a:lnTo>
                      <a:pt x="183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476035" y="2930818"/>
                <a:ext cx="804724" cy="76393"/>
              </a:xfrm>
              <a:custGeom>
                <a:avLst/>
                <a:gdLst/>
                <a:ahLst/>
                <a:cxnLst/>
                <a:rect l="l" t="t" r="r" b="b"/>
                <a:pathLst>
                  <a:path w="9449" h="897" extrusionOk="0">
                    <a:moveTo>
                      <a:pt x="221" y="1"/>
                    </a:moveTo>
                    <a:lnTo>
                      <a:pt x="1" y="896"/>
                    </a:lnTo>
                    <a:lnTo>
                      <a:pt x="9255" y="896"/>
                    </a:lnTo>
                    <a:lnTo>
                      <a:pt x="94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470755" y="2927241"/>
                <a:ext cx="815796" cy="83547"/>
              </a:xfrm>
              <a:custGeom>
                <a:avLst/>
                <a:gdLst/>
                <a:ahLst/>
                <a:cxnLst/>
                <a:rect l="l" t="t" r="r" b="b"/>
                <a:pathLst>
                  <a:path w="9579" h="981" extrusionOk="0">
                    <a:moveTo>
                      <a:pt x="9426" y="106"/>
                    </a:moveTo>
                    <a:lnTo>
                      <a:pt x="9269" y="870"/>
                    </a:lnTo>
                    <a:lnTo>
                      <a:pt x="131" y="870"/>
                    </a:lnTo>
                    <a:lnTo>
                      <a:pt x="325" y="106"/>
                    </a:lnTo>
                    <a:close/>
                    <a:moveTo>
                      <a:pt x="236" y="1"/>
                    </a:moveTo>
                    <a:lnTo>
                      <a:pt x="215" y="43"/>
                    </a:lnTo>
                    <a:lnTo>
                      <a:pt x="0" y="980"/>
                    </a:lnTo>
                    <a:lnTo>
                      <a:pt x="9358" y="980"/>
                    </a:lnTo>
                    <a:lnTo>
                      <a:pt x="9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446228" y="3051750"/>
                <a:ext cx="1568654" cy="74094"/>
              </a:xfrm>
              <a:custGeom>
                <a:avLst/>
                <a:gdLst/>
                <a:ahLst/>
                <a:cxnLst/>
                <a:rect l="l" t="t" r="r" b="b"/>
                <a:pathLst>
                  <a:path w="18419" h="870" extrusionOk="0">
                    <a:moveTo>
                      <a:pt x="220" y="0"/>
                    </a:moveTo>
                    <a:lnTo>
                      <a:pt x="0" y="869"/>
                    </a:lnTo>
                    <a:lnTo>
                      <a:pt x="18266" y="869"/>
                    </a:lnTo>
                    <a:lnTo>
                      <a:pt x="18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440863" y="3045959"/>
                <a:ext cx="1579811" cy="85676"/>
              </a:xfrm>
              <a:custGeom>
                <a:avLst/>
                <a:gdLst/>
                <a:ahLst/>
                <a:cxnLst/>
                <a:rect l="l" t="t" r="r" b="b"/>
                <a:pathLst>
                  <a:path w="18550" h="1006" extrusionOk="0">
                    <a:moveTo>
                      <a:pt x="18418" y="110"/>
                    </a:moveTo>
                    <a:lnTo>
                      <a:pt x="18287" y="896"/>
                    </a:lnTo>
                    <a:lnTo>
                      <a:pt x="152" y="896"/>
                    </a:lnTo>
                    <a:lnTo>
                      <a:pt x="325" y="110"/>
                    </a:lnTo>
                    <a:close/>
                    <a:moveTo>
                      <a:pt x="241" y="0"/>
                    </a:moveTo>
                    <a:lnTo>
                      <a:pt x="241" y="47"/>
                    </a:lnTo>
                    <a:lnTo>
                      <a:pt x="0" y="1005"/>
                    </a:lnTo>
                    <a:lnTo>
                      <a:pt x="18371" y="1005"/>
                    </a:lnTo>
                    <a:lnTo>
                      <a:pt x="1854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416762" y="3172596"/>
                <a:ext cx="1577596" cy="75882"/>
              </a:xfrm>
              <a:custGeom>
                <a:avLst/>
                <a:gdLst/>
                <a:ahLst/>
                <a:cxnLst/>
                <a:rect l="l" t="t" r="r" b="b"/>
                <a:pathLst>
                  <a:path w="18524" h="891" extrusionOk="0">
                    <a:moveTo>
                      <a:pt x="215" y="0"/>
                    </a:moveTo>
                    <a:lnTo>
                      <a:pt x="0" y="891"/>
                    </a:lnTo>
                    <a:lnTo>
                      <a:pt x="18350" y="891"/>
                    </a:lnTo>
                    <a:lnTo>
                      <a:pt x="18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410971" y="3166805"/>
                <a:ext cx="1589179" cy="87464"/>
              </a:xfrm>
              <a:custGeom>
                <a:avLst/>
                <a:gdLst/>
                <a:ahLst/>
                <a:cxnLst/>
                <a:rect l="l" t="t" r="r" b="b"/>
                <a:pathLst>
                  <a:path w="18660" h="1027" extrusionOk="0">
                    <a:moveTo>
                      <a:pt x="18528" y="131"/>
                    </a:moveTo>
                    <a:lnTo>
                      <a:pt x="18377" y="896"/>
                    </a:lnTo>
                    <a:lnTo>
                      <a:pt x="152" y="896"/>
                    </a:lnTo>
                    <a:lnTo>
                      <a:pt x="330" y="131"/>
                    </a:lnTo>
                    <a:close/>
                    <a:moveTo>
                      <a:pt x="241" y="0"/>
                    </a:moveTo>
                    <a:lnTo>
                      <a:pt x="241" y="42"/>
                    </a:lnTo>
                    <a:lnTo>
                      <a:pt x="0" y="1027"/>
                    </a:lnTo>
                    <a:lnTo>
                      <a:pt x="18481" y="1027"/>
                    </a:lnTo>
                    <a:lnTo>
                      <a:pt x="186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386870" y="3295231"/>
                <a:ext cx="1585176" cy="75882"/>
              </a:xfrm>
              <a:custGeom>
                <a:avLst/>
                <a:gdLst/>
                <a:ahLst/>
                <a:cxnLst/>
                <a:rect l="l" t="t" r="r" b="b"/>
                <a:pathLst>
                  <a:path w="18613" h="891" extrusionOk="0">
                    <a:moveTo>
                      <a:pt x="241" y="0"/>
                    </a:moveTo>
                    <a:lnTo>
                      <a:pt x="1" y="891"/>
                    </a:lnTo>
                    <a:lnTo>
                      <a:pt x="18461" y="891"/>
                    </a:lnTo>
                    <a:lnTo>
                      <a:pt x="18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381504" y="3289440"/>
                <a:ext cx="1596333" cy="87464"/>
              </a:xfrm>
              <a:custGeom>
                <a:avLst/>
                <a:gdLst/>
                <a:ahLst/>
                <a:cxnLst/>
                <a:rect l="l" t="t" r="r" b="b"/>
                <a:pathLst>
                  <a:path w="18744" h="1027" extrusionOk="0">
                    <a:moveTo>
                      <a:pt x="18613" y="110"/>
                    </a:moveTo>
                    <a:lnTo>
                      <a:pt x="18482" y="896"/>
                    </a:lnTo>
                    <a:lnTo>
                      <a:pt x="153" y="896"/>
                    </a:lnTo>
                    <a:lnTo>
                      <a:pt x="346" y="110"/>
                    </a:lnTo>
                    <a:close/>
                    <a:moveTo>
                      <a:pt x="236" y="0"/>
                    </a:moveTo>
                    <a:lnTo>
                      <a:pt x="236" y="42"/>
                    </a:lnTo>
                    <a:lnTo>
                      <a:pt x="1" y="1027"/>
                    </a:lnTo>
                    <a:lnTo>
                      <a:pt x="18565" y="1027"/>
                    </a:lnTo>
                    <a:lnTo>
                      <a:pt x="18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593390" y="1951443"/>
                <a:ext cx="53569" cy="196135"/>
              </a:xfrm>
              <a:custGeom>
                <a:avLst/>
                <a:gdLst/>
                <a:ahLst/>
                <a:cxnLst/>
                <a:rect l="l" t="t" r="r" b="b"/>
                <a:pathLst>
                  <a:path w="629" h="2303" extrusionOk="0">
                    <a:moveTo>
                      <a:pt x="566" y="1"/>
                    </a:moveTo>
                    <a:cubicBezTo>
                      <a:pt x="545" y="1"/>
                      <a:pt x="498" y="22"/>
                      <a:pt x="498" y="43"/>
                    </a:cubicBezTo>
                    <a:lnTo>
                      <a:pt x="0" y="2226"/>
                    </a:lnTo>
                    <a:cubicBezTo>
                      <a:pt x="0" y="2268"/>
                      <a:pt x="0" y="2294"/>
                      <a:pt x="42" y="2294"/>
                    </a:cubicBezTo>
                    <a:cubicBezTo>
                      <a:pt x="48" y="2300"/>
                      <a:pt x="55" y="2302"/>
                      <a:pt x="62" y="2302"/>
                    </a:cubicBezTo>
                    <a:cubicBezTo>
                      <a:pt x="82" y="2302"/>
                      <a:pt x="105" y="2282"/>
                      <a:pt x="105" y="2247"/>
                    </a:cubicBezTo>
                    <a:lnTo>
                      <a:pt x="608" y="69"/>
                    </a:lnTo>
                    <a:cubicBezTo>
                      <a:pt x="629" y="43"/>
                      <a:pt x="608" y="1"/>
                      <a:pt x="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972306" y="1752431"/>
                <a:ext cx="492453" cy="652573"/>
              </a:xfrm>
              <a:custGeom>
                <a:avLst/>
                <a:gdLst/>
                <a:ahLst/>
                <a:cxnLst/>
                <a:rect l="l" t="t" r="r" b="b"/>
                <a:pathLst>
                  <a:path w="5782" h="7662" extrusionOk="0">
                    <a:moveTo>
                      <a:pt x="5520" y="0"/>
                    </a:moveTo>
                    <a:cubicBezTo>
                      <a:pt x="5321" y="0"/>
                      <a:pt x="5059" y="351"/>
                      <a:pt x="4451" y="896"/>
                    </a:cubicBezTo>
                    <a:cubicBezTo>
                      <a:pt x="4142" y="1179"/>
                      <a:pt x="3839" y="1509"/>
                      <a:pt x="3598" y="1791"/>
                    </a:cubicBezTo>
                    <a:cubicBezTo>
                      <a:pt x="3619" y="1749"/>
                      <a:pt x="3645" y="1702"/>
                      <a:pt x="3645" y="1640"/>
                    </a:cubicBezTo>
                    <a:cubicBezTo>
                      <a:pt x="3661" y="1422"/>
                      <a:pt x="3497" y="1266"/>
                      <a:pt x="3361" y="1266"/>
                    </a:cubicBezTo>
                    <a:cubicBezTo>
                      <a:pt x="3320" y="1266"/>
                      <a:pt x="3282" y="1280"/>
                      <a:pt x="3252" y="1310"/>
                    </a:cubicBezTo>
                    <a:cubicBezTo>
                      <a:pt x="3121" y="1440"/>
                      <a:pt x="2901" y="1619"/>
                      <a:pt x="2529" y="1833"/>
                    </a:cubicBezTo>
                    <a:cubicBezTo>
                      <a:pt x="2137" y="2032"/>
                      <a:pt x="1985" y="2357"/>
                      <a:pt x="1812" y="2729"/>
                    </a:cubicBezTo>
                    <a:cubicBezTo>
                      <a:pt x="1655" y="3101"/>
                      <a:pt x="1634" y="3321"/>
                      <a:pt x="1482" y="3645"/>
                    </a:cubicBezTo>
                    <a:cubicBezTo>
                      <a:pt x="1288" y="3886"/>
                      <a:pt x="848" y="4389"/>
                      <a:pt x="608" y="4583"/>
                    </a:cubicBezTo>
                    <a:cubicBezTo>
                      <a:pt x="262" y="4824"/>
                      <a:pt x="0" y="4735"/>
                      <a:pt x="283" y="5436"/>
                    </a:cubicBezTo>
                    <a:cubicBezTo>
                      <a:pt x="566" y="6133"/>
                      <a:pt x="869" y="6656"/>
                      <a:pt x="1393" y="7117"/>
                    </a:cubicBezTo>
                    <a:cubicBezTo>
                      <a:pt x="1896" y="7552"/>
                      <a:pt x="2509" y="7662"/>
                      <a:pt x="2509" y="7662"/>
                    </a:cubicBezTo>
                    <a:cubicBezTo>
                      <a:pt x="2509" y="7662"/>
                      <a:pt x="3053" y="7222"/>
                      <a:pt x="3446" y="6855"/>
                    </a:cubicBezTo>
                    <a:cubicBezTo>
                      <a:pt x="3708" y="6615"/>
                      <a:pt x="3949" y="6264"/>
                      <a:pt x="4080" y="6070"/>
                    </a:cubicBezTo>
                    <a:cubicBezTo>
                      <a:pt x="4320" y="6002"/>
                      <a:pt x="4603" y="5850"/>
                      <a:pt x="4907" y="5588"/>
                    </a:cubicBezTo>
                    <a:cubicBezTo>
                      <a:pt x="5389" y="5195"/>
                      <a:pt x="5520" y="4892"/>
                      <a:pt x="5347" y="4389"/>
                    </a:cubicBezTo>
                    <a:cubicBezTo>
                      <a:pt x="5190" y="3865"/>
                      <a:pt x="4645" y="3163"/>
                      <a:pt x="4514" y="2949"/>
                    </a:cubicBezTo>
                    <a:cubicBezTo>
                      <a:pt x="4383" y="2729"/>
                      <a:pt x="4755" y="2378"/>
                      <a:pt x="4907" y="2184"/>
                    </a:cubicBezTo>
                    <a:cubicBezTo>
                      <a:pt x="5085" y="2011"/>
                      <a:pt x="5562" y="1268"/>
                      <a:pt x="5672" y="854"/>
                    </a:cubicBezTo>
                    <a:cubicBezTo>
                      <a:pt x="5782" y="414"/>
                      <a:pt x="5761" y="131"/>
                      <a:pt x="5583" y="21"/>
                    </a:cubicBezTo>
                    <a:cubicBezTo>
                      <a:pt x="5562" y="21"/>
                      <a:pt x="5541" y="0"/>
                      <a:pt x="552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2271504" y="1748854"/>
                <a:ext cx="195039" cy="527713"/>
              </a:xfrm>
              <a:custGeom>
                <a:avLst/>
                <a:gdLst/>
                <a:ahLst/>
                <a:cxnLst/>
                <a:rect l="l" t="t" r="r" b="b"/>
                <a:pathLst>
                  <a:path w="2290" h="6196" extrusionOk="0">
                    <a:moveTo>
                      <a:pt x="2007" y="0"/>
                    </a:moveTo>
                    <a:cubicBezTo>
                      <a:pt x="1965" y="0"/>
                      <a:pt x="1918" y="0"/>
                      <a:pt x="1897" y="21"/>
                    </a:cubicBezTo>
                    <a:cubicBezTo>
                      <a:pt x="1808" y="42"/>
                      <a:pt x="1745" y="110"/>
                      <a:pt x="1656" y="173"/>
                    </a:cubicBezTo>
                    <a:cubicBezTo>
                      <a:pt x="1483" y="351"/>
                      <a:pt x="1242" y="587"/>
                      <a:pt x="891" y="917"/>
                    </a:cubicBezTo>
                    <a:cubicBezTo>
                      <a:pt x="608" y="1158"/>
                      <a:pt x="347" y="1462"/>
                      <a:pt x="132" y="1723"/>
                    </a:cubicBezTo>
                    <a:cubicBezTo>
                      <a:pt x="132" y="1723"/>
                      <a:pt x="85" y="1854"/>
                      <a:pt x="1" y="2053"/>
                    </a:cubicBezTo>
                    <a:cubicBezTo>
                      <a:pt x="237" y="1744"/>
                      <a:pt x="608" y="1331"/>
                      <a:pt x="980" y="980"/>
                    </a:cubicBezTo>
                    <a:cubicBezTo>
                      <a:pt x="1331" y="676"/>
                      <a:pt x="1572" y="414"/>
                      <a:pt x="1724" y="262"/>
                    </a:cubicBezTo>
                    <a:cubicBezTo>
                      <a:pt x="1808" y="194"/>
                      <a:pt x="1876" y="152"/>
                      <a:pt x="1939" y="131"/>
                    </a:cubicBezTo>
                    <a:cubicBezTo>
                      <a:pt x="1986" y="110"/>
                      <a:pt x="2007" y="110"/>
                      <a:pt x="2028" y="110"/>
                    </a:cubicBezTo>
                    <a:cubicBezTo>
                      <a:pt x="2117" y="173"/>
                      <a:pt x="2159" y="241"/>
                      <a:pt x="2159" y="372"/>
                    </a:cubicBezTo>
                    <a:cubicBezTo>
                      <a:pt x="2180" y="503"/>
                      <a:pt x="2159" y="676"/>
                      <a:pt x="2096" y="875"/>
                    </a:cubicBezTo>
                    <a:cubicBezTo>
                      <a:pt x="1986" y="1289"/>
                      <a:pt x="1504" y="2027"/>
                      <a:pt x="1352" y="2205"/>
                    </a:cubicBezTo>
                    <a:cubicBezTo>
                      <a:pt x="1284" y="2289"/>
                      <a:pt x="1132" y="2420"/>
                      <a:pt x="1048" y="2577"/>
                    </a:cubicBezTo>
                    <a:cubicBezTo>
                      <a:pt x="1001" y="2640"/>
                      <a:pt x="959" y="2729"/>
                      <a:pt x="938" y="2792"/>
                    </a:cubicBezTo>
                    <a:cubicBezTo>
                      <a:pt x="917" y="2881"/>
                      <a:pt x="917" y="2944"/>
                      <a:pt x="959" y="3033"/>
                    </a:cubicBezTo>
                    <a:cubicBezTo>
                      <a:pt x="1022" y="3143"/>
                      <a:pt x="1200" y="3363"/>
                      <a:pt x="1352" y="3624"/>
                    </a:cubicBezTo>
                    <a:cubicBezTo>
                      <a:pt x="1525" y="3907"/>
                      <a:pt x="1703" y="4190"/>
                      <a:pt x="1787" y="4452"/>
                    </a:cubicBezTo>
                    <a:cubicBezTo>
                      <a:pt x="1855" y="4693"/>
                      <a:pt x="1876" y="4886"/>
                      <a:pt x="1808" y="5065"/>
                    </a:cubicBezTo>
                    <a:cubicBezTo>
                      <a:pt x="1745" y="5237"/>
                      <a:pt x="1593" y="5389"/>
                      <a:pt x="1352" y="5588"/>
                    </a:cubicBezTo>
                    <a:cubicBezTo>
                      <a:pt x="1069" y="5824"/>
                      <a:pt x="787" y="6002"/>
                      <a:pt x="546" y="6065"/>
                    </a:cubicBezTo>
                    <a:lnTo>
                      <a:pt x="546" y="6086"/>
                    </a:lnTo>
                    <a:lnTo>
                      <a:pt x="478" y="6196"/>
                    </a:lnTo>
                    <a:cubicBezTo>
                      <a:pt x="760" y="6133"/>
                      <a:pt x="1090" y="5955"/>
                      <a:pt x="1441" y="5672"/>
                    </a:cubicBezTo>
                    <a:cubicBezTo>
                      <a:pt x="1677" y="5478"/>
                      <a:pt x="1834" y="5300"/>
                      <a:pt x="1897" y="5085"/>
                    </a:cubicBezTo>
                    <a:cubicBezTo>
                      <a:pt x="1986" y="4886"/>
                      <a:pt x="1986" y="4672"/>
                      <a:pt x="1897" y="4410"/>
                    </a:cubicBezTo>
                    <a:cubicBezTo>
                      <a:pt x="1808" y="4148"/>
                      <a:pt x="1635" y="3839"/>
                      <a:pt x="1462" y="3577"/>
                    </a:cubicBezTo>
                    <a:cubicBezTo>
                      <a:pt x="1284" y="3294"/>
                      <a:pt x="1111" y="3075"/>
                      <a:pt x="1048" y="2970"/>
                    </a:cubicBezTo>
                    <a:cubicBezTo>
                      <a:pt x="1022" y="2923"/>
                      <a:pt x="1022" y="2881"/>
                      <a:pt x="1048" y="2813"/>
                    </a:cubicBezTo>
                    <a:cubicBezTo>
                      <a:pt x="1048" y="2771"/>
                      <a:pt x="1090" y="2708"/>
                      <a:pt x="1132" y="2640"/>
                    </a:cubicBezTo>
                    <a:cubicBezTo>
                      <a:pt x="1221" y="2509"/>
                      <a:pt x="1352" y="2357"/>
                      <a:pt x="1441" y="2268"/>
                    </a:cubicBezTo>
                    <a:cubicBezTo>
                      <a:pt x="1614" y="2074"/>
                      <a:pt x="2096" y="1352"/>
                      <a:pt x="2200" y="917"/>
                    </a:cubicBezTo>
                    <a:cubicBezTo>
                      <a:pt x="2269" y="697"/>
                      <a:pt x="2290" y="503"/>
                      <a:pt x="2269" y="351"/>
                    </a:cubicBezTo>
                    <a:cubicBezTo>
                      <a:pt x="2269" y="220"/>
                      <a:pt x="2200" y="89"/>
                      <a:pt x="2096" y="21"/>
                    </a:cubicBezTo>
                    <a:cubicBezTo>
                      <a:pt x="2070" y="0"/>
                      <a:pt x="2028" y="0"/>
                      <a:pt x="20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981674" y="2044134"/>
                <a:ext cx="349282" cy="366231"/>
              </a:xfrm>
              <a:custGeom>
                <a:avLst/>
                <a:gdLst/>
                <a:ahLst/>
                <a:cxnLst/>
                <a:rect l="l" t="t" r="r" b="b"/>
                <a:pathLst>
                  <a:path w="4101" h="4300" extrusionOk="0">
                    <a:moveTo>
                      <a:pt x="1482" y="0"/>
                    </a:moveTo>
                    <a:lnTo>
                      <a:pt x="1440" y="47"/>
                    </a:lnTo>
                    <a:cubicBezTo>
                      <a:pt x="1440" y="47"/>
                      <a:pt x="1283" y="241"/>
                      <a:pt x="1068" y="482"/>
                    </a:cubicBezTo>
                    <a:cubicBezTo>
                      <a:pt x="869" y="723"/>
                      <a:pt x="607" y="985"/>
                      <a:pt x="456" y="1095"/>
                    </a:cubicBezTo>
                    <a:cubicBezTo>
                      <a:pt x="304" y="1226"/>
                      <a:pt x="152" y="1247"/>
                      <a:pt x="63" y="1378"/>
                    </a:cubicBezTo>
                    <a:cubicBezTo>
                      <a:pt x="21" y="1440"/>
                      <a:pt x="0" y="1509"/>
                      <a:pt x="0" y="1618"/>
                    </a:cubicBezTo>
                    <a:cubicBezTo>
                      <a:pt x="21" y="1728"/>
                      <a:pt x="42" y="1859"/>
                      <a:pt x="131" y="2032"/>
                    </a:cubicBezTo>
                    <a:cubicBezTo>
                      <a:pt x="414" y="2729"/>
                      <a:pt x="717" y="3273"/>
                      <a:pt x="1241" y="3734"/>
                    </a:cubicBezTo>
                    <a:cubicBezTo>
                      <a:pt x="1765" y="4190"/>
                      <a:pt x="2399" y="4300"/>
                      <a:pt x="2399" y="4300"/>
                    </a:cubicBezTo>
                    <a:lnTo>
                      <a:pt x="2419" y="4300"/>
                    </a:lnTo>
                    <a:lnTo>
                      <a:pt x="2440" y="4279"/>
                    </a:lnTo>
                    <a:cubicBezTo>
                      <a:pt x="2440" y="4279"/>
                      <a:pt x="2964" y="3844"/>
                      <a:pt x="3357" y="3472"/>
                    </a:cubicBezTo>
                    <a:cubicBezTo>
                      <a:pt x="3771" y="3101"/>
                      <a:pt x="4101" y="2556"/>
                      <a:pt x="4101" y="2556"/>
                    </a:cubicBezTo>
                    <a:lnTo>
                      <a:pt x="4101" y="2535"/>
                    </a:lnTo>
                    <a:lnTo>
                      <a:pt x="3928" y="2598"/>
                    </a:lnTo>
                    <a:cubicBezTo>
                      <a:pt x="3839" y="2729"/>
                      <a:pt x="3598" y="3121"/>
                      <a:pt x="3294" y="3383"/>
                    </a:cubicBezTo>
                    <a:cubicBezTo>
                      <a:pt x="2922" y="3734"/>
                      <a:pt x="2399" y="4148"/>
                      <a:pt x="2378" y="4169"/>
                    </a:cubicBezTo>
                    <a:cubicBezTo>
                      <a:pt x="2357" y="4169"/>
                      <a:pt x="1807" y="4059"/>
                      <a:pt x="1330" y="3645"/>
                    </a:cubicBezTo>
                    <a:cubicBezTo>
                      <a:pt x="827" y="3190"/>
                      <a:pt x="498" y="2666"/>
                      <a:pt x="236" y="1990"/>
                    </a:cubicBezTo>
                    <a:cubicBezTo>
                      <a:pt x="152" y="1812"/>
                      <a:pt x="131" y="1681"/>
                      <a:pt x="105" y="1598"/>
                    </a:cubicBezTo>
                    <a:cubicBezTo>
                      <a:pt x="105" y="1509"/>
                      <a:pt x="131" y="1467"/>
                      <a:pt x="152" y="1440"/>
                    </a:cubicBezTo>
                    <a:cubicBezTo>
                      <a:pt x="194" y="1378"/>
                      <a:pt x="346" y="1336"/>
                      <a:pt x="524" y="1205"/>
                    </a:cubicBezTo>
                    <a:cubicBezTo>
                      <a:pt x="697" y="1074"/>
                      <a:pt x="958" y="812"/>
                      <a:pt x="1152" y="571"/>
                    </a:cubicBezTo>
                    <a:cubicBezTo>
                      <a:pt x="1241" y="461"/>
                      <a:pt x="1309" y="393"/>
                      <a:pt x="1351" y="330"/>
                    </a:cubicBezTo>
                    <a:lnTo>
                      <a:pt x="1393" y="262"/>
                    </a:lnTo>
                    <a:cubicBezTo>
                      <a:pt x="1440" y="220"/>
                      <a:pt x="1482" y="178"/>
                      <a:pt x="1482" y="157"/>
                    </a:cubicBezTo>
                    <a:lnTo>
                      <a:pt x="1503" y="26"/>
                    </a:lnTo>
                    <a:lnTo>
                      <a:pt x="14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533345" y="2170780"/>
                <a:ext cx="617397" cy="401236"/>
              </a:xfrm>
              <a:custGeom>
                <a:avLst/>
                <a:gdLst/>
                <a:ahLst/>
                <a:cxnLst/>
                <a:rect l="l" t="t" r="r" b="b"/>
                <a:pathLst>
                  <a:path w="7249" h="4711" extrusionOk="0">
                    <a:moveTo>
                      <a:pt x="5395" y="1"/>
                    </a:moveTo>
                    <a:cubicBezTo>
                      <a:pt x="5395" y="1"/>
                      <a:pt x="5086" y="372"/>
                      <a:pt x="3798" y="739"/>
                    </a:cubicBezTo>
                    <a:cubicBezTo>
                      <a:pt x="2536" y="1111"/>
                      <a:pt x="917" y="1111"/>
                      <a:pt x="917" y="1111"/>
                    </a:cubicBezTo>
                    <a:cubicBezTo>
                      <a:pt x="917" y="1111"/>
                      <a:pt x="1" y="1703"/>
                      <a:pt x="111" y="3054"/>
                    </a:cubicBezTo>
                    <a:cubicBezTo>
                      <a:pt x="200" y="4384"/>
                      <a:pt x="1158" y="4646"/>
                      <a:pt x="1467" y="4693"/>
                    </a:cubicBezTo>
                    <a:cubicBezTo>
                      <a:pt x="1539" y="4703"/>
                      <a:pt x="1695" y="4710"/>
                      <a:pt x="1909" y="4710"/>
                    </a:cubicBezTo>
                    <a:cubicBezTo>
                      <a:pt x="2600" y="4710"/>
                      <a:pt x="3903" y="4632"/>
                      <a:pt x="5002" y="4300"/>
                    </a:cubicBezTo>
                    <a:cubicBezTo>
                      <a:pt x="6416" y="3860"/>
                      <a:pt x="7249" y="3143"/>
                      <a:pt x="7249" y="3143"/>
                    </a:cubicBezTo>
                    <a:lnTo>
                      <a:pt x="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529853" y="2163200"/>
                <a:ext cx="628044" cy="413841"/>
              </a:xfrm>
              <a:custGeom>
                <a:avLst/>
                <a:gdLst/>
                <a:ahLst/>
                <a:cxnLst/>
                <a:rect l="l" t="t" r="r" b="b"/>
                <a:pathLst>
                  <a:path w="7374" h="4859" extrusionOk="0">
                    <a:moveTo>
                      <a:pt x="5410" y="173"/>
                    </a:moveTo>
                    <a:lnTo>
                      <a:pt x="7222" y="3211"/>
                    </a:lnTo>
                    <a:cubicBezTo>
                      <a:pt x="7180" y="3253"/>
                      <a:pt x="6394" y="3907"/>
                      <a:pt x="5017" y="4321"/>
                    </a:cubicBezTo>
                    <a:cubicBezTo>
                      <a:pt x="4320" y="4541"/>
                      <a:pt x="3514" y="4651"/>
                      <a:pt x="2859" y="4714"/>
                    </a:cubicBezTo>
                    <a:cubicBezTo>
                      <a:pt x="2464" y="4738"/>
                      <a:pt x="2120" y="4748"/>
                      <a:pt x="1877" y="4748"/>
                    </a:cubicBezTo>
                    <a:cubicBezTo>
                      <a:pt x="1705" y="4748"/>
                      <a:pt x="1583" y="4743"/>
                      <a:pt x="1529" y="4735"/>
                    </a:cubicBezTo>
                    <a:cubicBezTo>
                      <a:pt x="1377" y="4714"/>
                      <a:pt x="1068" y="4625"/>
                      <a:pt x="786" y="4410"/>
                    </a:cubicBezTo>
                    <a:cubicBezTo>
                      <a:pt x="503" y="4169"/>
                      <a:pt x="241" y="3797"/>
                      <a:pt x="199" y="3143"/>
                    </a:cubicBezTo>
                    <a:cubicBezTo>
                      <a:pt x="110" y="1833"/>
                      <a:pt x="958" y="1268"/>
                      <a:pt x="985" y="1247"/>
                    </a:cubicBezTo>
                    <a:cubicBezTo>
                      <a:pt x="1026" y="1247"/>
                      <a:pt x="2598" y="1247"/>
                      <a:pt x="3865" y="875"/>
                    </a:cubicBezTo>
                    <a:cubicBezTo>
                      <a:pt x="4493" y="697"/>
                      <a:pt x="4912" y="503"/>
                      <a:pt x="5148" y="372"/>
                    </a:cubicBezTo>
                    <a:cubicBezTo>
                      <a:pt x="5347" y="262"/>
                      <a:pt x="5389" y="200"/>
                      <a:pt x="5410" y="173"/>
                    </a:cubicBezTo>
                    <a:close/>
                    <a:moveTo>
                      <a:pt x="5436" y="1"/>
                    </a:moveTo>
                    <a:lnTo>
                      <a:pt x="5389" y="69"/>
                    </a:lnTo>
                    <a:cubicBezTo>
                      <a:pt x="5389" y="69"/>
                      <a:pt x="5326" y="131"/>
                      <a:pt x="5085" y="283"/>
                    </a:cubicBezTo>
                    <a:cubicBezTo>
                      <a:pt x="4865" y="414"/>
                      <a:pt x="4472" y="592"/>
                      <a:pt x="3839" y="765"/>
                    </a:cubicBezTo>
                    <a:cubicBezTo>
                      <a:pt x="2577" y="1137"/>
                      <a:pt x="958" y="1137"/>
                      <a:pt x="958" y="1137"/>
                    </a:cubicBezTo>
                    <a:lnTo>
                      <a:pt x="937" y="1137"/>
                    </a:lnTo>
                    <a:lnTo>
                      <a:pt x="937" y="1158"/>
                    </a:lnTo>
                    <a:cubicBezTo>
                      <a:pt x="937" y="1158"/>
                      <a:pt x="0" y="1771"/>
                      <a:pt x="89" y="3143"/>
                    </a:cubicBezTo>
                    <a:cubicBezTo>
                      <a:pt x="131" y="3818"/>
                      <a:pt x="414" y="4258"/>
                      <a:pt x="723" y="4494"/>
                    </a:cubicBezTo>
                    <a:cubicBezTo>
                      <a:pt x="1006" y="4735"/>
                      <a:pt x="1351" y="4824"/>
                      <a:pt x="1508" y="4845"/>
                    </a:cubicBezTo>
                    <a:cubicBezTo>
                      <a:pt x="1580" y="4853"/>
                      <a:pt x="1708" y="4858"/>
                      <a:pt x="1882" y="4858"/>
                    </a:cubicBezTo>
                    <a:cubicBezTo>
                      <a:pt x="2127" y="4858"/>
                      <a:pt x="2464" y="4848"/>
                      <a:pt x="2859" y="4824"/>
                    </a:cubicBezTo>
                    <a:cubicBezTo>
                      <a:pt x="3535" y="4782"/>
                      <a:pt x="4341" y="4651"/>
                      <a:pt x="5064" y="4431"/>
                    </a:cubicBezTo>
                    <a:cubicBezTo>
                      <a:pt x="6504" y="3996"/>
                      <a:pt x="7332" y="3253"/>
                      <a:pt x="7332" y="3253"/>
                    </a:cubicBezTo>
                    <a:lnTo>
                      <a:pt x="7374" y="3232"/>
                    </a:lnTo>
                    <a:lnTo>
                      <a:pt x="54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907151" y="2140374"/>
                <a:ext cx="308741" cy="349282"/>
              </a:xfrm>
              <a:custGeom>
                <a:avLst/>
                <a:gdLst/>
                <a:ahLst/>
                <a:cxnLst/>
                <a:rect l="l" t="t" r="r" b="b"/>
                <a:pathLst>
                  <a:path w="3625" h="4101" extrusionOk="0">
                    <a:moveTo>
                      <a:pt x="1294" y="0"/>
                    </a:moveTo>
                    <a:cubicBezTo>
                      <a:pt x="1119" y="0"/>
                      <a:pt x="821" y="288"/>
                      <a:pt x="503" y="399"/>
                    </a:cubicBezTo>
                    <a:cubicBezTo>
                      <a:pt x="131" y="530"/>
                      <a:pt x="0" y="965"/>
                      <a:pt x="220" y="1405"/>
                    </a:cubicBezTo>
                    <a:cubicBezTo>
                      <a:pt x="435" y="1819"/>
                      <a:pt x="1833" y="3845"/>
                      <a:pt x="2027" y="4002"/>
                    </a:cubicBezTo>
                    <a:cubicBezTo>
                      <a:pt x="2110" y="4063"/>
                      <a:pt x="2168" y="4101"/>
                      <a:pt x="2242" y="4101"/>
                    </a:cubicBezTo>
                    <a:cubicBezTo>
                      <a:pt x="2326" y="4101"/>
                      <a:pt x="2432" y="4052"/>
                      <a:pt x="2619" y="3934"/>
                    </a:cubicBezTo>
                    <a:cubicBezTo>
                      <a:pt x="2944" y="3714"/>
                      <a:pt x="3404" y="3322"/>
                      <a:pt x="3514" y="3170"/>
                    </a:cubicBezTo>
                    <a:cubicBezTo>
                      <a:pt x="3624" y="2997"/>
                      <a:pt x="3624" y="2866"/>
                      <a:pt x="3624" y="2866"/>
                    </a:cubicBezTo>
                    <a:lnTo>
                      <a:pt x="3624" y="2866"/>
                    </a:lnTo>
                    <a:cubicBezTo>
                      <a:pt x="3624" y="2866"/>
                      <a:pt x="3582" y="2941"/>
                      <a:pt x="3502" y="2941"/>
                    </a:cubicBezTo>
                    <a:cubicBezTo>
                      <a:pt x="3453" y="2941"/>
                      <a:pt x="3391" y="2913"/>
                      <a:pt x="3315" y="2824"/>
                    </a:cubicBezTo>
                    <a:cubicBezTo>
                      <a:pt x="3122" y="2604"/>
                      <a:pt x="1833" y="1054"/>
                      <a:pt x="1572" y="619"/>
                    </a:cubicBezTo>
                    <a:cubicBezTo>
                      <a:pt x="1331" y="206"/>
                      <a:pt x="1373" y="28"/>
                      <a:pt x="1373" y="28"/>
                    </a:cubicBezTo>
                    <a:cubicBezTo>
                      <a:pt x="1350" y="9"/>
                      <a:pt x="1324" y="0"/>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908940" y="2136201"/>
                <a:ext cx="312318" cy="358055"/>
              </a:xfrm>
              <a:custGeom>
                <a:avLst/>
                <a:gdLst/>
                <a:ahLst/>
                <a:cxnLst/>
                <a:rect l="l" t="t" r="r" b="b"/>
                <a:pathLst>
                  <a:path w="3667" h="4204" extrusionOk="0">
                    <a:moveTo>
                      <a:pt x="1259" y="112"/>
                    </a:moveTo>
                    <a:cubicBezTo>
                      <a:pt x="1279" y="112"/>
                      <a:pt x="1289" y="124"/>
                      <a:pt x="1289" y="124"/>
                    </a:cubicBezTo>
                    <a:cubicBezTo>
                      <a:pt x="1310" y="145"/>
                      <a:pt x="1310" y="187"/>
                      <a:pt x="1310" y="229"/>
                    </a:cubicBezTo>
                    <a:cubicBezTo>
                      <a:pt x="1331" y="338"/>
                      <a:pt x="1399" y="490"/>
                      <a:pt x="1509" y="689"/>
                    </a:cubicBezTo>
                    <a:cubicBezTo>
                      <a:pt x="1640" y="930"/>
                      <a:pt x="2032" y="1407"/>
                      <a:pt x="2399" y="1889"/>
                    </a:cubicBezTo>
                    <a:cubicBezTo>
                      <a:pt x="2771" y="2349"/>
                      <a:pt x="3143" y="2805"/>
                      <a:pt x="3253" y="2915"/>
                    </a:cubicBezTo>
                    <a:cubicBezTo>
                      <a:pt x="3294" y="2978"/>
                      <a:pt x="3362" y="3025"/>
                      <a:pt x="3404" y="3025"/>
                    </a:cubicBezTo>
                    <a:cubicBezTo>
                      <a:pt x="3425" y="3036"/>
                      <a:pt x="3442" y="3041"/>
                      <a:pt x="3457" y="3041"/>
                    </a:cubicBezTo>
                    <a:cubicBezTo>
                      <a:pt x="3471" y="3041"/>
                      <a:pt x="3483" y="3036"/>
                      <a:pt x="3493" y="3025"/>
                    </a:cubicBezTo>
                    <a:lnTo>
                      <a:pt x="3493" y="3025"/>
                    </a:lnTo>
                    <a:cubicBezTo>
                      <a:pt x="3493" y="3088"/>
                      <a:pt x="3493" y="3109"/>
                      <a:pt x="3446" y="3177"/>
                    </a:cubicBezTo>
                    <a:cubicBezTo>
                      <a:pt x="3404" y="3240"/>
                      <a:pt x="3273" y="3397"/>
                      <a:pt x="3101" y="3528"/>
                    </a:cubicBezTo>
                    <a:cubicBezTo>
                      <a:pt x="2923" y="3680"/>
                      <a:pt x="2729" y="3811"/>
                      <a:pt x="2556" y="3921"/>
                    </a:cubicBezTo>
                    <a:cubicBezTo>
                      <a:pt x="2399" y="4025"/>
                      <a:pt x="2294" y="4093"/>
                      <a:pt x="2226" y="4093"/>
                    </a:cubicBezTo>
                    <a:cubicBezTo>
                      <a:pt x="2184" y="4093"/>
                      <a:pt x="2137" y="4072"/>
                      <a:pt x="2032" y="4004"/>
                    </a:cubicBezTo>
                    <a:cubicBezTo>
                      <a:pt x="2032" y="3983"/>
                      <a:pt x="1985" y="3941"/>
                      <a:pt x="1922" y="3873"/>
                    </a:cubicBezTo>
                    <a:cubicBezTo>
                      <a:pt x="1875" y="3811"/>
                      <a:pt x="1791" y="3701"/>
                      <a:pt x="1723" y="3591"/>
                    </a:cubicBezTo>
                    <a:cubicBezTo>
                      <a:pt x="1551" y="3397"/>
                      <a:pt x="1352" y="3109"/>
                      <a:pt x="1158" y="2826"/>
                    </a:cubicBezTo>
                    <a:cubicBezTo>
                      <a:pt x="765" y="2239"/>
                      <a:pt x="351" y="1627"/>
                      <a:pt x="241" y="1433"/>
                    </a:cubicBezTo>
                    <a:cubicBezTo>
                      <a:pt x="131" y="1213"/>
                      <a:pt x="131" y="1014"/>
                      <a:pt x="173" y="862"/>
                    </a:cubicBezTo>
                    <a:cubicBezTo>
                      <a:pt x="220" y="689"/>
                      <a:pt x="330" y="558"/>
                      <a:pt x="503" y="490"/>
                    </a:cubicBezTo>
                    <a:cubicBezTo>
                      <a:pt x="697" y="428"/>
                      <a:pt x="875" y="297"/>
                      <a:pt x="1027" y="208"/>
                    </a:cubicBezTo>
                    <a:cubicBezTo>
                      <a:pt x="1116" y="166"/>
                      <a:pt x="1179" y="124"/>
                      <a:pt x="1221" y="124"/>
                    </a:cubicBezTo>
                    <a:cubicBezTo>
                      <a:pt x="1236" y="115"/>
                      <a:pt x="1249" y="112"/>
                      <a:pt x="1259" y="112"/>
                    </a:cubicBezTo>
                    <a:close/>
                    <a:moveTo>
                      <a:pt x="1282" y="0"/>
                    </a:moveTo>
                    <a:cubicBezTo>
                      <a:pt x="1255" y="0"/>
                      <a:pt x="1228" y="5"/>
                      <a:pt x="1200" y="14"/>
                    </a:cubicBezTo>
                    <a:cubicBezTo>
                      <a:pt x="1116" y="35"/>
                      <a:pt x="1048" y="56"/>
                      <a:pt x="985" y="124"/>
                    </a:cubicBezTo>
                    <a:cubicBezTo>
                      <a:pt x="828" y="208"/>
                      <a:pt x="634" y="318"/>
                      <a:pt x="461" y="407"/>
                    </a:cubicBezTo>
                    <a:cubicBezTo>
                      <a:pt x="262" y="469"/>
                      <a:pt x="131" y="621"/>
                      <a:pt x="68" y="820"/>
                    </a:cubicBezTo>
                    <a:cubicBezTo>
                      <a:pt x="0" y="1014"/>
                      <a:pt x="21" y="1255"/>
                      <a:pt x="152" y="1475"/>
                    </a:cubicBezTo>
                    <a:cubicBezTo>
                      <a:pt x="262" y="1695"/>
                      <a:pt x="655" y="2302"/>
                      <a:pt x="1069" y="2873"/>
                    </a:cubicBezTo>
                    <a:cubicBezTo>
                      <a:pt x="1268" y="3177"/>
                      <a:pt x="1461" y="3460"/>
                      <a:pt x="1613" y="3680"/>
                    </a:cubicBezTo>
                    <a:cubicBezTo>
                      <a:pt x="1702" y="3790"/>
                      <a:pt x="1770" y="3873"/>
                      <a:pt x="1833" y="3941"/>
                    </a:cubicBezTo>
                    <a:cubicBezTo>
                      <a:pt x="1901" y="4004"/>
                      <a:pt x="1922" y="4051"/>
                      <a:pt x="1964" y="4093"/>
                    </a:cubicBezTo>
                    <a:cubicBezTo>
                      <a:pt x="2074" y="4156"/>
                      <a:pt x="2137" y="4203"/>
                      <a:pt x="2247" y="4203"/>
                    </a:cubicBezTo>
                    <a:cubicBezTo>
                      <a:pt x="2357" y="4203"/>
                      <a:pt x="2446" y="4135"/>
                      <a:pt x="2619" y="4025"/>
                    </a:cubicBezTo>
                    <a:cubicBezTo>
                      <a:pt x="2792" y="3921"/>
                      <a:pt x="2991" y="3763"/>
                      <a:pt x="3163" y="3612"/>
                    </a:cubicBezTo>
                    <a:cubicBezTo>
                      <a:pt x="3342" y="3460"/>
                      <a:pt x="3493" y="3329"/>
                      <a:pt x="3535" y="3240"/>
                    </a:cubicBezTo>
                    <a:cubicBezTo>
                      <a:pt x="3645" y="3088"/>
                      <a:pt x="3645" y="2957"/>
                      <a:pt x="3645" y="2936"/>
                    </a:cubicBezTo>
                    <a:lnTo>
                      <a:pt x="3666" y="2915"/>
                    </a:lnTo>
                    <a:lnTo>
                      <a:pt x="3556" y="2873"/>
                    </a:lnTo>
                    <a:cubicBezTo>
                      <a:pt x="3556" y="2873"/>
                      <a:pt x="3535" y="2915"/>
                      <a:pt x="3493" y="2936"/>
                    </a:cubicBezTo>
                    <a:lnTo>
                      <a:pt x="3446" y="2936"/>
                    </a:lnTo>
                    <a:cubicBezTo>
                      <a:pt x="3404" y="2915"/>
                      <a:pt x="3383" y="2894"/>
                      <a:pt x="3342" y="2847"/>
                    </a:cubicBezTo>
                    <a:cubicBezTo>
                      <a:pt x="3232" y="2716"/>
                      <a:pt x="2860" y="2281"/>
                      <a:pt x="2488" y="1800"/>
                    </a:cubicBezTo>
                    <a:cubicBezTo>
                      <a:pt x="2116" y="1344"/>
                      <a:pt x="1723" y="841"/>
                      <a:pt x="1613" y="647"/>
                    </a:cubicBezTo>
                    <a:cubicBezTo>
                      <a:pt x="1482" y="428"/>
                      <a:pt x="1441" y="297"/>
                      <a:pt x="1420" y="208"/>
                    </a:cubicBezTo>
                    <a:lnTo>
                      <a:pt x="1420" y="98"/>
                    </a:lnTo>
                    <a:lnTo>
                      <a:pt x="1420" y="56"/>
                    </a:lnTo>
                    <a:lnTo>
                      <a:pt x="1399" y="35"/>
                    </a:lnTo>
                    <a:cubicBezTo>
                      <a:pt x="1359" y="10"/>
                      <a:pt x="1321" y="0"/>
                      <a:pt x="12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2093160" y="1854548"/>
                <a:ext cx="194954" cy="286427"/>
              </a:xfrm>
              <a:custGeom>
                <a:avLst/>
                <a:gdLst/>
                <a:ahLst/>
                <a:cxnLst/>
                <a:rect l="l" t="t" r="r" b="b"/>
                <a:pathLst>
                  <a:path w="2289" h="3363" extrusionOk="0">
                    <a:moveTo>
                      <a:pt x="1938" y="1"/>
                    </a:moveTo>
                    <a:cubicBezTo>
                      <a:pt x="1896" y="1"/>
                      <a:pt x="1833" y="27"/>
                      <a:pt x="1786" y="69"/>
                    </a:cubicBezTo>
                    <a:cubicBezTo>
                      <a:pt x="1676" y="200"/>
                      <a:pt x="1461" y="372"/>
                      <a:pt x="1069" y="592"/>
                    </a:cubicBezTo>
                    <a:cubicBezTo>
                      <a:pt x="676" y="812"/>
                      <a:pt x="524" y="1137"/>
                      <a:pt x="346" y="1509"/>
                    </a:cubicBezTo>
                    <a:cubicBezTo>
                      <a:pt x="173" y="1902"/>
                      <a:pt x="152" y="2122"/>
                      <a:pt x="0" y="2467"/>
                    </a:cubicBezTo>
                    <a:lnTo>
                      <a:pt x="0" y="2488"/>
                    </a:lnTo>
                    <a:cubicBezTo>
                      <a:pt x="0" y="2488"/>
                      <a:pt x="0" y="2535"/>
                      <a:pt x="21" y="2577"/>
                    </a:cubicBezTo>
                    <a:lnTo>
                      <a:pt x="105" y="2467"/>
                    </a:lnTo>
                    <a:cubicBezTo>
                      <a:pt x="262" y="2142"/>
                      <a:pt x="283" y="1923"/>
                      <a:pt x="456" y="1551"/>
                    </a:cubicBezTo>
                    <a:cubicBezTo>
                      <a:pt x="608" y="1179"/>
                      <a:pt x="760" y="875"/>
                      <a:pt x="1131" y="681"/>
                    </a:cubicBezTo>
                    <a:cubicBezTo>
                      <a:pt x="1524" y="461"/>
                      <a:pt x="1744" y="289"/>
                      <a:pt x="1875" y="158"/>
                    </a:cubicBezTo>
                    <a:cubicBezTo>
                      <a:pt x="1890" y="139"/>
                      <a:pt x="1905" y="123"/>
                      <a:pt x="1929" y="123"/>
                    </a:cubicBezTo>
                    <a:cubicBezTo>
                      <a:pt x="1939" y="123"/>
                      <a:pt x="1951" y="126"/>
                      <a:pt x="1964" y="132"/>
                    </a:cubicBezTo>
                    <a:cubicBezTo>
                      <a:pt x="1985" y="132"/>
                      <a:pt x="2027" y="132"/>
                      <a:pt x="2048" y="158"/>
                    </a:cubicBezTo>
                    <a:cubicBezTo>
                      <a:pt x="2116" y="221"/>
                      <a:pt x="2179" y="310"/>
                      <a:pt x="2158" y="441"/>
                    </a:cubicBezTo>
                    <a:cubicBezTo>
                      <a:pt x="2158" y="571"/>
                      <a:pt x="2095" y="681"/>
                      <a:pt x="2027" y="812"/>
                    </a:cubicBezTo>
                    <a:cubicBezTo>
                      <a:pt x="1964" y="943"/>
                      <a:pt x="1875" y="1074"/>
                      <a:pt x="1833" y="1247"/>
                    </a:cubicBezTo>
                    <a:cubicBezTo>
                      <a:pt x="1744" y="1572"/>
                      <a:pt x="1786" y="1881"/>
                      <a:pt x="1702" y="2425"/>
                    </a:cubicBezTo>
                    <a:cubicBezTo>
                      <a:pt x="1655" y="2708"/>
                      <a:pt x="1634" y="2991"/>
                      <a:pt x="1524" y="3211"/>
                    </a:cubicBezTo>
                    <a:cubicBezTo>
                      <a:pt x="1503" y="3253"/>
                      <a:pt x="1482" y="3321"/>
                      <a:pt x="1440" y="3363"/>
                    </a:cubicBezTo>
                    <a:cubicBezTo>
                      <a:pt x="1545" y="3342"/>
                      <a:pt x="1634" y="3253"/>
                      <a:pt x="1634" y="3253"/>
                    </a:cubicBezTo>
                    <a:cubicBezTo>
                      <a:pt x="1744" y="3012"/>
                      <a:pt x="1786" y="2729"/>
                      <a:pt x="1833" y="2446"/>
                    </a:cubicBezTo>
                    <a:cubicBezTo>
                      <a:pt x="1917" y="1881"/>
                      <a:pt x="1854" y="1572"/>
                      <a:pt x="1938" y="1268"/>
                    </a:cubicBezTo>
                    <a:cubicBezTo>
                      <a:pt x="1985" y="1116"/>
                      <a:pt x="2048" y="985"/>
                      <a:pt x="2116" y="875"/>
                    </a:cubicBezTo>
                    <a:cubicBezTo>
                      <a:pt x="2200" y="744"/>
                      <a:pt x="2268" y="613"/>
                      <a:pt x="2268" y="441"/>
                    </a:cubicBezTo>
                    <a:cubicBezTo>
                      <a:pt x="2289" y="289"/>
                      <a:pt x="2226" y="158"/>
                      <a:pt x="2116" y="69"/>
                    </a:cubicBezTo>
                    <a:cubicBezTo>
                      <a:pt x="2069" y="48"/>
                      <a:pt x="2027" y="27"/>
                      <a:pt x="19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2421827" y="2018242"/>
                <a:ext cx="117449" cy="163782"/>
              </a:xfrm>
              <a:custGeom>
                <a:avLst/>
                <a:gdLst/>
                <a:ahLst/>
                <a:cxnLst/>
                <a:rect l="l" t="t" r="r" b="b"/>
                <a:pathLst>
                  <a:path w="1379" h="1923" extrusionOk="0">
                    <a:moveTo>
                      <a:pt x="938" y="1"/>
                    </a:moveTo>
                    <a:cubicBezTo>
                      <a:pt x="938" y="1"/>
                      <a:pt x="676" y="200"/>
                      <a:pt x="415" y="592"/>
                    </a:cubicBezTo>
                    <a:cubicBezTo>
                      <a:pt x="153" y="959"/>
                      <a:pt x="132" y="985"/>
                      <a:pt x="69" y="1310"/>
                    </a:cubicBezTo>
                    <a:cubicBezTo>
                      <a:pt x="1" y="1640"/>
                      <a:pt x="263" y="1922"/>
                      <a:pt x="483" y="1922"/>
                    </a:cubicBezTo>
                    <a:cubicBezTo>
                      <a:pt x="697" y="1922"/>
                      <a:pt x="1179" y="1158"/>
                      <a:pt x="1289" y="807"/>
                    </a:cubicBezTo>
                    <a:cubicBezTo>
                      <a:pt x="1378" y="461"/>
                      <a:pt x="1289" y="304"/>
                      <a:pt x="938"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2420038" y="2012877"/>
                <a:ext cx="121027" cy="172725"/>
              </a:xfrm>
              <a:custGeom>
                <a:avLst/>
                <a:gdLst/>
                <a:ahLst/>
                <a:cxnLst/>
                <a:rect l="l" t="t" r="r" b="b"/>
                <a:pathLst>
                  <a:path w="1421" h="2028" extrusionOk="0">
                    <a:moveTo>
                      <a:pt x="959" y="153"/>
                    </a:moveTo>
                    <a:cubicBezTo>
                      <a:pt x="1090" y="283"/>
                      <a:pt x="1200" y="393"/>
                      <a:pt x="1242" y="477"/>
                    </a:cubicBezTo>
                    <a:cubicBezTo>
                      <a:pt x="1289" y="587"/>
                      <a:pt x="1289" y="697"/>
                      <a:pt x="1242" y="870"/>
                    </a:cubicBezTo>
                    <a:cubicBezTo>
                      <a:pt x="1200" y="1022"/>
                      <a:pt x="1069" y="1310"/>
                      <a:pt x="917" y="1525"/>
                    </a:cubicBezTo>
                    <a:cubicBezTo>
                      <a:pt x="828" y="1635"/>
                      <a:pt x="745" y="1745"/>
                      <a:pt x="676" y="1807"/>
                    </a:cubicBezTo>
                    <a:cubicBezTo>
                      <a:pt x="587" y="1896"/>
                      <a:pt x="525" y="1917"/>
                      <a:pt x="504" y="1917"/>
                    </a:cubicBezTo>
                    <a:cubicBezTo>
                      <a:pt x="415" y="1917"/>
                      <a:pt x="305" y="1876"/>
                      <a:pt x="242" y="1766"/>
                    </a:cubicBezTo>
                    <a:cubicBezTo>
                      <a:pt x="153" y="1677"/>
                      <a:pt x="111" y="1546"/>
                      <a:pt x="153" y="1394"/>
                    </a:cubicBezTo>
                    <a:cubicBezTo>
                      <a:pt x="221" y="1069"/>
                      <a:pt x="221" y="1069"/>
                      <a:pt x="483" y="676"/>
                    </a:cubicBezTo>
                    <a:cubicBezTo>
                      <a:pt x="718" y="325"/>
                      <a:pt x="938" y="174"/>
                      <a:pt x="959" y="153"/>
                    </a:cubicBezTo>
                    <a:close/>
                    <a:moveTo>
                      <a:pt x="959" y="1"/>
                    </a:moveTo>
                    <a:lnTo>
                      <a:pt x="938" y="22"/>
                    </a:lnTo>
                    <a:cubicBezTo>
                      <a:pt x="938" y="22"/>
                      <a:pt x="655" y="215"/>
                      <a:pt x="394" y="608"/>
                    </a:cubicBezTo>
                    <a:cubicBezTo>
                      <a:pt x="132" y="1001"/>
                      <a:pt x="111" y="1048"/>
                      <a:pt x="22" y="1373"/>
                    </a:cubicBezTo>
                    <a:cubicBezTo>
                      <a:pt x="1" y="1546"/>
                      <a:pt x="43" y="1724"/>
                      <a:pt x="132" y="1834"/>
                    </a:cubicBezTo>
                    <a:cubicBezTo>
                      <a:pt x="242" y="1965"/>
                      <a:pt x="373" y="2027"/>
                      <a:pt x="504" y="2027"/>
                    </a:cubicBezTo>
                    <a:cubicBezTo>
                      <a:pt x="587" y="2027"/>
                      <a:pt x="676" y="1985"/>
                      <a:pt x="745" y="1896"/>
                    </a:cubicBezTo>
                    <a:cubicBezTo>
                      <a:pt x="828" y="1807"/>
                      <a:pt x="917" y="1703"/>
                      <a:pt x="1006" y="1593"/>
                    </a:cubicBezTo>
                    <a:cubicBezTo>
                      <a:pt x="1158" y="1352"/>
                      <a:pt x="1310" y="1090"/>
                      <a:pt x="1352" y="891"/>
                    </a:cubicBezTo>
                    <a:cubicBezTo>
                      <a:pt x="1399" y="718"/>
                      <a:pt x="1420" y="566"/>
                      <a:pt x="1352" y="435"/>
                    </a:cubicBezTo>
                    <a:cubicBezTo>
                      <a:pt x="1289" y="304"/>
                      <a:pt x="1179" y="174"/>
                      <a:pt x="1006" y="22"/>
                    </a:cubicBezTo>
                    <a:lnTo>
                      <a:pt x="9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2379072" y="1946019"/>
                <a:ext cx="130310" cy="182179"/>
              </a:xfrm>
              <a:custGeom>
                <a:avLst/>
                <a:gdLst/>
                <a:ahLst/>
                <a:cxnLst/>
                <a:rect l="l" t="t" r="r" b="b"/>
                <a:pathLst>
                  <a:path w="1530" h="2139" extrusionOk="0">
                    <a:moveTo>
                      <a:pt x="1047" y="0"/>
                    </a:moveTo>
                    <a:cubicBezTo>
                      <a:pt x="1047" y="0"/>
                      <a:pt x="613" y="608"/>
                      <a:pt x="440" y="938"/>
                    </a:cubicBezTo>
                    <a:cubicBezTo>
                      <a:pt x="262" y="1241"/>
                      <a:pt x="0" y="1461"/>
                      <a:pt x="262" y="1896"/>
                    </a:cubicBezTo>
                    <a:cubicBezTo>
                      <a:pt x="351" y="2067"/>
                      <a:pt x="458" y="2138"/>
                      <a:pt x="570" y="2138"/>
                    </a:cubicBezTo>
                    <a:cubicBezTo>
                      <a:pt x="760" y="2138"/>
                      <a:pt x="964" y="1932"/>
                      <a:pt x="1116" y="1655"/>
                    </a:cubicBezTo>
                    <a:cubicBezTo>
                      <a:pt x="1330" y="1241"/>
                      <a:pt x="1508" y="979"/>
                      <a:pt x="1508" y="697"/>
                    </a:cubicBezTo>
                    <a:cubicBezTo>
                      <a:pt x="1529" y="435"/>
                      <a:pt x="1356" y="194"/>
                      <a:pt x="104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2384864" y="1940228"/>
                <a:ext cx="128096" cy="192314"/>
              </a:xfrm>
              <a:custGeom>
                <a:avLst/>
                <a:gdLst/>
                <a:ahLst/>
                <a:cxnLst/>
                <a:rect l="l" t="t" r="r" b="b"/>
                <a:pathLst>
                  <a:path w="1504" h="2258" extrusionOk="0">
                    <a:moveTo>
                      <a:pt x="979" y="152"/>
                    </a:moveTo>
                    <a:cubicBezTo>
                      <a:pt x="1262" y="351"/>
                      <a:pt x="1393" y="524"/>
                      <a:pt x="1393" y="765"/>
                    </a:cubicBezTo>
                    <a:cubicBezTo>
                      <a:pt x="1393" y="1027"/>
                      <a:pt x="1220" y="1288"/>
                      <a:pt x="979" y="1702"/>
                    </a:cubicBezTo>
                    <a:cubicBezTo>
                      <a:pt x="869" y="1901"/>
                      <a:pt x="718" y="2074"/>
                      <a:pt x="608" y="2116"/>
                    </a:cubicBezTo>
                    <a:cubicBezTo>
                      <a:pt x="572" y="2143"/>
                      <a:pt x="534" y="2154"/>
                      <a:pt x="496" y="2154"/>
                    </a:cubicBezTo>
                    <a:cubicBezTo>
                      <a:pt x="469" y="2154"/>
                      <a:pt x="441" y="2148"/>
                      <a:pt x="414" y="2137"/>
                    </a:cubicBezTo>
                    <a:cubicBezTo>
                      <a:pt x="372" y="2116"/>
                      <a:pt x="304" y="2053"/>
                      <a:pt x="241" y="1943"/>
                    </a:cubicBezTo>
                    <a:cubicBezTo>
                      <a:pt x="131" y="1744"/>
                      <a:pt x="131" y="1592"/>
                      <a:pt x="173" y="1461"/>
                    </a:cubicBezTo>
                    <a:cubicBezTo>
                      <a:pt x="215" y="1330"/>
                      <a:pt x="325" y="1178"/>
                      <a:pt x="414" y="1027"/>
                    </a:cubicBezTo>
                    <a:cubicBezTo>
                      <a:pt x="566" y="723"/>
                      <a:pt x="938" y="220"/>
                      <a:pt x="979" y="152"/>
                    </a:cubicBezTo>
                    <a:close/>
                    <a:moveTo>
                      <a:pt x="959" y="0"/>
                    </a:moveTo>
                    <a:lnTo>
                      <a:pt x="917" y="42"/>
                    </a:lnTo>
                    <a:cubicBezTo>
                      <a:pt x="917" y="42"/>
                      <a:pt x="503" y="634"/>
                      <a:pt x="304" y="958"/>
                    </a:cubicBezTo>
                    <a:cubicBezTo>
                      <a:pt x="215" y="1136"/>
                      <a:pt x="131" y="1267"/>
                      <a:pt x="63" y="1419"/>
                    </a:cubicBezTo>
                    <a:cubicBezTo>
                      <a:pt x="0" y="1592"/>
                      <a:pt x="21" y="1770"/>
                      <a:pt x="152" y="2006"/>
                    </a:cubicBezTo>
                    <a:cubicBezTo>
                      <a:pt x="215" y="2116"/>
                      <a:pt x="283" y="2205"/>
                      <a:pt x="372" y="2226"/>
                    </a:cubicBezTo>
                    <a:cubicBezTo>
                      <a:pt x="414" y="2247"/>
                      <a:pt x="462" y="2257"/>
                      <a:pt x="511" y="2257"/>
                    </a:cubicBezTo>
                    <a:cubicBezTo>
                      <a:pt x="561" y="2257"/>
                      <a:pt x="610" y="2247"/>
                      <a:pt x="655" y="2226"/>
                    </a:cubicBezTo>
                    <a:cubicBezTo>
                      <a:pt x="807" y="2163"/>
                      <a:pt x="959" y="1985"/>
                      <a:pt x="1089" y="1770"/>
                    </a:cubicBezTo>
                    <a:cubicBezTo>
                      <a:pt x="1330" y="1330"/>
                      <a:pt x="1503" y="1068"/>
                      <a:pt x="1503" y="765"/>
                    </a:cubicBezTo>
                    <a:cubicBezTo>
                      <a:pt x="1503" y="482"/>
                      <a:pt x="1330" y="241"/>
                      <a:pt x="1000" y="21"/>
                    </a:cubicBezTo>
                    <a:lnTo>
                      <a:pt x="9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2340235" y="1867920"/>
                <a:ext cx="141042" cy="199383"/>
              </a:xfrm>
              <a:custGeom>
                <a:avLst/>
                <a:gdLst/>
                <a:ahLst/>
                <a:cxnLst/>
                <a:rect l="l" t="t" r="r" b="b"/>
                <a:pathLst>
                  <a:path w="1656" h="2341" extrusionOk="0">
                    <a:moveTo>
                      <a:pt x="1090" y="1"/>
                    </a:moveTo>
                    <a:cubicBezTo>
                      <a:pt x="1090" y="1"/>
                      <a:pt x="849" y="153"/>
                      <a:pt x="608" y="456"/>
                    </a:cubicBezTo>
                    <a:cubicBezTo>
                      <a:pt x="346" y="786"/>
                      <a:pt x="283" y="1069"/>
                      <a:pt x="152" y="1394"/>
                    </a:cubicBezTo>
                    <a:cubicBezTo>
                      <a:pt x="0" y="1724"/>
                      <a:pt x="131" y="1965"/>
                      <a:pt x="325" y="2226"/>
                    </a:cubicBezTo>
                    <a:cubicBezTo>
                      <a:pt x="379" y="2306"/>
                      <a:pt x="443" y="2341"/>
                      <a:pt x="513" y="2341"/>
                    </a:cubicBezTo>
                    <a:cubicBezTo>
                      <a:pt x="673" y="2341"/>
                      <a:pt x="865" y="2156"/>
                      <a:pt x="1048" y="1896"/>
                    </a:cubicBezTo>
                    <a:cubicBezTo>
                      <a:pt x="1289" y="1525"/>
                      <a:pt x="1634" y="1153"/>
                      <a:pt x="1634" y="786"/>
                    </a:cubicBezTo>
                    <a:cubicBezTo>
                      <a:pt x="1655" y="435"/>
                      <a:pt x="1503" y="215"/>
                      <a:pt x="1090"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2340235" y="1862128"/>
                <a:ext cx="145045" cy="209092"/>
              </a:xfrm>
              <a:custGeom>
                <a:avLst/>
                <a:gdLst/>
                <a:ahLst/>
                <a:cxnLst/>
                <a:rect l="l" t="t" r="r" b="b"/>
                <a:pathLst>
                  <a:path w="1703" h="2455" extrusionOk="0">
                    <a:moveTo>
                      <a:pt x="1090" y="132"/>
                    </a:moveTo>
                    <a:cubicBezTo>
                      <a:pt x="1263" y="242"/>
                      <a:pt x="1393" y="331"/>
                      <a:pt x="1483" y="435"/>
                    </a:cubicBezTo>
                    <a:cubicBezTo>
                      <a:pt x="1572" y="566"/>
                      <a:pt x="1592" y="676"/>
                      <a:pt x="1592" y="854"/>
                    </a:cubicBezTo>
                    <a:cubicBezTo>
                      <a:pt x="1572" y="1179"/>
                      <a:pt x="1242" y="1551"/>
                      <a:pt x="1001" y="1923"/>
                    </a:cubicBezTo>
                    <a:cubicBezTo>
                      <a:pt x="870" y="2116"/>
                      <a:pt x="739" y="2247"/>
                      <a:pt x="634" y="2315"/>
                    </a:cubicBezTo>
                    <a:cubicBezTo>
                      <a:pt x="586" y="2330"/>
                      <a:pt x="551" y="2345"/>
                      <a:pt x="518" y="2345"/>
                    </a:cubicBezTo>
                    <a:cubicBezTo>
                      <a:pt x="504" y="2345"/>
                      <a:pt x="491" y="2342"/>
                      <a:pt x="477" y="2336"/>
                    </a:cubicBezTo>
                    <a:cubicBezTo>
                      <a:pt x="435" y="2336"/>
                      <a:pt x="393" y="2315"/>
                      <a:pt x="372" y="2247"/>
                    </a:cubicBezTo>
                    <a:cubicBezTo>
                      <a:pt x="283" y="2116"/>
                      <a:pt x="194" y="2006"/>
                      <a:pt x="152" y="1875"/>
                    </a:cubicBezTo>
                    <a:cubicBezTo>
                      <a:pt x="131" y="1771"/>
                      <a:pt x="131" y="1640"/>
                      <a:pt x="194" y="1483"/>
                    </a:cubicBezTo>
                    <a:cubicBezTo>
                      <a:pt x="346" y="1137"/>
                      <a:pt x="393" y="896"/>
                      <a:pt x="655" y="566"/>
                    </a:cubicBezTo>
                    <a:cubicBezTo>
                      <a:pt x="870" y="262"/>
                      <a:pt x="1069" y="152"/>
                      <a:pt x="1090" y="132"/>
                    </a:cubicBezTo>
                    <a:close/>
                    <a:moveTo>
                      <a:pt x="1069" y="1"/>
                    </a:moveTo>
                    <a:lnTo>
                      <a:pt x="1048" y="22"/>
                    </a:lnTo>
                    <a:cubicBezTo>
                      <a:pt x="1048" y="22"/>
                      <a:pt x="807" y="173"/>
                      <a:pt x="566" y="503"/>
                    </a:cubicBezTo>
                    <a:cubicBezTo>
                      <a:pt x="304" y="828"/>
                      <a:pt x="241" y="1116"/>
                      <a:pt x="84" y="1441"/>
                    </a:cubicBezTo>
                    <a:cubicBezTo>
                      <a:pt x="21" y="1614"/>
                      <a:pt x="0" y="1771"/>
                      <a:pt x="42" y="1923"/>
                    </a:cubicBezTo>
                    <a:cubicBezTo>
                      <a:pt x="84" y="2053"/>
                      <a:pt x="173" y="2184"/>
                      <a:pt x="262" y="2315"/>
                    </a:cubicBezTo>
                    <a:cubicBezTo>
                      <a:pt x="325" y="2399"/>
                      <a:pt x="393" y="2446"/>
                      <a:pt x="456" y="2446"/>
                    </a:cubicBezTo>
                    <a:cubicBezTo>
                      <a:pt x="476" y="2452"/>
                      <a:pt x="497" y="2455"/>
                      <a:pt x="519" y="2455"/>
                    </a:cubicBezTo>
                    <a:cubicBezTo>
                      <a:pt x="572" y="2455"/>
                      <a:pt x="628" y="2440"/>
                      <a:pt x="676" y="2425"/>
                    </a:cubicBezTo>
                    <a:cubicBezTo>
                      <a:pt x="828" y="2336"/>
                      <a:pt x="959" y="2184"/>
                      <a:pt x="1090" y="1985"/>
                    </a:cubicBezTo>
                    <a:cubicBezTo>
                      <a:pt x="1331" y="1614"/>
                      <a:pt x="1682" y="1247"/>
                      <a:pt x="1702" y="854"/>
                    </a:cubicBezTo>
                    <a:cubicBezTo>
                      <a:pt x="1702" y="676"/>
                      <a:pt x="1655" y="503"/>
                      <a:pt x="1572" y="372"/>
                    </a:cubicBezTo>
                    <a:cubicBezTo>
                      <a:pt x="1462" y="242"/>
                      <a:pt x="1331" y="132"/>
                      <a:pt x="1111" y="22"/>
                    </a:cubicBezTo>
                    <a:lnTo>
                      <a:pt x="106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1031615" y="2202633"/>
                <a:ext cx="758354" cy="758780"/>
              </a:xfrm>
              <a:custGeom>
                <a:avLst/>
                <a:gdLst/>
                <a:ahLst/>
                <a:cxnLst/>
                <a:rect l="l" t="t" r="r" b="b"/>
                <a:pathLst>
                  <a:path w="8904" h="8909" extrusionOk="0">
                    <a:moveTo>
                      <a:pt x="1517" y="0"/>
                    </a:moveTo>
                    <a:cubicBezTo>
                      <a:pt x="1174" y="0"/>
                      <a:pt x="1088" y="135"/>
                      <a:pt x="786" y="606"/>
                    </a:cubicBezTo>
                    <a:cubicBezTo>
                      <a:pt x="330" y="1350"/>
                      <a:pt x="0" y="4581"/>
                      <a:pt x="419" y="6497"/>
                    </a:cubicBezTo>
                    <a:cubicBezTo>
                      <a:pt x="854" y="8419"/>
                      <a:pt x="1226" y="8723"/>
                      <a:pt x="2708" y="8875"/>
                    </a:cubicBezTo>
                    <a:cubicBezTo>
                      <a:pt x="2968" y="8898"/>
                      <a:pt x="3317" y="8909"/>
                      <a:pt x="3716" y="8909"/>
                    </a:cubicBezTo>
                    <a:cubicBezTo>
                      <a:pt x="5597" y="8909"/>
                      <a:pt x="8601" y="8668"/>
                      <a:pt x="8709" y="8309"/>
                    </a:cubicBezTo>
                    <a:cubicBezTo>
                      <a:pt x="8861" y="7875"/>
                      <a:pt x="8903" y="7021"/>
                      <a:pt x="8359" y="5780"/>
                    </a:cubicBezTo>
                    <a:cubicBezTo>
                      <a:pt x="7814" y="4513"/>
                      <a:pt x="7641" y="4078"/>
                      <a:pt x="7683" y="2983"/>
                    </a:cubicBezTo>
                    <a:cubicBezTo>
                      <a:pt x="7751" y="1915"/>
                      <a:pt x="7814" y="784"/>
                      <a:pt x="6856" y="391"/>
                    </a:cubicBezTo>
                    <a:cubicBezTo>
                      <a:pt x="6856" y="391"/>
                      <a:pt x="3472" y="192"/>
                      <a:pt x="2336" y="82"/>
                    </a:cubicBezTo>
                    <a:cubicBezTo>
                      <a:pt x="1947" y="37"/>
                      <a:pt x="1697" y="0"/>
                      <a:pt x="1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1042772" y="2197608"/>
                <a:ext cx="752988" cy="769341"/>
              </a:xfrm>
              <a:custGeom>
                <a:avLst/>
                <a:gdLst/>
                <a:ahLst/>
                <a:cxnLst/>
                <a:rect l="l" t="t" r="r" b="b"/>
                <a:pathLst>
                  <a:path w="8841" h="9033" extrusionOk="0">
                    <a:moveTo>
                      <a:pt x="1373" y="124"/>
                    </a:moveTo>
                    <a:cubicBezTo>
                      <a:pt x="1544" y="124"/>
                      <a:pt x="1803" y="155"/>
                      <a:pt x="2205" y="188"/>
                    </a:cubicBezTo>
                    <a:cubicBezTo>
                      <a:pt x="3341" y="293"/>
                      <a:pt x="6704" y="513"/>
                      <a:pt x="6725" y="513"/>
                    </a:cubicBezTo>
                    <a:cubicBezTo>
                      <a:pt x="7159" y="686"/>
                      <a:pt x="7379" y="1058"/>
                      <a:pt x="7463" y="1518"/>
                    </a:cubicBezTo>
                    <a:cubicBezTo>
                      <a:pt x="7552" y="1953"/>
                      <a:pt x="7531" y="2519"/>
                      <a:pt x="7510" y="3042"/>
                    </a:cubicBezTo>
                    <a:cubicBezTo>
                      <a:pt x="7442" y="4137"/>
                      <a:pt x="7641" y="4593"/>
                      <a:pt x="8186" y="5860"/>
                    </a:cubicBezTo>
                    <a:cubicBezTo>
                      <a:pt x="8709" y="7101"/>
                      <a:pt x="8688" y="7934"/>
                      <a:pt x="8536" y="8347"/>
                    </a:cubicBezTo>
                    <a:cubicBezTo>
                      <a:pt x="8536" y="8368"/>
                      <a:pt x="8510" y="8389"/>
                      <a:pt x="8489" y="8410"/>
                    </a:cubicBezTo>
                    <a:cubicBezTo>
                      <a:pt x="8447" y="8436"/>
                      <a:pt x="8406" y="8457"/>
                      <a:pt x="8337" y="8478"/>
                    </a:cubicBezTo>
                    <a:cubicBezTo>
                      <a:pt x="8186" y="8520"/>
                      <a:pt x="8013" y="8567"/>
                      <a:pt x="7793" y="8609"/>
                    </a:cubicBezTo>
                    <a:cubicBezTo>
                      <a:pt x="7332" y="8698"/>
                      <a:pt x="6725" y="8761"/>
                      <a:pt x="6070" y="8829"/>
                    </a:cubicBezTo>
                    <a:cubicBezTo>
                      <a:pt x="5271" y="8881"/>
                      <a:pt x="4405" y="8919"/>
                      <a:pt x="3685" y="8919"/>
                    </a:cubicBezTo>
                    <a:cubicBezTo>
                      <a:pt x="3245" y="8919"/>
                      <a:pt x="2859" y="8905"/>
                      <a:pt x="2577" y="8871"/>
                    </a:cubicBezTo>
                    <a:cubicBezTo>
                      <a:pt x="1833" y="8803"/>
                      <a:pt x="1399" y="8698"/>
                      <a:pt x="1074" y="8368"/>
                    </a:cubicBezTo>
                    <a:cubicBezTo>
                      <a:pt x="744" y="8044"/>
                      <a:pt x="550" y="7494"/>
                      <a:pt x="351" y="6535"/>
                    </a:cubicBezTo>
                    <a:cubicBezTo>
                      <a:pt x="131" y="5598"/>
                      <a:pt x="110" y="4310"/>
                      <a:pt x="199" y="3173"/>
                    </a:cubicBezTo>
                    <a:cubicBezTo>
                      <a:pt x="241" y="2608"/>
                      <a:pt x="330" y="2084"/>
                      <a:pt x="419" y="1649"/>
                    </a:cubicBezTo>
                    <a:cubicBezTo>
                      <a:pt x="503" y="1210"/>
                      <a:pt x="592" y="864"/>
                      <a:pt x="702" y="712"/>
                    </a:cubicBezTo>
                    <a:cubicBezTo>
                      <a:pt x="812" y="513"/>
                      <a:pt x="896" y="382"/>
                      <a:pt x="985" y="293"/>
                    </a:cubicBezTo>
                    <a:cubicBezTo>
                      <a:pt x="1048" y="209"/>
                      <a:pt x="1116" y="162"/>
                      <a:pt x="1205" y="141"/>
                    </a:cubicBezTo>
                    <a:cubicBezTo>
                      <a:pt x="1249" y="129"/>
                      <a:pt x="1304" y="124"/>
                      <a:pt x="1373" y="124"/>
                    </a:cubicBezTo>
                    <a:close/>
                    <a:moveTo>
                      <a:pt x="1411" y="0"/>
                    </a:moveTo>
                    <a:cubicBezTo>
                      <a:pt x="1314" y="0"/>
                      <a:pt x="1233" y="10"/>
                      <a:pt x="1158" y="31"/>
                    </a:cubicBezTo>
                    <a:cubicBezTo>
                      <a:pt x="1048" y="78"/>
                      <a:pt x="964" y="120"/>
                      <a:pt x="896" y="230"/>
                    </a:cubicBezTo>
                    <a:cubicBezTo>
                      <a:pt x="812" y="340"/>
                      <a:pt x="723" y="471"/>
                      <a:pt x="613" y="644"/>
                    </a:cubicBezTo>
                    <a:cubicBezTo>
                      <a:pt x="482" y="843"/>
                      <a:pt x="393" y="1189"/>
                      <a:pt x="288" y="1628"/>
                    </a:cubicBezTo>
                    <a:cubicBezTo>
                      <a:pt x="199" y="2063"/>
                      <a:pt x="131" y="2587"/>
                      <a:pt x="89" y="3152"/>
                    </a:cubicBezTo>
                    <a:cubicBezTo>
                      <a:pt x="0" y="4310"/>
                      <a:pt x="27" y="5598"/>
                      <a:pt x="241" y="6577"/>
                    </a:cubicBezTo>
                    <a:cubicBezTo>
                      <a:pt x="440" y="7541"/>
                      <a:pt x="634" y="8107"/>
                      <a:pt x="985" y="8457"/>
                    </a:cubicBezTo>
                    <a:cubicBezTo>
                      <a:pt x="1336" y="8803"/>
                      <a:pt x="1812" y="8913"/>
                      <a:pt x="2556" y="9002"/>
                    </a:cubicBezTo>
                    <a:cubicBezTo>
                      <a:pt x="2808" y="9023"/>
                      <a:pt x="3136" y="9032"/>
                      <a:pt x="3510" y="9032"/>
                    </a:cubicBezTo>
                    <a:cubicBezTo>
                      <a:pt x="4268" y="9032"/>
                      <a:pt x="5214" y="8994"/>
                      <a:pt x="6091" y="8934"/>
                    </a:cubicBezTo>
                    <a:cubicBezTo>
                      <a:pt x="6745" y="8871"/>
                      <a:pt x="7332" y="8803"/>
                      <a:pt x="7793" y="8719"/>
                    </a:cubicBezTo>
                    <a:cubicBezTo>
                      <a:pt x="8034" y="8672"/>
                      <a:pt x="8228" y="8630"/>
                      <a:pt x="8358" y="8588"/>
                    </a:cubicBezTo>
                    <a:cubicBezTo>
                      <a:pt x="8447" y="8567"/>
                      <a:pt x="8489" y="8520"/>
                      <a:pt x="8536" y="8499"/>
                    </a:cubicBezTo>
                    <a:cubicBezTo>
                      <a:pt x="8578" y="8478"/>
                      <a:pt x="8620" y="8436"/>
                      <a:pt x="8641" y="8389"/>
                    </a:cubicBezTo>
                    <a:cubicBezTo>
                      <a:pt x="8798" y="7934"/>
                      <a:pt x="8840" y="7080"/>
                      <a:pt x="8296" y="5818"/>
                    </a:cubicBezTo>
                    <a:cubicBezTo>
                      <a:pt x="7751" y="4551"/>
                      <a:pt x="7573" y="4137"/>
                      <a:pt x="7620" y="3069"/>
                    </a:cubicBezTo>
                    <a:cubicBezTo>
                      <a:pt x="7641" y="2519"/>
                      <a:pt x="7662" y="1953"/>
                      <a:pt x="7573" y="1471"/>
                    </a:cubicBezTo>
                    <a:cubicBezTo>
                      <a:pt x="7489" y="1016"/>
                      <a:pt x="7248" y="602"/>
                      <a:pt x="6745" y="403"/>
                    </a:cubicBezTo>
                    <a:lnTo>
                      <a:pt x="6725" y="403"/>
                    </a:lnTo>
                    <a:cubicBezTo>
                      <a:pt x="6725" y="403"/>
                      <a:pt x="3341" y="188"/>
                      <a:pt x="2205" y="78"/>
                    </a:cubicBezTo>
                    <a:cubicBezTo>
                      <a:pt x="1834" y="34"/>
                      <a:pt x="1594" y="0"/>
                      <a:pt x="1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1118998" y="2069770"/>
                <a:ext cx="535379" cy="319388"/>
              </a:xfrm>
              <a:custGeom>
                <a:avLst/>
                <a:gdLst/>
                <a:ahLst/>
                <a:cxnLst/>
                <a:rect l="l" t="t" r="r" b="b"/>
                <a:pathLst>
                  <a:path w="6286" h="3750" extrusionOk="0">
                    <a:moveTo>
                      <a:pt x="1108" y="0"/>
                    </a:moveTo>
                    <a:cubicBezTo>
                      <a:pt x="909" y="0"/>
                      <a:pt x="745" y="32"/>
                      <a:pt x="614" y="118"/>
                    </a:cubicBezTo>
                    <a:cubicBezTo>
                      <a:pt x="310" y="333"/>
                      <a:pt x="90" y="1056"/>
                      <a:pt x="48" y="1380"/>
                    </a:cubicBezTo>
                    <a:cubicBezTo>
                      <a:pt x="1" y="1731"/>
                      <a:pt x="90" y="1951"/>
                      <a:pt x="504" y="2082"/>
                    </a:cubicBezTo>
                    <a:cubicBezTo>
                      <a:pt x="938" y="2234"/>
                      <a:pt x="1902" y="2475"/>
                      <a:pt x="2577" y="2758"/>
                    </a:cubicBezTo>
                    <a:cubicBezTo>
                      <a:pt x="3232" y="3040"/>
                      <a:pt x="3819" y="3475"/>
                      <a:pt x="4128" y="3653"/>
                    </a:cubicBezTo>
                    <a:cubicBezTo>
                      <a:pt x="4243" y="3719"/>
                      <a:pt x="4337" y="3750"/>
                      <a:pt x="4418" y="3750"/>
                    </a:cubicBezTo>
                    <a:cubicBezTo>
                      <a:pt x="4551" y="3750"/>
                      <a:pt x="4651" y="3668"/>
                      <a:pt x="4761" y="3522"/>
                    </a:cubicBezTo>
                    <a:cubicBezTo>
                      <a:pt x="4934" y="3281"/>
                      <a:pt x="5416" y="2669"/>
                      <a:pt x="5850" y="2234"/>
                    </a:cubicBezTo>
                    <a:cubicBezTo>
                      <a:pt x="6285" y="1820"/>
                      <a:pt x="6285" y="1621"/>
                      <a:pt x="6264" y="1380"/>
                    </a:cubicBezTo>
                    <a:cubicBezTo>
                      <a:pt x="6243" y="1118"/>
                      <a:pt x="5678" y="878"/>
                      <a:pt x="5238" y="726"/>
                    </a:cubicBezTo>
                    <a:cubicBezTo>
                      <a:pt x="4824" y="574"/>
                      <a:pt x="3473" y="249"/>
                      <a:pt x="2949" y="118"/>
                    </a:cubicBezTo>
                    <a:cubicBezTo>
                      <a:pt x="2782" y="82"/>
                      <a:pt x="2629" y="69"/>
                      <a:pt x="2499" y="69"/>
                    </a:cubicBezTo>
                    <a:cubicBezTo>
                      <a:pt x="2240" y="69"/>
                      <a:pt x="2075" y="118"/>
                      <a:pt x="2075" y="118"/>
                    </a:cubicBezTo>
                    <a:cubicBezTo>
                      <a:pt x="1691" y="56"/>
                      <a:pt x="1370"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1115421" y="2064659"/>
                <a:ext cx="544747" cy="329693"/>
              </a:xfrm>
              <a:custGeom>
                <a:avLst/>
                <a:gdLst/>
                <a:ahLst/>
                <a:cxnLst/>
                <a:rect l="l" t="t" r="r" b="b"/>
                <a:pathLst>
                  <a:path w="6396" h="3871" extrusionOk="0">
                    <a:moveTo>
                      <a:pt x="1242" y="110"/>
                    </a:moveTo>
                    <a:cubicBezTo>
                      <a:pt x="1462" y="131"/>
                      <a:pt x="1766" y="178"/>
                      <a:pt x="2096" y="241"/>
                    </a:cubicBezTo>
                    <a:lnTo>
                      <a:pt x="2159" y="241"/>
                    </a:lnTo>
                    <a:lnTo>
                      <a:pt x="2159" y="220"/>
                    </a:lnTo>
                    <a:cubicBezTo>
                      <a:pt x="2201" y="220"/>
                      <a:pt x="2333" y="186"/>
                      <a:pt x="2536" y="186"/>
                    </a:cubicBezTo>
                    <a:cubicBezTo>
                      <a:pt x="2662" y="186"/>
                      <a:pt x="2815" y="199"/>
                      <a:pt x="2991" y="241"/>
                    </a:cubicBezTo>
                    <a:cubicBezTo>
                      <a:pt x="3494" y="351"/>
                      <a:pt x="4866" y="676"/>
                      <a:pt x="5259" y="833"/>
                    </a:cubicBezTo>
                    <a:cubicBezTo>
                      <a:pt x="5479" y="917"/>
                      <a:pt x="5720" y="1027"/>
                      <a:pt x="5913" y="1116"/>
                    </a:cubicBezTo>
                    <a:cubicBezTo>
                      <a:pt x="6023" y="1178"/>
                      <a:pt x="6112" y="1226"/>
                      <a:pt x="6154" y="1288"/>
                    </a:cubicBezTo>
                    <a:cubicBezTo>
                      <a:pt x="6217" y="1330"/>
                      <a:pt x="6243" y="1398"/>
                      <a:pt x="6264" y="1440"/>
                    </a:cubicBezTo>
                    <a:cubicBezTo>
                      <a:pt x="6264" y="1571"/>
                      <a:pt x="6264" y="1660"/>
                      <a:pt x="6217" y="1770"/>
                    </a:cubicBezTo>
                    <a:cubicBezTo>
                      <a:pt x="6175" y="1901"/>
                      <a:pt x="6065" y="2053"/>
                      <a:pt x="5851" y="2273"/>
                    </a:cubicBezTo>
                    <a:cubicBezTo>
                      <a:pt x="5411" y="2708"/>
                      <a:pt x="4934" y="3320"/>
                      <a:pt x="4756" y="3556"/>
                    </a:cubicBezTo>
                    <a:cubicBezTo>
                      <a:pt x="4672" y="3666"/>
                      <a:pt x="4604" y="3734"/>
                      <a:pt x="4515" y="3755"/>
                    </a:cubicBezTo>
                    <a:cubicBezTo>
                      <a:pt x="4496" y="3760"/>
                      <a:pt x="4476" y="3763"/>
                      <a:pt x="4455" y="3763"/>
                    </a:cubicBezTo>
                    <a:cubicBezTo>
                      <a:pt x="4386" y="3763"/>
                      <a:pt x="4307" y="3734"/>
                      <a:pt x="4190" y="3666"/>
                    </a:cubicBezTo>
                    <a:cubicBezTo>
                      <a:pt x="3908" y="3493"/>
                      <a:pt x="3316" y="3059"/>
                      <a:pt x="2640" y="2771"/>
                    </a:cubicBezTo>
                    <a:cubicBezTo>
                      <a:pt x="1965" y="2488"/>
                      <a:pt x="980" y="2226"/>
                      <a:pt x="567" y="2095"/>
                    </a:cubicBezTo>
                    <a:cubicBezTo>
                      <a:pt x="373" y="2032"/>
                      <a:pt x="263" y="1943"/>
                      <a:pt x="195" y="1833"/>
                    </a:cubicBezTo>
                    <a:cubicBezTo>
                      <a:pt x="132" y="1749"/>
                      <a:pt x="132" y="1618"/>
                      <a:pt x="153" y="1461"/>
                    </a:cubicBezTo>
                    <a:cubicBezTo>
                      <a:pt x="174" y="1288"/>
                      <a:pt x="242" y="1027"/>
                      <a:pt x="326" y="786"/>
                    </a:cubicBezTo>
                    <a:cubicBezTo>
                      <a:pt x="415" y="545"/>
                      <a:pt x="546" y="330"/>
                      <a:pt x="677" y="241"/>
                    </a:cubicBezTo>
                    <a:cubicBezTo>
                      <a:pt x="807" y="131"/>
                      <a:pt x="1006" y="110"/>
                      <a:pt x="1242" y="110"/>
                    </a:cubicBezTo>
                    <a:close/>
                    <a:moveTo>
                      <a:pt x="1242" y="0"/>
                    </a:moveTo>
                    <a:cubicBezTo>
                      <a:pt x="980" y="0"/>
                      <a:pt x="786" y="21"/>
                      <a:pt x="614" y="131"/>
                    </a:cubicBezTo>
                    <a:cubicBezTo>
                      <a:pt x="436" y="262"/>
                      <a:pt x="305" y="503"/>
                      <a:pt x="221" y="744"/>
                    </a:cubicBezTo>
                    <a:cubicBezTo>
                      <a:pt x="132" y="1006"/>
                      <a:pt x="64" y="1268"/>
                      <a:pt x="43" y="1440"/>
                    </a:cubicBezTo>
                    <a:cubicBezTo>
                      <a:pt x="1" y="1618"/>
                      <a:pt x="22" y="1770"/>
                      <a:pt x="111" y="1901"/>
                    </a:cubicBezTo>
                    <a:cubicBezTo>
                      <a:pt x="174" y="2032"/>
                      <a:pt x="326" y="2116"/>
                      <a:pt x="546" y="2205"/>
                    </a:cubicBezTo>
                    <a:cubicBezTo>
                      <a:pt x="959" y="2336"/>
                      <a:pt x="1944" y="2598"/>
                      <a:pt x="2598" y="2880"/>
                    </a:cubicBezTo>
                    <a:cubicBezTo>
                      <a:pt x="3253" y="3142"/>
                      <a:pt x="3819" y="3582"/>
                      <a:pt x="4122" y="3755"/>
                    </a:cubicBezTo>
                    <a:cubicBezTo>
                      <a:pt x="4270" y="3829"/>
                      <a:pt x="4385" y="3870"/>
                      <a:pt x="4483" y="3870"/>
                    </a:cubicBezTo>
                    <a:cubicBezTo>
                      <a:pt x="4503" y="3870"/>
                      <a:pt x="4523" y="3869"/>
                      <a:pt x="4541" y="3865"/>
                    </a:cubicBezTo>
                    <a:cubicBezTo>
                      <a:pt x="4672" y="3844"/>
                      <a:pt x="4756" y="3755"/>
                      <a:pt x="4845" y="3624"/>
                    </a:cubicBezTo>
                    <a:cubicBezTo>
                      <a:pt x="5018" y="3383"/>
                      <a:pt x="5500" y="2771"/>
                      <a:pt x="5934" y="2336"/>
                    </a:cubicBezTo>
                    <a:cubicBezTo>
                      <a:pt x="6154" y="2116"/>
                      <a:pt x="6264" y="1964"/>
                      <a:pt x="6327" y="1812"/>
                    </a:cubicBezTo>
                    <a:cubicBezTo>
                      <a:pt x="6395" y="1681"/>
                      <a:pt x="6374" y="1550"/>
                      <a:pt x="6374" y="1419"/>
                    </a:cubicBezTo>
                    <a:cubicBezTo>
                      <a:pt x="6348" y="1330"/>
                      <a:pt x="6306" y="1268"/>
                      <a:pt x="6243" y="1199"/>
                    </a:cubicBezTo>
                    <a:cubicBezTo>
                      <a:pt x="6175" y="1137"/>
                      <a:pt x="6086" y="1069"/>
                      <a:pt x="5981" y="1027"/>
                    </a:cubicBezTo>
                    <a:cubicBezTo>
                      <a:pt x="5782" y="917"/>
                      <a:pt x="5521" y="807"/>
                      <a:pt x="5301" y="744"/>
                    </a:cubicBezTo>
                    <a:cubicBezTo>
                      <a:pt x="4866" y="571"/>
                      <a:pt x="3536" y="241"/>
                      <a:pt x="3012" y="131"/>
                    </a:cubicBezTo>
                    <a:cubicBezTo>
                      <a:pt x="2817" y="82"/>
                      <a:pt x="2645" y="67"/>
                      <a:pt x="2506" y="67"/>
                    </a:cubicBezTo>
                    <a:cubicBezTo>
                      <a:pt x="2273" y="67"/>
                      <a:pt x="2130" y="110"/>
                      <a:pt x="2117" y="110"/>
                    </a:cubicBezTo>
                    <a:cubicBezTo>
                      <a:pt x="1766" y="68"/>
                      <a:pt x="1483" y="21"/>
                      <a:pt x="1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1225204" y="2086974"/>
                <a:ext cx="343916" cy="234217"/>
              </a:xfrm>
              <a:custGeom>
                <a:avLst/>
                <a:gdLst/>
                <a:ahLst/>
                <a:cxnLst/>
                <a:rect l="l" t="t" r="r" b="b"/>
                <a:pathLst>
                  <a:path w="4038" h="2750" extrusionOk="0">
                    <a:moveTo>
                      <a:pt x="1440" y="0"/>
                    </a:moveTo>
                    <a:cubicBezTo>
                      <a:pt x="1440" y="0"/>
                      <a:pt x="807" y="89"/>
                      <a:pt x="435" y="110"/>
                    </a:cubicBezTo>
                    <a:cubicBezTo>
                      <a:pt x="84" y="152"/>
                      <a:pt x="0" y="262"/>
                      <a:pt x="173" y="503"/>
                    </a:cubicBezTo>
                    <a:cubicBezTo>
                      <a:pt x="325" y="765"/>
                      <a:pt x="566" y="875"/>
                      <a:pt x="1131" y="1267"/>
                    </a:cubicBezTo>
                    <a:cubicBezTo>
                      <a:pt x="1681" y="1660"/>
                      <a:pt x="2812" y="2467"/>
                      <a:pt x="2901" y="2577"/>
                    </a:cubicBezTo>
                    <a:cubicBezTo>
                      <a:pt x="2991" y="2687"/>
                      <a:pt x="3032" y="2749"/>
                      <a:pt x="3032" y="2749"/>
                    </a:cubicBezTo>
                    <a:cubicBezTo>
                      <a:pt x="3032" y="2749"/>
                      <a:pt x="3666" y="1964"/>
                      <a:pt x="3860" y="1550"/>
                    </a:cubicBezTo>
                    <a:cubicBezTo>
                      <a:pt x="4038" y="1115"/>
                      <a:pt x="3970" y="896"/>
                      <a:pt x="3776" y="765"/>
                    </a:cubicBezTo>
                    <a:cubicBezTo>
                      <a:pt x="3577" y="634"/>
                      <a:pt x="2551" y="283"/>
                      <a:pt x="2116" y="131"/>
                    </a:cubicBezTo>
                    <a:cubicBezTo>
                      <a:pt x="1681" y="0"/>
                      <a:pt x="1440" y="0"/>
                      <a:pt x="14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226993" y="2081608"/>
                <a:ext cx="342128" cy="247163"/>
              </a:xfrm>
              <a:custGeom>
                <a:avLst/>
                <a:gdLst/>
                <a:ahLst/>
                <a:cxnLst/>
                <a:rect l="l" t="t" r="r" b="b"/>
                <a:pathLst>
                  <a:path w="4017" h="2902" extrusionOk="0">
                    <a:moveTo>
                      <a:pt x="1419" y="110"/>
                    </a:moveTo>
                    <a:cubicBezTo>
                      <a:pt x="1440" y="110"/>
                      <a:pt x="1660" y="110"/>
                      <a:pt x="2074" y="262"/>
                    </a:cubicBezTo>
                    <a:cubicBezTo>
                      <a:pt x="2289" y="325"/>
                      <a:pt x="2661" y="456"/>
                      <a:pt x="2990" y="566"/>
                    </a:cubicBezTo>
                    <a:cubicBezTo>
                      <a:pt x="3163" y="634"/>
                      <a:pt x="3315" y="697"/>
                      <a:pt x="3446" y="739"/>
                    </a:cubicBezTo>
                    <a:cubicBezTo>
                      <a:pt x="3577" y="807"/>
                      <a:pt x="3687" y="849"/>
                      <a:pt x="3708" y="870"/>
                    </a:cubicBezTo>
                    <a:cubicBezTo>
                      <a:pt x="3818" y="938"/>
                      <a:pt x="3860" y="1000"/>
                      <a:pt x="3886" y="1110"/>
                    </a:cubicBezTo>
                    <a:cubicBezTo>
                      <a:pt x="3907" y="1220"/>
                      <a:pt x="3886" y="1372"/>
                      <a:pt x="3797" y="1571"/>
                    </a:cubicBezTo>
                    <a:cubicBezTo>
                      <a:pt x="3687" y="1786"/>
                      <a:pt x="3493" y="2074"/>
                      <a:pt x="3315" y="2336"/>
                    </a:cubicBezTo>
                    <a:cubicBezTo>
                      <a:pt x="3163" y="2551"/>
                      <a:pt x="3053" y="2681"/>
                      <a:pt x="3011" y="2702"/>
                    </a:cubicBezTo>
                    <a:cubicBezTo>
                      <a:pt x="2990" y="2681"/>
                      <a:pt x="2990" y="2681"/>
                      <a:pt x="2922" y="2598"/>
                    </a:cubicBezTo>
                    <a:cubicBezTo>
                      <a:pt x="2901" y="2572"/>
                      <a:pt x="2880" y="2551"/>
                      <a:pt x="2839" y="2530"/>
                    </a:cubicBezTo>
                    <a:cubicBezTo>
                      <a:pt x="2791" y="2488"/>
                      <a:pt x="2750" y="2441"/>
                      <a:pt x="2681" y="2399"/>
                    </a:cubicBezTo>
                    <a:cubicBezTo>
                      <a:pt x="2551" y="2310"/>
                      <a:pt x="2378" y="2179"/>
                      <a:pt x="2205" y="2048"/>
                    </a:cubicBezTo>
                    <a:cubicBezTo>
                      <a:pt x="1833" y="1786"/>
                      <a:pt x="1419" y="1482"/>
                      <a:pt x="1137" y="1288"/>
                    </a:cubicBezTo>
                    <a:cubicBezTo>
                      <a:pt x="587" y="896"/>
                      <a:pt x="351" y="786"/>
                      <a:pt x="194" y="545"/>
                    </a:cubicBezTo>
                    <a:cubicBezTo>
                      <a:pt x="152" y="477"/>
                      <a:pt x="131" y="435"/>
                      <a:pt x="110" y="393"/>
                    </a:cubicBezTo>
                    <a:cubicBezTo>
                      <a:pt x="110" y="372"/>
                      <a:pt x="110" y="346"/>
                      <a:pt x="131" y="325"/>
                    </a:cubicBezTo>
                    <a:cubicBezTo>
                      <a:pt x="152" y="304"/>
                      <a:pt x="262" y="262"/>
                      <a:pt x="435" y="241"/>
                    </a:cubicBezTo>
                    <a:cubicBezTo>
                      <a:pt x="786" y="194"/>
                      <a:pt x="1419" y="110"/>
                      <a:pt x="1419" y="110"/>
                    </a:cubicBezTo>
                    <a:close/>
                    <a:moveTo>
                      <a:pt x="1419" y="0"/>
                    </a:moveTo>
                    <a:cubicBezTo>
                      <a:pt x="1419" y="0"/>
                      <a:pt x="786" y="84"/>
                      <a:pt x="414" y="131"/>
                    </a:cubicBezTo>
                    <a:cubicBezTo>
                      <a:pt x="241" y="131"/>
                      <a:pt x="110" y="173"/>
                      <a:pt x="42" y="262"/>
                    </a:cubicBezTo>
                    <a:cubicBezTo>
                      <a:pt x="0" y="304"/>
                      <a:pt x="0" y="372"/>
                      <a:pt x="0" y="435"/>
                    </a:cubicBezTo>
                    <a:cubicBezTo>
                      <a:pt x="21" y="477"/>
                      <a:pt x="42" y="545"/>
                      <a:pt x="89" y="608"/>
                    </a:cubicBezTo>
                    <a:cubicBezTo>
                      <a:pt x="283" y="870"/>
                      <a:pt x="524" y="979"/>
                      <a:pt x="1069" y="1372"/>
                    </a:cubicBezTo>
                    <a:cubicBezTo>
                      <a:pt x="1351" y="1571"/>
                      <a:pt x="1765" y="1875"/>
                      <a:pt x="2137" y="2137"/>
                    </a:cubicBezTo>
                    <a:cubicBezTo>
                      <a:pt x="2315" y="2268"/>
                      <a:pt x="2488" y="2399"/>
                      <a:pt x="2619" y="2488"/>
                    </a:cubicBezTo>
                    <a:cubicBezTo>
                      <a:pt x="2661" y="2551"/>
                      <a:pt x="2729" y="2572"/>
                      <a:pt x="2770" y="2619"/>
                    </a:cubicBezTo>
                    <a:cubicBezTo>
                      <a:pt x="2812" y="2640"/>
                      <a:pt x="2839" y="2681"/>
                      <a:pt x="2839" y="2681"/>
                    </a:cubicBezTo>
                    <a:cubicBezTo>
                      <a:pt x="2922" y="2791"/>
                      <a:pt x="2970" y="2833"/>
                      <a:pt x="2970" y="2833"/>
                    </a:cubicBezTo>
                    <a:lnTo>
                      <a:pt x="3011" y="2901"/>
                    </a:lnTo>
                    <a:lnTo>
                      <a:pt x="3053" y="2833"/>
                    </a:lnTo>
                    <a:cubicBezTo>
                      <a:pt x="3053" y="2833"/>
                      <a:pt x="3231" y="2640"/>
                      <a:pt x="3404" y="2399"/>
                    </a:cubicBezTo>
                    <a:cubicBezTo>
                      <a:pt x="3577" y="2137"/>
                      <a:pt x="3797" y="1854"/>
                      <a:pt x="3886" y="1634"/>
                    </a:cubicBezTo>
                    <a:cubicBezTo>
                      <a:pt x="3991" y="1419"/>
                      <a:pt x="4017" y="1241"/>
                      <a:pt x="3991" y="1089"/>
                    </a:cubicBezTo>
                    <a:cubicBezTo>
                      <a:pt x="3970" y="959"/>
                      <a:pt x="3886" y="849"/>
                      <a:pt x="3776" y="786"/>
                    </a:cubicBezTo>
                    <a:cubicBezTo>
                      <a:pt x="3729" y="739"/>
                      <a:pt x="3624" y="697"/>
                      <a:pt x="3493" y="634"/>
                    </a:cubicBezTo>
                    <a:cubicBezTo>
                      <a:pt x="3362" y="587"/>
                      <a:pt x="3205" y="524"/>
                      <a:pt x="3032" y="456"/>
                    </a:cubicBezTo>
                    <a:cubicBezTo>
                      <a:pt x="2708" y="346"/>
                      <a:pt x="2336" y="215"/>
                      <a:pt x="2116" y="152"/>
                    </a:cubicBezTo>
                    <a:cubicBezTo>
                      <a:pt x="1681" y="0"/>
                      <a:pt x="1419" y="0"/>
                      <a:pt x="14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1351424" y="2215408"/>
                <a:ext cx="186096" cy="105781"/>
              </a:xfrm>
              <a:custGeom>
                <a:avLst/>
                <a:gdLst/>
                <a:ahLst/>
                <a:cxnLst/>
                <a:rect l="l" t="t" r="r" b="b"/>
                <a:pathLst>
                  <a:path w="2185" h="1242" extrusionOk="0">
                    <a:moveTo>
                      <a:pt x="0" y="0"/>
                    </a:moveTo>
                    <a:lnTo>
                      <a:pt x="0" y="0"/>
                    </a:lnTo>
                    <a:cubicBezTo>
                      <a:pt x="566" y="414"/>
                      <a:pt x="1351" y="980"/>
                      <a:pt x="1419" y="1069"/>
                    </a:cubicBezTo>
                    <a:cubicBezTo>
                      <a:pt x="1509" y="1179"/>
                      <a:pt x="1550" y="1241"/>
                      <a:pt x="1550" y="1241"/>
                    </a:cubicBezTo>
                    <a:cubicBezTo>
                      <a:pt x="1550" y="1241"/>
                      <a:pt x="1922" y="786"/>
                      <a:pt x="2184" y="372"/>
                    </a:cubicBezTo>
                    <a:cubicBezTo>
                      <a:pt x="2032" y="325"/>
                      <a:pt x="1854" y="283"/>
                      <a:pt x="1639" y="215"/>
                    </a:cubicBezTo>
                    <a:cubicBezTo>
                      <a:pt x="1179" y="110"/>
                      <a:pt x="482" y="4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1332687" y="2209617"/>
                <a:ext cx="211903" cy="119153"/>
              </a:xfrm>
              <a:custGeom>
                <a:avLst/>
                <a:gdLst/>
                <a:ahLst/>
                <a:cxnLst/>
                <a:rect l="l" t="t" r="r" b="b"/>
                <a:pathLst>
                  <a:path w="2488" h="1399" extrusionOk="0">
                    <a:moveTo>
                      <a:pt x="419" y="152"/>
                    </a:moveTo>
                    <a:cubicBezTo>
                      <a:pt x="875" y="199"/>
                      <a:pt x="1440" y="262"/>
                      <a:pt x="1859" y="351"/>
                    </a:cubicBezTo>
                    <a:cubicBezTo>
                      <a:pt x="2032" y="393"/>
                      <a:pt x="2184" y="440"/>
                      <a:pt x="2315" y="482"/>
                    </a:cubicBezTo>
                    <a:cubicBezTo>
                      <a:pt x="2074" y="833"/>
                      <a:pt x="1812" y="1158"/>
                      <a:pt x="1770" y="1199"/>
                    </a:cubicBezTo>
                    <a:cubicBezTo>
                      <a:pt x="1749" y="1178"/>
                      <a:pt x="1749" y="1178"/>
                      <a:pt x="1681" y="1095"/>
                    </a:cubicBezTo>
                    <a:cubicBezTo>
                      <a:pt x="1660" y="1069"/>
                      <a:pt x="1598" y="1027"/>
                      <a:pt x="1509" y="938"/>
                    </a:cubicBezTo>
                    <a:cubicBezTo>
                      <a:pt x="1399" y="875"/>
                      <a:pt x="1289" y="786"/>
                      <a:pt x="1158" y="676"/>
                    </a:cubicBezTo>
                    <a:cubicBezTo>
                      <a:pt x="917" y="524"/>
                      <a:pt x="655" y="330"/>
                      <a:pt x="419" y="152"/>
                    </a:cubicBezTo>
                    <a:close/>
                    <a:moveTo>
                      <a:pt x="0" y="0"/>
                    </a:moveTo>
                    <a:lnTo>
                      <a:pt x="178" y="131"/>
                    </a:lnTo>
                    <a:cubicBezTo>
                      <a:pt x="461" y="330"/>
                      <a:pt x="812" y="571"/>
                      <a:pt x="1074" y="786"/>
                    </a:cubicBezTo>
                    <a:cubicBezTo>
                      <a:pt x="1226" y="875"/>
                      <a:pt x="1336" y="964"/>
                      <a:pt x="1440" y="1048"/>
                    </a:cubicBezTo>
                    <a:cubicBezTo>
                      <a:pt x="1529" y="1116"/>
                      <a:pt x="1598" y="1158"/>
                      <a:pt x="1598" y="1178"/>
                    </a:cubicBezTo>
                    <a:cubicBezTo>
                      <a:pt x="1681" y="1288"/>
                      <a:pt x="1729" y="1330"/>
                      <a:pt x="1729" y="1330"/>
                    </a:cubicBezTo>
                    <a:lnTo>
                      <a:pt x="1770" y="1398"/>
                    </a:lnTo>
                    <a:lnTo>
                      <a:pt x="1812" y="1330"/>
                    </a:lnTo>
                    <a:cubicBezTo>
                      <a:pt x="1812" y="1330"/>
                      <a:pt x="2184" y="875"/>
                      <a:pt x="2446" y="482"/>
                    </a:cubicBezTo>
                    <a:lnTo>
                      <a:pt x="2488" y="414"/>
                    </a:lnTo>
                    <a:lnTo>
                      <a:pt x="2425" y="393"/>
                    </a:lnTo>
                    <a:cubicBezTo>
                      <a:pt x="2273" y="351"/>
                      <a:pt x="2095" y="283"/>
                      <a:pt x="1880" y="241"/>
                    </a:cubicBezTo>
                    <a:cubicBezTo>
                      <a:pt x="1399" y="131"/>
                      <a:pt x="723" y="68"/>
                      <a:pt x="220" y="21"/>
                    </a:cubicBez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1288059" y="2086974"/>
                <a:ext cx="200831" cy="181582"/>
              </a:xfrm>
              <a:custGeom>
                <a:avLst/>
                <a:gdLst/>
                <a:ahLst/>
                <a:cxnLst/>
                <a:rect l="l" t="t" r="r" b="b"/>
                <a:pathLst>
                  <a:path w="2358" h="2132" extrusionOk="0">
                    <a:moveTo>
                      <a:pt x="702" y="0"/>
                    </a:moveTo>
                    <a:cubicBezTo>
                      <a:pt x="592" y="199"/>
                      <a:pt x="352" y="634"/>
                      <a:pt x="200" y="833"/>
                    </a:cubicBezTo>
                    <a:cubicBezTo>
                      <a:pt x="132" y="937"/>
                      <a:pt x="69" y="985"/>
                      <a:pt x="1" y="1006"/>
                    </a:cubicBezTo>
                    <a:cubicBezTo>
                      <a:pt x="111" y="1068"/>
                      <a:pt x="242" y="1157"/>
                      <a:pt x="393" y="1267"/>
                    </a:cubicBezTo>
                    <a:cubicBezTo>
                      <a:pt x="681" y="1487"/>
                      <a:pt x="1158" y="1812"/>
                      <a:pt x="1551" y="2095"/>
                    </a:cubicBezTo>
                    <a:cubicBezTo>
                      <a:pt x="1572" y="2095"/>
                      <a:pt x="1598" y="2116"/>
                      <a:pt x="1619" y="2116"/>
                    </a:cubicBezTo>
                    <a:cubicBezTo>
                      <a:pt x="1702" y="2127"/>
                      <a:pt x="1777" y="2132"/>
                      <a:pt x="1845" y="2132"/>
                    </a:cubicBezTo>
                    <a:cubicBezTo>
                      <a:pt x="2193" y="2132"/>
                      <a:pt x="2357" y="2011"/>
                      <a:pt x="2357" y="2011"/>
                    </a:cubicBezTo>
                    <a:cubicBezTo>
                      <a:pt x="2357" y="2011"/>
                      <a:pt x="2122" y="1660"/>
                      <a:pt x="2095" y="1440"/>
                    </a:cubicBezTo>
                    <a:cubicBezTo>
                      <a:pt x="2074" y="1246"/>
                      <a:pt x="2095" y="1136"/>
                      <a:pt x="2315" y="723"/>
                    </a:cubicBezTo>
                    <a:lnTo>
                      <a:pt x="2294" y="702"/>
                    </a:lnTo>
                    <a:cubicBezTo>
                      <a:pt x="2294" y="702"/>
                      <a:pt x="1902" y="524"/>
                      <a:pt x="1467" y="330"/>
                    </a:cubicBezTo>
                    <a:cubicBezTo>
                      <a:pt x="1247" y="241"/>
                      <a:pt x="1074" y="110"/>
                      <a:pt x="943" y="21"/>
                    </a:cubicBezTo>
                    <a:cubicBezTo>
                      <a:pt x="786" y="0"/>
                      <a:pt x="702" y="0"/>
                      <a:pt x="702"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1279116" y="2081608"/>
                <a:ext cx="217354" cy="191547"/>
              </a:xfrm>
              <a:custGeom>
                <a:avLst/>
                <a:gdLst/>
                <a:ahLst/>
                <a:cxnLst/>
                <a:rect l="l" t="t" r="r" b="b"/>
                <a:pathLst>
                  <a:path w="2552" h="2249" extrusionOk="0">
                    <a:moveTo>
                      <a:pt x="828" y="110"/>
                    </a:moveTo>
                    <a:cubicBezTo>
                      <a:pt x="828" y="110"/>
                      <a:pt x="891" y="110"/>
                      <a:pt x="1022" y="131"/>
                    </a:cubicBezTo>
                    <a:cubicBezTo>
                      <a:pt x="1153" y="241"/>
                      <a:pt x="1331" y="346"/>
                      <a:pt x="1546" y="435"/>
                    </a:cubicBezTo>
                    <a:cubicBezTo>
                      <a:pt x="1965" y="634"/>
                      <a:pt x="2358" y="807"/>
                      <a:pt x="2358" y="807"/>
                    </a:cubicBezTo>
                    <a:cubicBezTo>
                      <a:pt x="2268" y="979"/>
                      <a:pt x="2200" y="1110"/>
                      <a:pt x="2158" y="1220"/>
                    </a:cubicBezTo>
                    <a:cubicBezTo>
                      <a:pt x="2138" y="1330"/>
                      <a:pt x="2138" y="1419"/>
                      <a:pt x="2158" y="1503"/>
                    </a:cubicBezTo>
                    <a:cubicBezTo>
                      <a:pt x="2158" y="1634"/>
                      <a:pt x="2227" y="1765"/>
                      <a:pt x="2289" y="1896"/>
                    </a:cubicBezTo>
                    <a:cubicBezTo>
                      <a:pt x="2331" y="1985"/>
                      <a:pt x="2358" y="2006"/>
                      <a:pt x="2378" y="2048"/>
                    </a:cubicBezTo>
                    <a:cubicBezTo>
                      <a:pt x="2358" y="2048"/>
                      <a:pt x="2358" y="2074"/>
                      <a:pt x="2268" y="2095"/>
                    </a:cubicBezTo>
                    <a:cubicBezTo>
                      <a:pt x="2193" y="2109"/>
                      <a:pt x="2087" y="2134"/>
                      <a:pt x="1943" y="2134"/>
                    </a:cubicBezTo>
                    <a:cubicBezTo>
                      <a:pt x="1878" y="2134"/>
                      <a:pt x="1805" y="2129"/>
                      <a:pt x="1724" y="2116"/>
                    </a:cubicBezTo>
                    <a:lnTo>
                      <a:pt x="1677" y="2116"/>
                    </a:lnTo>
                    <a:cubicBezTo>
                      <a:pt x="1284" y="1833"/>
                      <a:pt x="828" y="1503"/>
                      <a:pt x="525" y="1288"/>
                    </a:cubicBezTo>
                    <a:cubicBezTo>
                      <a:pt x="415" y="1199"/>
                      <a:pt x="305" y="1131"/>
                      <a:pt x="216" y="1069"/>
                    </a:cubicBezTo>
                    <a:cubicBezTo>
                      <a:pt x="263" y="1048"/>
                      <a:pt x="305" y="1000"/>
                      <a:pt x="347" y="938"/>
                    </a:cubicBezTo>
                    <a:cubicBezTo>
                      <a:pt x="498" y="718"/>
                      <a:pt x="718" y="325"/>
                      <a:pt x="828" y="110"/>
                    </a:cubicBezTo>
                    <a:close/>
                    <a:moveTo>
                      <a:pt x="786" y="0"/>
                    </a:moveTo>
                    <a:lnTo>
                      <a:pt x="760" y="21"/>
                    </a:lnTo>
                    <a:lnTo>
                      <a:pt x="739" y="42"/>
                    </a:lnTo>
                    <a:cubicBezTo>
                      <a:pt x="629" y="241"/>
                      <a:pt x="415" y="655"/>
                      <a:pt x="263" y="870"/>
                    </a:cubicBezTo>
                    <a:cubicBezTo>
                      <a:pt x="195" y="959"/>
                      <a:pt x="153" y="1000"/>
                      <a:pt x="85" y="1027"/>
                    </a:cubicBezTo>
                    <a:lnTo>
                      <a:pt x="1" y="1048"/>
                    </a:lnTo>
                    <a:lnTo>
                      <a:pt x="85" y="1110"/>
                    </a:lnTo>
                    <a:cubicBezTo>
                      <a:pt x="195" y="1199"/>
                      <a:pt x="305" y="1262"/>
                      <a:pt x="457" y="1372"/>
                    </a:cubicBezTo>
                    <a:cubicBezTo>
                      <a:pt x="760" y="1592"/>
                      <a:pt x="1221" y="1917"/>
                      <a:pt x="1614" y="2205"/>
                    </a:cubicBezTo>
                    <a:lnTo>
                      <a:pt x="1635" y="2226"/>
                    </a:lnTo>
                    <a:lnTo>
                      <a:pt x="1724" y="2226"/>
                    </a:lnTo>
                    <a:cubicBezTo>
                      <a:pt x="1824" y="2242"/>
                      <a:pt x="1914" y="2249"/>
                      <a:pt x="1993" y="2249"/>
                    </a:cubicBezTo>
                    <a:cubicBezTo>
                      <a:pt x="2121" y="2249"/>
                      <a:pt x="2221" y="2231"/>
                      <a:pt x="2289" y="2205"/>
                    </a:cubicBezTo>
                    <a:cubicBezTo>
                      <a:pt x="2420" y="2158"/>
                      <a:pt x="2509" y="2116"/>
                      <a:pt x="2509" y="2116"/>
                    </a:cubicBezTo>
                    <a:lnTo>
                      <a:pt x="2551" y="2074"/>
                    </a:lnTo>
                    <a:lnTo>
                      <a:pt x="2509" y="2027"/>
                    </a:lnTo>
                    <a:cubicBezTo>
                      <a:pt x="2509" y="2027"/>
                      <a:pt x="2462" y="1943"/>
                      <a:pt x="2399" y="1833"/>
                    </a:cubicBezTo>
                    <a:cubicBezTo>
                      <a:pt x="2331" y="1723"/>
                      <a:pt x="2268" y="1592"/>
                      <a:pt x="2268" y="1503"/>
                    </a:cubicBezTo>
                    <a:cubicBezTo>
                      <a:pt x="2248" y="1393"/>
                      <a:pt x="2248" y="1330"/>
                      <a:pt x="2268" y="1241"/>
                    </a:cubicBezTo>
                    <a:cubicBezTo>
                      <a:pt x="2310" y="1158"/>
                      <a:pt x="2358" y="1027"/>
                      <a:pt x="2488" y="828"/>
                    </a:cubicBezTo>
                    <a:lnTo>
                      <a:pt x="2509" y="765"/>
                    </a:lnTo>
                    <a:lnTo>
                      <a:pt x="2420" y="718"/>
                    </a:lnTo>
                    <a:cubicBezTo>
                      <a:pt x="2420" y="718"/>
                      <a:pt x="2028" y="524"/>
                      <a:pt x="1593" y="346"/>
                    </a:cubicBezTo>
                    <a:cubicBezTo>
                      <a:pt x="1373" y="241"/>
                      <a:pt x="1200" y="131"/>
                      <a:pt x="1069" y="42"/>
                    </a:cubicBezTo>
                    <a:lnTo>
                      <a:pt x="1069" y="21"/>
                    </a:lnTo>
                    <a:lnTo>
                      <a:pt x="1048" y="21"/>
                    </a:lnTo>
                    <a:cubicBezTo>
                      <a:pt x="891" y="0"/>
                      <a:pt x="807" y="0"/>
                      <a:pt x="8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1371950" y="2671742"/>
                <a:ext cx="377388" cy="253381"/>
              </a:xfrm>
              <a:custGeom>
                <a:avLst/>
                <a:gdLst/>
                <a:ahLst/>
                <a:cxnLst/>
                <a:rect l="l" t="t" r="r" b="b"/>
                <a:pathLst>
                  <a:path w="4431" h="2975" extrusionOk="0">
                    <a:moveTo>
                      <a:pt x="3510" y="1"/>
                    </a:moveTo>
                    <a:cubicBezTo>
                      <a:pt x="3444" y="1"/>
                      <a:pt x="3372" y="4"/>
                      <a:pt x="3294" y="10"/>
                    </a:cubicBezTo>
                    <a:lnTo>
                      <a:pt x="3231" y="10"/>
                    </a:lnTo>
                    <a:cubicBezTo>
                      <a:pt x="3231" y="10"/>
                      <a:pt x="2074" y="293"/>
                      <a:pt x="1268" y="382"/>
                    </a:cubicBezTo>
                    <a:cubicBezTo>
                      <a:pt x="1092" y="400"/>
                      <a:pt x="945" y="405"/>
                      <a:pt x="822" y="405"/>
                    </a:cubicBezTo>
                    <a:cubicBezTo>
                      <a:pt x="660" y="405"/>
                      <a:pt x="538" y="396"/>
                      <a:pt x="444" y="396"/>
                    </a:cubicBezTo>
                    <a:cubicBezTo>
                      <a:pt x="278" y="396"/>
                      <a:pt x="197" y="424"/>
                      <a:pt x="131" y="576"/>
                    </a:cubicBezTo>
                    <a:cubicBezTo>
                      <a:pt x="0" y="858"/>
                      <a:pt x="152" y="1429"/>
                      <a:pt x="173" y="2168"/>
                    </a:cubicBezTo>
                    <a:cubicBezTo>
                      <a:pt x="194" y="2911"/>
                      <a:pt x="393" y="2974"/>
                      <a:pt x="896" y="2974"/>
                    </a:cubicBezTo>
                    <a:cubicBezTo>
                      <a:pt x="1398" y="2974"/>
                      <a:pt x="3928" y="2780"/>
                      <a:pt x="4190" y="2560"/>
                    </a:cubicBezTo>
                    <a:cubicBezTo>
                      <a:pt x="4431" y="2367"/>
                      <a:pt x="4169" y="1450"/>
                      <a:pt x="4148" y="775"/>
                    </a:cubicBezTo>
                    <a:cubicBezTo>
                      <a:pt x="4125" y="162"/>
                      <a:pt x="3959" y="1"/>
                      <a:pt x="3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371950" y="2666206"/>
                <a:ext cx="369808" cy="263516"/>
              </a:xfrm>
              <a:custGeom>
                <a:avLst/>
                <a:gdLst/>
                <a:ahLst/>
                <a:cxnLst/>
                <a:rect l="l" t="t" r="r" b="b"/>
                <a:pathLst>
                  <a:path w="4342" h="3094" extrusionOk="0">
                    <a:moveTo>
                      <a:pt x="3481" y="110"/>
                    </a:moveTo>
                    <a:cubicBezTo>
                      <a:pt x="3682" y="110"/>
                      <a:pt x="3821" y="141"/>
                      <a:pt x="3907" y="227"/>
                    </a:cubicBezTo>
                    <a:cubicBezTo>
                      <a:pt x="4017" y="316"/>
                      <a:pt x="4080" y="489"/>
                      <a:pt x="4080" y="840"/>
                    </a:cubicBezTo>
                    <a:cubicBezTo>
                      <a:pt x="4080" y="1185"/>
                      <a:pt x="4169" y="1578"/>
                      <a:pt x="4211" y="1908"/>
                    </a:cubicBezTo>
                    <a:cubicBezTo>
                      <a:pt x="4232" y="2081"/>
                      <a:pt x="4232" y="2233"/>
                      <a:pt x="4232" y="2364"/>
                    </a:cubicBezTo>
                    <a:cubicBezTo>
                      <a:pt x="4211" y="2474"/>
                      <a:pt x="4190" y="2563"/>
                      <a:pt x="4148" y="2584"/>
                    </a:cubicBezTo>
                    <a:cubicBezTo>
                      <a:pt x="4122" y="2605"/>
                      <a:pt x="4059" y="2625"/>
                      <a:pt x="3970" y="2646"/>
                    </a:cubicBezTo>
                    <a:cubicBezTo>
                      <a:pt x="3886" y="2694"/>
                      <a:pt x="3776" y="2715"/>
                      <a:pt x="3624" y="2735"/>
                    </a:cubicBezTo>
                    <a:cubicBezTo>
                      <a:pt x="3336" y="2777"/>
                      <a:pt x="2990" y="2824"/>
                      <a:pt x="2640" y="2866"/>
                    </a:cubicBezTo>
                    <a:cubicBezTo>
                      <a:pt x="1896" y="2934"/>
                      <a:pt x="1137" y="2976"/>
                      <a:pt x="896" y="2976"/>
                    </a:cubicBezTo>
                    <a:cubicBezTo>
                      <a:pt x="634" y="2976"/>
                      <a:pt x="482" y="2955"/>
                      <a:pt x="393" y="2866"/>
                    </a:cubicBezTo>
                    <a:cubicBezTo>
                      <a:pt x="304" y="2777"/>
                      <a:pt x="241" y="2584"/>
                      <a:pt x="220" y="2233"/>
                    </a:cubicBezTo>
                    <a:cubicBezTo>
                      <a:pt x="220" y="1861"/>
                      <a:pt x="173" y="1536"/>
                      <a:pt x="152" y="1274"/>
                    </a:cubicBezTo>
                    <a:cubicBezTo>
                      <a:pt x="131" y="992"/>
                      <a:pt x="131" y="793"/>
                      <a:pt x="194" y="662"/>
                    </a:cubicBezTo>
                    <a:cubicBezTo>
                      <a:pt x="220" y="599"/>
                      <a:pt x="241" y="552"/>
                      <a:pt x="283" y="531"/>
                    </a:cubicBezTo>
                    <a:cubicBezTo>
                      <a:pt x="325" y="531"/>
                      <a:pt x="372" y="510"/>
                      <a:pt x="456" y="510"/>
                    </a:cubicBezTo>
                    <a:cubicBezTo>
                      <a:pt x="561" y="510"/>
                      <a:pt x="712" y="519"/>
                      <a:pt x="917" y="519"/>
                    </a:cubicBezTo>
                    <a:cubicBezTo>
                      <a:pt x="1020" y="519"/>
                      <a:pt x="1137" y="517"/>
                      <a:pt x="1268" y="510"/>
                    </a:cubicBezTo>
                    <a:cubicBezTo>
                      <a:pt x="2074" y="421"/>
                      <a:pt x="3205" y="138"/>
                      <a:pt x="3231" y="117"/>
                    </a:cubicBezTo>
                    <a:lnTo>
                      <a:pt x="3294" y="117"/>
                    </a:lnTo>
                    <a:cubicBezTo>
                      <a:pt x="3362" y="112"/>
                      <a:pt x="3424" y="110"/>
                      <a:pt x="3481" y="110"/>
                    </a:cubicBezTo>
                    <a:close/>
                    <a:moveTo>
                      <a:pt x="3477" y="0"/>
                    </a:moveTo>
                    <a:cubicBezTo>
                      <a:pt x="3420" y="0"/>
                      <a:pt x="3359" y="3"/>
                      <a:pt x="3294" y="7"/>
                    </a:cubicBezTo>
                    <a:lnTo>
                      <a:pt x="3205" y="7"/>
                    </a:lnTo>
                    <a:cubicBezTo>
                      <a:pt x="3205" y="7"/>
                      <a:pt x="2053" y="316"/>
                      <a:pt x="1268" y="379"/>
                    </a:cubicBezTo>
                    <a:cubicBezTo>
                      <a:pt x="1071" y="400"/>
                      <a:pt x="913" y="405"/>
                      <a:pt x="781" y="405"/>
                    </a:cubicBezTo>
                    <a:cubicBezTo>
                      <a:pt x="650" y="405"/>
                      <a:pt x="545" y="400"/>
                      <a:pt x="456" y="400"/>
                    </a:cubicBezTo>
                    <a:cubicBezTo>
                      <a:pt x="372" y="400"/>
                      <a:pt x="283" y="400"/>
                      <a:pt x="241" y="447"/>
                    </a:cubicBezTo>
                    <a:cubicBezTo>
                      <a:pt x="173" y="468"/>
                      <a:pt x="131" y="531"/>
                      <a:pt x="89" y="620"/>
                    </a:cubicBezTo>
                    <a:cubicBezTo>
                      <a:pt x="0" y="772"/>
                      <a:pt x="21" y="1013"/>
                      <a:pt x="42" y="1274"/>
                    </a:cubicBezTo>
                    <a:cubicBezTo>
                      <a:pt x="63" y="1557"/>
                      <a:pt x="110" y="1861"/>
                      <a:pt x="110" y="2233"/>
                    </a:cubicBezTo>
                    <a:cubicBezTo>
                      <a:pt x="131" y="2605"/>
                      <a:pt x="173" y="2824"/>
                      <a:pt x="304" y="2955"/>
                    </a:cubicBezTo>
                    <a:cubicBezTo>
                      <a:pt x="407" y="3058"/>
                      <a:pt x="552" y="3093"/>
                      <a:pt x="737" y="3093"/>
                    </a:cubicBezTo>
                    <a:cubicBezTo>
                      <a:pt x="787" y="3093"/>
                      <a:pt x="840" y="3091"/>
                      <a:pt x="896" y="3086"/>
                    </a:cubicBezTo>
                    <a:cubicBezTo>
                      <a:pt x="1158" y="3086"/>
                      <a:pt x="1922" y="3039"/>
                      <a:pt x="2640" y="2976"/>
                    </a:cubicBezTo>
                    <a:cubicBezTo>
                      <a:pt x="3011" y="2934"/>
                      <a:pt x="3362" y="2887"/>
                      <a:pt x="3645" y="2845"/>
                    </a:cubicBezTo>
                    <a:cubicBezTo>
                      <a:pt x="3797" y="2824"/>
                      <a:pt x="3907" y="2804"/>
                      <a:pt x="4017" y="2756"/>
                    </a:cubicBezTo>
                    <a:cubicBezTo>
                      <a:pt x="4101" y="2735"/>
                      <a:pt x="4169" y="2715"/>
                      <a:pt x="4211" y="2673"/>
                    </a:cubicBezTo>
                    <a:cubicBezTo>
                      <a:pt x="4300" y="2605"/>
                      <a:pt x="4321" y="2495"/>
                      <a:pt x="4342" y="2364"/>
                    </a:cubicBezTo>
                    <a:cubicBezTo>
                      <a:pt x="4342" y="2233"/>
                      <a:pt x="4342" y="2081"/>
                      <a:pt x="4321" y="1908"/>
                    </a:cubicBezTo>
                    <a:cubicBezTo>
                      <a:pt x="4279" y="1557"/>
                      <a:pt x="4211" y="1164"/>
                      <a:pt x="4190" y="840"/>
                    </a:cubicBezTo>
                    <a:cubicBezTo>
                      <a:pt x="4190" y="468"/>
                      <a:pt x="4122" y="248"/>
                      <a:pt x="3970" y="138"/>
                    </a:cubicBezTo>
                    <a:cubicBezTo>
                      <a:pt x="3850" y="35"/>
                      <a:pt x="3689" y="0"/>
                      <a:pt x="34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883049" y="3010628"/>
                <a:ext cx="514853" cy="57660"/>
              </a:xfrm>
              <a:custGeom>
                <a:avLst/>
                <a:gdLst/>
                <a:ahLst/>
                <a:cxnLst/>
                <a:rect l="l" t="t" r="r" b="b"/>
                <a:pathLst>
                  <a:path w="6045" h="677" extrusionOk="0">
                    <a:moveTo>
                      <a:pt x="43"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879046" y="3007051"/>
                <a:ext cx="524136" cy="67029"/>
              </a:xfrm>
              <a:custGeom>
                <a:avLst/>
                <a:gdLst/>
                <a:ahLst/>
                <a:cxnLst/>
                <a:rect l="l" t="t" r="r" b="b"/>
                <a:pathLst>
                  <a:path w="6154" h="787" extrusionOk="0">
                    <a:moveTo>
                      <a:pt x="131" y="111"/>
                    </a:moveTo>
                    <a:lnTo>
                      <a:pt x="6023" y="346"/>
                    </a:lnTo>
                    <a:lnTo>
                      <a:pt x="6023" y="676"/>
                    </a:lnTo>
                    <a:lnTo>
                      <a:pt x="110" y="415"/>
                    </a:lnTo>
                    <a:lnTo>
                      <a:pt x="131" y="111"/>
                    </a:lnTo>
                    <a:close/>
                    <a:moveTo>
                      <a:pt x="110" y="1"/>
                    </a:moveTo>
                    <a:cubicBezTo>
                      <a:pt x="48" y="1"/>
                      <a:pt x="1" y="22"/>
                      <a:pt x="1" y="85"/>
                    </a:cubicBezTo>
                    <a:lnTo>
                      <a:pt x="1" y="435"/>
                    </a:lnTo>
                    <a:cubicBezTo>
                      <a:pt x="1" y="477"/>
                      <a:pt x="27" y="524"/>
                      <a:pt x="90" y="545"/>
                    </a:cubicBezTo>
                    <a:lnTo>
                      <a:pt x="6049" y="786"/>
                    </a:lnTo>
                    <a:cubicBezTo>
                      <a:pt x="6091" y="786"/>
                      <a:pt x="6133" y="739"/>
                      <a:pt x="6133" y="697"/>
                    </a:cubicBezTo>
                    <a:lnTo>
                      <a:pt x="6154" y="325"/>
                    </a:lnTo>
                    <a:cubicBezTo>
                      <a:pt x="6154" y="284"/>
                      <a:pt x="6112" y="242"/>
                      <a:pt x="6070" y="242"/>
                    </a:cubicBezTo>
                    <a:lnTo>
                      <a:pt x="11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884837" y="3032942"/>
                <a:ext cx="514767" cy="35346"/>
              </a:xfrm>
              <a:custGeom>
                <a:avLst/>
                <a:gdLst/>
                <a:ahLst/>
                <a:cxnLst/>
                <a:rect l="l" t="t" r="r" b="b"/>
                <a:pathLst>
                  <a:path w="6044" h="415" extrusionOk="0">
                    <a:moveTo>
                      <a:pt x="42" y="1"/>
                    </a:moveTo>
                    <a:cubicBezTo>
                      <a:pt x="22" y="1"/>
                      <a:pt x="1" y="1"/>
                      <a:pt x="1" y="21"/>
                    </a:cubicBezTo>
                    <a:lnTo>
                      <a:pt x="1" y="393"/>
                    </a:lnTo>
                    <a:cubicBezTo>
                      <a:pt x="1" y="414"/>
                      <a:pt x="22" y="414"/>
                      <a:pt x="42" y="414"/>
                    </a:cubicBezTo>
                    <a:lnTo>
                      <a:pt x="6002" y="414"/>
                    </a:lnTo>
                    <a:cubicBezTo>
                      <a:pt x="6023" y="414"/>
                      <a:pt x="6044" y="414"/>
                      <a:pt x="6044" y="393"/>
                    </a:cubicBezTo>
                    <a:lnTo>
                      <a:pt x="6044" y="21"/>
                    </a:lnTo>
                    <a:cubicBezTo>
                      <a:pt x="6044" y="1"/>
                      <a:pt x="6023" y="1"/>
                      <a:pt x="60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881260" y="3027577"/>
                <a:ext cx="521922" cy="46503"/>
              </a:xfrm>
              <a:custGeom>
                <a:avLst/>
                <a:gdLst/>
                <a:ahLst/>
                <a:cxnLst/>
                <a:rect l="l" t="t" r="r" b="b"/>
                <a:pathLst>
                  <a:path w="6128" h="546" extrusionOk="0">
                    <a:moveTo>
                      <a:pt x="6023" y="105"/>
                    </a:moveTo>
                    <a:lnTo>
                      <a:pt x="6023" y="435"/>
                    </a:lnTo>
                    <a:lnTo>
                      <a:pt x="105" y="435"/>
                    </a:lnTo>
                    <a:lnTo>
                      <a:pt x="105" y="105"/>
                    </a:lnTo>
                    <a:close/>
                    <a:moveTo>
                      <a:pt x="84" y="1"/>
                    </a:moveTo>
                    <a:cubicBezTo>
                      <a:pt x="43" y="1"/>
                      <a:pt x="1" y="43"/>
                      <a:pt x="1" y="84"/>
                    </a:cubicBezTo>
                    <a:lnTo>
                      <a:pt x="1" y="456"/>
                    </a:lnTo>
                    <a:cubicBezTo>
                      <a:pt x="1" y="498"/>
                      <a:pt x="43" y="545"/>
                      <a:pt x="84" y="545"/>
                    </a:cubicBezTo>
                    <a:lnTo>
                      <a:pt x="6044" y="545"/>
                    </a:lnTo>
                    <a:cubicBezTo>
                      <a:pt x="6086" y="545"/>
                      <a:pt x="6128" y="498"/>
                      <a:pt x="6128" y="456"/>
                    </a:cubicBezTo>
                    <a:lnTo>
                      <a:pt x="6128" y="84"/>
                    </a:lnTo>
                    <a:cubicBezTo>
                      <a:pt x="6128" y="43"/>
                      <a:pt x="6086" y="1"/>
                      <a:pt x="60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427650" y="3010628"/>
                <a:ext cx="514853" cy="57660"/>
              </a:xfrm>
              <a:custGeom>
                <a:avLst/>
                <a:gdLst/>
                <a:ahLst/>
                <a:cxnLst/>
                <a:rect l="l" t="t" r="r" b="b"/>
                <a:pathLst>
                  <a:path w="6045" h="677" extrusionOk="0">
                    <a:moveTo>
                      <a:pt x="64"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424073" y="3007051"/>
                <a:ext cx="524221" cy="67029"/>
              </a:xfrm>
              <a:custGeom>
                <a:avLst/>
                <a:gdLst/>
                <a:ahLst/>
                <a:cxnLst/>
                <a:rect l="l" t="t" r="r" b="b"/>
                <a:pathLst>
                  <a:path w="6155" h="787" extrusionOk="0">
                    <a:moveTo>
                      <a:pt x="132" y="111"/>
                    </a:moveTo>
                    <a:lnTo>
                      <a:pt x="6023" y="346"/>
                    </a:lnTo>
                    <a:lnTo>
                      <a:pt x="6023" y="676"/>
                    </a:lnTo>
                    <a:lnTo>
                      <a:pt x="106" y="415"/>
                    </a:lnTo>
                    <a:lnTo>
                      <a:pt x="132" y="111"/>
                    </a:lnTo>
                    <a:close/>
                    <a:moveTo>
                      <a:pt x="106" y="1"/>
                    </a:moveTo>
                    <a:cubicBezTo>
                      <a:pt x="43" y="1"/>
                      <a:pt x="22" y="22"/>
                      <a:pt x="1" y="64"/>
                    </a:cubicBezTo>
                    <a:lnTo>
                      <a:pt x="1" y="435"/>
                    </a:lnTo>
                    <a:cubicBezTo>
                      <a:pt x="1" y="477"/>
                      <a:pt x="22" y="524"/>
                      <a:pt x="85" y="524"/>
                    </a:cubicBezTo>
                    <a:lnTo>
                      <a:pt x="6044" y="786"/>
                    </a:lnTo>
                    <a:cubicBezTo>
                      <a:pt x="6086" y="786"/>
                      <a:pt x="6128" y="739"/>
                      <a:pt x="6128" y="697"/>
                    </a:cubicBezTo>
                    <a:lnTo>
                      <a:pt x="6154" y="325"/>
                    </a:lnTo>
                    <a:cubicBezTo>
                      <a:pt x="6154" y="284"/>
                      <a:pt x="6107" y="242"/>
                      <a:pt x="6065" y="242"/>
                    </a:cubicBezTo>
                    <a:lnTo>
                      <a:pt x="1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429439" y="3010628"/>
                <a:ext cx="968468" cy="22400"/>
              </a:xfrm>
              <a:custGeom>
                <a:avLst/>
                <a:gdLst/>
                <a:ahLst/>
                <a:cxnLst/>
                <a:rect l="l" t="t" r="r" b="b"/>
                <a:pathLst>
                  <a:path w="11371" h="263" extrusionOk="0">
                    <a:moveTo>
                      <a:pt x="1" y="1"/>
                    </a:moveTo>
                    <a:lnTo>
                      <a:pt x="6023" y="263"/>
                    </a:lnTo>
                    <a:lnTo>
                      <a:pt x="11370" y="263"/>
                    </a:lnTo>
                    <a:lnTo>
                      <a:pt x="5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429439" y="3007618"/>
                <a:ext cx="968468" cy="29554"/>
              </a:xfrm>
              <a:custGeom>
                <a:avLst/>
                <a:gdLst/>
                <a:ahLst/>
                <a:cxnLst/>
                <a:rect l="l" t="t" r="r" b="b"/>
                <a:pathLst>
                  <a:path w="11371" h="347" extrusionOk="0">
                    <a:moveTo>
                      <a:pt x="5348" y="111"/>
                    </a:moveTo>
                    <a:lnTo>
                      <a:pt x="8663" y="242"/>
                    </a:lnTo>
                    <a:lnTo>
                      <a:pt x="6023" y="242"/>
                    </a:lnTo>
                    <a:lnTo>
                      <a:pt x="2729" y="111"/>
                    </a:lnTo>
                    <a:close/>
                    <a:moveTo>
                      <a:pt x="1" y="1"/>
                    </a:moveTo>
                    <a:lnTo>
                      <a:pt x="1" y="111"/>
                    </a:lnTo>
                    <a:lnTo>
                      <a:pt x="22" y="111"/>
                    </a:lnTo>
                    <a:lnTo>
                      <a:pt x="6023" y="346"/>
                    </a:lnTo>
                    <a:lnTo>
                      <a:pt x="11370" y="346"/>
                    </a:lnTo>
                    <a:lnTo>
                      <a:pt x="11370" y="242"/>
                    </a:lnTo>
                    <a:lnTo>
                      <a:pt x="53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908940" y="2592705"/>
                <a:ext cx="256532" cy="475589"/>
              </a:xfrm>
              <a:custGeom>
                <a:avLst/>
                <a:gdLst/>
                <a:ahLst/>
                <a:cxnLst/>
                <a:rect l="l" t="t" r="r" b="b"/>
                <a:pathLst>
                  <a:path w="3012" h="5584" extrusionOk="0">
                    <a:moveTo>
                      <a:pt x="2661" y="1"/>
                    </a:moveTo>
                    <a:cubicBezTo>
                      <a:pt x="2640" y="1"/>
                      <a:pt x="2619" y="1"/>
                      <a:pt x="2619" y="22"/>
                    </a:cubicBezTo>
                    <a:lnTo>
                      <a:pt x="0" y="5369"/>
                    </a:lnTo>
                    <a:cubicBezTo>
                      <a:pt x="0" y="5389"/>
                      <a:pt x="0" y="5410"/>
                      <a:pt x="21" y="5410"/>
                    </a:cubicBezTo>
                    <a:lnTo>
                      <a:pt x="351" y="5583"/>
                    </a:lnTo>
                    <a:cubicBezTo>
                      <a:pt x="372" y="5583"/>
                      <a:pt x="393" y="5583"/>
                      <a:pt x="393" y="5562"/>
                    </a:cubicBezTo>
                    <a:lnTo>
                      <a:pt x="2991" y="194"/>
                    </a:lnTo>
                    <a:cubicBezTo>
                      <a:pt x="3012" y="174"/>
                      <a:pt x="3012" y="174"/>
                      <a:pt x="2991" y="153"/>
                    </a:cubicBezTo>
                    <a:lnTo>
                      <a:pt x="26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903574" y="2587510"/>
                <a:ext cx="267689" cy="485469"/>
              </a:xfrm>
              <a:custGeom>
                <a:avLst/>
                <a:gdLst/>
                <a:ahLst/>
                <a:cxnLst/>
                <a:rect l="l" t="t" r="r" b="b"/>
                <a:pathLst>
                  <a:path w="3143" h="5700" extrusionOk="0">
                    <a:moveTo>
                      <a:pt x="2724" y="125"/>
                    </a:moveTo>
                    <a:lnTo>
                      <a:pt x="3012" y="255"/>
                    </a:lnTo>
                    <a:lnTo>
                      <a:pt x="414" y="5581"/>
                    </a:lnTo>
                    <a:lnTo>
                      <a:pt x="131" y="5450"/>
                    </a:lnTo>
                    <a:lnTo>
                      <a:pt x="2724" y="125"/>
                    </a:lnTo>
                    <a:close/>
                    <a:moveTo>
                      <a:pt x="2687" y="1"/>
                    </a:moveTo>
                    <a:cubicBezTo>
                      <a:pt x="2658" y="1"/>
                      <a:pt x="2631" y="11"/>
                      <a:pt x="2619" y="36"/>
                    </a:cubicBezTo>
                    <a:lnTo>
                      <a:pt x="22" y="5403"/>
                    </a:lnTo>
                    <a:cubicBezTo>
                      <a:pt x="1" y="5450"/>
                      <a:pt x="22" y="5513"/>
                      <a:pt x="63" y="5534"/>
                    </a:cubicBezTo>
                    <a:lnTo>
                      <a:pt x="393" y="5691"/>
                    </a:lnTo>
                    <a:cubicBezTo>
                      <a:pt x="404" y="5697"/>
                      <a:pt x="415" y="5700"/>
                      <a:pt x="426" y="5700"/>
                    </a:cubicBezTo>
                    <a:cubicBezTo>
                      <a:pt x="456" y="5700"/>
                      <a:pt x="483" y="5679"/>
                      <a:pt x="498" y="5644"/>
                    </a:cubicBezTo>
                    <a:lnTo>
                      <a:pt x="3117" y="276"/>
                    </a:lnTo>
                    <a:cubicBezTo>
                      <a:pt x="3143" y="235"/>
                      <a:pt x="3117" y="193"/>
                      <a:pt x="3075" y="166"/>
                    </a:cubicBezTo>
                    <a:lnTo>
                      <a:pt x="2750" y="15"/>
                    </a:lnTo>
                    <a:cubicBezTo>
                      <a:pt x="2730" y="6"/>
                      <a:pt x="2708" y="1"/>
                      <a:pt x="268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2364338" y="2592705"/>
                <a:ext cx="256532" cy="475589"/>
              </a:xfrm>
              <a:custGeom>
                <a:avLst/>
                <a:gdLst/>
                <a:ahLst/>
                <a:cxnLst/>
                <a:rect l="l" t="t" r="r" b="b"/>
                <a:pathLst>
                  <a:path w="3012" h="5584" extrusionOk="0">
                    <a:moveTo>
                      <a:pt x="2661" y="1"/>
                    </a:moveTo>
                    <a:cubicBezTo>
                      <a:pt x="2640" y="1"/>
                      <a:pt x="2640" y="1"/>
                      <a:pt x="2619" y="22"/>
                    </a:cubicBezTo>
                    <a:lnTo>
                      <a:pt x="21" y="5369"/>
                    </a:lnTo>
                    <a:cubicBezTo>
                      <a:pt x="0" y="5389"/>
                      <a:pt x="21" y="5410"/>
                      <a:pt x="21" y="5410"/>
                    </a:cubicBezTo>
                    <a:lnTo>
                      <a:pt x="372" y="5583"/>
                    </a:lnTo>
                    <a:cubicBezTo>
                      <a:pt x="372" y="5583"/>
                      <a:pt x="393" y="5583"/>
                      <a:pt x="393" y="5562"/>
                    </a:cubicBezTo>
                    <a:lnTo>
                      <a:pt x="3011" y="194"/>
                    </a:lnTo>
                    <a:cubicBezTo>
                      <a:pt x="3011" y="174"/>
                      <a:pt x="3011" y="174"/>
                      <a:pt x="2991" y="153"/>
                    </a:cubicBezTo>
                    <a:lnTo>
                      <a:pt x="2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2358546" y="2587510"/>
                <a:ext cx="267689" cy="485469"/>
              </a:xfrm>
              <a:custGeom>
                <a:avLst/>
                <a:gdLst/>
                <a:ahLst/>
                <a:cxnLst/>
                <a:rect l="l" t="t" r="r" b="b"/>
                <a:pathLst>
                  <a:path w="3143" h="5700" extrusionOk="0">
                    <a:moveTo>
                      <a:pt x="2729" y="125"/>
                    </a:moveTo>
                    <a:lnTo>
                      <a:pt x="3011" y="255"/>
                    </a:lnTo>
                    <a:lnTo>
                      <a:pt x="440" y="5581"/>
                    </a:lnTo>
                    <a:lnTo>
                      <a:pt x="157" y="5450"/>
                    </a:lnTo>
                    <a:lnTo>
                      <a:pt x="2729" y="125"/>
                    </a:lnTo>
                    <a:close/>
                    <a:moveTo>
                      <a:pt x="2699" y="1"/>
                    </a:moveTo>
                    <a:cubicBezTo>
                      <a:pt x="2677" y="1"/>
                      <a:pt x="2657" y="11"/>
                      <a:pt x="2645" y="36"/>
                    </a:cubicBezTo>
                    <a:lnTo>
                      <a:pt x="26" y="5403"/>
                    </a:lnTo>
                    <a:cubicBezTo>
                      <a:pt x="0" y="5450"/>
                      <a:pt x="26" y="5513"/>
                      <a:pt x="68" y="5534"/>
                    </a:cubicBezTo>
                    <a:lnTo>
                      <a:pt x="393" y="5691"/>
                    </a:lnTo>
                    <a:cubicBezTo>
                      <a:pt x="405" y="5697"/>
                      <a:pt x="419" y="5700"/>
                      <a:pt x="432" y="5700"/>
                    </a:cubicBezTo>
                    <a:cubicBezTo>
                      <a:pt x="470" y="5700"/>
                      <a:pt x="508" y="5679"/>
                      <a:pt x="524" y="5644"/>
                    </a:cubicBezTo>
                    <a:lnTo>
                      <a:pt x="3121" y="276"/>
                    </a:lnTo>
                    <a:cubicBezTo>
                      <a:pt x="3142" y="235"/>
                      <a:pt x="3121" y="193"/>
                      <a:pt x="3079" y="166"/>
                    </a:cubicBezTo>
                    <a:lnTo>
                      <a:pt x="2750" y="15"/>
                    </a:lnTo>
                    <a:cubicBezTo>
                      <a:pt x="2732" y="6"/>
                      <a:pt x="2715" y="1"/>
                      <a:pt x="26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2131912" y="2590491"/>
                <a:ext cx="490750" cy="17034"/>
              </a:xfrm>
              <a:custGeom>
                <a:avLst/>
                <a:gdLst/>
                <a:ahLst/>
                <a:cxnLst/>
                <a:rect l="l" t="t" r="r" b="b"/>
                <a:pathLst>
                  <a:path w="5762" h="200" extrusionOk="0">
                    <a:moveTo>
                      <a:pt x="1" y="1"/>
                    </a:moveTo>
                    <a:lnTo>
                      <a:pt x="394" y="200"/>
                    </a:lnTo>
                    <a:lnTo>
                      <a:pt x="5761" y="200"/>
                    </a:lnTo>
                    <a:lnTo>
                      <a:pt x="5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130123" y="2586914"/>
                <a:ext cx="494327" cy="25977"/>
              </a:xfrm>
              <a:custGeom>
                <a:avLst/>
                <a:gdLst/>
                <a:ahLst/>
                <a:cxnLst/>
                <a:rect l="l" t="t" r="r" b="b"/>
                <a:pathLst>
                  <a:path w="5804" h="305" extrusionOk="0">
                    <a:moveTo>
                      <a:pt x="5369" y="111"/>
                    </a:moveTo>
                    <a:lnTo>
                      <a:pt x="5521" y="173"/>
                    </a:lnTo>
                    <a:lnTo>
                      <a:pt x="436" y="173"/>
                    </a:lnTo>
                    <a:lnTo>
                      <a:pt x="284" y="111"/>
                    </a:lnTo>
                    <a:close/>
                    <a:moveTo>
                      <a:pt x="22" y="1"/>
                    </a:moveTo>
                    <a:lnTo>
                      <a:pt x="1" y="111"/>
                    </a:lnTo>
                    <a:lnTo>
                      <a:pt x="415" y="304"/>
                    </a:lnTo>
                    <a:lnTo>
                      <a:pt x="5782" y="304"/>
                    </a:lnTo>
                    <a:lnTo>
                      <a:pt x="5803" y="200"/>
                    </a:lnTo>
                    <a:lnTo>
                      <a:pt x="539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940623" y="2607440"/>
                <a:ext cx="682041" cy="460855"/>
              </a:xfrm>
              <a:custGeom>
                <a:avLst/>
                <a:gdLst/>
                <a:ahLst/>
                <a:cxnLst/>
                <a:rect l="l" t="t" r="r" b="b"/>
                <a:pathLst>
                  <a:path w="8008" h="5411" extrusionOk="0">
                    <a:moveTo>
                      <a:pt x="2640" y="1"/>
                    </a:moveTo>
                    <a:lnTo>
                      <a:pt x="0" y="5410"/>
                    </a:lnTo>
                    <a:lnTo>
                      <a:pt x="5347" y="5410"/>
                    </a:lnTo>
                    <a:lnTo>
                      <a:pt x="80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933043" y="2601648"/>
                <a:ext cx="697202" cy="472438"/>
              </a:xfrm>
              <a:custGeom>
                <a:avLst/>
                <a:gdLst/>
                <a:ahLst/>
                <a:cxnLst/>
                <a:rect l="l" t="t" r="r" b="b"/>
                <a:pathLst>
                  <a:path w="8186" h="5547" extrusionOk="0">
                    <a:moveTo>
                      <a:pt x="7986" y="131"/>
                    </a:moveTo>
                    <a:lnTo>
                      <a:pt x="5415" y="5436"/>
                    </a:lnTo>
                    <a:lnTo>
                      <a:pt x="178" y="5436"/>
                    </a:lnTo>
                    <a:lnTo>
                      <a:pt x="2771" y="131"/>
                    </a:lnTo>
                    <a:close/>
                    <a:moveTo>
                      <a:pt x="2687" y="0"/>
                    </a:moveTo>
                    <a:lnTo>
                      <a:pt x="0" y="5546"/>
                    </a:lnTo>
                    <a:lnTo>
                      <a:pt x="5478" y="5546"/>
                    </a:lnTo>
                    <a:lnTo>
                      <a:pt x="818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533345" y="2748223"/>
                <a:ext cx="260620" cy="104418"/>
              </a:xfrm>
              <a:custGeom>
                <a:avLst/>
                <a:gdLst/>
                <a:ahLst/>
                <a:cxnLst/>
                <a:rect l="l" t="t" r="r" b="b"/>
                <a:pathLst>
                  <a:path w="3060" h="1226" extrusionOk="0">
                    <a:moveTo>
                      <a:pt x="958" y="0"/>
                    </a:moveTo>
                    <a:cubicBezTo>
                      <a:pt x="472" y="0"/>
                      <a:pt x="158" y="159"/>
                      <a:pt x="158" y="159"/>
                    </a:cubicBezTo>
                    <a:cubicBezTo>
                      <a:pt x="158" y="159"/>
                      <a:pt x="1" y="374"/>
                      <a:pt x="48" y="683"/>
                    </a:cubicBezTo>
                    <a:cubicBezTo>
                      <a:pt x="90" y="987"/>
                      <a:pt x="200" y="1055"/>
                      <a:pt x="766" y="1186"/>
                    </a:cubicBezTo>
                    <a:cubicBezTo>
                      <a:pt x="884" y="1213"/>
                      <a:pt x="1034" y="1225"/>
                      <a:pt x="1199" y="1225"/>
                    </a:cubicBezTo>
                    <a:cubicBezTo>
                      <a:pt x="1825" y="1225"/>
                      <a:pt x="2665" y="1051"/>
                      <a:pt x="2839" y="877"/>
                    </a:cubicBezTo>
                    <a:cubicBezTo>
                      <a:pt x="3059" y="636"/>
                      <a:pt x="2860" y="29"/>
                      <a:pt x="2557" y="8"/>
                    </a:cubicBezTo>
                    <a:cubicBezTo>
                      <a:pt x="2500" y="3"/>
                      <a:pt x="2439" y="1"/>
                      <a:pt x="2374" y="1"/>
                    </a:cubicBezTo>
                    <a:cubicBezTo>
                      <a:pt x="2150" y="1"/>
                      <a:pt x="1873" y="22"/>
                      <a:pt x="1558" y="22"/>
                    </a:cubicBezTo>
                    <a:cubicBezTo>
                      <a:pt x="1424" y="22"/>
                      <a:pt x="1284" y="18"/>
                      <a:pt x="1137" y="8"/>
                    </a:cubicBezTo>
                    <a:cubicBezTo>
                      <a:pt x="1075" y="3"/>
                      <a:pt x="1015" y="0"/>
                      <a:pt x="95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528065" y="2742602"/>
                <a:ext cx="261898" cy="115405"/>
              </a:xfrm>
              <a:custGeom>
                <a:avLst/>
                <a:gdLst/>
                <a:ahLst/>
                <a:cxnLst/>
                <a:rect l="l" t="t" r="r" b="b"/>
                <a:pathLst>
                  <a:path w="3075" h="1355" extrusionOk="0">
                    <a:moveTo>
                      <a:pt x="1025" y="109"/>
                    </a:moveTo>
                    <a:cubicBezTo>
                      <a:pt x="1080" y="109"/>
                      <a:pt x="1139" y="111"/>
                      <a:pt x="1199" y="116"/>
                    </a:cubicBezTo>
                    <a:cubicBezTo>
                      <a:pt x="1417" y="138"/>
                      <a:pt x="1621" y="144"/>
                      <a:pt x="1806" y="144"/>
                    </a:cubicBezTo>
                    <a:cubicBezTo>
                      <a:pt x="2063" y="144"/>
                      <a:pt x="2285" y="132"/>
                      <a:pt x="2463" y="132"/>
                    </a:cubicBezTo>
                    <a:cubicBezTo>
                      <a:pt x="2520" y="132"/>
                      <a:pt x="2571" y="133"/>
                      <a:pt x="2619" y="136"/>
                    </a:cubicBezTo>
                    <a:cubicBezTo>
                      <a:pt x="2660" y="136"/>
                      <a:pt x="2729" y="157"/>
                      <a:pt x="2791" y="225"/>
                    </a:cubicBezTo>
                    <a:cubicBezTo>
                      <a:pt x="2838" y="267"/>
                      <a:pt x="2880" y="356"/>
                      <a:pt x="2901" y="440"/>
                    </a:cubicBezTo>
                    <a:cubicBezTo>
                      <a:pt x="2969" y="618"/>
                      <a:pt x="2943" y="812"/>
                      <a:pt x="2880" y="901"/>
                    </a:cubicBezTo>
                    <a:cubicBezTo>
                      <a:pt x="2838" y="943"/>
                      <a:pt x="2708" y="1011"/>
                      <a:pt x="2550" y="1053"/>
                    </a:cubicBezTo>
                    <a:cubicBezTo>
                      <a:pt x="2399" y="1095"/>
                      <a:pt x="2205" y="1142"/>
                      <a:pt x="1985" y="1184"/>
                    </a:cubicBezTo>
                    <a:cubicBezTo>
                      <a:pt x="1747" y="1223"/>
                      <a:pt x="1493" y="1247"/>
                      <a:pt x="1271" y="1247"/>
                    </a:cubicBezTo>
                    <a:cubicBezTo>
                      <a:pt x="1107" y="1247"/>
                      <a:pt x="960" y="1234"/>
                      <a:pt x="848" y="1205"/>
                    </a:cubicBezTo>
                    <a:cubicBezTo>
                      <a:pt x="566" y="1142"/>
                      <a:pt x="393" y="1074"/>
                      <a:pt x="304" y="1011"/>
                    </a:cubicBezTo>
                    <a:cubicBezTo>
                      <a:pt x="220" y="943"/>
                      <a:pt x="194" y="880"/>
                      <a:pt x="173" y="728"/>
                    </a:cubicBezTo>
                    <a:cubicBezTo>
                      <a:pt x="110" y="466"/>
                      <a:pt x="262" y="267"/>
                      <a:pt x="262" y="267"/>
                    </a:cubicBezTo>
                    <a:cubicBezTo>
                      <a:pt x="281" y="249"/>
                      <a:pt x="562" y="109"/>
                      <a:pt x="1025" y="109"/>
                    </a:cubicBezTo>
                    <a:close/>
                    <a:moveTo>
                      <a:pt x="1041" y="0"/>
                    </a:moveTo>
                    <a:cubicBezTo>
                      <a:pt x="520" y="0"/>
                      <a:pt x="194" y="178"/>
                      <a:pt x="194" y="178"/>
                    </a:cubicBezTo>
                    <a:lnTo>
                      <a:pt x="173" y="178"/>
                    </a:lnTo>
                    <a:cubicBezTo>
                      <a:pt x="173" y="178"/>
                      <a:pt x="0" y="419"/>
                      <a:pt x="42" y="749"/>
                    </a:cubicBezTo>
                    <a:cubicBezTo>
                      <a:pt x="89" y="901"/>
                      <a:pt x="131" y="1032"/>
                      <a:pt x="241" y="1095"/>
                    </a:cubicBezTo>
                    <a:cubicBezTo>
                      <a:pt x="351" y="1184"/>
                      <a:pt x="524" y="1252"/>
                      <a:pt x="807" y="1315"/>
                    </a:cubicBezTo>
                    <a:cubicBezTo>
                      <a:pt x="932" y="1343"/>
                      <a:pt x="1088" y="1355"/>
                      <a:pt x="1257" y="1355"/>
                    </a:cubicBezTo>
                    <a:cubicBezTo>
                      <a:pt x="1497" y="1355"/>
                      <a:pt x="1763" y="1331"/>
                      <a:pt x="2006" y="1294"/>
                    </a:cubicBezTo>
                    <a:cubicBezTo>
                      <a:pt x="2226" y="1252"/>
                      <a:pt x="2420" y="1205"/>
                      <a:pt x="2598" y="1163"/>
                    </a:cubicBezTo>
                    <a:cubicBezTo>
                      <a:pt x="2749" y="1121"/>
                      <a:pt x="2880" y="1053"/>
                      <a:pt x="2943" y="990"/>
                    </a:cubicBezTo>
                    <a:cubicBezTo>
                      <a:pt x="3074" y="833"/>
                      <a:pt x="3074" y="597"/>
                      <a:pt x="3011" y="398"/>
                    </a:cubicBezTo>
                    <a:cubicBezTo>
                      <a:pt x="2990" y="309"/>
                      <a:pt x="2922" y="225"/>
                      <a:pt x="2859" y="136"/>
                    </a:cubicBezTo>
                    <a:cubicBezTo>
                      <a:pt x="2791" y="74"/>
                      <a:pt x="2708" y="26"/>
                      <a:pt x="2619" y="6"/>
                    </a:cubicBezTo>
                    <a:cubicBezTo>
                      <a:pt x="2399" y="6"/>
                      <a:pt x="2104" y="36"/>
                      <a:pt x="1757" y="36"/>
                    </a:cubicBezTo>
                    <a:cubicBezTo>
                      <a:pt x="1583" y="36"/>
                      <a:pt x="1397" y="28"/>
                      <a:pt x="1199" y="6"/>
                    </a:cubicBezTo>
                    <a:cubicBezTo>
                      <a:pt x="1145" y="2"/>
                      <a:pt x="1092" y="0"/>
                      <a:pt x="10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879503" y="2206125"/>
                <a:ext cx="446120" cy="754691"/>
              </a:xfrm>
              <a:custGeom>
                <a:avLst/>
                <a:gdLst/>
                <a:ahLst/>
                <a:cxnLst/>
                <a:rect l="l" t="t" r="r" b="b"/>
                <a:pathLst>
                  <a:path w="5238" h="8861" extrusionOk="0">
                    <a:moveTo>
                      <a:pt x="2648" y="1"/>
                    </a:moveTo>
                    <a:cubicBezTo>
                      <a:pt x="1953" y="1"/>
                      <a:pt x="841" y="1226"/>
                      <a:pt x="435" y="2838"/>
                    </a:cubicBezTo>
                    <a:cubicBezTo>
                      <a:pt x="1" y="4561"/>
                      <a:pt x="739" y="6938"/>
                      <a:pt x="2048" y="7897"/>
                    </a:cubicBezTo>
                    <a:cubicBezTo>
                      <a:pt x="3357" y="8860"/>
                      <a:pt x="3928" y="8860"/>
                      <a:pt x="3928" y="8860"/>
                    </a:cubicBezTo>
                    <a:lnTo>
                      <a:pt x="5238" y="5891"/>
                    </a:lnTo>
                    <a:cubicBezTo>
                      <a:pt x="5238" y="5891"/>
                      <a:pt x="4143" y="5367"/>
                      <a:pt x="3729" y="4644"/>
                    </a:cubicBezTo>
                    <a:cubicBezTo>
                      <a:pt x="3316" y="3927"/>
                      <a:pt x="3515" y="2136"/>
                      <a:pt x="3646" y="1570"/>
                    </a:cubicBezTo>
                    <a:cubicBezTo>
                      <a:pt x="3776" y="979"/>
                      <a:pt x="3488" y="219"/>
                      <a:pt x="2792" y="20"/>
                    </a:cubicBezTo>
                    <a:cubicBezTo>
                      <a:pt x="2747" y="7"/>
                      <a:pt x="2699" y="1"/>
                      <a:pt x="2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890661" y="2200929"/>
                <a:ext cx="438540" cy="763464"/>
              </a:xfrm>
              <a:custGeom>
                <a:avLst/>
                <a:gdLst/>
                <a:ahLst/>
                <a:cxnLst/>
                <a:rect l="l" t="t" r="r" b="b"/>
                <a:pathLst>
                  <a:path w="5149" h="8964" extrusionOk="0">
                    <a:moveTo>
                      <a:pt x="2519" y="108"/>
                    </a:moveTo>
                    <a:cubicBezTo>
                      <a:pt x="2562" y="108"/>
                      <a:pt x="2602" y="113"/>
                      <a:pt x="2640" y="123"/>
                    </a:cubicBezTo>
                    <a:cubicBezTo>
                      <a:pt x="2944" y="212"/>
                      <a:pt x="3185" y="453"/>
                      <a:pt x="3316" y="736"/>
                    </a:cubicBezTo>
                    <a:cubicBezTo>
                      <a:pt x="3446" y="998"/>
                      <a:pt x="3488" y="1328"/>
                      <a:pt x="3425" y="1610"/>
                    </a:cubicBezTo>
                    <a:cubicBezTo>
                      <a:pt x="3357" y="1893"/>
                      <a:pt x="3274" y="2480"/>
                      <a:pt x="3274" y="3092"/>
                    </a:cubicBezTo>
                    <a:cubicBezTo>
                      <a:pt x="3253" y="3726"/>
                      <a:pt x="3316" y="4360"/>
                      <a:pt x="3535" y="4732"/>
                    </a:cubicBezTo>
                    <a:cubicBezTo>
                      <a:pt x="3750" y="5098"/>
                      <a:pt x="4122" y="5428"/>
                      <a:pt x="4452" y="5648"/>
                    </a:cubicBezTo>
                    <a:cubicBezTo>
                      <a:pt x="4735" y="5863"/>
                      <a:pt x="4955" y="5952"/>
                      <a:pt x="4997" y="5973"/>
                    </a:cubicBezTo>
                    <a:lnTo>
                      <a:pt x="3729" y="8853"/>
                    </a:lnTo>
                    <a:cubicBezTo>
                      <a:pt x="3708" y="8853"/>
                      <a:pt x="3708" y="8853"/>
                      <a:pt x="3666" y="8832"/>
                    </a:cubicBezTo>
                    <a:cubicBezTo>
                      <a:pt x="3598" y="8832"/>
                      <a:pt x="3488" y="8790"/>
                      <a:pt x="3336" y="8743"/>
                    </a:cubicBezTo>
                    <a:cubicBezTo>
                      <a:pt x="3033" y="8612"/>
                      <a:pt x="2572" y="8371"/>
                      <a:pt x="1917" y="7895"/>
                    </a:cubicBezTo>
                    <a:cubicBezTo>
                      <a:pt x="1289" y="7434"/>
                      <a:pt x="786" y="6606"/>
                      <a:pt x="477" y="5690"/>
                    </a:cubicBezTo>
                    <a:cubicBezTo>
                      <a:pt x="194" y="4774"/>
                      <a:pt x="131" y="3768"/>
                      <a:pt x="346" y="2920"/>
                    </a:cubicBezTo>
                    <a:cubicBezTo>
                      <a:pt x="545" y="2066"/>
                      <a:pt x="980" y="1328"/>
                      <a:pt x="1420" y="804"/>
                    </a:cubicBezTo>
                    <a:cubicBezTo>
                      <a:pt x="1634" y="563"/>
                      <a:pt x="1875" y="364"/>
                      <a:pt x="2074" y="254"/>
                    </a:cubicBezTo>
                    <a:cubicBezTo>
                      <a:pt x="2236" y="156"/>
                      <a:pt x="2388" y="108"/>
                      <a:pt x="2519" y="108"/>
                    </a:cubicBezTo>
                    <a:close/>
                    <a:moveTo>
                      <a:pt x="2509" y="1"/>
                    </a:moveTo>
                    <a:cubicBezTo>
                      <a:pt x="2356" y="1"/>
                      <a:pt x="2191" y="52"/>
                      <a:pt x="2027" y="149"/>
                    </a:cubicBezTo>
                    <a:cubicBezTo>
                      <a:pt x="1786" y="280"/>
                      <a:pt x="1551" y="474"/>
                      <a:pt x="1331" y="736"/>
                    </a:cubicBezTo>
                    <a:cubicBezTo>
                      <a:pt x="870" y="1260"/>
                      <a:pt x="456" y="2024"/>
                      <a:pt x="241" y="2873"/>
                    </a:cubicBezTo>
                    <a:cubicBezTo>
                      <a:pt x="1" y="3768"/>
                      <a:pt x="84" y="4794"/>
                      <a:pt x="393" y="5732"/>
                    </a:cubicBezTo>
                    <a:cubicBezTo>
                      <a:pt x="676" y="6669"/>
                      <a:pt x="1200" y="7502"/>
                      <a:pt x="1854" y="8005"/>
                    </a:cubicBezTo>
                    <a:cubicBezTo>
                      <a:pt x="2509" y="8481"/>
                      <a:pt x="2991" y="8722"/>
                      <a:pt x="3295" y="8832"/>
                    </a:cubicBezTo>
                    <a:cubicBezTo>
                      <a:pt x="3446" y="8895"/>
                      <a:pt x="3556" y="8942"/>
                      <a:pt x="3645" y="8942"/>
                    </a:cubicBezTo>
                    <a:cubicBezTo>
                      <a:pt x="3729" y="8963"/>
                      <a:pt x="3776" y="8963"/>
                      <a:pt x="3776" y="8963"/>
                    </a:cubicBezTo>
                    <a:lnTo>
                      <a:pt x="3797" y="8963"/>
                    </a:lnTo>
                    <a:lnTo>
                      <a:pt x="5148" y="5931"/>
                    </a:lnTo>
                    <a:lnTo>
                      <a:pt x="5086" y="5910"/>
                    </a:lnTo>
                    <a:cubicBezTo>
                      <a:pt x="5086" y="5910"/>
                      <a:pt x="4824" y="5779"/>
                      <a:pt x="4515" y="5559"/>
                    </a:cubicBezTo>
                    <a:cubicBezTo>
                      <a:pt x="4190" y="5339"/>
                      <a:pt x="3818" y="5035"/>
                      <a:pt x="3619" y="4684"/>
                    </a:cubicBezTo>
                    <a:cubicBezTo>
                      <a:pt x="3425" y="4339"/>
                      <a:pt x="3384" y="3705"/>
                      <a:pt x="3384" y="3113"/>
                    </a:cubicBezTo>
                    <a:cubicBezTo>
                      <a:pt x="3384" y="2506"/>
                      <a:pt x="3467" y="1914"/>
                      <a:pt x="3535" y="1631"/>
                    </a:cubicBezTo>
                    <a:cubicBezTo>
                      <a:pt x="3598" y="1328"/>
                      <a:pt x="3556" y="977"/>
                      <a:pt x="3425" y="673"/>
                    </a:cubicBezTo>
                    <a:cubicBezTo>
                      <a:pt x="3274" y="385"/>
                      <a:pt x="3012" y="123"/>
                      <a:pt x="2661" y="18"/>
                    </a:cubicBezTo>
                    <a:cubicBezTo>
                      <a:pt x="2612" y="6"/>
                      <a:pt x="2561" y="1"/>
                      <a:pt x="25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044987" y="2600882"/>
                <a:ext cx="408646" cy="446376"/>
              </a:xfrm>
              <a:custGeom>
                <a:avLst/>
                <a:gdLst/>
                <a:ahLst/>
                <a:cxnLst/>
                <a:rect l="l" t="t" r="r" b="b"/>
                <a:pathLst>
                  <a:path w="4798" h="5241" extrusionOk="0">
                    <a:moveTo>
                      <a:pt x="2732" y="1"/>
                    </a:moveTo>
                    <a:cubicBezTo>
                      <a:pt x="2614" y="1"/>
                      <a:pt x="2485" y="52"/>
                      <a:pt x="2310" y="167"/>
                    </a:cubicBezTo>
                    <a:cubicBezTo>
                      <a:pt x="1875" y="449"/>
                      <a:pt x="1022" y="753"/>
                      <a:pt x="676" y="1256"/>
                    </a:cubicBezTo>
                    <a:cubicBezTo>
                      <a:pt x="325" y="1759"/>
                      <a:pt x="456" y="2628"/>
                      <a:pt x="236" y="3199"/>
                    </a:cubicBezTo>
                    <a:cubicBezTo>
                      <a:pt x="1" y="3764"/>
                      <a:pt x="84" y="4199"/>
                      <a:pt x="435" y="4419"/>
                    </a:cubicBezTo>
                    <a:cubicBezTo>
                      <a:pt x="807" y="4660"/>
                      <a:pt x="1331" y="4571"/>
                      <a:pt x="1786" y="4854"/>
                    </a:cubicBezTo>
                    <a:cubicBezTo>
                      <a:pt x="2146" y="5095"/>
                      <a:pt x="2451" y="5240"/>
                      <a:pt x="2693" y="5240"/>
                    </a:cubicBezTo>
                    <a:cubicBezTo>
                      <a:pt x="2760" y="5240"/>
                      <a:pt x="2823" y="5229"/>
                      <a:pt x="2881" y="5204"/>
                    </a:cubicBezTo>
                    <a:cubicBezTo>
                      <a:pt x="3143" y="5094"/>
                      <a:pt x="3467" y="4660"/>
                      <a:pt x="3771" y="4246"/>
                    </a:cubicBezTo>
                    <a:cubicBezTo>
                      <a:pt x="4059" y="3853"/>
                      <a:pt x="4253" y="3047"/>
                      <a:pt x="4384" y="2654"/>
                    </a:cubicBezTo>
                    <a:cubicBezTo>
                      <a:pt x="4515" y="2235"/>
                      <a:pt x="4452" y="1759"/>
                      <a:pt x="4452" y="1759"/>
                    </a:cubicBezTo>
                    <a:cubicBezTo>
                      <a:pt x="4452" y="1759"/>
                      <a:pt x="4798" y="1298"/>
                      <a:pt x="4405" y="994"/>
                    </a:cubicBezTo>
                    <a:cubicBezTo>
                      <a:pt x="4012" y="690"/>
                      <a:pt x="3729" y="643"/>
                      <a:pt x="3315" y="318"/>
                    </a:cubicBezTo>
                    <a:cubicBezTo>
                      <a:pt x="3066" y="120"/>
                      <a:pt x="2912" y="1"/>
                      <a:pt x="2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046775" y="2595857"/>
                <a:ext cx="395700" cy="455489"/>
              </a:xfrm>
              <a:custGeom>
                <a:avLst/>
                <a:gdLst/>
                <a:ahLst/>
                <a:cxnLst/>
                <a:rect l="l" t="t" r="r" b="b"/>
                <a:pathLst>
                  <a:path w="4646" h="5348" extrusionOk="0">
                    <a:moveTo>
                      <a:pt x="2693" y="121"/>
                    </a:moveTo>
                    <a:cubicBezTo>
                      <a:pt x="2727" y="121"/>
                      <a:pt x="2759" y="126"/>
                      <a:pt x="2792" y="137"/>
                    </a:cubicBezTo>
                    <a:cubicBezTo>
                      <a:pt x="2923" y="157"/>
                      <a:pt x="3054" y="246"/>
                      <a:pt x="3253" y="419"/>
                    </a:cubicBezTo>
                    <a:cubicBezTo>
                      <a:pt x="3666" y="749"/>
                      <a:pt x="3970" y="791"/>
                      <a:pt x="4342" y="1095"/>
                    </a:cubicBezTo>
                    <a:cubicBezTo>
                      <a:pt x="4515" y="1226"/>
                      <a:pt x="4536" y="1404"/>
                      <a:pt x="4494" y="1535"/>
                    </a:cubicBezTo>
                    <a:cubicBezTo>
                      <a:pt x="4473" y="1666"/>
                      <a:pt x="4384" y="1770"/>
                      <a:pt x="4384" y="1770"/>
                    </a:cubicBezTo>
                    <a:lnTo>
                      <a:pt x="4384" y="1797"/>
                    </a:lnTo>
                    <a:lnTo>
                      <a:pt x="4384" y="1818"/>
                    </a:lnTo>
                    <a:cubicBezTo>
                      <a:pt x="4384" y="1818"/>
                      <a:pt x="4431" y="2294"/>
                      <a:pt x="4321" y="2687"/>
                    </a:cubicBezTo>
                    <a:cubicBezTo>
                      <a:pt x="4190" y="3080"/>
                      <a:pt x="3991" y="3891"/>
                      <a:pt x="3708" y="4284"/>
                    </a:cubicBezTo>
                    <a:cubicBezTo>
                      <a:pt x="3556" y="4478"/>
                      <a:pt x="3404" y="4698"/>
                      <a:pt x="3253" y="4850"/>
                    </a:cubicBezTo>
                    <a:cubicBezTo>
                      <a:pt x="3095" y="5023"/>
                      <a:pt x="2944" y="5153"/>
                      <a:pt x="2834" y="5201"/>
                    </a:cubicBezTo>
                    <a:cubicBezTo>
                      <a:pt x="2786" y="5229"/>
                      <a:pt x="2728" y="5240"/>
                      <a:pt x="2663" y="5240"/>
                    </a:cubicBezTo>
                    <a:cubicBezTo>
                      <a:pt x="2584" y="5240"/>
                      <a:pt x="2494" y="5224"/>
                      <a:pt x="2399" y="5201"/>
                    </a:cubicBezTo>
                    <a:cubicBezTo>
                      <a:pt x="2226" y="5133"/>
                      <a:pt x="2027" y="5023"/>
                      <a:pt x="1786" y="4871"/>
                    </a:cubicBezTo>
                    <a:cubicBezTo>
                      <a:pt x="1551" y="4719"/>
                      <a:pt x="1310" y="4677"/>
                      <a:pt x="1069" y="4630"/>
                    </a:cubicBezTo>
                    <a:cubicBezTo>
                      <a:pt x="828" y="4588"/>
                      <a:pt x="608" y="4546"/>
                      <a:pt x="456" y="4436"/>
                    </a:cubicBezTo>
                    <a:cubicBezTo>
                      <a:pt x="283" y="4326"/>
                      <a:pt x="173" y="4174"/>
                      <a:pt x="152" y="3975"/>
                    </a:cubicBezTo>
                    <a:cubicBezTo>
                      <a:pt x="110" y="3781"/>
                      <a:pt x="152" y="3541"/>
                      <a:pt x="262" y="3279"/>
                    </a:cubicBezTo>
                    <a:cubicBezTo>
                      <a:pt x="393" y="2975"/>
                      <a:pt x="414" y="2624"/>
                      <a:pt x="456" y="2273"/>
                    </a:cubicBezTo>
                    <a:cubicBezTo>
                      <a:pt x="477" y="1928"/>
                      <a:pt x="545" y="1598"/>
                      <a:pt x="697" y="1357"/>
                    </a:cubicBezTo>
                    <a:cubicBezTo>
                      <a:pt x="870" y="1116"/>
                      <a:pt x="1158" y="901"/>
                      <a:pt x="1462" y="723"/>
                    </a:cubicBezTo>
                    <a:cubicBezTo>
                      <a:pt x="1765" y="550"/>
                      <a:pt x="2095" y="419"/>
                      <a:pt x="2310" y="267"/>
                    </a:cubicBezTo>
                    <a:cubicBezTo>
                      <a:pt x="2475" y="169"/>
                      <a:pt x="2590" y="121"/>
                      <a:pt x="2693" y="121"/>
                    </a:cubicBezTo>
                    <a:close/>
                    <a:moveTo>
                      <a:pt x="2739" y="1"/>
                    </a:moveTo>
                    <a:cubicBezTo>
                      <a:pt x="2605" y="1"/>
                      <a:pt x="2453" y="50"/>
                      <a:pt x="2268" y="178"/>
                    </a:cubicBezTo>
                    <a:cubicBezTo>
                      <a:pt x="2048" y="309"/>
                      <a:pt x="1723" y="461"/>
                      <a:pt x="1420" y="639"/>
                    </a:cubicBezTo>
                    <a:cubicBezTo>
                      <a:pt x="1090" y="812"/>
                      <a:pt x="807" y="1011"/>
                      <a:pt x="608" y="1294"/>
                    </a:cubicBezTo>
                    <a:cubicBezTo>
                      <a:pt x="435" y="1556"/>
                      <a:pt x="372" y="1901"/>
                      <a:pt x="325" y="2252"/>
                    </a:cubicBezTo>
                    <a:cubicBezTo>
                      <a:pt x="304" y="2603"/>
                      <a:pt x="262" y="2949"/>
                      <a:pt x="152" y="3237"/>
                    </a:cubicBezTo>
                    <a:cubicBezTo>
                      <a:pt x="42" y="3520"/>
                      <a:pt x="0" y="3781"/>
                      <a:pt x="42" y="3996"/>
                    </a:cubicBezTo>
                    <a:cubicBezTo>
                      <a:pt x="63" y="4216"/>
                      <a:pt x="194" y="4415"/>
                      <a:pt x="393" y="4546"/>
                    </a:cubicBezTo>
                    <a:cubicBezTo>
                      <a:pt x="587" y="4651"/>
                      <a:pt x="807" y="4698"/>
                      <a:pt x="1048" y="4740"/>
                    </a:cubicBezTo>
                    <a:cubicBezTo>
                      <a:pt x="1289" y="4782"/>
                      <a:pt x="1503" y="4829"/>
                      <a:pt x="1723" y="4960"/>
                    </a:cubicBezTo>
                    <a:cubicBezTo>
                      <a:pt x="1964" y="5112"/>
                      <a:pt x="2179" y="5243"/>
                      <a:pt x="2378" y="5284"/>
                    </a:cubicBezTo>
                    <a:cubicBezTo>
                      <a:pt x="2477" y="5324"/>
                      <a:pt x="2579" y="5347"/>
                      <a:pt x="2675" y="5347"/>
                    </a:cubicBezTo>
                    <a:cubicBezTo>
                      <a:pt x="2747" y="5347"/>
                      <a:pt x="2816" y="5334"/>
                      <a:pt x="2881" y="5305"/>
                    </a:cubicBezTo>
                    <a:cubicBezTo>
                      <a:pt x="3033" y="5243"/>
                      <a:pt x="3185" y="5112"/>
                      <a:pt x="3336" y="4939"/>
                    </a:cubicBezTo>
                    <a:cubicBezTo>
                      <a:pt x="3488" y="4761"/>
                      <a:pt x="3645" y="4546"/>
                      <a:pt x="3797" y="4347"/>
                    </a:cubicBezTo>
                    <a:cubicBezTo>
                      <a:pt x="4101" y="3933"/>
                      <a:pt x="4300" y="3127"/>
                      <a:pt x="4431" y="2713"/>
                    </a:cubicBezTo>
                    <a:cubicBezTo>
                      <a:pt x="4536" y="2294"/>
                      <a:pt x="4494" y="1839"/>
                      <a:pt x="4494" y="1818"/>
                    </a:cubicBezTo>
                    <a:cubicBezTo>
                      <a:pt x="4494" y="1818"/>
                      <a:pt x="4583" y="1708"/>
                      <a:pt x="4604" y="1556"/>
                    </a:cubicBezTo>
                    <a:cubicBezTo>
                      <a:pt x="4646" y="1404"/>
                      <a:pt x="4625" y="1163"/>
                      <a:pt x="4405" y="1011"/>
                    </a:cubicBezTo>
                    <a:cubicBezTo>
                      <a:pt x="4012" y="681"/>
                      <a:pt x="3729" y="639"/>
                      <a:pt x="3336" y="330"/>
                    </a:cubicBezTo>
                    <a:cubicBezTo>
                      <a:pt x="3122" y="157"/>
                      <a:pt x="2991" y="47"/>
                      <a:pt x="2813" y="6"/>
                    </a:cubicBezTo>
                    <a:cubicBezTo>
                      <a:pt x="2789" y="2"/>
                      <a:pt x="2764" y="1"/>
                      <a:pt x="2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249307" y="2741240"/>
                <a:ext cx="590995" cy="301161"/>
              </a:xfrm>
              <a:custGeom>
                <a:avLst/>
                <a:gdLst/>
                <a:ahLst/>
                <a:cxnLst/>
                <a:rect l="l" t="t" r="r" b="b"/>
                <a:pathLst>
                  <a:path w="6939" h="3536" extrusionOk="0">
                    <a:moveTo>
                      <a:pt x="1683" y="0"/>
                    </a:moveTo>
                    <a:cubicBezTo>
                      <a:pt x="1509" y="0"/>
                      <a:pt x="1297" y="25"/>
                      <a:pt x="1089" y="111"/>
                    </a:cubicBezTo>
                    <a:cubicBezTo>
                      <a:pt x="613" y="283"/>
                      <a:pt x="283" y="917"/>
                      <a:pt x="152" y="1682"/>
                    </a:cubicBezTo>
                    <a:cubicBezTo>
                      <a:pt x="0" y="2467"/>
                      <a:pt x="456" y="2708"/>
                      <a:pt x="456" y="2708"/>
                    </a:cubicBezTo>
                    <a:cubicBezTo>
                      <a:pt x="456" y="2708"/>
                      <a:pt x="1765" y="2970"/>
                      <a:pt x="1875" y="3012"/>
                    </a:cubicBezTo>
                    <a:cubicBezTo>
                      <a:pt x="1952" y="3048"/>
                      <a:pt x="2293" y="3105"/>
                      <a:pt x="2566" y="3105"/>
                    </a:cubicBezTo>
                    <a:cubicBezTo>
                      <a:pt x="2606" y="3105"/>
                      <a:pt x="2645" y="3104"/>
                      <a:pt x="2681" y="3101"/>
                    </a:cubicBezTo>
                    <a:cubicBezTo>
                      <a:pt x="2969" y="3054"/>
                      <a:pt x="3818" y="2970"/>
                      <a:pt x="3928" y="2970"/>
                    </a:cubicBezTo>
                    <a:cubicBezTo>
                      <a:pt x="4038" y="2991"/>
                      <a:pt x="4645" y="3012"/>
                      <a:pt x="5085" y="3232"/>
                    </a:cubicBezTo>
                    <a:cubicBezTo>
                      <a:pt x="5520" y="3426"/>
                      <a:pt x="5672" y="3515"/>
                      <a:pt x="5871" y="3536"/>
                    </a:cubicBezTo>
                    <a:cubicBezTo>
                      <a:pt x="6064" y="3536"/>
                      <a:pt x="6195" y="3363"/>
                      <a:pt x="6242" y="3295"/>
                    </a:cubicBezTo>
                    <a:cubicBezTo>
                      <a:pt x="6305" y="3206"/>
                      <a:pt x="6284" y="3075"/>
                      <a:pt x="6284" y="3075"/>
                    </a:cubicBezTo>
                    <a:cubicBezTo>
                      <a:pt x="6284" y="3075"/>
                      <a:pt x="6394" y="3012"/>
                      <a:pt x="6478" y="2923"/>
                    </a:cubicBezTo>
                    <a:cubicBezTo>
                      <a:pt x="6588" y="2813"/>
                      <a:pt x="6588" y="2708"/>
                      <a:pt x="6588" y="2708"/>
                    </a:cubicBezTo>
                    <a:cubicBezTo>
                      <a:pt x="6588" y="2708"/>
                      <a:pt x="6740" y="2577"/>
                      <a:pt x="6850" y="2399"/>
                    </a:cubicBezTo>
                    <a:cubicBezTo>
                      <a:pt x="6939" y="2205"/>
                      <a:pt x="6871" y="1834"/>
                      <a:pt x="6871" y="1834"/>
                    </a:cubicBezTo>
                    <a:cubicBezTo>
                      <a:pt x="6871" y="1834"/>
                      <a:pt x="6918" y="1792"/>
                      <a:pt x="6871" y="1572"/>
                    </a:cubicBezTo>
                    <a:cubicBezTo>
                      <a:pt x="6850" y="1352"/>
                      <a:pt x="6677" y="1006"/>
                      <a:pt x="6436" y="828"/>
                    </a:cubicBezTo>
                    <a:cubicBezTo>
                      <a:pt x="6174" y="634"/>
                      <a:pt x="5803" y="545"/>
                      <a:pt x="5499" y="482"/>
                    </a:cubicBezTo>
                    <a:cubicBezTo>
                      <a:pt x="5216" y="393"/>
                      <a:pt x="4776" y="393"/>
                      <a:pt x="4472" y="304"/>
                    </a:cubicBezTo>
                    <a:cubicBezTo>
                      <a:pt x="4190" y="241"/>
                      <a:pt x="3598" y="221"/>
                      <a:pt x="3142" y="173"/>
                    </a:cubicBezTo>
                    <a:cubicBezTo>
                      <a:pt x="2681" y="132"/>
                      <a:pt x="2074" y="42"/>
                      <a:pt x="2074" y="42"/>
                    </a:cubicBezTo>
                    <a:cubicBezTo>
                      <a:pt x="2074" y="42"/>
                      <a:pt x="1912" y="0"/>
                      <a:pt x="16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251010" y="2736811"/>
                <a:ext cx="591080" cy="309252"/>
              </a:xfrm>
              <a:custGeom>
                <a:avLst/>
                <a:gdLst/>
                <a:ahLst/>
                <a:cxnLst/>
                <a:rect l="l" t="t" r="r" b="b"/>
                <a:pathLst>
                  <a:path w="6940" h="3631" extrusionOk="0">
                    <a:moveTo>
                      <a:pt x="1593" y="108"/>
                    </a:moveTo>
                    <a:cubicBezTo>
                      <a:pt x="1640" y="108"/>
                      <a:pt x="1684" y="111"/>
                      <a:pt x="1724" y="115"/>
                    </a:cubicBezTo>
                    <a:cubicBezTo>
                      <a:pt x="1902" y="115"/>
                      <a:pt x="2033" y="163"/>
                      <a:pt x="2033" y="163"/>
                    </a:cubicBezTo>
                    <a:lnTo>
                      <a:pt x="2054" y="163"/>
                    </a:lnTo>
                    <a:cubicBezTo>
                      <a:pt x="2054" y="163"/>
                      <a:pt x="2661" y="246"/>
                      <a:pt x="3122" y="273"/>
                    </a:cubicBezTo>
                    <a:cubicBezTo>
                      <a:pt x="3578" y="314"/>
                      <a:pt x="4170" y="356"/>
                      <a:pt x="4452" y="424"/>
                    </a:cubicBezTo>
                    <a:cubicBezTo>
                      <a:pt x="4756" y="487"/>
                      <a:pt x="5196" y="508"/>
                      <a:pt x="5479" y="576"/>
                    </a:cubicBezTo>
                    <a:cubicBezTo>
                      <a:pt x="5762" y="665"/>
                      <a:pt x="6133" y="749"/>
                      <a:pt x="6374" y="927"/>
                    </a:cubicBezTo>
                    <a:cubicBezTo>
                      <a:pt x="6615" y="1100"/>
                      <a:pt x="6788" y="1451"/>
                      <a:pt x="6809" y="1645"/>
                    </a:cubicBezTo>
                    <a:lnTo>
                      <a:pt x="6809" y="1817"/>
                    </a:lnTo>
                    <a:lnTo>
                      <a:pt x="6809" y="1844"/>
                    </a:lnTo>
                    <a:lnTo>
                      <a:pt x="6788" y="1865"/>
                    </a:lnTo>
                    <a:lnTo>
                      <a:pt x="6809" y="1886"/>
                    </a:lnTo>
                    <a:lnTo>
                      <a:pt x="6809" y="2079"/>
                    </a:lnTo>
                    <a:cubicBezTo>
                      <a:pt x="6830" y="2210"/>
                      <a:pt x="6809" y="2341"/>
                      <a:pt x="6767" y="2409"/>
                    </a:cubicBezTo>
                    <a:cubicBezTo>
                      <a:pt x="6678" y="2582"/>
                      <a:pt x="6526" y="2713"/>
                      <a:pt x="6526" y="2713"/>
                    </a:cubicBezTo>
                    <a:lnTo>
                      <a:pt x="6505" y="2734"/>
                    </a:lnTo>
                    <a:lnTo>
                      <a:pt x="6505" y="2760"/>
                    </a:lnTo>
                    <a:cubicBezTo>
                      <a:pt x="6505" y="2760"/>
                      <a:pt x="6505" y="2844"/>
                      <a:pt x="6437" y="2933"/>
                    </a:cubicBezTo>
                    <a:cubicBezTo>
                      <a:pt x="6327" y="3022"/>
                      <a:pt x="6243" y="3085"/>
                      <a:pt x="6243" y="3085"/>
                    </a:cubicBezTo>
                    <a:lnTo>
                      <a:pt x="6196" y="3106"/>
                    </a:lnTo>
                    <a:lnTo>
                      <a:pt x="6196" y="3127"/>
                    </a:lnTo>
                    <a:lnTo>
                      <a:pt x="6196" y="3195"/>
                    </a:lnTo>
                    <a:cubicBezTo>
                      <a:pt x="6196" y="3237"/>
                      <a:pt x="6196" y="3284"/>
                      <a:pt x="6175" y="3305"/>
                    </a:cubicBezTo>
                    <a:cubicBezTo>
                      <a:pt x="6117" y="3382"/>
                      <a:pt x="6019" y="3522"/>
                      <a:pt x="5884" y="3522"/>
                    </a:cubicBezTo>
                    <a:cubicBezTo>
                      <a:pt x="5873" y="3522"/>
                      <a:pt x="5862" y="3521"/>
                      <a:pt x="5851" y="3519"/>
                    </a:cubicBezTo>
                    <a:cubicBezTo>
                      <a:pt x="5673" y="3519"/>
                      <a:pt x="5521" y="3436"/>
                      <a:pt x="5086" y="3237"/>
                    </a:cubicBezTo>
                    <a:cubicBezTo>
                      <a:pt x="4866" y="3106"/>
                      <a:pt x="4604" y="3064"/>
                      <a:pt x="4363" y="3022"/>
                    </a:cubicBezTo>
                    <a:cubicBezTo>
                      <a:pt x="4149" y="2975"/>
                      <a:pt x="3950" y="2975"/>
                      <a:pt x="3908" y="2975"/>
                    </a:cubicBezTo>
                    <a:cubicBezTo>
                      <a:pt x="3894" y="2968"/>
                      <a:pt x="3877" y="2965"/>
                      <a:pt x="3856" y="2965"/>
                    </a:cubicBezTo>
                    <a:cubicBezTo>
                      <a:pt x="3816" y="2965"/>
                      <a:pt x="3761" y="2975"/>
                      <a:pt x="3688" y="2975"/>
                    </a:cubicBezTo>
                    <a:cubicBezTo>
                      <a:pt x="3604" y="2975"/>
                      <a:pt x="3473" y="2996"/>
                      <a:pt x="3342" y="3022"/>
                    </a:cubicBezTo>
                    <a:cubicBezTo>
                      <a:pt x="3080" y="3043"/>
                      <a:pt x="2792" y="3064"/>
                      <a:pt x="2640" y="3085"/>
                    </a:cubicBezTo>
                    <a:cubicBezTo>
                      <a:pt x="2602" y="3091"/>
                      <a:pt x="2560" y="3093"/>
                      <a:pt x="2516" y="3093"/>
                    </a:cubicBezTo>
                    <a:cubicBezTo>
                      <a:pt x="2410" y="3093"/>
                      <a:pt x="2292" y="3079"/>
                      <a:pt x="2185" y="3064"/>
                    </a:cubicBezTo>
                    <a:cubicBezTo>
                      <a:pt x="2033" y="3064"/>
                      <a:pt x="1902" y="3022"/>
                      <a:pt x="1876" y="2996"/>
                    </a:cubicBezTo>
                    <a:cubicBezTo>
                      <a:pt x="1855" y="2996"/>
                      <a:pt x="1813" y="2996"/>
                      <a:pt x="1771" y="2975"/>
                    </a:cubicBezTo>
                    <a:cubicBezTo>
                      <a:pt x="1724" y="2975"/>
                      <a:pt x="1661" y="2954"/>
                      <a:pt x="1593" y="2933"/>
                    </a:cubicBezTo>
                    <a:cubicBezTo>
                      <a:pt x="1462" y="2912"/>
                      <a:pt x="1289" y="2865"/>
                      <a:pt x="1116" y="2823"/>
                    </a:cubicBezTo>
                    <a:cubicBezTo>
                      <a:pt x="787" y="2760"/>
                      <a:pt x="483" y="2692"/>
                      <a:pt x="462" y="2692"/>
                    </a:cubicBezTo>
                    <a:cubicBezTo>
                      <a:pt x="462" y="2692"/>
                      <a:pt x="373" y="2650"/>
                      <a:pt x="284" y="2498"/>
                    </a:cubicBezTo>
                    <a:cubicBezTo>
                      <a:pt x="200" y="2367"/>
                      <a:pt x="111" y="2126"/>
                      <a:pt x="174" y="1755"/>
                    </a:cubicBezTo>
                    <a:cubicBezTo>
                      <a:pt x="305" y="990"/>
                      <a:pt x="635" y="377"/>
                      <a:pt x="1090" y="204"/>
                    </a:cubicBezTo>
                    <a:cubicBezTo>
                      <a:pt x="1259" y="136"/>
                      <a:pt x="1440" y="108"/>
                      <a:pt x="1593" y="108"/>
                    </a:cubicBezTo>
                    <a:close/>
                    <a:moveTo>
                      <a:pt x="1590" y="1"/>
                    </a:moveTo>
                    <a:cubicBezTo>
                      <a:pt x="1423" y="1"/>
                      <a:pt x="1230" y="31"/>
                      <a:pt x="1048" y="94"/>
                    </a:cubicBezTo>
                    <a:cubicBezTo>
                      <a:pt x="546" y="314"/>
                      <a:pt x="200" y="948"/>
                      <a:pt x="69" y="1734"/>
                    </a:cubicBezTo>
                    <a:cubicBezTo>
                      <a:pt x="1" y="2126"/>
                      <a:pt x="90" y="2409"/>
                      <a:pt x="174" y="2561"/>
                    </a:cubicBezTo>
                    <a:cubicBezTo>
                      <a:pt x="284" y="2734"/>
                      <a:pt x="415" y="2802"/>
                      <a:pt x="415" y="2802"/>
                    </a:cubicBezTo>
                    <a:lnTo>
                      <a:pt x="436" y="2802"/>
                    </a:lnTo>
                    <a:cubicBezTo>
                      <a:pt x="436" y="2802"/>
                      <a:pt x="766" y="2865"/>
                      <a:pt x="1090" y="2954"/>
                    </a:cubicBezTo>
                    <a:cubicBezTo>
                      <a:pt x="1268" y="2975"/>
                      <a:pt x="1441" y="3022"/>
                      <a:pt x="1572" y="3043"/>
                    </a:cubicBezTo>
                    <a:cubicBezTo>
                      <a:pt x="1640" y="3064"/>
                      <a:pt x="1703" y="3085"/>
                      <a:pt x="1745" y="3085"/>
                    </a:cubicBezTo>
                    <a:cubicBezTo>
                      <a:pt x="1792" y="3106"/>
                      <a:pt x="1834" y="3106"/>
                      <a:pt x="1834" y="3106"/>
                    </a:cubicBezTo>
                    <a:cubicBezTo>
                      <a:pt x="1902" y="3127"/>
                      <a:pt x="2007" y="3174"/>
                      <a:pt x="2185" y="3195"/>
                    </a:cubicBezTo>
                    <a:cubicBezTo>
                      <a:pt x="2286" y="3195"/>
                      <a:pt x="2397" y="3204"/>
                      <a:pt x="2504" y="3204"/>
                    </a:cubicBezTo>
                    <a:cubicBezTo>
                      <a:pt x="2558" y="3204"/>
                      <a:pt x="2611" y="3202"/>
                      <a:pt x="2661" y="3195"/>
                    </a:cubicBezTo>
                    <a:cubicBezTo>
                      <a:pt x="2792" y="3174"/>
                      <a:pt x="3080" y="3153"/>
                      <a:pt x="3342" y="3127"/>
                    </a:cubicBezTo>
                    <a:cubicBezTo>
                      <a:pt x="3473" y="3106"/>
                      <a:pt x="3604" y="3106"/>
                      <a:pt x="3709" y="3085"/>
                    </a:cubicBezTo>
                    <a:lnTo>
                      <a:pt x="3908" y="3085"/>
                    </a:lnTo>
                    <a:cubicBezTo>
                      <a:pt x="3971" y="3085"/>
                      <a:pt x="4128" y="3106"/>
                      <a:pt x="4363" y="3127"/>
                    </a:cubicBezTo>
                    <a:cubicBezTo>
                      <a:pt x="4583" y="3174"/>
                      <a:pt x="4824" y="3237"/>
                      <a:pt x="5044" y="3326"/>
                    </a:cubicBezTo>
                    <a:cubicBezTo>
                      <a:pt x="5479" y="3546"/>
                      <a:pt x="5631" y="3629"/>
                      <a:pt x="5851" y="3629"/>
                    </a:cubicBezTo>
                    <a:cubicBezTo>
                      <a:pt x="5861" y="3630"/>
                      <a:pt x="5872" y="3631"/>
                      <a:pt x="5883" y="3631"/>
                    </a:cubicBezTo>
                    <a:cubicBezTo>
                      <a:pt x="6081" y="3631"/>
                      <a:pt x="6225" y="3452"/>
                      <a:pt x="6264" y="3368"/>
                    </a:cubicBezTo>
                    <a:cubicBezTo>
                      <a:pt x="6306" y="3326"/>
                      <a:pt x="6306" y="3258"/>
                      <a:pt x="6327" y="3216"/>
                    </a:cubicBezTo>
                    <a:lnTo>
                      <a:pt x="6327" y="3153"/>
                    </a:lnTo>
                    <a:cubicBezTo>
                      <a:pt x="6353" y="3153"/>
                      <a:pt x="6416" y="3106"/>
                      <a:pt x="6505" y="3022"/>
                    </a:cubicBezTo>
                    <a:cubicBezTo>
                      <a:pt x="6615" y="2912"/>
                      <a:pt x="6615" y="2823"/>
                      <a:pt x="6615" y="2802"/>
                    </a:cubicBezTo>
                    <a:cubicBezTo>
                      <a:pt x="6615" y="2781"/>
                      <a:pt x="6788" y="2671"/>
                      <a:pt x="6877" y="2472"/>
                    </a:cubicBezTo>
                    <a:cubicBezTo>
                      <a:pt x="6940" y="2367"/>
                      <a:pt x="6940" y="2210"/>
                      <a:pt x="6940" y="2079"/>
                    </a:cubicBezTo>
                    <a:cubicBezTo>
                      <a:pt x="6919" y="1975"/>
                      <a:pt x="6919" y="1906"/>
                      <a:pt x="6919" y="1886"/>
                    </a:cubicBezTo>
                    <a:lnTo>
                      <a:pt x="6919" y="1844"/>
                    </a:lnTo>
                    <a:cubicBezTo>
                      <a:pt x="6940" y="1796"/>
                      <a:pt x="6940" y="1734"/>
                      <a:pt x="6919" y="1624"/>
                    </a:cubicBezTo>
                    <a:cubicBezTo>
                      <a:pt x="6898" y="1383"/>
                      <a:pt x="6720" y="1032"/>
                      <a:pt x="6437" y="838"/>
                    </a:cubicBezTo>
                    <a:cubicBezTo>
                      <a:pt x="6175" y="639"/>
                      <a:pt x="5783" y="555"/>
                      <a:pt x="5500" y="466"/>
                    </a:cubicBezTo>
                    <a:cubicBezTo>
                      <a:pt x="5196" y="403"/>
                      <a:pt x="4756" y="377"/>
                      <a:pt x="4473" y="314"/>
                    </a:cubicBezTo>
                    <a:cubicBezTo>
                      <a:pt x="4170" y="246"/>
                      <a:pt x="3578" y="204"/>
                      <a:pt x="3122" y="163"/>
                    </a:cubicBezTo>
                    <a:cubicBezTo>
                      <a:pt x="2661" y="115"/>
                      <a:pt x="2054" y="53"/>
                      <a:pt x="2054" y="53"/>
                    </a:cubicBezTo>
                    <a:cubicBezTo>
                      <a:pt x="2033" y="53"/>
                      <a:pt x="1923" y="11"/>
                      <a:pt x="1745" y="11"/>
                    </a:cubicBezTo>
                    <a:cubicBezTo>
                      <a:pt x="1697" y="4"/>
                      <a:pt x="1645" y="1"/>
                      <a:pt x="15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1600288" y="2890285"/>
                <a:ext cx="187885" cy="116427"/>
              </a:xfrm>
              <a:custGeom>
                <a:avLst/>
                <a:gdLst/>
                <a:ahLst/>
                <a:cxnLst/>
                <a:rect l="l" t="t" r="r" b="b"/>
                <a:pathLst>
                  <a:path w="2206" h="1367" extrusionOk="0">
                    <a:moveTo>
                      <a:pt x="281" y="0"/>
                    </a:moveTo>
                    <a:cubicBezTo>
                      <a:pt x="150" y="0"/>
                      <a:pt x="69" y="15"/>
                      <a:pt x="69" y="15"/>
                    </a:cubicBezTo>
                    <a:cubicBezTo>
                      <a:pt x="27" y="15"/>
                      <a:pt x="0" y="63"/>
                      <a:pt x="27" y="84"/>
                    </a:cubicBezTo>
                    <a:cubicBezTo>
                      <a:pt x="27" y="104"/>
                      <a:pt x="48" y="125"/>
                      <a:pt x="89" y="125"/>
                    </a:cubicBezTo>
                    <a:cubicBezTo>
                      <a:pt x="89" y="125"/>
                      <a:pt x="156" y="114"/>
                      <a:pt x="264" y="114"/>
                    </a:cubicBezTo>
                    <a:cubicBezTo>
                      <a:pt x="490" y="114"/>
                      <a:pt x="899" y="164"/>
                      <a:pt x="1268" y="476"/>
                    </a:cubicBezTo>
                    <a:cubicBezTo>
                      <a:pt x="1833" y="958"/>
                      <a:pt x="2095" y="1351"/>
                      <a:pt x="2095" y="1351"/>
                    </a:cubicBezTo>
                    <a:cubicBezTo>
                      <a:pt x="2095" y="1361"/>
                      <a:pt x="2107" y="1367"/>
                      <a:pt x="2121" y="1367"/>
                    </a:cubicBezTo>
                    <a:cubicBezTo>
                      <a:pt x="2136" y="1367"/>
                      <a:pt x="2153" y="1361"/>
                      <a:pt x="2163" y="1351"/>
                    </a:cubicBezTo>
                    <a:cubicBezTo>
                      <a:pt x="2184" y="1351"/>
                      <a:pt x="2205" y="1304"/>
                      <a:pt x="2184" y="1283"/>
                    </a:cubicBezTo>
                    <a:cubicBezTo>
                      <a:pt x="2184" y="1283"/>
                      <a:pt x="1922" y="890"/>
                      <a:pt x="1357" y="387"/>
                    </a:cubicBezTo>
                    <a:cubicBezTo>
                      <a:pt x="968" y="57"/>
                      <a:pt x="533" y="0"/>
                      <a:pt x="28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1633759" y="2835777"/>
                <a:ext cx="180731" cy="137975"/>
              </a:xfrm>
              <a:custGeom>
                <a:avLst/>
                <a:gdLst/>
                <a:ahLst/>
                <a:cxnLst/>
                <a:rect l="l" t="t" r="r" b="b"/>
                <a:pathLst>
                  <a:path w="2122" h="1620" extrusionOk="0">
                    <a:moveTo>
                      <a:pt x="68" y="1"/>
                    </a:moveTo>
                    <a:cubicBezTo>
                      <a:pt x="47" y="1"/>
                      <a:pt x="0" y="27"/>
                      <a:pt x="0" y="69"/>
                    </a:cubicBezTo>
                    <a:cubicBezTo>
                      <a:pt x="0" y="90"/>
                      <a:pt x="26" y="111"/>
                      <a:pt x="68" y="111"/>
                    </a:cubicBezTo>
                    <a:cubicBezTo>
                      <a:pt x="68" y="111"/>
                      <a:pt x="964" y="179"/>
                      <a:pt x="1440" y="614"/>
                    </a:cubicBezTo>
                    <a:cubicBezTo>
                      <a:pt x="1922" y="1048"/>
                      <a:pt x="2011" y="1572"/>
                      <a:pt x="2011" y="1572"/>
                    </a:cubicBezTo>
                    <a:cubicBezTo>
                      <a:pt x="2011" y="1598"/>
                      <a:pt x="2032" y="1619"/>
                      <a:pt x="2074" y="1619"/>
                    </a:cubicBezTo>
                    <a:cubicBezTo>
                      <a:pt x="2095" y="1619"/>
                      <a:pt x="2121" y="1598"/>
                      <a:pt x="2121" y="1551"/>
                    </a:cubicBezTo>
                    <a:cubicBezTo>
                      <a:pt x="2121" y="1551"/>
                      <a:pt x="2032" y="1006"/>
                      <a:pt x="1508" y="525"/>
                    </a:cubicBezTo>
                    <a:cubicBezTo>
                      <a:pt x="985" y="48"/>
                      <a:pt x="68"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680602" y="2806394"/>
                <a:ext cx="157905" cy="100415"/>
              </a:xfrm>
              <a:custGeom>
                <a:avLst/>
                <a:gdLst/>
                <a:ahLst/>
                <a:cxnLst/>
                <a:rect l="l" t="t" r="r" b="b"/>
                <a:pathLst>
                  <a:path w="1854" h="1179" extrusionOk="0">
                    <a:moveTo>
                      <a:pt x="63" y="0"/>
                    </a:moveTo>
                    <a:cubicBezTo>
                      <a:pt x="21" y="0"/>
                      <a:pt x="0" y="21"/>
                      <a:pt x="0" y="42"/>
                    </a:cubicBezTo>
                    <a:cubicBezTo>
                      <a:pt x="0" y="84"/>
                      <a:pt x="21" y="110"/>
                      <a:pt x="42" y="110"/>
                    </a:cubicBezTo>
                    <a:cubicBezTo>
                      <a:pt x="42" y="110"/>
                      <a:pt x="262" y="152"/>
                      <a:pt x="524" y="241"/>
                    </a:cubicBezTo>
                    <a:cubicBezTo>
                      <a:pt x="786" y="304"/>
                      <a:pt x="1110" y="435"/>
                      <a:pt x="1309" y="634"/>
                    </a:cubicBezTo>
                    <a:cubicBezTo>
                      <a:pt x="1524" y="849"/>
                      <a:pt x="1634" y="959"/>
                      <a:pt x="1702" y="1048"/>
                    </a:cubicBezTo>
                    <a:cubicBezTo>
                      <a:pt x="1723" y="1069"/>
                      <a:pt x="1744" y="1089"/>
                      <a:pt x="1744" y="1110"/>
                    </a:cubicBezTo>
                    <a:cubicBezTo>
                      <a:pt x="1744" y="1158"/>
                      <a:pt x="1765" y="1178"/>
                      <a:pt x="1807" y="1178"/>
                    </a:cubicBezTo>
                    <a:cubicBezTo>
                      <a:pt x="1833" y="1158"/>
                      <a:pt x="1854" y="1131"/>
                      <a:pt x="1854" y="1110"/>
                    </a:cubicBezTo>
                    <a:lnTo>
                      <a:pt x="1854" y="1089"/>
                    </a:lnTo>
                    <a:lnTo>
                      <a:pt x="1854" y="1069"/>
                    </a:lnTo>
                    <a:cubicBezTo>
                      <a:pt x="1833" y="1048"/>
                      <a:pt x="1807" y="1000"/>
                      <a:pt x="1786" y="979"/>
                    </a:cubicBezTo>
                    <a:cubicBezTo>
                      <a:pt x="1723" y="896"/>
                      <a:pt x="1613" y="765"/>
                      <a:pt x="1393" y="545"/>
                    </a:cubicBezTo>
                    <a:cubicBezTo>
                      <a:pt x="1152" y="346"/>
                      <a:pt x="828" y="194"/>
                      <a:pt x="545" y="131"/>
                    </a:cubicBezTo>
                    <a:cubicBezTo>
                      <a:pt x="283" y="42"/>
                      <a:pt x="63" y="0"/>
                      <a:pt x="6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1169399" y="1419677"/>
                <a:ext cx="667307" cy="502673"/>
              </a:xfrm>
              <a:custGeom>
                <a:avLst/>
                <a:gdLst/>
                <a:ahLst/>
                <a:cxnLst/>
                <a:rect l="l" t="t" r="r" b="b"/>
                <a:pathLst>
                  <a:path w="7835" h="5902" extrusionOk="0">
                    <a:moveTo>
                      <a:pt x="3465" y="0"/>
                    </a:moveTo>
                    <a:cubicBezTo>
                      <a:pt x="3459" y="0"/>
                      <a:pt x="3453" y="0"/>
                      <a:pt x="3446" y="1"/>
                    </a:cubicBezTo>
                    <a:cubicBezTo>
                      <a:pt x="2488" y="1"/>
                      <a:pt x="1875" y="524"/>
                      <a:pt x="1634" y="786"/>
                    </a:cubicBezTo>
                    <a:cubicBezTo>
                      <a:pt x="1394" y="1027"/>
                      <a:pt x="1310" y="1247"/>
                      <a:pt x="1289" y="1441"/>
                    </a:cubicBezTo>
                    <a:cubicBezTo>
                      <a:pt x="1242" y="1661"/>
                      <a:pt x="1263" y="2163"/>
                      <a:pt x="1263" y="2163"/>
                    </a:cubicBezTo>
                    <a:cubicBezTo>
                      <a:pt x="1263" y="2163"/>
                      <a:pt x="1090" y="1640"/>
                      <a:pt x="959" y="1336"/>
                    </a:cubicBezTo>
                    <a:cubicBezTo>
                      <a:pt x="892" y="1178"/>
                      <a:pt x="814" y="1106"/>
                      <a:pt x="745" y="1106"/>
                    </a:cubicBezTo>
                    <a:cubicBezTo>
                      <a:pt x="678" y="1106"/>
                      <a:pt x="620" y="1171"/>
                      <a:pt x="587" y="1289"/>
                    </a:cubicBezTo>
                    <a:cubicBezTo>
                      <a:pt x="545" y="1551"/>
                      <a:pt x="938" y="1964"/>
                      <a:pt x="938" y="1964"/>
                    </a:cubicBezTo>
                    <a:cubicBezTo>
                      <a:pt x="938" y="1964"/>
                      <a:pt x="780" y="1892"/>
                      <a:pt x="583" y="1892"/>
                    </a:cubicBezTo>
                    <a:cubicBezTo>
                      <a:pt x="516" y="1892"/>
                      <a:pt x="444" y="1900"/>
                      <a:pt x="372" y="1923"/>
                    </a:cubicBezTo>
                    <a:cubicBezTo>
                      <a:pt x="84" y="2012"/>
                      <a:pt x="111" y="2184"/>
                      <a:pt x="325" y="2252"/>
                    </a:cubicBezTo>
                    <a:cubicBezTo>
                      <a:pt x="524" y="2294"/>
                      <a:pt x="1001" y="2315"/>
                      <a:pt x="1001" y="2315"/>
                    </a:cubicBezTo>
                    <a:cubicBezTo>
                      <a:pt x="1001" y="2315"/>
                      <a:pt x="393" y="2357"/>
                      <a:pt x="194" y="2687"/>
                    </a:cubicBezTo>
                    <a:cubicBezTo>
                      <a:pt x="1" y="3012"/>
                      <a:pt x="111" y="3300"/>
                      <a:pt x="241" y="3824"/>
                    </a:cubicBezTo>
                    <a:cubicBezTo>
                      <a:pt x="393" y="4368"/>
                      <a:pt x="765" y="5044"/>
                      <a:pt x="765" y="5044"/>
                    </a:cubicBezTo>
                    <a:cubicBezTo>
                      <a:pt x="765" y="5044"/>
                      <a:pt x="2048" y="5719"/>
                      <a:pt x="2551" y="5850"/>
                    </a:cubicBezTo>
                    <a:cubicBezTo>
                      <a:pt x="2699" y="5887"/>
                      <a:pt x="2873" y="5902"/>
                      <a:pt x="3053" y="5902"/>
                    </a:cubicBezTo>
                    <a:cubicBezTo>
                      <a:pt x="3508" y="5902"/>
                      <a:pt x="4005" y="5810"/>
                      <a:pt x="4253" y="5761"/>
                    </a:cubicBezTo>
                    <a:cubicBezTo>
                      <a:pt x="4583" y="5719"/>
                      <a:pt x="5824" y="5347"/>
                      <a:pt x="5824" y="5347"/>
                    </a:cubicBezTo>
                    <a:cubicBezTo>
                      <a:pt x="5824" y="5347"/>
                      <a:pt x="5836" y="5348"/>
                      <a:pt x="5859" y="5348"/>
                    </a:cubicBezTo>
                    <a:cubicBezTo>
                      <a:pt x="6027" y="5348"/>
                      <a:pt x="6766" y="5312"/>
                      <a:pt x="7264" y="4693"/>
                    </a:cubicBezTo>
                    <a:cubicBezTo>
                      <a:pt x="7835" y="3996"/>
                      <a:pt x="7657" y="3080"/>
                      <a:pt x="7180" y="2336"/>
                    </a:cubicBezTo>
                    <a:cubicBezTo>
                      <a:pt x="6722" y="1577"/>
                      <a:pt x="4435" y="0"/>
                      <a:pt x="3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169418" y="1414311"/>
                <a:ext cx="653935" cy="513745"/>
              </a:xfrm>
              <a:custGeom>
                <a:avLst/>
                <a:gdLst/>
                <a:ahLst/>
                <a:cxnLst/>
                <a:rect l="l" t="t" r="r" b="b"/>
                <a:pathLst>
                  <a:path w="7678" h="6032" extrusionOk="0">
                    <a:moveTo>
                      <a:pt x="3426" y="111"/>
                    </a:moveTo>
                    <a:cubicBezTo>
                      <a:pt x="3666" y="111"/>
                      <a:pt x="3970" y="195"/>
                      <a:pt x="4342" y="373"/>
                    </a:cubicBezTo>
                    <a:cubicBezTo>
                      <a:pt x="4693" y="524"/>
                      <a:pt x="5086" y="744"/>
                      <a:pt x="5452" y="980"/>
                    </a:cubicBezTo>
                    <a:cubicBezTo>
                      <a:pt x="6217" y="1483"/>
                      <a:pt x="6919" y="2075"/>
                      <a:pt x="7133" y="2420"/>
                    </a:cubicBezTo>
                    <a:cubicBezTo>
                      <a:pt x="7353" y="2792"/>
                      <a:pt x="7505" y="3185"/>
                      <a:pt x="7547" y="3599"/>
                    </a:cubicBezTo>
                    <a:cubicBezTo>
                      <a:pt x="7573" y="3991"/>
                      <a:pt x="7484" y="4384"/>
                      <a:pt x="7201" y="4714"/>
                    </a:cubicBezTo>
                    <a:cubicBezTo>
                      <a:pt x="6740" y="5304"/>
                      <a:pt x="6057" y="5349"/>
                      <a:pt x="5859" y="5349"/>
                    </a:cubicBezTo>
                    <a:cubicBezTo>
                      <a:pt x="5823" y="5349"/>
                      <a:pt x="5803" y="5348"/>
                      <a:pt x="5803" y="5348"/>
                    </a:cubicBezTo>
                    <a:cubicBezTo>
                      <a:pt x="5803" y="5348"/>
                      <a:pt x="5478" y="5458"/>
                      <a:pt x="5128" y="5541"/>
                    </a:cubicBezTo>
                    <a:cubicBezTo>
                      <a:pt x="4777" y="5651"/>
                      <a:pt x="4384" y="5761"/>
                      <a:pt x="4232" y="5782"/>
                    </a:cubicBezTo>
                    <a:cubicBezTo>
                      <a:pt x="4059" y="5803"/>
                      <a:pt x="3776" y="5871"/>
                      <a:pt x="3446" y="5892"/>
                    </a:cubicBezTo>
                    <a:cubicBezTo>
                      <a:pt x="3295" y="5903"/>
                      <a:pt x="3136" y="5913"/>
                      <a:pt x="2986" y="5913"/>
                    </a:cubicBezTo>
                    <a:cubicBezTo>
                      <a:pt x="2835" y="5913"/>
                      <a:pt x="2692" y="5903"/>
                      <a:pt x="2572" y="5871"/>
                    </a:cubicBezTo>
                    <a:cubicBezTo>
                      <a:pt x="2310" y="5803"/>
                      <a:pt x="1854" y="5589"/>
                      <a:pt x="1483" y="5410"/>
                    </a:cubicBezTo>
                    <a:cubicBezTo>
                      <a:pt x="1111" y="5238"/>
                      <a:pt x="807" y="5065"/>
                      <a:pt x="786" y="5065"/>
                    </a:cubicBezTo>
                    <a:cubicBezTo>
                      <a:pt x="786" y="5039"/>
                      <a:pt x="414" y="4384"/>
                      <a:pt x="283" y="3887"/>
                    </a:cubicBezTo>
                    <a:cubicBezTo>
                      <a:pt x="215" y="3599"/>
                      <a:pt x="152" y="3405"/>
                      <a:pt x="132" y="3232"/>
                    </a:cubicBezTo>
                    <a:cubicBezTo>
                      <a:pt x="132" y="3054"/>
                      <a:pt x="132" y="2923"/>
                      <a:pt x="242" y="2771"/>
                    </a:cubicBezTo>
                    <a:cubicBezTo>
                      <a:pt x="325" y="2640"/>
                      <a:pt x="503" y="2530"/>
                      <a:pt x="676" y="2488"/>
                    </a:cubicBezTo>
                    <a:cubicBezTo>
                      <a:pt x="849" y="2446"/>
                      <a:pt x="1001" y="2420"/>
                      <a:pt x="1001" y="2420"/>
                    </a:cubicBezTo>
                    <a:lnTo>
                      <a:pt x="980" y="2315"/>
                    </a:lnTo>
                    <a:lnTo>
                      <a:pt x="739" y="2315"/>
                    </a:lnTo>
                    <a:cubicBezTo>
                      <a:pt x="587" y="2289"/>
                      <a:pt x="414" y="2268"/>
                      <a:pt x="325" y="2247"/>
                    </a:cubicBezTo>
                    <a:cubicBezTo>
                      <a:pt x="283" y="2247"/>
                      <a:pt x="242" y="2226"/>
                      <a:pt x="215" y="2206"/>
                    </a:cubicBezTo>
                    <a:lnTo>
                      <a:pt x="215" y="2158"/>
                    </a:lnTo>
                    <a:cubicBezTo>
                      <a:pt x="215" y="2137"/>
                      <a:pt x="262" y="2075"/>
                      <a:pt x="372" y="2027"/>
                    </a:cubicBezTo>
                    <a:cubicBezTo>
                      <a:pt x="431" y="2013"/>
                      <a:pt x="489" y="2008"/>
                      <a:pt x="544" y="2008"/>
                    </a:cubicBezTo>
                    <a:cubicBezTo>
                      <a:pt x="738" y="2008"/>
                      <a:pt x="896" y="2075"/>
                      <a:pt x="896" y="2075"/>
                    </a:cubicBezTo>
                    <a:lnTo>
                      <a:pt x="959" y="1986"/>
                    </a:lnTo>
                    <a:cubicBezTo>
                      <a:pt x="959" y="1986"/>
                      <a:pt x="870" y="1897"/>
                      <a:pt x="786" y="1766"/>
                    </a:cubicBezTo>
                    <a:cubicBezTo>
                      <a:pt x="697" y="1635"/>
                      <a:pt x="634" y="1462"/>
                      <a:pt x="634" y="1373"/>
                    </a:cubicBezTo>
                    <a:cubicBezTo>
                      <a:pt x="655" y="1310"/>
                      <a:pt x="676" y="1289"/>
                      <a:pt x="697" y="1268"/>
                    </a:cubicBezTo>
                    <a:cubicBezTo>
                      <a:pt x="697" y="1249"/>
                      <a:pt x="708" y="1233"/>
                      <a:pt x="722" y="1233"/>
                    </a:cubicBezTo>
                    <a:cubicBezTo>
                      <a:pt x="727" y="1233"/>
                      <a:pt x="733" y="1236"/>
                      <a:pt x="739" y="1242"/>
                    </a:cubicBezTo>
                    <a:cubicBezTo>
                      <a:pt x="739" y="1242"/>
                      <a:pt x="765" y="1242"/>
                      <a:pt x="807" y="1268"/>
                    </a:cubicBezTo>
                    <a:cubicBezTo>
                      <a:pt x="828" y="1310"/>
                      <a:pt x="870" y="1352"/>
                      <a:pt x="896" y="1420"/>
                    </a:cubicBezTo>
                    <a:cubicBezTo>
                      <a:pt x="1027" y="1724"/>
                      <a:pt x="1221" y="2247"/>
                      <a:pt x="1221" y="2247"/>
                    </a:cubicBezTo>
                    <a:lnTo>
                      <a:pt x="1331" y="2226"/>
                    </a:lnTo>
                    <a:cubicBezTo>
                      <a:pt x="1331" y="2226"/>
                      <a:pt x="1310" y="2096"/>
                      <a:pt x="1310" y="1944"/>
                    </a:cubicBezTo>
                    <a:cubicBezTo>
                      <a:pt x="1310" y="1792"/>
                      <a:pt x="1310" y="1614"/>
                      <a:pt x="1331" y="1530"/>
                    </a:cubicBezTo>
                    <a:cubicBezTo>
                      <a:pt x="1352" y="1331"/>
                      <a:pt x="1441" y="1137"/>
                      <a:pt x="1682" y="896"/>
                    </a:cubicBezTo>
                    <a:cubicBezTo>
                      <a:pt x="1917" y="634"/>
                      <a:pt x="2488" y="132"/>
                      <a:pt x="3426" y="111"/>
                    </a:cubicBezTo>
                    <a:close/>
                    <a:moveTo>
                      <a:pt x="3426" y="1"/>
                    </a:moveTo>
                    <a:cubicBezTo>
                      <a:pt x="2441" y="22"/>
                      <a:pt x="1834" y="545"/>
                      <a:pt x="1593" y="807"/>
                    </a:cubicBezTo>
                    <a:cubicBezTo>
                      <a:pt x="1352" y="1069"/>
                      <a:pt x="1242" y="1289"/>
                      <a:pt x="1221" y="1504"/>
                    </a:cubicBezTo>
                    <a:cubicBezTo>
                      <a:pt x="1200" y="1593"/>
                      <a:pt x="1200" y="1766"/>
                      <a:pt x="1200" y="1897"/>
                    </a:cubicBezTo>
                    <a:cubicBezTo>
                      <a:pt x="1132" y="1724"/>
                      <a:pt x="1090" y="1572"/>
                      <a:pt x="1001" y="1373"/>
                    </a:cubicBezTo>
                    <a:cubicBezTo>
                      <a:pt x="959" y="1310"/>
                      <a:pt x="938" y="1242"/>
                      <a:pt x="896" y="1200"/>
                    </a:cubicBezTo>
                    <a:cubicBezTo>
                      <a:pt x="849" y="1158"/>
                      <a:pt x="786" y="1111"/>
                      <a:pt x="739" y="1111"/>
                    </a:cubicBezTo>
                    <a:cubicBezTo>
                      <a:pt x="676" y="1111"/>
                      <a:pt x="634" y="1137"/>
                      <a:pt x="608" y="1179"/>
                    </a:cubicBezTo>
                    <a:cubicBezTo>
                      <a:pt x="566" y="1221"/>
                      <a:pt x="545" y="1289"/>
                      <a:pt x="524" y="1352"/>
                    </a:cubicBezTo>
                    <a:cubicBezTo>
                      <a:pt x="503" y="1504"/>
                      <a:pt x="587" y="1682"/>
                      <a:pt x="676" y="1813"/>
                    </a:cubicBezTo>
                    <a:cubicBezTo>
                      <a:pt x="718" y="1876"/>
                      <a:pt x="739" y="1876"/>
                      <a:pt x="765" y="1923"/>
                    </a:cubicBezTo>
                    <a:cubicBezTo>
                      <a:pt x="703" y="1908"/>
                      <a:pt x="627" y="1895"/>
                      <a:pt x="544" y="1895"/>
                    </a:cubicBezTo>
                    <a:cubicBezTo>
                      <a:pt x="481" y="1895"/>
                      <a:pt x="414" y="1902"/>
                      <a:pt x="346" y="1923"/>
                    </a:cubicBezTo>
                    <a:cubicBezTo>
                      <a:pt x="194" y="1965"/>
                      <a:pt x="111" y="2054"/>
                      <a:pt x="84" y="2158"/>
                    </a:cubicBezTo>
                    <a:cubicBezTo>
                      <a:pt x="84" y="2206"/>
                      <a:pt x="111" y="2247"/>
                      <a:pt x="152" y="2289"/>
                    </a:cubicBezTo>
                    <a:cubicBezTo>
                      <a:pt x="173" y="2315"/>
                      <a:pt x="242" y="2357"/>
                      <a:pt x="283" y="2357"/>
                    </a:cubicBezTo>
                    <a:cubicBezTo>
                      <a:pt x="372" y="2378"/>
                      <a:pt x="503" y="2399"/>
                      <a:pt x="608" y="2399"/>
                    </a:cubicBezTo>
                    <a:cubicBezTo>
                      <a:pt x="435" y="2467"/>
                      <a:pt x="242" y="2551"/>
                      <a:pt x="132" y="2708"/>
                    </a:cubicBezTo>
                    <a:cubicBezTo>
                      <a:pt x="22" y="2881"/>
                      <a:pt x="1" y="3054"/>
                      <a:pt x="22" y="3253"/>
                    </a:cubicBezTo>
                    <a:cubicBezTo>
                      <a:pt x="43" y="3426"/>
                      <a:pt x="111" y="3646"/>
                      <a:pt x="173" y="3908"/>
                    </a:cubicBezTo>
                    <a:cubicBezTo>
                      <a:pt x="325" y="4452"/>
                      <a:pt x="697" y="5128"/>
                      <a:pt x="697" y="5128"/>
                    </a:cubicBezTo>
                    <a:lnTo>
                      <a:pt x="697" y="5149"/>
                    </a:lnTo>
                    <a:lnTo>
                      <a:pt x="718" y="5149"/>
                    </a:lnTo>
                    <a:cubicBezTo>
                      <a:pt x="718" y="5149"/>
                      <a:pt x="1048" y="5327"/>
                      <a:pt x="1441" y="5520"/>
                    </a:cubicBezTo>
                    <a:cubicBezTo>
                      <a:pt x="1813" y="5693"/>
                      <a:pt x="2268" y="5913"/>
                      <a:pt x="2530" y="5981"/>
                    </a:cubicBezTo>
                    <a:cubicBezTo>
                      <a:pt x="2686" y="6016"/>
                      <a:pt x="2856" y="6031"/>
                      <a:pt x="3031" y="6031"/>
                    </a:cubicBezTo>
                    <a:cubicBezTo>
                      <a:pt x="3175" y="6031"/>
                      <a:pt x="3322" y="6021"/>
                      <a:pt x="3467" y="6002"/>
                    </a:cubicBezTo>
                    <a:cubicBezTo>
                      <a:pt x="3776" y="5981"/>
                      <a:pt x="4080" y="5913"/>
                      <a:pt x="4253" y="5892"/>
                    </a:cubicBezTo>
                    <a:cubicBezTo>
                      <a:pt x="4431" y="5871"/>
                      <a:pt x="4824" y="5761"/>
                      <a:pt x="5169" y="5651"/>
                    </a:cubicBezTo>
                    <a:cubicBezTo>
                      <a:pt x="5520" y="5562"/>
                      <a:pt x="5824" y="5458"/>
                      <a:pt x="5824" y="5458"/>
                    </a:cubicBezTo>
                    <a:cubicBezTo>
                      <a:pt x="5829" y="5458"/>
                      <a:pt x="5843" y="5458"/>
                      <a:pt x="5866" y="5458"/>
                    </a:cubicBezTo>
                    <a:cubicBezTo>
                      <a:pt x="6050" y="5458"/>
                      <a:pt x="6780" y="5425"/>
                      <a:pt x="7285" y="4803"/>
                    </a:cubicBezTo>
                    <a:cubicBezTo>
                      <a:pt x="7594" y="4431"/>
                      <a:pt x="7678" y="4017"/>
                      <a:pt x="7657" y="3578"/>
                    </a:cubicBezTo>
                    <a:cubicBezTo>
                      <a:pt x="7615" y="3164"/>
                      <a:pt x="7463" y="2750"/>
                      <a:pt x="7222" y="2357"/>
                    </a:cubicBezTo>
                    <a:cubicBezTo>
                      <a:pt x="6981" y="1965"/>
                      <a:pt x="6285" y="1399"/>
                      <a:pt x="5520" y="896"/>
                    </a:cubicBezTo>
                    <a:cubicBezTo>
                      <a:pt x="5148" y="655"/>
                      <a:pt x="4735" y="414"/>
                      <a:pt x="4384" y="263"/>
                    </a:cubicBezTo>
                    <a:cubicBezTo>
                      <a:pt x="4012" y="111"/>
                      <a:pt x="3687" y="1"/>
                      <a:pt x="3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1171548" y="1711806"/>
                <a:ext cx="538530" cy="447909"/>
              </a:xfrm>
              <a:custGeom>
                <a:avLst/>
                <a:gdLst/>
                <a:ahLst/>
                <a:cxnLst/>
                <a:rect l="l" t="t" r="r" b="b"/>
                <a:pathLst>
                  <a:path w="6323" h="5259" extrusionOk="0">
                    <a:moveTo>
                      <a:pt x="2704" y="1"/>
                    </a:moveTo>
                    <a:lnTo>
                      <a:pt x="2704" y="1"/>
                    </a:lnTo>
                    <a:cubicBezTo>
                      <a:pt x="2704" y="1"/>
                      <a:pt x="2374" y="263"/>
                      <a:pt x="2133" y="807"/>
                    </a:cubicBezTo>
                    <a:cubicBezTo>
                      <a:pt x="1919" y="1331"/>
                      <a:pt x="1809" y="1897"/>
                      <a:pt x="1809" y="1897"/>
                    </a:cubicBezTo>
                    <a:lnTo>
                      <a:pt x="1395" y="1897"/>
                    </a:lnTo>
                    <a:cubicBezTo>
                      <a:pt x="1395" y="1897"/>
                      <a:pt x="1369" y="1855"/>
                      <a:pt x="1369" y="1677"/>
                    </a:cubicBezTo>
                    <a:cubicBezTo>
                      <a:pt x="1348" y="1525"/>
                      <a:pt x="1285" y="1284"/>
                      <a:pt x="1107" y="1069"/>
                    </a:cubicBezTo>
                    <a:cubicBezTo>
                      <a:pt x="1029" y="945"/>
                      <a:pt x="922" y="845"/>
                      <a:pt x="789" y="845"/>
                    </a:cubicBezTo>
                    <a:cubicBezTo>
                      <a:pt x="664" y="845"/>
                      <a:pt x="515" y="935"/>
                      <a:pt x="347" y="1179"/>
                    </a:cubicBezTo>
                    <a:cubicBezTo>
                      <a:pt x="1" y="1650"/>
                      <a:pt x="145" y="2510"/>
                      <a:pt x="1159" y="2510"/>
                    </a:cubicBezTo>
                    <a:cubicBezTo>
                      <a:pt x="1171" y="2510"/>
                      <a:pt x="1183" y="2510"/>
                      <a:pt x="1196" y="2509"/>
                    </a:cubicBezTo>
                    <a:lnTo>
                      <a:pt x="1196" y="2509"/>
                    </a:lnTo>
                    <a:cubicBezTo>
                      <a:pt x="1107" y="3619"/>
                      <a:pt x="1981" y="4819"/>
                      <a:pt x="3270" y="5170"/>
                    </a:cubicBezTo>
                    <a:cubicBezTo>
                      <a:pt x="3495" y="5231"/>
                      <a:pt x="3708" y="5258"/>
                      <a:pt x="3908" y="5258"/>
                    </a:cubicBezTo>
                    <a:cubicBezTo>
                      <a:pt x="4850" y="5258"/>
                      <a:pt x="5487" y="4652"/>
                      <a:pt x="5647" y="4164"/>
                    </a:cubicBezTo>
                    <a:cubicBezTo>
                      <a:pt x="5820" y="3578"/>
                      <a:pt x="5715" y="3075"/>
                      <a:pt x="5867" y="2462"/>
                    </a:cubicBezTo>
                    <a:cubicBezTo>
                      <a:pt x="6019" y="1834"/>
                      <a:pt x="6323" y="1111"/>
                      <a:pt x="6323" y="1111"/>
                    </a:cubicBezTo>
                    <a:cubicBezTo>
                      <a:pt x="6302" y="891"/>
                      <a:pt x="5888" y="545"/>
                      <a:pt x="5888" y="545"/>
                    </a:cubicBezTo>
                    <a:cubicBezTo>
                      <a:pt x="5888" y="545"/>
                      <a:pt x="5799" y="807"/>
                      <a:pt x="5689" y="1001"/>
                    </a:cubicBezTo>
                    <a:cubicBezTo>
                      <a:pt x="5638" y="1098"/>
                      <a:pt x="5569" y="1158"/>
                      <a:pt x="5410" y="1158"/>
                    </a:cubicBezTo>
                    <a:cubicBezTo>
                      <a:pt x="5244" y="1158"/>
                      <a:pt x="4981" y="1093"/>
                      <a:pt x="4537" y="938"/>
                    </a:cubicBezTo>
                    <a:cubicBezTo>
                      <a:pt x="3641" y="655"/>
                      <a:pt x="2987" y="85"/>
                      <a:pt x="2987" y="85"/>
                    </a:cubicBezTo>
                    <a:cubicBezTo>
                      <a:pt x="2987" y="85"/>
                      <a:pt x="2966" y="132"/>
                      <a:pt x="2898" y="305"/>
                    </a:cubicBezTo>
                    <a:cubicBezTo>
                      <a:pt x="2852" y="432"/>
                      <a:pt x="2780" y="548"/>
                      <a:pt x="2701" y="548"/>
                    </a:cubicBezTo>
                    <a:cubicBezTo>
                      <a:pt x="2673" y="548"/>
                      <a:pt x="2644" y="533"/>
                      <a:pt x="2615" y="498"/>
                    </a:cubicBezTo>
                    <a:cubicBezTo>
                      <a:pt x="2505" y="346"/>
                      <a:pt x="2704" y="1"/>
                      <a:pt x="2704"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1174784" y="1707803"/>
                <a:ext cx="539296" cy="455574"/>
              </a:xfrm>
              <a:custGeom>
                <a:avLst/>
                <a:gdLst/>
                <a:ahLst/>
                <a:cxnLst/>
                <a:rect l="l" t="t" r="r" b="b"/>
                <a:pathLst>
                  <a:path w="6332" h="5349" extrusionOk="0">
                    <a:moveTo>
                      <a:pt x="2970" y="221"/>
                    </a:moveTo>
                    <a:cubicBezTo>
                      <a:pt x="3059" y="283"/>
                      <a:pt x="3624" y="765"/>
                      <a:pt x="4473" y="1048"/>
                    </a:cubicBezTo>
                    <a:cubicBezTo>
                      <a:pt x="4913" y="1200"/>
                      <a:pt x="5175" y="1268"/>
                      <a:pt x="5368" y="1268"/>
                    </a:cubicBezTo>
                    <a:cubicBezTo>
                      <a:pt x="5457" y="1268"/>
                      <a:pt x="5520" y="1247"/>
                      <a:pt x="5588" y="1200"/>
                    </a:cubicBezTo>
                    <a:cubicBezTo>
                      <a:pt x="5630" y="1179"/>
                      <a:pt x="5677" y="1137"/>
                      <a:pt x="5698" y="1069"/>
                    </a:cubicBezTo>
                    <a:cubicBezTo>
                      <a:pt x="5808" y="917"/>
                      <a:pt x="5850" y="765"/>
                      <a:pt x="5871" y="702"/>
                    </a:cubicBezTo>
                    <a:cubicBezTo>
                      <a:pt x="5913" y="723"/>
                      <a:pt x="5939" y="744"/>
                      <a:pt x="6023" y="833"/>
                    </a:cubicBezTo>
                    <a:cubicBezTo>
                      <a:pt x="6112" y="938"/>
                      <a:pt x="6222" y="1095"/>
                      <a:pt x="6222" y="1158"/>
                    </a:cubicBezTo>
                    <a:cubicBezTo>
                      <a:pt x="6201" y="1179"/>
                      <a:pt x="5913" y="1881"/>
                      <a:pt x="5761" y="2488"/>
                    </a:cubicBezTo>
                    <a:cubicBezTo>
                      <a:pt x="5630" y="3122"/>
                      <a:pt x="5740" y="3604"/>
                      <a:pt x="5546" y="4190"/>
                    </a:cubicBezTo>
                    <a:cubicBezTo>
                      <a:pt x="5400" y="4660"/>
                      <a:pt x="4786" y="5242"/>
                      <a:pt x="3879" y="5242"/>
                    </a:cubicBezTo>
                    <a:cubicBezTo>
                      <a:pt x="3683" y="5242"/>
                      <a:pt x="3474" y="5215"/>
                      <a:pt x="3253" y="5154"/>
                    </a:cubicBezTo>
                    <a:cubicBezTo>
                      <a:pt x="1985" y="4824"/>
                      <a:pt x="1137" y="3646"/>
                      <a:pt x="1200" y="2556"/>
                    </a:cubicBezTo>
                    <a:lnTo>
                      <a:pt x="1200" y="2488"/>
                    </a:lnTo>
                    <a:lnTo>
                      <a:pt x="1158" y="2509"/>
                    </a:lnTo>
                    <a:cubicBezTo>
                      <a:pt x="634" y="2509"/>
                      <a:pt x="372" y="2315"/>
                      <a:pt x="241" y="2054"/>
                    </a:cubicBezTo>
                    <a:cubicBezTo>
                      <a:pt x="131" y="1792"/>
                      <a:pt x="179" y="1488"/>
                      <a:pt x="351" y="1247"/>
                    </a:cubicBezTo>
                    <a:cubicBezTo>
                      <a:pt x="486" y="1052"/>
                      <a:pt x="621" y="960"/>
                      <a:pt x="726" y="960"/>
                    </a:cubicBezTo>
                    <a:cubicBezTo>
                      <a:pt x="740" y="960"/>
                      <a:pt x="753" y="961"/>
                      <a:pt x="765" y="964"/>
                    </a:cubicBezTo>
                    <a:cubicBezTo>
                      <a:pt x="854" y="964"/>
                      <a:pt x="964" y="1027"/>
                      <a:pt x="1027" y="1137"/>
                    </a:cubicBezTo>
                    <a:cubicBezTo>
                      <a:pt x="1200" y="1357"/>
                      <a:pt x="1268" y="1572"/>
                      <a:pt x="1268" y="1724"/>
                    </a:cubicBezTo>
                    <a:cubicBezTo>
                      <a:pt x="1289" y="1902"/>
                      <a:pt x="1289" y="1964"/>
                      <a:pt x="1289" y="1964"/>
                    </a:cubicBezTo>
                    <a:lnTo>
                      <a:pt x="1310" y="2012"/>
                    </a:lnTo>
                    <a:lnTo>
                      <a:pt x="1812" y="2012"/>
                    </a:lnTo>
                    <a:lnTo>
                      <a:pt x="1812" y="1964"/>
                    </a:lnTo>
                    <a:cubicBezTo>
                      <a:pt x="1812" y="1964"/>
                      <a:pt x="1922" y="1399"/>
                      <a:pt x="2163" y="875"/>
                    </a:cubicBezTo>
                    <a:cubicBezTo>
                      <a:pt x="2271" y="639"/>
                      <a:pt x="2399" y="449"/>
                      <a:pt x="2502" y="318"/>
                    </a:cubicBezTo>
                    <a:lnTo>
                      <a:pt x="2502" y="318"/>
                    </a:lnTo>
                    <a:cubicBezTo>
                      <a:pt x="2488" y="340"/>
                      <a:pt x="2488" y="375"/>
                      <a:pt x="2488" y="393"/>
                    </a:cubicBezTo>
                    <a:cubicBezTo>
                      <a:pt x="2467" y="462"/>
                      <a:pt x="2488" y="524"/>
                      <a:pt x="2535" y="592"/>
                    </a:cubicBezTo>
                    <a:cubicBezTo>
                      <a:pt x="2556" y="634"/>
                      <a:pt x="2598" y="655"/>
                      <a:pt x="2640" y="655"/>
                    </a:cubicBezTo>
                    <a:cubicBezTo>
                      <a:pt x="2687" y="655"/>
                      <a:pt x="2729" y="634"/>
                      <a:pt x="2771" y="613"/>
                    </a:cubicBezTo>
                    <a:cubicBezTo>
                      <a:pt x="2839" y="571"/>
                      <a:pt x="2881" y="482"/>
                      <a:pt x="2902" y="372"/>
                    </a:cubicBezTo>
                    <a:cubicBezTo>
                      <a:pt x="2949" y="263"/>
                      <a:pt x="2970" y="242"/>
                      <a:pt x="2970" y="221"/>
                    </a:cubicBezTo>
                    <a:close/>
                    <a:moveTo>
                      <a:pt x="2640" y="1"/>
                    </a:moveTo>
                    <a:cubicBezTo>
                      <a:pt x="2640" y="1"/>
                      <a:pt x="2294" y="283"/>
                      <a:pt x="2053" y="833"/>
                    </a:cubicBezTo>
                    <a:cubicBezTo>
                      <a:pt x="1833" y="1357"/>
                      <a:pt x="1723" y="1855"/>
                      <a:pt x="1723" y="1902"/>
                    </a:cubicBezTo>
                    <a:lnTo>
                      <a:pt x="1399" y="1902"/>
                    </a:lnTo>
                    <a:cubicBezTo>
                      <a:pt x="1399" y="1881"/>
                      <a:pt x="1399" y="1855"/>
                      <a:pt x="1378" y="1724"/>
                    </a:cubicBezTo>
                    <a:cubicBezTo>
                      <a:pt x="1378" y="1551"/>
                      <a:pt x="1289" y="1310"/>
                      <a:pt x="1116" y="1069"/>
                    </a:cubicBezTo>
                    <a:cubicBezTo>
                      <a:pt x="1027" y="964"/>
                      <a:pt x="917" y="854"/>
                      <a:pt x="765" y="833"/>
                    </a:cubicBezTo>
                    <a:cubicBezTo>
                      <a:pt x="613" y="833"/>
                      <a:pt x="440" y="938"/>
                      <a:pt x="241" y="1179"/>
                    </a:cubicBezTo>
                    <a:cubicBezTo>
                      <a:pt x="69" y="1441"/>
                      <a:pt x="0" y="1813"/>
                      <a:pt x="152" y="2095"/>
                    </a:cubicBezTo>
                    <a:cubicBezTo>
                      <a:pt x="283" y="2378"/>
                      <a:pt x="592" y="2598"/>
                      <a:pt x="1095" y="2598"/>
                    </a:cubicBezTo>
                    <a:cubicBezTo>
                      <a:pt x="1048" y="3735"/>
                      <a:pt x="1922" y="4934"/>
                      <a:pt x="3211" y="5259"/>
                    </a:cubicBezTo>
                    <a:cubicBezTo>
                      <a:pt x="3443" y="5321"/>
                      <a:pt x="3664" y="5349"/>
                      <a:pt x="3871" y="5349"/>
                    </a:cubicBezTo>
                    <a:cubicBezTo>
                      <a:pt x="4830" y="5349"/>
                      <a:pt x="5492" y="4754"/>
                      <a:pt x="5651" y="4237"/>
                    </a:cubicBezTo>
                    <a:cubicBezTo>
                      <a:pt x="5850" y="3625"/>
                      <a:pt x="5740" y="3122"/>
                      <a:pt x="5892" y="2509"/>
                    </a:cubicBezTo>
                    <a:cubicBezTo>
                      <a:pt x="6023" y="1902"/>
                      <a:pt x="6332" y="1179"/>
                      <a:pt x="6332" y="1179"/>
                    </a:cubicBezTo>
                    <a:lnTo>
                      <a:pt x="6332" y="1158"/>
                    </a:lnTo>
                    <a:cubicBezTo>
                      <a:pt x="6332" y="1027"/>
                      <a:pt x="6201" y="875"/>
                      <a:pt x="6112" y="765"/>
                    </a:cubicBezTo>
                    <a:cubicBezTo>
                      <a:pt x="6002" y="634"/>
                      <a:pt x="5892" y="545"/>
                      <a:pt x="5892" y="545"/>
                    </a:cubicBezTo>
                    <a:lnTo>
                      <a:pt x="5829" y="503"/>
                    </a:lnTo>
                    <a:lnTo>
                      <a:pt x="5808" y="571"/>
                    </a:lnTo>
                    <a:cubicBezTo>
                      <a:pt x="5808" y="571"/>
                      <a:pt x="5719" y="833"/>
                      <a:pt x="5609" y="1027"/>
                    </a:cubicBezTo>
                    <a:cubicBezTo>
                      <a:pt x="5588" y="1069"/>
                      <a:pt x="5567" y="1095"/>
                      <a:pt x="5520" y="1116"/>
                    </a:cubicBezTo>
                    <a:cubicBezTo>
                      <a:pt x="5499" y="1137"/>
                      <a:pt x="5436" y="1158"/>
                      <a:pt x="5368" y="1158"/>
                    </a:cubicBezTo>
                    <a:cubicBezTo>
                      <a:pt x="5216" y="1137"/>
                      <a:pt x="4955" y="1095"/>
                      <a:pt x="4499" y="938"/>
                    </a:cubicBezTo>
                    <a:cubicBezTo>
                      <a:pt x="3624" y="634"/>
                      <a:pt x="2991" y="90"/>
                      <a:pt x="2991" y="90"/>
                    </a:cubicBezTo>
                    <a:lnTo>
                      <a:pt x="2949" y="48"/>
                    </a:lnTo>
                    <a:lnTo>
                      <a:pt x="2902" y="111"/>
                    </a:lnTo>
                    <a:cubicBezTo>
                      <a:pt x="2902" y="111"/>
                      <a:pt x="2860" y="153"/>
                      <a:pt x="2797" y="331"/>
                    </a:cubicBezTo>
                    <a:cubicBezTo>
                      <a:pt x="2771" y="414"/>
                      <a:pt x="2729" y="503"/>
                      <a:pt x="2687" y="524"/>
                    </a:cubicBezTo>
                    <a:lnTo>
                      <a:pt x="2666" y="545"/>
                    </a:lnTo>
                    <a:cubicBezTo>
                      <a:pt x="2640" y="545"/>
                      <a:pt x="2640" y="545"/>
                      <a:pt x="2619" y="503"/>
                    </a:cubicBezTo>
                    <a:cubicBezTo>
                      <a:pt x="2598" y="503"/>
                      <a:pt x="2598" y="462"/>
                      <a:pt x="2598" y="414"/>
                    </a:cubicBezTo>
                    <a:cubicBezTo>
                      <a:pt x="2598" y="372"/>
                      <a:pt x="2619" y="310"/>
                      <a:pt x="2640" y="263"/>
                    </a:cubicBezTo>
                    <a:cubicBezTo>
                      <a:pt x="2666" y="153"/>
                      <a:pt x="2729" y="69"/>
                      <a:pt x="2729" y="69"/>
                    </a:cubicBezTo>
                    <a:lnTo>
                      <a:pt x="264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1223415" y="1838026"/>
                <a:ext cx="48206" cy="48291"/>
              </a:xfrm>
              <a:custGeom>
                <a:avLst/>
                <a:gdLst/>
                <a:ahLst/>
                <a:cxnLst/>
                <a:rect l="l" t="t" r="r" b="b"/>
                <a:pathLst>
                  <a:path w="566" h="567" extrusionOk="0">
                    <a:moveTo>
                      <a:pt x="283" y="111"/>
                    </a:moveTo>
                    <a:cubicBezTo>
                      <a:pt x="367" y="111"/>
                      <a:pt x="456" y="174"/>
                      <a:pt x="456" y="284"/>
                    </a:cubicBezTo>
                    <a:cubicBezTo>
                      <a:pt x="456" y="373"/>
                      <a:pt x="367" y="456"/>
                      <a:pt x="283" y="456"/>
                    </a:cubicBezTo>
                    <a:cubicBezTo>
                      <a:pt x="173" y="456"/>
                      <a:pt x="105" y="373"/>
                      <a:pt x="105" y="284"/>
                    </a:cubicBezTo>
                    <a:cubicBezTo>
                      <a:pt x="105" y="174"/>
                      <a:pt x="173" y="111"/>
                      <a:pt x="283" y="111"/>
                    </a:cubicBezTo>
                    <a:close/>
                    <a:moveTo>
                      <a:pt x="283" y="1"/>
                    </a:moveTo>
                    <a:cubicBezTo>
                      <a:pt x="131" y="1"/>
                      <a:pt x="0" y="132"/>
                      <a:pt x="0" y="284"/>
                    </a:cubicBezTo>
                    <a:cubicBezTo>
                      <a:pt x="0" y="435"/>
                      <a:pt x="131" y="566"/>
                      <a:pt x="283" y="566"/>
                    </a:cubicBezTo>
                    <a:cubicBezTo>
                      <a:pt x="435" y="566"/>
                      <a:pt x="566" y="435"/>
                      <a:pt x="566" y="284"/>
                    </a:cubicBezTo>
                    <a:cubicBezTo>
                      <a:pt x="566" y="132"/>
                      <a:pt x="435" y="1"/>
                      <a:pt x="28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1453542" y="1904713"/>
                <a:ext cx="26403" cy="43352"/>
              </a:xfrm>
              <a:custGeom>
                <a:avLst/>
                <a:gdLst/>
                <a:ahLst/>
                <a:cxnLst/>
                <a:rect l="l" t="t" r="r" b="b"/>
                <a:pathLst>
                  <a:path w="310" h="509" extrusionOk="0">
                    <a:moveTo>
                      <a:pt x="157" y="1"/>
                    </a:moveTo>
                    <a:cubicBezTo>
                      <a:pt x="79" y="1"/>
                      <a:pt x="20" y="105"/>
                      <a:pt x="1" y="244"/>
                    </a:cubicBezTo>
                    <a:cubicBezTo>
                      <a:pt x="1" y="396"/>
                      <a:pt x="48" y="506"/>
                      <a:pt x="131" y="506"/>
                    </a:cubicBezTo>
                    <a:cubicBezTo>
                      <a:pt x="139" y="508"/>
                      <a:pt x="146" y="509"/>
                      <a:pt x="153" y="509"/>
                    </a:cubicBezTo>
                    <a:cubicBezTo>
                      <a:pt x="231" y="509"/>
                      <a:pt x="285" y="405"/>
                      <a:pt x="310" y="265"/>
                    </a:cubicBezTo>
                    <a:cubicBezTo>
                      <a:pt x="310" y="134"/>
                      <a:pt x="262" y="3"/>
                      <a:pt x="179" y="3"/>
                    </a:cubicBezTo>
                    <a:cubicBezTo>
                      <a:pt x="171" y="2"/>
                      <a:pt x="164" y="1"/>
                      <a:pt x="1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1626605" y="1919702"/>
                <a:ext cx="27765" cy="44629"/>
              </a:xfrm>
              <a:custGeom>
                <a:avLst/>
                <a:gdLst/>
                <a:ahLst/>
                <a:cxnLst/>
                <a:rect l="l" t="t" r="r" b="b"/>
                <a:pathLst>
                  <a:path w="326" h="524" extrusionOk="0">
                    <a:moveTo>
                      <a:pt x="194" y="0"/>
                    </a:moveTo>
                    <a:cubicBezTo>
                      <a:pt x="110" y="0"/>
                      <a:pt x="21" y="110"/>
                      <a:pt x="21" y="262"/>
                    </a:cubicBezTo>
                    <a:cubicBezTo>
                      <a:pt x="0" y="393"/>
                      <a:pt x="63" y="524"/>
                      <a:pt x="131" y="524"/>
                    </a:cubicBezTo>
                    <a:cubicBezTo>
                      <a:pt x="215" y="524"/>
                      <a:pt x="304" y="414"/>
                      <a:pt x="304" y="283"/>
                    </a:cubicBezTo>
                    <a:cubicBezTo>
                      <a:pt x="325" y="131"/>
                      <a:pt x="262" y="21"/>
                      <a:pt x="1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1587342" y="1930093"/>
                <a:ext cx="31768" cy="68392"/>
              </a:xfrm>
              <a:custGeom>
                <a:avLst/>
                <a:gdLst/>
                <a:ahLst/>
                <a:cxnLst/>
                <a:rect l="l" t="t" r="r" b="b"/>
                <a:pathLst>
                  <a:path w="373" h="803" extrusionOk="0">
                    <a:moveTo>
                      <a:pt x="112" y="1"/>
                    </a:moveTo>
                    <a:cubicBezTo>
                      <a:pt x="91" y="1"/>
                      <a:pt x="69" y="22"/>
                      <a:pt x="69" y="56"/>
                    </a:cubicBezTo>
                    <a:cubicBezTo>
                      <a:pt x="48" y="98"/>
                      <a:pt x="69" y="161"/>
                      <a:pt x="90" y="208"/>
                    </a:cubicBezTo>
                    <a:cubicBezTo>
                      <a:pt x="111" y="250"/>
                      <a:pt x="132" y="271"/>
                      <a:pt x="152" y="292"/>
                    </a:cubicBezTo>
                    <a:cubicBezTo>
                      <a:pt x="221" y="360"/>
                      <a:pt x="262" y="381"/>
                      <a:pt x="262" y="470"/>
                    </a:cubicBezTo>
                    <a:cubicBezTo>
                      <a:pt x="241" y="580"/>
                      <a:pt x="221" y="622"/>
                      <a:pt x="179" y="643"/>
                    </a:cubicBezTo>
                    <a:cubicBezTo>
                      <a:pt x="152" y="685"/>
                      <a:pt x="111" y="685"/>
                      <a:pt x="69" y="685"/>
                    </a:cubicBezTo>
                    <a:cubicBezTo>
                      <a:pt x="48" y="685"/>
                      <a:pt x="1" y="711"/>
                      <a:pt x="1" y="753"/>
                    </a:cubicBezTo>
                    <a:cubicBezTo>
                      <a:pt x="1" y="774"/>
                      <a:pt x="48" y="795"/>
                      <a:pt x="69" y="795"/>
                    </a:cubicBezTo>
                    <a:cubicBezTo>
                      <a:pt x="84" y="800"/>
                      <a:pt x="100" y="803"/>
                      <a:pt x="117" y="803"/>
                    </a:cubicBezTo>
                    <a:cubicBezTo>
                      <a:pt x="165" y="803"/>
                      <a:pt x="215" y="779"/>
                      <a:pt x="262" y="732"/>
                    </a:cubicBezTo>
                    <a:cubicBezTo>
                      <a:pt x="331" y="685"/>
                      <a:pt x="372" y="601"/>
                      <a:pt x="372" y="491"/>
                    </a:cubicBezTo>
                    <a:cubicBezTo>
                      <a:pt x="372" y="360"/>
                      <a:pt x="310" y="271"/>
                      <a:pt x="241" y="229"/>
                    </a:cubicBezTo>
                    <a:cubicBezTo>
                      <a:pt x="221" y="187"/>
                      <a:pt x="200" y="161"/>
                      <a:pt x="200" y="140"/>
                    </a:cubicBezTo>
                    <a:cubicBezTo>
                      <a:pt x="179" y="119"/>
                      <a:pt x="179" y="98"/>
                      <a:pt x="179" y="77"/>
                    </a:cubicBezTo>
                    <a:cubicBezTo>
                      <a:pt x="179" y="30"/>
                      <a:pt x="152" y="9"/>
                      <a:pt x="132" y="9"/>
                    </a:cubicBezTo>
                    <a:cubicBezTo>
                      <a:pt x="126" y="4"/>
                      <a:pt x="119" y="1"/>
                      <a:pt x="1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1473556" y="1989370"/>
                <a:ext cx="129033" cy="99479"/>
              </a:xfrm>
              <a:custGeom>
                <a:avLst/>
                <a:gdLst/>
                <a:ahLst/>
                <a:cxnLst/>
                <a:rect l="l" t="t" r="r" b="b"/>
                <a:pathLst>
                  <a:path w="1515" h="1168" extrusionOk="0">
                    <a:moveTo>
                      <a:pt x="475" y="0"/>
                    </a:moveTo>
                    <a:cubicBezTo>
                      <a:pt x="264" y="0"/>
                      <a:pt x="0" y="304"/>
                      <a:pt x="116" y="732"/>
                    </a:cubicBezTo>
                    <a:cubicBezTo>
                      <a:pt x="214" y="1027"/>
                      <a:pt x="525" y="1168"/>
                      <a:pt x="811" y="1168"/>
                    </a:cubicBezTo>
                    <a:cubicBezTo>
                      <a:pt x="972" y="1168"/>
                      <a:pt x="1125" y="1123"/>
                      <a:pt x="1227" y="1036"/>
                    </a:cubicBezTo>
                    <a:cubicBezTo>
                      <a:pt x="1515" y="800"/>
                      <a:pt x="1488" y="559"/>
                      <a:pt x="1405" y="470"/>
                    </a:cubicBezTo>
                    <a:cubicBezTo>
                      <a:pt x="1316" y="360"/>
                      <a:pt x="1143" y="340"/>
                      <a:pt x="1075" y="277"/>
                    </a:cubicBezTo>
                    <a:cubicBezTo>
                      <a:pt x="703" y="120"/>
                      <a:pt x="750" y="78"/>
                      <a:pt x="551" y="15"/>
                    </a:cubicBezTo>
                    <a:cubicBezTo>
                      <a:pt x="527" y="5"/>
                      <a:pt x="50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1472279" y="1983749"/>
                <a:ext cx="135676" cy="110380"/>
              </a:xfrm>
              <a:custGeom>
                <a:avLst/>
                <a:gdLst/>
                <a:ahLst/>
                <a:cxnLst/>
                <a:rect l="l" t="t" r="r" b="b"/>
                <a:pathLst>
                  <a:path w="1593" h="1296" extrusionOk="0">
                    <a:moveTo>
                      <a:pt x="500" y="118"/>
                    </a:moveTo>
                    <a:cubicBezTo>
                      <a:pt x="515" y="118"/>
                      <a:pt x="530" y="119"/>
                      <a:pt x="545" y="123"/>
                    </a:cubicBezTo>
                    <a:cubicBezTo>
                      <a:pt x="634" y="165"/>
                      <a:pt x="676" y="186"/>
                      <a:pt x="744" y="233"/>
                    </a:cubicBezTo>
                    <a:cubicBezTo>
                      <a:pt x="786" y="254"/>
                      <a:pt x="875" y="317"/>
                      <a:pt x="1069" y="406"/>
                    </a:cubicBezTo>
                    <a:lnTo>
                      <a:pt x="1048" y="385"/>
                    </a:lnTo>
                    <a:lnTo>
                      <a:pt x="1048" y="385"/>
                    </a:lnTo>
                    <a:cubicBezTo>
                      <a:pt x="1111" y="426"/>
                      <a:pt x="1179" y="447"/>
                      <a:pt x="1221" y="474"/>
                    </a:cubicBezTo>
                    <a:cubicBezTo>
                      <a:pt x="1289" y="495"/>
                      <a:pt x="1352" y="536"/>
                      <a:pt x="1373" y="557"/>
                    </a:cubicBezTo>
                    <a:cubicBezTo>
                      <a:pt x="1441" y="625"/>
                      <a:pt x="1483" y="840"/>
                      <a:pt x="1200" y="1060"/>
                    </a:cubicBezTo>
                    <a:cubicBezTo>
                      <a:pt x="1118" y="1142"/>
                      <a:pt x="964" y="1186"/>
                      <a:pt x="810" y="1186"/>
                    </a:cubicBezTo>
                    <a:cubicBezTo>
                      <a:pt x="757" y="1186"/>
                      <a:pt x="705" y="1181"/>
                      <a:pt x="655" y="1170"/>
                    </a:cubicBezTo>
                    <a:cubicBezTo>
                      <a:pt x="435" y="1102"/>
                      <a:pt x="262" y="997"/>
                      <a:pt x="194" y="777"/>
                    </a:cubicBezTo>
                    <a:cubicBezTo>
                      <a:pt x="131" y="557"/>
                      <a:pt x="173" y="385"/>
                      <a:pt x="262" y="254"/>
                    </a:cubicBezTo>
                    <a:cubicBezTo>
                      <a:pt x="337" y="162"/>
                      <a:pt x="422" y="118"/>
                      <a:pt x="500" y="118"/>
                    </a:cubicBezTo>
                    <a:close/>
                    <a:moveTo>
                      <a:pt x="484" y="0"/>
                    </a:moveTo>
                    <a:cubicBezTo>
                      <a:pt x="375" y="0"/>
                      <a:pt x="261" y="65"/>
                      <a:pt x="173" y="186"/>
                    </a:cubicBezTo>
                    <a:cubicBezTo>
                      <a:pt x="63" y="343"/>
                      <a:pt x="0" y="557"/>
                      <a:pt x="90" y="798"/>
                    </a:cubicBezTo>
                    <a:cubicBezTo>
                      <a:pt x="152" y="1060"/>
                      <a:pt x="393" y="1212"/>
                      <a:pt x="634" y="1280"/>
                    </a:cubicBezTo>
                    <a:cubicBezTo>
                      <a:pt x="687" y="1291"/>
                      <a:pt x="744" y="1296"/>
                      <a:pt x="801" y="1296"/>
                    </a:cubicBezTo>
                    <a:cubicBezTo>
                      <a:pt x="974" y="1296"/>
                      <a:pt x="1155" y="1248"/>
                      <a:pt x="1289" y="1149"/>
                    </a:cubicBezTo>
                    <a:cubicBezTo>
                      <a:pt x="1592" y="908"/>
                      <a:pt x="1572" y="625"/>
                      <a:pt x="1462" y="495"/>
                    </a:cubicBezTo>
                    <a:cubicBezTo>
                      <a:pt x="1420" y="426"/>
                      <a:pt x="1352" y="406"/>
                      <a:pt x="1268" y="364"/>
                    </a:cubicBezTo>
                    <a:cubicBezTo>
                      <a:pt x="1200" y="343"/>
                      <a:pt x="1137" y="317"/>
                      <a:pt x="1111" y="296"/>
                    </a:cubicBezTo>
                    <a:cubicBezTo>
                      <a:pt x="938" y="212"/>
                      <a:pt x="849" y="165"/>
                      <a:pt x="807" y="123"/>
                    </a:cubicBezTo>
                    <a:cubicBezTo>
                      <a:pt x="744" y="102"/>
                      <a:pt x="697" y="55"/>
                      <a:pt x="566" y="13"/>
                    </a:cubicBezTo>
                    <a:cubicBezTo>
                      <a:pt x="539" y="4"/>
                      <a:pt x="512" y="0"/>
                      <a:pt x="48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1496382" y="1988348"/>
                <a:ext cx="91047" cy="51187"/>
              </a:xfrm>
              <a:custGeom>
                <a:avLst/>
                <a:gdLst/>
                <a:ahLst/>
                <a:cxnLst/>
                <a:rect l="l" t="t" r="r" b="b"/>
                <a:pathLst>
                  <a:path w="1069" h="601" extrusionOk="0">
                    <a:moveTo>
                      <a:pt x="220" y="1"/>
                    </a:moveTo>
                    <a:cubicBezTo>
                      <a:pt x="131" y="1"/>
                      <a:pt x="68" y="48"/>
                      <a:pt x="0" y="90"/>
                    </a:cubicBezTo>
                    <a:cubicBezTo>
                      <a:pt x="110" y="200"/>
                      <a:pt x="351" y="372"/>
                      <a:pt x="566" y="524"/>
                    </a:cubicBezTo>
                    <a:cubicBezTo>
                      <a:pt x="662" y="580"/>
                      <a:pt x="743" y="601"/>
                      <a:pt x="809" y="601"/>
                    </a:cubicBezTo>
                    <a:cubicBezTo>
                      <a:pt x="957" y="601"/>
                      <a:pt x="1033" y="498"/>
                      <a:pt x="1048" y="441"/>
                    </a:cubicBezTo>
                    <a:cubicBezTo>
                      <a:pt x="1069" y="441"/>
                      <a:pt x="1069" y="420"/>
                      <a:pt x="1069" y="420"/>
                    </a:cubicBezTo>
                    <a:cubicBezTo>
                      <a:pt x="985" y="352"/>
                      <a:pt x="875" y="331"/>
                      <a:pt x="807" y="289"/>
                    </a:cubicBezTo>
                    <a:cubicBezTo>
                      <a:pt x="435" y="132"/>
                      <a:pt x="482" y="90"/>
                      <a:pt x="283" y="27"/>
                    </a:cubicBezTo>
                    <a:cubicBezTo>
                      <a:pt x="262" y="1"/>
                      <a:pt x="241"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1488802" y="1982983"/>
                <a:ext cx="104418" cy="61408"/>
              </a:xfrm>
              <a:custGeom>
                <a:avLst/>
                <a:gdLst/>
                <a:ahLst/>
                <a:cxnLst/>
                <a:rect l="l" t="t" r="r" b="b"/>
                <a:pathLst>
                  <a:path w="1226" h="721" extrusionOk="0">
                    <a:moveTo>
                      <a:pt x="351" y="132"/>
                    </a:moveTo>
                    <a:cubicBezTo>
                      <a:pt x="440" y="174"/>
                      <a:pt x="482" y="195"/>
                      <a:pt x="550" y="242"/>
                    </a:cubicBezTo>
                    <a:cubicBezTo>
                      <a:pt x="592" y="263"/>
                      <a:pt x="681" y="326"/>
                      <a:pt x="854" y="394"/>
                    </a:cubicBezTo>
                    <a:cubicBezTo>
                      <a:pt x="917" y="435"/>
                      <a:pt x="1006" y="456"/>
                      <a:pt x="1074" y="504"/>
                    </a:cubicBezTo>
                    <a:cubicBezTo>
                      <a:pt x="1048" y="525"/>
                      <a:pt x="1027" y="566"/>
                      <a:pt x="985" y="587"/>
                    </a:cubicBezTo>
                    <a:cubicBezTo>
                      <a:pt x="961" y="597"/>
                      <a:pt x="935" y="603"/>
                      <a:pt x="906" y="603"/>
                    </a:cubicBezTo>
                    <a:cubicBezTo>
                      <a:pt x="852" y="603"/>
                      <a:pt x="787" y="582"/>
                      <a:pt x="702" y="525"/>
                    </a:cubicBezTo>
                    <a:cubicBezTo>
                      <a:pt x="503" y="415"/>
                      <a:pt x="330" y="263"/>
                      <a:pt x="199" y="174"/>
                    </a:cubicBezTo>
                    <a:cubicBezTo>
                      <a:pt x="220" y="153"/>
                      <a:pt x="262" y="132"/>
                      <a:pt x="309" y="132"/>
                    </a:cubicBezTo>
                    <a:close/>
                    <a:moveTo>
                      <a:pt x="309" y="1"/>
                    </a:moveTo>
                    <a:cubicBezTo>
                      <a:pt x="220" y="1"/>
                      <a:pt x="110" y="43"/>
                      <a:pt x="47" y="132"/>
                    </a:cubicBezTo>
                    <a:lnTo>
                      <a:pt x="0" y="174"/>
                    </a:lnTo>
                    <a:lnTo>
                      <a:pt x="47" y="195"/>
                    </a:lnTo>
                    <a:cubicBezTo>
                      <a:pt x="178" y="305"/>
                      <a:pt x="419" y="483"/>
                      <a:pt x="634" y="634"/>
                    </a:cubicBezTo>
                    <a:cubicBezTo>
                      <a:pt x="735" y="690"/>
                      <a:pt x="827" y="721"/>
                      <a:pt x="910" y="721"/>
                    </a:cubicBezTo>
                    <a:cubicBezTo>
                      <a:pt x="951" y="721"/>
                      <a:pt x="990" y="713"/>
                      <a:pt x="1027" y="697"/>
                    </a:cubicBezTo>
                    <a:cubicBezTo>
                      <a:pt x="1116" y="655"/>
                      <a:pt x="1179" y="587"/>
                      <a:pt x="1205" y="545"/>
                    </a:cubicBezTo>
                    <a:lnTo>
                      <a:pt x="1205" y="504"/>
                    </a:lnTo>
                    <a:lnTo>
                      <a:pt x="1226" y="456"/>
                    </a:lnTo>
                    <a:lnTo>
                      <a:pt x="1179" y="435"/>
                    </a:lnTo>
                    <a:cubicBezTo>
                      <a:pt x="1095" y="373"/>
                      <a:pt x="964" y="326"/>
                      <a:pt x="917" y="305"/>
                    </a:cubicBezTo>
                    <a:cubicBezTo>
                      <a:pt x="744" y="221"/>
                      <a:pt x="655" y="174"/>
                      <a:pt x="613" y="132"/>
                    </a:cubicBezTo>
                    <a:cubicBezTo>
                      <a:pt x="550" y="111"/>
                      <a:pt x="503" y="64"/>
                      <a:pt x="372" y="22"/>
                    </a:cubicBezTo>
                    <a:cubicBezTo>
                      <a:pt x="351" y="22"/>
                      <a:pt x="330" y="1"/>
                      <a:pt x="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1483436" y="2040557"/>
                <a:ext cx="85681" cy="49143"/>
              </a:xfrm>
              <a:custGeom>
                <a:avLst/>
                <a:gdLst/>
                <a:ahLst/>
                <a:cxnLst/>
                <a:rect l="l" t="t" r="r" b="b"/>
                <a:pathLst>
                  <a:path w="1006" h="577" extrusionOk="0">
                    <a:moveTo>
                      <a:pt x="283" y="0"/>
                    </a:moveTo>
                    <a:cubicBezTo>
                      <a:pt x="173" y="0"/>
                      <a:pt x="89" y="21"/>
                      <a:pt x="0" y="42"/>
                    </a:cubicBezTo>
                    <a:cubicBezTo>
                      <a:pt x="0" y="68"/>
                      <a:pt x="21" y="110"/>
                      <a:pt x="21" y="131"/>
                    </a:cubicBezTo>
                    <a:cubicBezTo>
                      <a:pt x="118" y="436"/>
                      <a:pt x="428" y="576"/>
                      <a:pt x="716" y="576"/>
                    </a:cubicBezTo>
                    <a:cubicBezTo>
                      <a:pt x="819" y="576"/>
                      <a:pt x="919" y="558"/>
                      <a:pt x="1006" y="524"/>
                    </a:cubicBezTo>
                    <a:cubicBezTo>
                      <a:pt x="980" y="461"/>
                      <a:pt x="938" y="393"/>
                      <a:pt x="896" y="330"/>
                    </a:cubicBezTo>
                    <a:cubicBezTo>
                      <a:pt x="765" y="68"/>
                      <a:pt x="503" y="0"/>
                      <a:pt x="283" y="0"/>
                    </a:cubicBezTo>
                    <a:close/>
                  </a:path>
                </a:pathLst>
              </a:custGeom>
              <a:solidFill>
                <a:srgbClr val="FFB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1477645" y="2035191"/>
                <a:ext cx="96838" cy="59619"/>
              </a:xfrm>
              <a:custGeom>
                <a:avLst/>
                <a:gdLst/>
                <a:ahLst/>
                <a:cxnLst/>
                <a:rect l="l" t="t" r="r" b="b"/>
                <a:pathLst>
                  <a:path w="1137" h="700" extrusionOk="0">
                    <a:moveTo>
                      <a:pt x="351" y="131"/>
                    </a:moveTo>
                    <a:cubicBezTo>
                      <a:pt x="571" y="131"/>
                      <a:pt x="786" y="194"/>
                      <a:pt x="917" y="414"/>
                    </a:cubicBezTo>
                    <a:cubicBezTo>
                      <a:pt x="943" y="456"/>
                      <a:pt x="964" y="498"/>
                      <a:pt x="985" y="524"/>
                    </a:cubicBezTo>
                    <a:cubicBezTo>
                      <a:pt x="891" y="550"/>
                      <a:pt x="797" y="568"/>
                      <a:pt x="702" y="568"/>
                    </a:cubicBezTo>
                    <a:cubicBezTo>
                      <a:pt x="643" y="568"/>
                      <a:pt x="584" y="561"/>
                      <a:pt x="524" y="545"/>
                    </a:cubicBezTo>
                    <a:cubicBezTo>
                      <a:pt x="351" y="477"/>
                      <a:pt x="199" y="367"/>
                      <a:pt x="131" y="173"/>
                    </a:cubicBezTo>
                    <a:lnTo>
                      <a:pt x="131" y="152"/>
                    </a:lnTo>
                    <a:cubicBezTo>
                      <a:pt x="199" y="131"/>
                      <a:pt x="262" y="131"/>
                      <a:pt x="351" y="131"/>
                    </a:cubicBezTo>
                    <a:close/>
                    <a:moveTo>
                      <a:pt x="351" y="1"/>
                    </a:moveTo>
                    <a:cubicBezTo>
                      <a:pt x="241" y="1"/>
                      <a:pt x="131" y="21"/>
                      <a:pt x="47" y="42"/>
                    </a:cubicBezTo>
                    <a:lnTo>
                      <a:pt x="0" y="63"/>
                    </a:lnTo>
                    <a:lnTo>
                      <a:pt x="0" y="105"/>
                    </a:lnTo>
                    <a:cubicBezTo>
                      <a:pt x="27" y="152"/>
                      <a:pt x="27" y="173"/>
                      <a:pt x="27" y="215"/>
                    </a:cubicBezTo>
                    <a:cubicBezTo>
                      <a:pt x="110" y="435"/>
                      <a:pt x="288" y="587"/>
                      <a:pt x="482" y="655"/>
                    </a:cubicBezTo>
                    <a:cubicBezTo>
                      <a:pt x="573" y="684"/>
                      <a:pt x="671" y="699"/>
                      <a:pt x="769" y="699"/>
                    </a:cubicBezTo>
                    <a:cubicBezTo>
                      <a:pt x="884" y="699"/>
                      <a:pt x="998" y="677"/>
                      <a:pt x="1095" y="629"/>
                    </a:cubicBezTo>
                    <a:lnTo>
                      <a:pt x="1137" y="608"/>
                    </a:lnTo>
                    <a:lnTo>
                      <a:pt x="1116" y="566"/>
                    </a:lnTo>
                    <a:cubicBezTo>
                      <a:pt x="1095" y="498"/>
                      <a:pt x="1074" y="435"/>
                      <a:pt x="1027" y="346"/>
                    </a:cubicBezTo>
                    <a:cubicBezTo>
                      <a:pt x="875" y="84"/>
                      <a:pt x="592" y="1"/>
                      <a:pt x="3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1424073" y="1819033"/>
                <a:ext cx="89343" cy="54338"/>
              </a:xfrm>
              <a:custGeom>
                <a:avLst/>
                <a:gdLst/>
                <a:ahLst/>
                <a:cxnLst/>
                <a:rect l="l" t="t" r="r" b="b"/>
                <a:pathLst>
                  <a:path w="1049" h="638" extrusionOk="0">
                    <a:moveTo>
                      <a:pt x="440" y="1"/>
                    </a:moveTo>
                    <a:cubicBezTo>
                      <a:pt x="271" y="1"/>
                      <a:pt x="127" y="78"/>
                      <a:pt x="85" y="135"/>
                    </a:cubicBezTo>
                    <a:cubicBezTo>
                      <a:pt x="43" y="224"/>
                      <a:pt x="43" y="287"/>
                      <a:pt x="43" y="418"/>
                    </a:cubicBezTo>
                    <a:cubicBezTo>
                      <a:pt x="22" y="549"/>
                      <a:pt x="1" y="549"/>
                      <a:pt x="64" y="575"/>
                    </a:cubicBezTo>
                    <a:cubicBezTo>
                      <a:pt x="78" y="582"/>
                      <a:pt x="95" y="584"/>
                      <a:pt x="111" y="584"/>
                    </a:cubicBezTo>
                    <a:cubicBezTo>
                      <a:pt x="143" y="584"/>
                      <a:pt x="174" y="575"/>
                      <a:pt x="174" y="575"/>
                    </a:cubicBezTo>
                    <a:cubicBezTo>
                      <a:pt x="241" y="554"/>
                      <a:pt x="308" y="546"/>
                      <a:pt x="371" y="546"/>
                    </a:cubicBezTo>
                    <a:cubicBezTo>
                      <a:pt x="513" y="546"/>
                      <a:pt x="636" y="588"/>
                      <a:pt x="697" y="617"/>
                    </a:cubicBezTo>
                    <a:cubicBezTo>
                      <a:pt x="734" y="630"/>
                      <a:pt x="765" y="637"/>
                      <a:pt x="792" y="637"/>
                    </a:cubicBezTo>
                    <a:cubicBezTo>
                      <a:pt x="847" y="637"/>
                      <a:pt x="886" y="608"/>
                      <a:pt x="917" y="549"/>
                    </a:cubicBezTo>
                    <a:cubicBezTo>
                      <a:pt x="938" y="444"/>
                      <a:pt x="1048" y="266"/>
                      <a:pt x="959" y="203"/>
                    </a:cubicBezTo>
                    <a:cubicBezTo>
                      <a:pt x="891" y="114"/>
                      <a:pt x="697" y="51"/>
                      <a:pt x="498" y="4"/>
                    </a:cubicBezTo>
                    <a:cubicBezTo>
                      <a:pt x="479" y="2"/>
                      <a:pt x="459" y="1"/>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1420070" y="1815030"/>
                <a:ext cx="95135" cy="63452"/>
              </a:xfrm>
              <a:custGeom>
                <a:avLst/>
                <a:gdLst/>
                <a:ahLst/>
                <a:cxnLst/>
                <a:rect l="l" t="t" r="r" b="b"/>
                <a:pathLst>
                  <a:path w="1117" h="745" extrusionOk="0">
                    <a:moveTo>
                      <a:pt x="451" y="110"/>
                    </a:moveTo>
                    <a:cubicBezTo>
                      <a:pt x="475" y="110"/>
                      <a:pt x="500" y="113"/>
                      <a:pt x="524" y="119"/>
                    </a:cubicBezTo>
                    <a:cubicBezTo>
                      <a:pt x="634" y="140"/>
                      <a:pt x="723" y="161"/>
                      <a:pt x="807" y="182"/>
                    </a:cubicBezTo>
                    <a:cubicBezTo>
                      <a:pt x="875" y="203"/>
                      <a:pt x="938" y="250"/>
                      <a:pt x="964" y="271"/>
                    </a:cubicBezTo>
                    <a:cubicBezTo>
                      <a:pt x="985" y="292"/>
                      <a:pt x="985" y="334"/>
                      <a:pt x="964" y="402"/>
                    </a:cubicBezTo>
                    <a:cubicBezTo>
                      <a:pt x="964" y="444"/>
                      <a:pt x="917" y="512"/>
                      <a:pt x="896" y="575"/>
                    </a:cubicBezTo>
                    <a:cubicBezTo>
                      <a:pt x="875" y="596"/>
                      <a:pt x="875" y="622"/>
                      <a:pt x="854" y="622"/>
                    </a:cubicBezTo>
                    <a:cubicBezTo>
                      <a:pt x="844" y="632"/>
                      <a:pt x="832" y="637"/>
                      <a:pt x="818" y="637"/>
                    </a:cubicBezTo>
                    <a:cubicBezTo>
                      <a:pt x="803" y="637"/>
                      <a:pt x="786" y="632"/>
                      <a:pt x="765" y="622"/>
                    </a:cubicBezTo>
                    <a:cubicBezTo>
                      <a:pt x="693" y="577"/>
                      <a:pt x="575" y="534"/>
                      <a:pt x="435" y="534"/>
                    </a:cubicBezTo>
                    <a:cubicBezTo>
                      <a:pt x="362" y="534"/>
                      <a:pt x="282" y="546"/>
                      <a:pt x="200" y="575"/>
                    </a:cubicBezTo>
                    <a:lnTo>
                      <a:pt x="132" y="575"/>
                    </a:lnTo>
                    <a:lnTo>
                      <a:pt x="132" y="465"/>
                    </a:lnTo>
                    <a:cubicBezTo>
                      <a:pt x="132" y="360"/>
                      <a:pt x="153" y="292"/>
                      <a:pt x="179" y="229"/>
                    </a:cubicBezTo>
                    <a:cubicBezTo>
                      <a:pt x="200" y="203"/>
                      <a:pt x="242" y="161"/>
                      <a:pt x="310" y="140"/>
                    </a:cubicBezTo>
                    <a:cubicBezTo>
                      <a:pt x="339" y="125"/>
                      <a:pt x="393" y="110"/>
                      <a:pt x="451" y="110"/>
                    </a:cubicBezTo>
                    <a:close/>
                    <a:moveTo>
                      <a:pt x="453" y="0"/>
                    </a:moveTo>
                    <a:cubicBezTo>
                      <a:pt x="380" y="0"/>
                      <a:pt x="311" y="15"/>
                      <a:pt x="263" y="30"/>
                    </a:cubicBezTo>
                    <a:cubicBezTo>
                      <a:pt x="179" y="72"/>
                      <a:pt x="111" y="119"/>
                      <a:pt x="90" y="161"/>
                    </a:cubicBezTo>
                    <a:cubicBezTo>
                      <a:pt x="48" y="250"/>
                      <a:pt x="22" y="334"/>
                      <a:pt x="22" y="465"/>
                    </a:cubicBezTo>
                    <a:cubicBezTo>
                      <a:pt x="22" y="533"/>
                      <a:pt x="22" y="554"/>
                      <a:pt x="1" y="575"/>
                    </a:cubicBezTo>
                    <a:cubicBezTo>
                      <a:pt x="1" y="596"/>
                      <a:pt x="22" y="622"/>
                      <a:pt x="22" y="643"/>
                    </a:cubicBezTo>
                    <a:cubicBezTo>
                      <a:pt x="48" y="664"/>
                      <a:pt x="69" y="664"/>
                      <a:pt x="90" y="664"/>
                    </a:cubicBezTo>
                    <a:cubicBezTo>
                      <a:pt x="116" y="681"/>
                      <a:pt x="148" y="688"/>
                      <a:pt x="175" y="688"/>
                    </a:cubicBezTo>
                    <a:cubicBezTo>
                      <a:pt x="212" y="688"/>
                      <a:pt x="242" y="676"/>
                      <a:pt x="242" y="664"/>
                    </a:cubicBezTo>
                    <a:lnTo>
                      <a:pt x="242" y="685"/>
                    </a:lnTo>
                    <a:cubicBezTo>
                      <a:pt x="313" y="653"/>
                      <a:pt x="384" y="641"/>
                      <a:pt x="449" y="641"/>
                    </a:cubicBezTo>
                    <a:cubicBezTo>
                      <a:pt x="566" y="641"/>
                      <a:pt x="666" y="679"/>
                      <a:pt x="723" y="705"/>
                    </a:cubicBezTo>
                    <a:cubicBezTo>
                      <a:pt x="759" y="733"/>
                      <a:pt x="790" y="744"/>
                      <a:pt x="822" y="744"/>
                    </a:cubicBezTo>
                    <a:cubicBezTo>
                      <a:pt x="845" y="744"/>
                      <a:pt x="869" y="738"/>
                      <a:pt x="896" y="726"/>
                    </a:cubicBezTo>
                    <a:cubicBezTo>
                      <a:pt x="938" y="705"/>
                      <a:pt x="985" y="664"/>
                      <a:pt x="1006" y="622"/>
                    </a:cubicBezTo>
                    <a:cubicBezTo>
                      <a:pt x="1027" y="575"/>
                      <a:pt x="1048" y="491"/>
                      <a:pt x="1069" y="423"/>
                    </a:cubicBezTo>
                    <a:cubicBezTo>
                      <a:pt x="1095" y="360"/>
                      <a:pt x="1116" y="271"/>
                      <a:pt x="1048" y="203"/>
                    </a:cubicBezTo>
                    <a:cubicBezTo>
                      <a:pt x="1006" y="140"/>
                      <a:pt x="938" y="119"/>
                      <a:pt x="854" y="72"/>
                    </a:cubicBezTo>
                    <a:cubicBezTo>
                      <a:pt x="744" y="51"/>
                      <a:pt x="655" y="30"/>
                      <a:pt x="545" y="9"/>
                    </a:cubicBezTo>
                    <a:cubicBezTo>
                      <a:pt x="515" y="3"/>
                      <a:pt x="484" y="0"/>
                      <a:pt x="4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1609656" y="1843391"/>
                <a:ext cx="72820" cy="54253"/>
              </a:xfrm>
              <a:custGeom>
                <a:avLst/>
                <a:gdLst/>
                <a:ahLst/>
                <a:cxnLst/>
                <a:rect l="l" t="t" r="r" b="b"/>
                <a:pathLst>
                  <a:path w="855" h="637" extrusionOk="0">
                    <a:moveTo>
                      <a:pt x="199" y="1"/>
                    </a:moveTo>
                    <a:cubicBezTo>
                      <a:pt x="69" y="1"/>
                      <a:pt x="48" y="90"/>
                      <a:pt x="48" y="90"/>
                    </a:cubicBezTo>
                    <a:cubicBezTo>
                      <a:pt x="21" y="221"/>
                      <a:pt x="0" y="420"/>
                      <a:pt x="21" y="482"/>
                    </a:cubicBezTo>
                    <a:cubicBezTo>
                      <a:pt x="41" y="511"/>
                      <a:pt x="72" y="519"/>
                      <a:pt x="112" y="519"/>
                    </a:cubicBezTo>
                    <a:cubicBezTo>
                      <a:pt x="168" y="519"/>
                      <a:pt x="242" y="503"/>
                      <a:pt x="330" y="503"/>
                    </a:cubicBezTo>
                    <a:cubicBezTo>
                      <a:pt x="482" y="524"/>
                      <a:pt x="592" y="592"/>
                      <a:pt x="655" y="634"/>
                    </a:cubicBezTo>
                    <a:cubicBezTo>
                      <a:pt x="659" y="636"/>
                      <a:pt x="663" y="636"/>
                      <a:pt x="666" y="636"/>
                    </a:cubicBezTo>
                    <a:cubicBezTo>
                      <a:pt x="728" y="636"/>
                      <a:pt x="767" y="476"/>
                      <a:pt x="807" y="372"/>
                    </a:cubicBezTo>
                    <a:cubicBezTo>
                      <a:pt x="833" y="289"/>
                      <a:pt x="854" y="200"/>
                      <a:pt x="765" y="158"/>
                    </a:cubicBezTo>
                    <a:cubicBezTo>
                      <a:pt x="676" y="90"/>
                      <a:pt x="309" y="1"/>
                      <a:pt x="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1606079" y="1838026"/>
                <a:ext cx="79889" cy="64218"/>
              </a:xfrm>
              <a:custGeom>
                <a:avLst/>
                <a:gdLst/>
                <a:ahLst/>
                <a:cxnLst/>
                <a:rect l="l" t="t" r="r" b="b"/>
                <a:pathLst>
                  <a:path w="938" h="754" extrusionOk="0">
                    <a:moveTo>
                      <a:pt x="241" y="132"/>
                    </a:moveTo>
                    <a:cubicBezTo>
                      <a:pt x="262" y="132"/>
                      <a:pt x="393" y="153"/>
                      <a:pt x="524" y="174"/>
                    </a:cubicBezTo>
                    <a:cubicBezTo>
                      <a:pt x="587" y="195"/>
                      <a:pt x="634" y="195"/>
                      <a:pt x="676" y="221"/>
                    </a:cubicBezTo>
                    <a:cubicBezTo>
                      <a:pt x="744" y="242"/>
                      <a:pt x="786" y="263"/>
                      <a:pt x="786" y="263"/>
                    </a:cubicBezTo>
                    <a:cubicBezTo>
                      <a:pt x="807" y="284"/>
                      <a:pt x="828" y="284"/>
                      <a:pt x="828" y="305"/>
                    </a:cubicBezTo>
                    <a:cubicBezTo>
                      <a:pt x="828" y="326"/>
                      <a:pt x="807" y="373"/>
                      <a:pt x="786" y="435"/>
                    </a:cubicBezTo>
                    <a:cubicBezTo>
                      <a:pt x="765" y="483"/>
                      <a:pt x="744" y="545"/>
                      <a:pt x="718" y="587"/>
                    </a:cubicBezTo>
                    <a:cubicBezTo>
                      <a:pt x="718" y="614"/>
                      <a:pt x="697" y="635"/>
                      <a:pt x="697" y="635"/>
                    </a:cubicBezTo>
                    <a:cubicBezTo>
                      <a:pt x="655" y="614"/>
                      <a:pt x="545" y="525"/>
                      <a:pt x="372" y="525"/>
                    </a:cubicBezTo>
                    <a:lnTo>
                      <a:pt x="131" y="525"/>
                    </a:lnTo>
                    <a:lnTo>
                      <a:pt x="131" y="504"/>
                    </a:lnTo>
                    <a:cubicBezTo>
                      <a:pt x="111" y="504"/>
                      <a:pt x="111" y="435"/>
                      <a:pt x="111" y="373"/>
                    </a:cubicBezTo>
                    <a:cubicBezTo>
                      <a:pt x="111" y="305"/>
                      <a:pt x="131" y="242"/>
                      <a:pt x="131" y="153"/>
                    </a:cubicBezTo>
                    <a:lnTo>
                      <a:pt x="152" y="153"/>
                    </a:lnTo>
                    <a:cubicBezTo>
                      <a:pt x="173" y="132"/>
                      <a:pt x="194" y="132"/>
                      <a:pt x="241" y="132"/>
                    </a:cubicBezTo>
                    <a:close/>
                    <a:moveTo>
                      <a:pt x="241" y="1"/>
                    </a:moveTo>
                    <a:cubicBezTo>
                      <a:pt x="152" y="1"/>
                      <a:pt x="111" y="43"/>
                      <a:pt x="90" y="64"/>
                    </a:cubicBezTo>
                    <a:cubicBezTo>
                      <a:pt x="42" y="90"/>
                      <a:pt x="21" y="132"/>
                      <a:pt x="21" y="132"/>
                    </a:cubicBezTo>
                    <a:cubicBezTo>
                      <a:pt x="21" y="195"/>
                      <a:pt x="1" y="284"/>
                      <a:pt x="1" y="373"/>
                    </a:cubicBezTo>
                    <a:cubicBezTo>
                      <a:pt x="1" y="435"/>
                      <a:pt x="1" y="504"/>
                      <a:pt x="21" y="566"/>
                    </a:cubicBezTo>
                    <a:cubicBezTo>
                      <a:pt x="42" y="587"/>
                      <a:pt x="63" y="614"/>
                      <a:pt x="90" y="635"/>
                    </a:cubicBezTo>
                    <a:lnTo>
                      <a:pt x="372" y="635"/>
                    </a:lnTo>
                    <a:cubicBezTo>
                      <a:pt x="503" y="635"/>
                      <a:pt x="587" y="697"/>
                      <a:pt x="676" y="744"/>
                    </a:cubicBezTo>
                    <a:cubicBezTo>
                      <a:pt x="682" y="750"/>
                      <a:pt x="690" y="753"/>
                      <a:pt x="700" y="753"/>
                    </a:cubicBezTo>
                    <a:cubicBezTo>
                      <a:pt x="724" y="753"/>
                      <a:pt x="756" y="737"/>
                      <a:pt x="786" y="718"/>
                    </a:cubicBezTo>
                    <a:cubicBezTo>
                      <a:pt x="807" y="697"/>
                      <a:pt x="807" y="676"/>
                      <a:pt x="828" y="635"/>
                    </a:cubicBezTo>
                    <a:cubicBezTo>
                      <a:pt x="849" y="587"/>
                      <a:pt x="875" y="525"/>
                      <a:pt x="896" y="456"/>
                    </a:cubicBezTo>
                    <a:cubicBezTo>
                      <a:pt x="917" y="415"/>
                      <a:pt x="938" y="373"/>
                      <a:pt x="938" y="305"/>
                    </a:cubicBezTo>
                    <a:cubicBezTo>
                      <a:pt x="938" y="263"/>
                      <a:pt x="896" y="195"/>
                      <a:pt x="849" y="153"/>
                    </a:cubicBezTo>
                    <a:cubicBezTo>
                      <a:pt x="807" y="153"/>
                      <a:pt x="765" y="132"/>
                      <a:pt x="718" y="111"/>
                    </a:cubicBezTo>
                    <a:cubicBezTo>
                      <a:pt x="676" y="90"/>
                      <a:pt x="613" y="90"/>
                      <a:pt x="545" y="64"/>
                    </a:cubicBezTo>
                    <a:cubicBezTo>
                      <a:pt x="414" y="43"/>
                      <a:pt x="304" y="1"/>
                      <a:pt x="2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1903298"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1898017"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1998339"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1992548"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1903298"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1898017"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1743702"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1738337"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1582233"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1576442"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1531817"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1526452"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1582233"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1576442"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591176"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1585810"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1678553"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673187"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3428214"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3421145"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3426425"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421145"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265042"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259251"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214625"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3209260"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3265042"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3259251"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74410"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268619"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3361361"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3355996"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 name="Straight Connector 2">
            <a:extLst>
              <a:ext uri="{FF2B5EF4-FFF2-40B4-BE49-F238E27FC236}">
                <a16:creationId xmlns:a16="http://schemas.microsoft.com/office/drawing/2014/main" id="{583BB2CC-D3A8-DEBD-3DB8-D92F7CA03230}"/>
              </a:ext>
            </a:extLst>
          </p:cNvPr>
          <p:cNvCxnSpPr>
            <a:cxnSpLocks/>
          </p:cNvCxnSpPr>
          <p:nvPr/>
        </p:nvCxnSpPr>
        <p:spPr>
          <a:xfrm>
            <a:off x="4148254" y="3430765"/>
            <a:ext cx="3271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D8218A7F-32D0-857F-86F9-BFA2789FDE84}"/>
              </a:ext>
            </a:extLst>
          </p:cNvPr>
          <p:cNvCxnSpPr>
            <a:cxnSpLocks/>
          </p:cNvCxnSpPr>
          <p:nvPr/>
        </p:nvCxnSpPr>
        <p:spPr>
          <a:xfrm>
            <a:off x="4148254" y="3430765"/>
            <a:ext cx="3271024"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20"/>
        <p:cNvGrpSpPr/>
        <p:nvPr/>
      </p:nvGrpSpPr>
      <p:grpSpPr>
        <a:xfrm>
          <a:off x="0" y="0"/>
          <a:ext cx="0" cy="0"/>
          <a:chOff x="0" y="0"/>
          <a:chExt cx="0" cy="0"/>
        </a:xfrm>
      </p:grpSpPr>
      <p:sp>
        <p:nvSpPr>
          <p:cNvPr id="4221" name="Google Shape;4221;p65"/>
          <p:cNvSpPr txBox="1">
            <a:spLocks noGrp="1"/>
          </p:cNvSpPr>
          <p:nvPr>
            <p:ph type="body" idx="1"/>
          </p:nvPr>
        </p:nvSpPr>
        <p:spPr>
          <a:xfrm>
            <a:off x="1148023" y="1179727"/>
            <a:ext cx="3753615" cy="1804172"/>
          </a:xfrm>
          <a:prstGeom prst="rect">
            <a:avLst/>
          </a:prstGeom>
        </p:spPr>
        <p:txBody>
          <a:bodyPr spcFirstLastPara="1" wrap="square" lIns="91425" tIns="91425" rIns="91425" bIns="91425" anchor="t" anchorCtr="0">
            <a:noAutofit/>
          </a:bodyPr>
          <a:lstStyle/>
          <a:p>
            <a:pPr marL="0" lvl="0" indent="0" algn="l" rtl="0">
              <a:lnSpc>
                <a:spcPct val="150000"/>
              </a:lnSpc>
              <a:spcBef>
                <a:spcPts val="300"/>
              </a:spcBef>
              <a:spcAft>
                <a:spcPts val="0"/>
              </a:spcAft>
              <a:buNone/>
            </a:pPr>
            <a:r>
              <a:rPr lang="en-US" sz="1400" b="1" err="1">
                <a:solidFill>
                  <a:schemeClr val="tx1"/>
                </a:solidFill>
                <a:latin typeface="Josefin Sans" pitchFamily="2" charset="0"/>
                <a:sym typeface="Montserrat"/>
              </a:rPr>
              <a:t>Tài</a:t>
            </a:r>
            <a:r>
              <a:rPr lang="en-US" sz="1400" b="1">
                <a:solidFill>
                  <a:schemeClr val="tx1"/>
                </a:solidFill>
                <a:latin typeface="Josefin Sans" pitchFamily="2" charset="0"/>
                <a:sym typeface="Montserrat"/>
              </a:rPr>
              <a:t> khoản</a:t>
            </a:r>
          </a:p>
          <a:p>
            <a:pPr marL="228600" lvl="0" indent="-190500" algn="l" rtl="0">
              <a:lnSpc>
                <a:spcPct val="150000"/>
              </a:lnSpc>
              <a:spcBef>
                <a:spcPts val="0"/>
              </a:spcBef>
              <a:spcAft>
                <a:spcPts val="0"/>
              </a:spcAft>
              <a:buClr>
                <a:schemeClr val="accent1"/>
              </a:buClr>
              <a:buSzPts val="1200"/>
              <a:buChar char="●"/>
            </a:pPr>
            <a:r>
              <a:rPr lang="en-US" sz="1400" err="1">
                <a:solidFill>
                  <a:srgbClr val="4D4D4D"/>
                </a:solidFill>
                <a:latin typeface="Josefin Sans" pitchFamily="2" charset="0"/>
                <a:sym typeface="Montserrat"/>
              </a:rPr>
              <a:t>Tạo</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tài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khoản</a:t>
            </a:r>
            <a:r>
              <a:rPr lang="en-US" sz="1400">
                <a:solidFill>
                  <a:srgbClr val="4D4D4D"/>
                </a:solidFill>
                <a:latin typeface="Josefin Sans" pitchFamily="2" charset="0"/>
                <a:sym typeface="Montserrat"/>
              </a:rPr>
              <a:t>.</a:t>
            </a:r>
          </a:p>
          <a:p>
            <a:pPr marL="228600" lvl="0" indent="-190500" algn="l" rtl="0">
              <a:lnSpc>
                <a:spcPct val="110000"/>
              </a:lnSpc>
              <a:spcBef>
                <a:spcPts val="0"/>
              </a:spcBef>
              <a:spcAft>
                <a:spcPts val="0"/>
              </a:spcAft>
              <a:buClr>
                <a:schemeClr val="accent1"/>
              </a:buClr>
              <a:buSzPts val="1200"/>
              <a:buChar char="●"/>
            </a:pPr>
            <a:r>
              <a:rPr lang="en-US" sz="1400" err="1">
                <a:solidFill>
                  <a:srgbClr val="4D4D4D"/>
                </a:solidFill>
                <a:latin typeface="Josefin Sans" pitchFamily="2" charset="0"/>
                <a:sym typeface="Montserrat"/>
              </a:rPr>
              <a:t>Đăng</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nhập</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hoặc</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đăng</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xuất</a:t>
            </a:r>
            <a:r>
              <a:rPr lang="en-US" sz="1400">
                <a:solidFill>
                  <a:srgbClr val="4D4D4D"/>
                </a:solidFill>
                <a:latin typeface="Josefin Sans" pitchFamily="2" charset="0"/>
                <a:sym typeface="Montserrat"/>
              </a:rPr>
              <a:t>.</a:t>
            </a:r>
          </a:p>
          <a:p>
            <a:pPr marL="228600" lvl="0" indent="-190500" algn="l" rtl="0">
              <a:lnSpc>
                <a:spcPct val="110000"/>
              </a:lnSpc>
              <a:spcBef>
                <a:spcPts val="0"/>
              </a:spcBef>
              <a:spcAft>
                <a:spcPts val="0"/>
              </a:spcAft>
              <a:buClr>
                <a:schemeClr val="accent1"/>
              </a:buClr>
              <a:buSzPts val="1200"/>
              <a:buChar char="●"/>
            </a:pPr>
            <a:r>
              <a:rPr lang="en-US" sz="1400" err="1">
                <a:solidFill>
                  <a:srgbClr val="4D4D4D"/>
                </a:solidFill>
                <a:latin typeface="Josefin Sans" pitchFamily="2" charset="0"/>
                <a:sym typeface="Montserrat"/>
              </a:rPr>
              <a:t>Cập</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nhật</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thông</a:t>
            </a:r>
            <a:r>
              <a:rPr lang="en-US" sz="1400">
                <a:solidFill>
                  <a:srgbClr val="4D4D4D"/>
                </a:solidFill>
                <a:latin typeface="Josefin Sans" pitchFamily="2" charset="0"/>
                <a:sym typeface="Montserrat"/>
              </a:rPr>
              <a:t> tin </a:t>
            </a:r>
            <a:r>
              <a:rPr lang="en-US" sz="1400" err="1">
                <a:solidFill>
                  <a:srgbClr val="4D4D4D"/>
                </a:solidFill>
                <a:latin typeface="Josefin Sans" pitchFamily="2" charset="0"/>
                <a:sym typeface="Montserrat"/>
              </a:rPr>
              <a:t>tài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khoản</a:t>
            </a:r>
            <a:r>
              <a:rPr lang="en-US" sz="1400">
                <a:solidFill>
                  <a:srgbClr val="4D4D4D"/>
                </a:solidFill>
                <a:latin typeface="Josefin Sans" pitchFamily="2" charset="0"/>
                <a:sym typeface="Montserrat"/>
              </a:rPr>
              <a:t>. </a:t>
            </a:r>
          </a:p>
          <a:p>
            <a:pPr marL="228600" lvl="0" indent="-190500" algn="l" rtl="0">
              <a:lnSpc>
                <a:spcPct val="110000"/>
              </a:lnSpc>
              <a:spcBef>
                <a:spcPts val="0"/>
              </a:spcBef>
              <a:spcAft>
                <a:spcPts val="0"/>
              </a:spcAft>
              <a:buClr>
                <a:schemeClr val="accent1"/>
              </a:buClr>
              <a:buSzPts val="1200"/>
              <a:buChar char="●"/>
            </a:pPr>
            <a:r>
              <a:rPr lang="en-US" sz="1400" err="1">
                <a:solidFill>
                  <a:srgbClr val="4D4D4D"/>
                </a:solidFill>
                <a:latin typeface="Josefin Sans" pitchFamily="2" charset="0"/>
                <a:sym typeface="Montserrat"/>
              </a:rPr>
              <a:t>Người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dùng</a:t>
            </a:r>
            <a:r>
              <a:rPr lang="en-US" sz="1400">
                <a:solidFill>
                  <a:srgbClr val="4D4D4D"/>
                </a:solidFill>
                <a:latin typeface="Josefin Sans" pitchFamily="2" charset="0"/>
                <a:sym typeface="Montserrat"/>
              </a:rPr>
              <a:t> để </a:t>
            </a:r>
            <a:r>
              <a:rPr lang="en-US" sz="1400" err="1">
                <a:solidFill>
                  <a:srgbClr val="4D4D4D"/>
                </a:solidFill>
                <a:latin typeface="Josefin Sans" pitchFamily="2" charset="0"/>
                <a:sym typeface="Montserrat"/>
              </a:rPr>
              <a:t>lại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lời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nhắn</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với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quản</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lý</a:t>
            </a:r>
            <a:r>
              <a:rPr lang="en-US" sz="1400">
                <a:solidFill>
                  <a:srgbClr val="4D4D4D"/>
                </a:solidFill>
                <a:latin typeface="Josefin Sans" pitchFamily="2" charset="0"/>
                <a:sym typeface="Montserrat"/>
              </a:rPr>
              <a:t>.</a:t>
            </a:r>
          </a:p>
          <a:p>
            <a:pPr marL="38100" lvl="0" indent="0" algn="l" rtl="0">
              <a:lnSpc>
                <a:spcPct val="110000"/>
              </a:lnSpc>
              <a:spcBef>
                <a:spcPts val="0"/>
              </a:spcBef>
              <a:spcAft>
                <a:spcPts val="0"/>
              </a:spcAft>
              <a:buClr>
                <a:schemeClr val="accent1"/>
              </a:buClr>
              <a:buSzPts val="1200"/>
              <a:buNone/>
            </a:pPr>
            <a:endParaRPr lang="en-US" sz="1400" b="1">
              <a:solidFill>
                <a:schemeClr val="tx1"/>
              </a:solidFill>
              <a:latin typeface="Josefin Sans" pitchFamily="2" charset="0"/>
              <a:sym typeface="Montserrat"/>
            </a:endParaRPr>
          </a:p>
          <a:p>
            <a:pPr marL="38100" lvl="0" indent="0" algn="l" rtl="0">
              <a:lnSpc>
                <a:spcPct val="110000"/>
              </a:lnSpc>
              <a:spcBef>
                <a:spcPts val="0"/>
              </a:spcBef>
              <a:spcAft>
                <a:spcPts val="0"/>
              </a:spcAft>
              <a:buClr>
                <a:schemeClr val="accent1"/>
              </a:buClr>
              <a:buSzPts val="1200"/>
              <a:buNone/>
            </a:pPr>
            <a:endParaRPr lang="en-US" sz="1400" b="1">
              <a:solidFill>
                <a:schemeClr val="tx1"/>
              </a:solidFill>
              <a:latin typeface="Josefin Sans" pitchFamily="2" charset="0"/>
              <a:sym typeface="Montserrat"/>
            </a:endParaRPr>
          </a:p>
          <a:p>
            <a:pPr marL="38100" lvl="0" indent="0" algn="l" rtl="0">
              <a:lnSpc>
                <a:spcPct val="110000"/>
              </a:lnSpc>
              <a:spcBef>
                <a:spcPts val="0"/>
              </a:spcBef>
              <a:spcAft>
                <a:spcPts val="0"/>
              </a:spcAft>
              <a:buClr>
                <a:schemeClr val="accent1"/>
              </a:buClr>
              <a:buSzPts val="1200"/>
              <a:buNone/>
            </a:pPr>
            <a:endParaRPr lang="en-US" sz="1200">
              <a:solidFill>
                <a:schemeClr val="dk1"/>
              </a:solidFill>
            </a:endParaRPr>
          </a:p>
        </p:txBody>
      </p:sp>
      <p:sp>
        <p:nvSpPr>
          <p:cNvPr id="4222" name="Google Shape;4222;p65"/>
          <p:cNvSpPr txBox="1">
            <a:spLocks noGrp="1"/>
          </p:cNvSpPr>
          <p:nvPr>
            <p:ph type="title"/>
          </p:nvPr>
        </p:nvSpPr>
        <p:spPr>
          <a:xfrm>
            <a:off x="486957" y="55566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Chức năng người dùng</a:t>
            </a:r>
            <a:endParaRPr sz="2400"/>
          </a:p>
        </p:txBody>
      </p:sp>
      <p:cxnSp>
        <p:nvCxnSpPr>
          <p:cNvPr id="2" name="Straight Connector 1">
            <a:extLst>
              <a:ext uri="{FF2B5EF4-FFF2-40B4-BE49-F238E27FC236}">
                <a16:creationId xmlns:a16="http://schemas.microsoft.com/office/drawing/2014/main" id="{228D230C-44A4-061B-D2AF-D731F67476D6}"/>
              </a:ext>
            </a:extLst>
          </p:cNvPr>
          <p:cNvCxnSpPr>
            <a:cxnSpLocks/>
          </p:cNvCxnSpPr>
          <p:nvPr/>
        </p:nvCxnSpPr>
        <p:spPr>
          <a:xfrm>
            <a:off x="2066128" y="1076054"/>
            <a:ext cx="4542826" cy="0"/>
          </a:xfrm>
          <a:prstGeom prst="line">
            <a:avLst/>
          </a:prstGeom>
        </p:spPr>
        <p:style>
          <a:lnRef idx="2">
            <a:schemeClr val="accent1"/>
          </a:lnRef>
          <a:fillRef idx="0">
            <a:schemeClr val="accent1"/>
          </a:fillRef>
          <a:effectRef idx="1">
            <a:schemeClr val="accent1"/>
          </a:effectRef>
          <a:fontRef idx="minor">
            <a:schemeClr val="tx1"/>
          </a:fontRef>
        </p:style>
      </p:cxnSp>
      <p:sp>
        <p:nvSpPr>
          <p:cNvPr id="4314" name="Google Shape;4221;p65">
            <a:extLst>
              <a:ext uri="{FF2B5EF4-FFF2-40B4-BE49-F238E27FC236}">
                <a16:creationId xmlns:a16="http://schemas.microsoft.com/office/drawing/2014/main" id="{32AE908D-B3C0-3AB1-6B1D-B68C228655F1}"/>
              </a:ext>
            </a:extLst>
          </p:cNvPr>
          <p:cNvSpPr txBox="1">
            <a:spLocks/>
          </p:cNvSpPr>
          <p:nvPr/>
        </p:nvSpPr>
        <p:spPr>
          <a:xfrm>
            <a:off x="5047266" y="1180407"/>
            <a:ext cx="3636812" cy="1630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50" b="0" i="0" u="none" strike="noStrike" cap="none">
                <a:solidFill>
                  <a:srgbClr val="434343"/>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9pPr>
          </a:lstStyle>
          <a:p>
            <a:pPr marL="38100" indent="0">
              <a:lnSpc>
                <a:spcPct val="150000"/>
              </a:lnSpc>
              <a:buClr>
                <a:schemeClr val="accent1"/>
              </a:buClr>
              <a:buSzPts val="1200"/>
              <a:buFont typeface="Nunito Light"/>
              <a:buNone/>
            </a:pPr>
            <a:r>
              <a:rPr lang="vi-VN" sz="1400" b="1">
                <a:solidFill>
                  <a:schemeClr val="tx1"/>
                </a:solidFill>
                <a:latin typeface="Josefin Sans" pitchFamily="2" charset="0"/>
                <a:sym typeface="Montserrat"/>
              </a:rPr>
              <a:t>Sản Phẩm</a:t>
            </a:r>
          </a:p>
          <a:p>
            <a:pPr marL="241300" indent="-203200">
              <a:lnSpc>
                <a:spcPct val="150000"/>
              </a:lnSpc>
              <a:spcBef>
                <a:spcPts val="300"/>
              </a:spcBef>
              <a:buClr>
                <a:schemeClr val="accent1"/>
              </a:buClr>
              <a:buSzPts val="1200"/>
              <a:buFont typeface="Inter"/>
              <a:buChar char="●"/>
            </a:pPr>
            <a:r>
              <a:rPr lang="vi-VN" sz="1400">
                <a:solidFill>
                  <a:srgbClr val="4D4D4D"/>
                </a:solidFill>
                <a:latin typeface="Josefin Sans" pitchFamily="2" charset="0"/>
                <a:sym typeface="Montserrat"/>
              </a:rPr>
              <a:t>Xem chi tiết thông tin sản phẩm.</a:t>
            </a:r>
          </a:p>
          <a:p>
            <a:pPr marL="241300" indent="-203200">
              <a:lnSpc>
                <a:spcPct val="110000"/>
              </a:lnSpc>
              <a:spcBef>
                <a:spcPts val="300"/>
              </a:spcBef>
              <a:buClr>
                <a:schemeClr val="accent1"/>
              </a:buClr>
              <a:buSzPts val="1200"/>
              <a:buFont typeface="Inter"/>
              <a:buChar char="●"/>
            </a:pPr>
            <a:r>
              <a:rPr lang="vi-VN" sz="1400">
                <a:solidFill>
                  <a:srgbClr val="4D4D4D"/>
                </a:solidFill>
                <a:latin typeface="Josefin Sans" pitchFamily="2" charset="0"/>
                <a:sym typeface="Montserrat"/>
              </a:rPr>
              <a:t>Hiển thị danh sách</a:t>
            </a:r>
            <a:r>
              <a:rPr lang="en-US" sz="1400">
                <a:solidFill>
                  <a:srgbClr val="4D4D4D"/>
                </a:solidFill>
                <a:latin typeface="Josefin Sans" pitchFamily="2" charset="0"/>
                <a:sym typeface="Montserrat"/>
              </a:rPr>
              <a:t> </a:t>
            </a:r>
            <a:r>
              <a:rPr lang="vi-VN" sz="1400">
                <a:solidFill>
                  <a:srgbClr val="4D4D4D"/>
                </a:solidFill>
                <a:latin typeface="Josefin Sans" pitchFamily="2" charset="0"/>
                <a:sym typeface="Montserrat"/>
              </a:rPr>
              <a:t>sản phẩm theo loại.</a:t>
            </a:r>
          </a:p>
          <a:p>
            <a:pPr marL="241300" indent="-203200">
              <a:lnSpc>
                <a:spcPct val="110000"/>
              </a:lnSpc>
              <a:spcBef>
                <a:spcPts val="300"/>
              </a:spcBef>
              <a:buClr>
                <a:schemeClr val="accent1"/>
              </a:buClr>
              <a:buSzPts val="1200"/>
              <a:buFont typeface="Inter Light"/>
              <a:buChar char="●"/>
            </a:pPr>
            <a:r>
              <a:rPr lang="vi-VN" sz="1400">
                <a:solidFill>
                  <a:srgbClr val="4D4D4D"/>
                </a:solidFill>
                <a:latin typeface="Josefin Sans" pitchFamily="2" charset="0"/>
                <a:sym typeface="Montserrat"/>
              </a:rPr>
              <a:t>Thêm</a:t>
            </a:r>
            <a:r>
              <a:rPr lang="en-US" sz="1400">
                <a:solidFill>
                  <a:srgbClr val="4D4D4D"/>
                </a:solidFill>
                <a:latin typeface="Josefin Sans" pitchFamily="2" charset="0"/>
                <a:sym typeface="Montserrat"/>
              </a:rPr>
              <a:t>/</a:t>
            </a:r>
            <a:r>
              <a:rPr lang="vi-VN" sz="1400">
                <a:solidFill>
                  <a:srgbClr val="4D4D4D"/>
                </a:solidFill>
                <a:latin typeface="Josefin Sans" pitchFamily="2" charset="0"/>
                <a:sym typeface="Montserrat"/>
              </a:rPr>
              <a:t>xóa sản phẩm khỏi giỏ hàng.</a:t>
            </a:r>
          </a:p>
          <a:p>
            <a:pPr marL="241300" indent="-203200">
              <a:lnSpc>
                <a:spcPct val="110000"/>
              </a:lnSpc>
              <a:spcBef>
                <a:spcPts val="300"/>
              </a:spcBef>
              <a:buClr>
                <a:schemeClr val="accent1"/>
              </a:buClr>
              <a:buSzPts val="1200"/>
              <a:buFont typeface="Inter Light"/>
              <a:buChar char="●"/>
            </a:pPr>
            <a:r>
              <a:rPr lang="vi-VN" sz="1400">
                <a:solidFill>
                  <a:srgbClr val="4D4D4D"/>
                </a:solidFill>
                <a:latin typeface="Josefin Sans" pitchFamily="2" charset="0"/>
                <a:sym typeface="Montserrat"/>
              </a:rPr>
              <a:t>Đặt hàng.</a:t>
            </a:r>
          </a:p>
          <a:p>
            <a:pPr marL="38100" indent="0">
              <a:lnSpc>
                <a:spcPct val="110000"/>
              </a:lnSpc>
              <a:buClr>
                <a:schemeClr val="accent1"/>
              </a:buClr>
              <a:buSzPts val="1200"/>
              <a:buFont typeface="Nunito Light"/>
              <a:buNone/>
            </a:pPr>
            <a:endParaRPr lang="vi-VN" sz="1200">
              <a:solidFill>
                <a:schemeClr val="dk1"/>
              </a:solidFill>
            </a:endParaRPr>
          </a:p>
        </p:txBody>
      </p:sp>
      <p:grpSp>
        <p:nvGrpSpPr>
          <p:cNvPr id="4381" name="Google Shape;2846;p62">
            <a:extLst>
              <a:ext uri="{FF2B5EF4-FFF2-40B4-BE49-F238E27FC236}">
                <a16:creationId xmlns:a16="http://schemas.microsoft.com/office/drawing/2014/main" id="{9A8A6345-AF04-F09C-4C78-7BBAF4AFF310}"/>
              </a:ext>
            </a:extLst>
          </p:cNvPr>
          <p:cNvGrpSpPr/>
          <p:nvPr/>
        </p:nvGrpSpPr>
        <p:grpSpPr>
          <a:xfrm flipH="1">
            <a:off x="6360994" y="2751627"/>
            <a:ext cx="1982477" cy="2508328"/>
            <a:chOff x="1311900" y="2073147"/>
            <a:chExt cx="2222728" cy="2764328"/>
          </a:xfrm>
        </p:grpSpPr>
        <p:sp>
          <p:nvSpPr>
            <p:cNvPr id="4382" name="Google Shape;2847;p62">
              <a:extLst>
                <a:ext uri="{FF2B5EF4-FFF2-40B4-BE49-F238E27FC236}">
                  <a16:creationId xmlns:a16="http://schemas.microsoft.com/office/drawing/2014/main" id="{78864CBB-DCD8-2B27-4D08-F71AE928C9A5}"/>
                </a:ext>
              </a:extLst>
            </p:cNvPr>
            <p:cNvSpPr/>
            <p:nvPr/>
          </p:nvSpPr>
          <p:spPr>
            <a:xfrm>
              <a:off x="1311900" y="43796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3" name="Google Shape;2848;p62">
              <a:extLst>
                <a:ext uri="{FF2B5EF4-FFF2-40B4-BE49-F238E27FC236}">
                  <a16:creationId xmlns:a16="http://schemas.microsoft.com/office/drawing/2014/main" id="{E9477EB0-9FDC-2F57-D62E-D11233229C65}"/>
                </a:ext>
              </a:extLst>
            </p:cNvPr>
            <p:cNvGrpSpPr/>
            <p:nvPr/>
          </p:nvGrpSpPr>
          <p:grpSpPr>
            <a:xfrm>
              <a:off x="1553108" y="2073147"/>
              <a:ext cx="1981520" cy="2535354"/>
              <a:chOff x="900306" y="1128050"/>
              <a:chExt cx="3138296" cy="4015448"/>
            </a:xfrm>
          </p:grpSpPr>
          <p:sp>
            <p:nvSpPr>
              <p:cNvPr id="4384" name="Google Shape;2849;p62">
                <a:extLst>
                  <a:ext uri="{FF2B5EF4-FFF2-40B4-BE49-F238E27FC236}">
                    <a16:creationId xmlns:a16="http://schemas.microsoft.com/office/drawing/2014/main" id="{8F7F0AAC-BBD0-6CDB-34AD-F284DA7E1D8D}"/>
                  </a:ext>
                </a:extLst>
              </p:cNvPr>
              <p:cNvSpPr/>
              <p:nvPr/>
            </p:nvSpPr>
            <p:spPr>
              <a:xfrm flipH="1">
                <a:off x="1939169" y="2402385"/>
                <a:ext cx="398524" cy="570418"/>
              </a:xfrm>
              <a:custGeom>
                <a:avLst/>
                <a:gdLst/>
                <a:ahLst/>
                <a:cxnLst/>
                <a:rect l="l" t="t" r="r" b="b"/>
                <a:pathLst>
                  <a:path w="2075" h="2970" extrusionOk="0">
                    <a:moveTo>
                      <a:pt x="241" y="1"/>
                    </a:moveTo>
                    <a:cubicBezTo>
                      <a:pt x="110" y="1"/>
                      <a:pt x="0" y="111"/>
                      <a:pt x="0" y="241"/>
                    </a:cubicBezTo>
                    <a:lnTo>
                      <a:pt x="0" y="2729"/>
                    </a:lnTo>
                    <a:cubicBezTo>
                      <a:pt x="0" y="2860"/>
                      <a:pt x="110" y="2970"/>
                      <a:pt x="241" y="2970"/>
                    </a:cubicBezTo>
                    <a:lnTo>
                      <a:pt x="1833" y="2970"/>
                    </a:lnTo>
                    <a:cubicBezTo>
                      <a:pt x="1964" y="2970"/>
                      <a:pt x="2074" y="2860"/>
                      <a:pt x="2074" y="2729"/>
                    </a:cubicBezTo>
                    <a:lnTo>
                      <a:pt x="2074" y="241"/>
                    </a:lnTo>
                    <a:cubicBezTo>
                      <a:pt x="2074" y="111"/>
                      <a:pt x="1964" y="1"/>
                      <a:pt x="1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2850;p62">
                <a:extLst>
                  <a:ext uri="{FF2B5EF4-FFF2-40B4-BE49-F238E27FC236}">
                    <a16:creationId xmlns:a16="http://schemas.microsoft.com/office/drawing/2014/main" id="{7E175C8B-776F-B7E2-543C-C33DD7EF8909}"/>
                  </a:ext>
                </a:extLst>
              </p:cNvPr>
              <p:cNvSpPr/>
              <p:nvPr/>
            </p:nvSpPr>
            <p:spPr>
              <a:xfrm flipH="1">
                <a:off x="1931103" y="2389325"/>
                <a:ext cx="414658" cy="595578"/>
              </a:xfrm>
              <a:custGeom>
                <a:avLst/>
                <a:gdLst/>
                <a:ahLst/>
                <a:cxnLst/>
                <a:rect l="l" t="t" r="r" b="b"/>
                <a:pathLst>
                  <a:path w="2159" h="3101" extrusionOk="0">
                    <a:moveTo>
                      <a:pt x="1875" y="131"/>
                    </a:moveTo>
                    <a:cubicBezTo>
                      <a:pt x="1964" y="131"/>
                      <a:pt x="2053" y="220"/>
                      <a:pt x="2053" y="309"/>
                    </a:cubicBezTo>
                    <a:lnTo>
                      <a:pt x="2053" y="2797"/>
                    </a:lnTo>
                    <a:cubicBezTo>
                      <a:pt x="2053" y="2907"/>
                      <a:pt x="1964" y="2991"/>
                      <a:pt x="1875" y="2991"/>
                    </a:cubicBezTo>
                    <a:lnTo>
                      <a:pt x="283" y="2991"/>
                    </a:lnTo>
                    <a:cubicBezTo>
                      <a:pt x="194" y="2991"/>
                      <a:pt x="110" y="2907"/>
                      <a:pt x="110" y="2797"/>
                    </a:cubicBezTo>
                    <a:lnTo>
                      <a:pt x="110" y="309"/>
                    </a:lnTo>
                    <a:cubicBezTo>
                      <a:pt x="110" y="220"/>
                      <a:pt x="194" y="131"/>
                      <a:pt x="283" y="131"/>
                    </a:cubicBezTo>
                    <a:close/>
                    <a:moveTo>
                      <a:pt x="283" y="1"/>
                    </a:moveTo>
                    <a:cubicBezTo>
                      <a:pt x="131" y="1"/>
                      <a:pt x="1" y="158"/>
                      <a:pt x="1" y="309"/>
                    </a:cubicBezTo>
                    <a:lnTo>
                      <a:pt x="1" y="2797"/>
                    </a:lnTo>
                    <a:cubicBezTo>
                      <a:pt x="1" y="2970"/>
                      <a:pt x="131" y="3101"/>
                      <a:pt x="283" y="3101"/>
                    </a:cubicBezTo>
                    <a:lnTo>
                      <a:pt x="1875" y="3101"/>
                    </a:lnTo>
                    <a:cubicBezTo>
                      <a:pt x="2027" y="3101"/>
                      <a:pt x="2158" y="2970"/>
                      <a:pt x="2158" y="2797"/>
                    </a:cubicBezTo>
                    <a:lnTo>
                      <a:pt x="2158" y="309"/>
                    </a:lnTo>
                    <a:cubicBezTo>
                      <a:pt x="2158" y="158"/>
                      <a:pt x="2027" y="1"/>
                      <a:pt x="18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2851;p62">
                <a:extLst>
                  <a:ext uri="{FF2B5EF4-FFF2-40B4-BE49-F238E27FC236}">
                    <a16:creationId xmlns:a16="http://schemas.microsoft.com/office/drawing/2014/main" id="{BC89B3CB-60E5-E993-BECE-3CFF8213C9FF}"/>
                  </a:ext>
                </a:extLst>
              </p:cNvPr>
              <p:cNvSpPr/>
              <p:nvPr/>
            </p:nvSpPr>
            <p:spPr>
              <a:xfrm flipH="1">
                <a:off x="2215740" y="4623204"/>
                <a:ext cx="394491" cy="431751"/>
              </a:xfrm>
              <a:custGeom>
                <a:avLst/>
                <a:gdLst/>
                <a:ahLst/>
                <a:cxnLst/>
                <a:rect l="l" t="t" r="r" b="b"/>
                <a:pathLst>
                  <a:path w="2054" h="2248" extrusionOk="0">
                    <a:moveTo>
                      <a:pt x="0" y="1"/>
                    </a:moveTo>
                    <a:lnTo>
                      <a:pt x="0" y="2247"/>
                    </a:lnTo>
                    <a:lnTo>
                      <a:pt x="2053" y="2247"/>
                    </a:lnTo>
                    <a:lnTo>
                      <a:pt x="20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2852;p62">
                <a:extLst>
                  <a:ext uri="{FF2B5EF4-FFF2-40B4-BE49-F238E27FC236}">
                    <a16:creationId xmlns:a16="http://schemas.microsoft.com/office/drawing/2014/main" id="{4813919F-1795-0C66-FF86-62181C462920}"/>
                  </a:ext>
                </a:extLst>
              </p:cNvPr>
              <p:cNvSpPr/>
              <p:nvPr/>
            </p:nvSpPr>
            <p:spPr>
              <a:xfrm flipH="1">
                <a:off x="2207865" y="4615138"/>
                <a:ext cx="410432" cy="452877"/>
              </a:xfrm>
              <a:custGeom>
                <a:avLst/>
                <a:gdLst/>
                <a:ahLst/>
                <a:cxnLst/>
                <a:rect l="l" t="t" r="r" b="b"/>
                <a:pathLst>
                  <a:path w="2137" h="2358" extrusionOk="0">
                    <a:moveTo>
                      <a:pt x="2032" y="111"/>
                    </a:moveTo>
                    <a:lnTo>
                      <a:pt x="2032" y="2226"/>
                    </a:lnTo>
                    <a:lnTo>
                      <a:pt x="110" y="2226"/>
                    </a:lnTo>
                    <a:lnTo>
                      <a:pt x="110" y="111"/>
                    </a:lnTo>
                    <a:close/>
                    <a:moveTo>
                      <a:pt x="0" y="1"/>
                    </a:moveTo>
                    <a:lnTo>
                      <a:pt x="0" y="43"/>
                    </a:lnTo>
                    <a:lnTo>
                      <a:pt x="0" y="2357"/>
                    </a:lnTo>
                    <a:lnTo>
                      <a:pt x="2137" y="2357"/>
                    </a:lnTo>
                    <a:lnTo>
                      <a:pt x="21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2853;p62">
                <a:extLst>
                  <a:ext uri="{FF2B5EF4-FFF2-40B4-BE49-F238E27FC236}">
                    <a16:creationId xmlns:a16="http://schemas.microsoft.com/office/drawing/2014/main" id="{591BA321-BDC9-803F-30AF-B60093BC637A}"/>
                  </a:ext>
                </a:extLst>
              </p:cNvPr>
              <p:cNvSpPr/>
              <p:nvPr/>
            </p:nvSpPr>
            <p:spPr>
              <a:xfrm flipH="1">
                <a:off x="1473609" y="4623204"/>
                <a:ext cx="394299" cy="431751"/>
              </a:xfrm>
              <a:custGeom>
                <a:avLst/>
                <a:gdLst/>
                <a:ahLst/>
                <a:cxnLst/>
                <a:rect l="l" t="t" r="r" b="b"/>
                <a:pathLst>
                  <a:path w="2053" h="2248" extrusionOk="0">
                    <a:moveTo>
                      <a:pt x="0" y="1"/>
                    </a:moveTo>
                    <a:lnTo>
                      <a:pt x="0" y="2247"/>
                    </a:lnTo>
                    <a:lnTo>
                      <a:pt x="2053" y="2247"/>
                    </a:lnTo>
                    <a:lnTo>
                      <a:pt x="20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2854;p62">
                <a:extLst>
                  <a:ext uri="{FF2B5EF4-FFF2-40B4-BE49-F238E27FC236}">
                    <a16:creationId xmlns:a16="http://schemas.microsoft.com/office/drawing/2014/main" id="{721997DC-5F99-A883-B0A0-219C3A9DA35F}"/>
                  </a:ext>
                </a:extLst>
              </p:cNvPr>
              <p:cNvSpPr/>
              <p:nvPr/>
            </p:nvSpPr>
            <p:spPr>
              <a:xfrm flipH="1">
                <a:off x="1465543" y="4615138"/>
                <a:ext cx="415618" cy="452877"/>
              </a:xfrm>
              <a:custGeom>
                <a:avLst/>
                <a:gdLst/>
                <a:ahLst/>
                <a:cxnLst/>
                <a:rect l="l" t="t" r="r" b="b"/>
                <a:pathLst>
                  <a:path w="2164" h="2358" extrusionOk="0">
                    <a:moveTo>
                      <a:pt x="2054" y="111"/>
                    </a:moveTo>
                    <a:lnTo>
                      <a:pt x="2054" y="2226"/>
                    </a:lnTo>
                    <a:lnTo>
                      <a:pt x="132" y="2226"/>
                    </a:lnTo>
                    <a:lnTo>
                      <a:pt x="132" y="111"/>
                    </a:lnTo>
                    <a:close/>
                    <a:moveTo>
                      <a:pt x="1" y="1"/>
                    </a:moveTo>
                    <a:lnTo>
                      <a:pt x="1" y="43"/>
                    </a:lnTo>
                    <a:lnTo>
                      <a:pt x="1" y="2357"/>
                    </a:lnTo>
                    <a:lnTo>
                      <a:pt x="2164" y="2357"/>
                    </a:lnTo>
                    <a:lnTo>
                      <a:pt x="216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2855;p62">
                <a:extLst>
                  <a:ext uri="{FF2B5EF4-FFF2-40B4-BE49-F238E27FC236}">
                    <a16:creationId xmlns:a16="http://schemas.microsoft.com/office/drawing/2014/main" id="{C3D0021B-26B1-2731-4DC7-7A0D050C5463}"/>
                  </a:ext>
                </a:extLst>
              </p:cNvPr>
              <p:cNvSpPr/>
              <p:nvPr/>
            </p:nvSpPr>
            <p:spPr>
              <a:xfrm flipH="1">
                <a:off x="2610044" y="4623204"/>
                <a:ext cx="393531" cy="431751"/>
              </a:xfrm>
              <a:custGeom>
                <a:avLst/>
                <a:gdLst/>
                <a:ahLst/>
                <a:cxnLst/>
                <a:rect l="l" t="t" r="r" b="b"/>
                <a:pathLst>
                  <a:path w="2049" h="2248" extrusionOk="0">
                    <a:moveTo>
                      <a:pt x="1" y="1"/>
                    </a:moveTo>
                    <a:lnTo>
                      <a:pt x="1" y="2247"/>
                    </a:lnTo>
                    <a:lnTo>
                      <a:pt x="2048" y="2247"/>
                    </a:lnTo>
                    <a:lnTo>
                      <a:pt x="20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2856;p62">
                <a:extLst>
                  <a:ext uri="{FF2B5EF4-FFF2-40B4-BE49-F238E27FC236}">
                    <a16:creationId xmlns:a16="http://schemas.microsoft.com/office/drawing/2014/main" id="{5416636C-15A8-074F-774B-A3A47C68498B}"/>
                  </a:ext>
                </a:extLst>
              </p:cNvPr>
              <p:cNvSpPr/>
              <p:nvPr/>
            </p:nvSpPr>
            <p:spPr>
              <a:xfrm flipH="1">
                <a:off x="2596984" y="4615138"/>
                <a:ext cx="415618" cy="452877"/>
              </a:xfrm>
              <a:custGeom>
                <a:avLst/>
                <a:gdLst/>
                <a:ahLst/>
                <a:cxnLst/>
                <a:rect l="l" t="t" r="r" b="b"/>
                <a:pathLst>
                  <a:path w="2164" h="2358" extrusionOk="0">
                    <a:moveTo>
                      <a:pt x="2032" y="111"/>
                    </a:moveTo>
                    <a:lnTo>
                      <a:pt x="2032" y="2226"/>
                    </a:lnTo>
                    <a:lnTo>
                      <a:pt x="110" y="2226"/>
                    </a:lnTo>
                    <a:lnTo>
                      <a:pt x="110" y="111"/>
                    </a:lnTo>
                    <a:close/>
                    <a:moveTo>
                      <a:pt x="0" y="1"/>
                    </a:moveTo>
                    <a:lnTo>
                      <a:pt x="0" y="43"/>
                    </a:lnTo>
                    <a:lnTo>
                      <a:pt x="0" y="2357"/>
                    </a:lnTo>
                    <a:lnTo>
                      <a:pt x="2163" y="2357"/>
                    </a:lnTo>
                    <a:lnTo>
                      <a:pt x="216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2857;p62">
                <a:extLst>
                  <a:ext uri="{FF2B5EF4-FFF2-40B4-BE49-F238E27FC236}">
                    <a16:creationId xmlns:a16="http://schemas.microsoft.com/office/drawing/2014/main" id="{FAE5FD57-A874-50FC-EAEB-C67524DCD72E}"/>
                  </a:ext>
                </a:extLst>
              </p:cNvPr>
              <p:cNvSpPr/>
              <p:nvPr/>
            </p:nvSpPr>
            <p:spPr>
              <a:xfrm flipH="1">
                <a:off x="1867722" y="4623204"/>
                <a:ext cx="394491" cy="431751"/>
              </a:xfrm>
              <a:custGeom>
                <a:avLst/>
                <a:gdLst/>
                <a:ahLst/>
                <a:cxnLst/>
                <a:rect l="l" t="t" r="r" b="b"/>
                <a:pathLst>
                  <a:path w="2054" h="2248" extrusionOk="0">
                    <a:moveTo>
                      <a:pt x="0" y="1"/>
                    </a:moveTo>
                    <a:lnTo>
                      <a:pt x="0" y="2247"/>
                    </a:lnTo>
                    <a:lnTo>
                      <a:pt x="2053" y="2247"/>
                    </a:lnTo>
                    <a:lnTo>
                      <a:pt x="20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2858;p62">
                <a:extLst>
                  <a:ext uri="{FF2B5EF4-FFF2-40B4-BE49-F238E27FC236}">
                    <a16:creationId xmlns:a16="http://schemas.microsoft.com/office/drawing/2014/main" id="{6B90894E-5C2C-1A1F-D6E9-8A1BEFC7C6A4}"/>
                  </a:ext>
                </a:extLst>
              </p:cNvPr>
              <p:cNvSpPr/>
              <p:nvPr/>
            </p:nvSpPr>
            <p:spPr>
              <a:xfrm flipH="1">
                <a:off x="1859847" y="4615138"/>
                <a:ext cx="410432" cy="452877"/>
              </a:xfrm>
              <a:custGeom>
                <a:avLst/>
                <a:gdLst/>
                <a:ahLst/>
                <a:cxnLst/>
                <a:rect l="l" t="t" r="r" b="b"/>
                <a:pathLst>
                  <a:path w="2137" h="2358" extrusionOk="0">
                    <a:moveTo>
                      <a:pt x="2027" y="111"/>
                    </a:moveTo>
                    <a:lnTo>
                      <a:pt x="2027" y="2226"/>
                    </a:lnTo>
                    <a:lnTo>
                      <a:pt x="110" y="2226"/>
                    </a:lnTo>
                    <a:lnTo>
                      <a:pt x="110" y="111"/>
                    </a:lnTo>
                    <a:close/>
                    <a:moveTo>
                      <a:pt x="0" y="1"/>
                    </a:moveTo>
                    <a:lnTo>
                      <a:pt x="0" y="43"/>
                    </a:lnTo>
                    <a:lnTo>
                      <a:pt x="0" y="2357"/>
                    </a:lnTo>
                    <a:lnTo>
                      <a:pt x="2137" y="2357"/>
                    </a:lnTo>
                    <a:lnTo>
                      <a:pt x="21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2859;p62">
                <a:extLst>
                  <a:ext uri="{FF2B5EF4-FFF2-40B4-BE49-F238E27FC236}">
                    <a16:creationId xmlns:a16="http://schemas.microsoft.com/office/drawing/2014/main" id="{4229E290-14E7-0F22-D311-AF0D6BF8E437}"/>
                  </a:ext>
                </a:extLst>
              </p:cNvPr>
              <p:cNvSpPr/>
              <p:nvPr/>
            </p:nvSpPr>
            <p:spPr>
              <a:xfrm flipH="1">
                <a:off x="2194615" y="4916868"/>
                <a:ext cx="553517" cy="213571"/>
              </a:xfrm>
              <a:custGeom>
                <a:avLst/>
                <a:gdLst/>
                <a:ahLst/>
                <a:cxnLst/>
                <a:rect l="l" t="t" r="r" b="b"/>
                <a:pathLst>
                  <a:path w="2882" h="1112" extrusionOk="0">
                    <a:moveTo>
                      <a:pt x="1" y="1"/>
                    </a:moveTo>
                    <a:lnTo>
                      <a:pt x="1" y="1111"/>
                    </a:lnTo>
                    <a:lnTo>
                      <a:pt x="2881" y="1111"/>
                    </a:lnTo>
                    <a:lnTo>
                      <a:pt x="2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2860;p62">
                <a:extLst>
                  <a:ext uri="{FF2B5EF4-FFF2-40B4-BE49-F238E27FC236}">
                    <a16:creationId xmlns:a16="http://schemas.microsoft.com/office/drawing/2014/main" id="{75D8933D-4BE4-E5FF-C3BE-632A715462C2}"/>
                  </a:ext>
                </a:extLst>
              </p:cNvPr>
              <p:cNvSpPr/>
              <p:nvPr/>
            </p:nvSpPr>
            <p:spPr>
              <a:xfrm flipH="1">
                <a:off x="2182707" y="4903808"/>
                <a:ext cx="578485" cy="239691"/>
              </a:xfrm>
              <a:custGeom>
                <a:avLst/>
                <a:gdLst/>
                <a:ahLst/>
                <a:cxnLst/>
                <a:rect l="l" t="t" r="r" b="b"/>
                <a:pathLst>
                  <a:path w="3012" h="1248" extrusionOk="0">
                    <a:moveTo>
                      <a:pt x="2881" y="111"/>
                    </a:moveTo>
                    <a:lnTo>
                      <a:pt x="2881" y="1137"/>
                    </a:lnTo>
                    <a:lnTo>
                      <a:pt x="111" y="1137"/>
                    </a:lnTo>
                    <a:lnTo>
                      <a:pt x="111" y="111"/>
                    </a:lnTo>
                    <a:close/>
                    <a:moveTo>
                      <a:pt x="1" y="1"/>
                    </a:moveTo>
                    <a:lnTo>
                      <a:pt x="1" y="69"/>
                    </a:lnTo>
                    <a:lnTo>
                      <a:pt x="1"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2861;p62">
                <a:extLst>
                  <a:ext uri="{FF2B5EF4-FFF2-40B4-BE49-F238E27FC236}">
                    <a16:creationId xmlns:a16="http://schemas.microsoft.com/office/drawing/2014/main" id="{724BFB13-E38B-E80F-D627-DE64A6B65FFD}"/>
                  </a:ext>
                </a:extLst>
              </p:cNvPr>
              <p:cNvSpPr/>
              <p:nvPr/>
            </p:nvSpPr>
            <p:spPr>
              <a:xfrm flipH="1">
                <a:off x="1453445" y="4916868"/>
                <a:ext cx="553325" cy="213571"/>
              </a:xfrm>
              <a:custGeom>
                <a:avLst/>
                <a:gdLst/>
                <a:ahLst/>
                <a:cxnLst/>
                <a:rect l="l" t="t" r="r" b="b"/>
                <a:pathLst>
                  <a:path w="2881" h="1112" extrusionOk="0">
                    <a:moveTo>
                      <a:pt x="0" y="1"/>
                    </a:moveTo>
                    <a:lnTo>
                      <a:pt x="0" y="1111"/>
                    </a:lnTo>
                    <a:lnTo>
                      <a:pt x="2881" y="1111"/>
                    </a:lnTo>
                    <a:lnTo>
                      <a:pt x="28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2862;p62">
                <a:extLst>
                  <a:ext uri="{FF2B5EF4-FFF2-40B4-BE49-F238E27FC236}">
                    <a16:creationId xmlns:a16="http://schemas.microsoft.com/office/drawing/2014/main" id="{AE2D9826-4A39-A057-94B1-3E97A6CCBC59}"/>
                  </a:ext>
                </a:extLst>
              </p:cNvPr>
              <p:cNvSpPr/>
              <p:nvPr/>
            </p:nvSpPr>
            <p:spPr>
              <a:xfrm flipH="1">
                <a:off x="1440385" y="4903808"/>
                <a:ext cx="578485" cy="239691"/>
              </a:xfrm>
              <a:custGeom>
                <a:avLst/>
                <a:gdLst/>
                <a:ahLst/>
                <a:cxnLst/>
                <a:rect l="l" t="t" r="r" b="b"/>
                <a:pathLst>
                  <a:path w="3012" h="1248" extrusionOk="0">
                    <a:moveTo>
                      <a:pt x="2881" y="111"/>
                    </a:moveTo>
                    <a:lnTo>
                      <a:pt x="2881" y="1137"/>
                    </a:lnTo>
                    <a:lnTo>
                      <a:pt x="110" y="1137"/>
                    </a:lnTo>
                    <a:lnTo>
                      <a:pt x="110" y="111"/>
                    </a:lnTo>
                    <a:close/>
                    <a:moveTo>
                      <a:pt x="0" y="1"/>
                    </a:moveTo>
                    <a:lnTo>
                      <a:pt x="0" y="69"/>
                    </a:lnTo>
                    <a:lnTo>
                      <a:pt x="0"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2863;p62">
                <a:extLst>
                  <a:ext uri="{FF2B5EF4-FFF2-40B4-BE49-F238E27FC236}">
                    <a16:creationId xmlns:a16="http://schemas.microsoft.com/office/drawing/2014/main" id="{B8142B80-29B1-18C0-1F96-54C035CDE6E4}"/>
                  </a:ext>
                </a:extLst>
              </p:cNvPr>
              <p:cNvSpPr/>
              <p:nvPr/>
            </p:nvSpPr>
            <p:spPr>
              <a:xfrm flipH="1">
                <a:off x="1377979" y="1137077"/>
                <a:ext cx="1571243" cy="1349029"/>
              </a:xfrm>
              <a:custGeom>
                <a:avLst/>
                <a:gdLst/>
                <a:ahLst/>
                <a:cxnLst/>
                <a:rect l="l" t="t" r="r" b="b"/>
                <a:pathLst>
                  <a:path w="8181" h="7024" extrusionOk="0">
                    <a:moveTo>
                      <a:pt x="2289" y="1"/>
                    </a:moveTo>
                    <a:cubicBezTo>
                      <a:pt x="1027" y="1"/>
                      <a:pt x="0" y="1022"/>
                      <a:pt x="0" y="2310"/>
                    </a:cubicBezTo>
                    <a:lnTo>
                      <a:pt x="0" y="4714"/>
                    </a:lnTo>
                    <a:cubicBezTo>
                      <a:pt x="0" y="5976"/>
                      <a:pt x="1027" y="7023"/>
                      <a:pt x="2289" y="7023"/>
                    </a:cubicBezTo>
                    <a:lnTo>
                      <a:pt x="5871" y="7023"/>
                    </a:lnTo>
                    <a:cubicBezTo>
                      <a:pt x="7159" y="7023"/>
                      <a:pt x="8180" y="5976"/>
                      <a:pt x="8180" y="4714"/>
                    </a:cubicBezTo>
                    <a:lnTo>
                      <a:pt x="8180" y="2310"/>
                    </a:lnTo>
                    <a:cubicBezTo>
                      <a:pt x="8180" y="1022"/>
                      <a:pt x="7159" y="1"/>
                      <a:pt x="5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2864;p62">
                <a:extLst>
                  <a:ext uri="{FF2B5EF4-FFF2-40B4-BE49-F238E27FC236}">
                    <a16:creationId xmlns:a16="http://schemas.microsoft.com/office/drawing/2014/main" id="{CD5B0F12-FB80-47E9-736B-25F4ED675CD5}"/>
                  </a:ext>
                </a:extLst>
              </p:cNvPr>
              <p:cNvSpPr/>
              <p:nvPr/>
            </p:nvSpPr>
            <p:spPr>
              <a:xfrm flipH="1">
                <a:off x="1368952" y="1128050"/>
                <a:ext cx="1593330" cy="1367083"/>
              </a:xfrm>
              <a:custGeom>
                <a:avLst/>
                <a:gdLst/>
                <a:ahLst/>
                <a:cxnLst/>
                <a:rect l="l" t="t" r="r" b="b"/>
                <a:pathLst>
                  <a:path w="8296" h="7118" extrusionOk="0">
                    <a:moveTo>
                      <a:pt x="5939" y="110"/>
                    </a:moveTo>
                    <a:cubicBezTo>
                      <a:pt x="7180" y="110"/>
                      <a:pt x="8186" y="1116"/>
                      <a:pt x="8186" y="2357"/>
                    </a:cubicBezTo>
                    <a:lnTo>
                      <a:pt x="8186" y="4761"/>
                    </a:lnTo>
                    <a:cubicBezTo>
                      <a:pt x="8186" y="6002"/>
                      <a:pt x="7180" y="7007"/>
                      <a:pt x="5939" y="7007"/>
                    </a:cubicBezTo>
                    <a:lnTo>
                      <a:pt x="2357" y="7007"/>
                    </a:lnTo>
                    <a:cubicBezTo>
                      <a:pt x="1116" y="7007"/>
                      <a:pt x="110" y="6002"/>
                      <a:pt x="110" y="4761"/>
                    </a:cubicBezTo>
                    <a:lnTo>
                      <a:pt x="110" y="2357"/>
                    </a:lnTo>
                    <a:cubicBezTo>
                      <a:pt x="110" y="1116"/>
                      <a:pt x="1116" y="110"/>
                      <a:pt x="2357" y="110"/>
                    </a:cubicBezTo>
                    <a:close/>
                    <a:moveTo>
                      <a:pt x="2357" y="0"/>
                    </a:moveTo>
                    <a:cubicBezTo>
                      <a:pt x="1048" y="0"/>
                      <a:pt x="0" y="1048"/>
                      <a:pt x="0" y="2357"/>
                    </a:cubicBezTo>
                    <a:lnTo>
                      <a:pt x="0" y="4761"/>
                    </a:lnTo>
                    <a:cubicBezTo>
                      <a:pt x="0" y="6070"/>
                      <a:pt x="1048" y="7117"/>
                      <a:pt x="2357" y="7117"/>
                    </a:cubicBezTo>
                    <a:lnTo>
                      <a:pt x="5939" y="7117"/>
                    </a:lnTo>
                    <a:cubicBezTo>
                      <a:pt x="7248" y="7117"/>
                      <a:pt x="8296" y="6070"/>
                      <a:pt x="8296" y="4761"/>
                    </a:cubicBezTo>
                    <a:lnTo>
                      <a:pt x="8296" y="2357"/>
                    </a:lnTo>
                    <a:cubicBezTo>
                      <a:pt x="8296" y="1048"/>
                      <a:pt x="7248" y="0"/>
                      <a:pt x="59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2865;p62">
                <a:extLst>
                  <a:ext uri="{FF2B5EF4-FFF2-40B4-BE49-F238E27FC236}">
                    <a16:creationId xmlns:a16="http://schemas.microsoft.com/office/drawing/2014/main" id="{6E741A38-E21D-EC76-D8E6-CBAAC9AC3C13}"/>
                  </a:ext>
                </a:extLst>
              </p:cNvPr>
              <p:cNvSpPr/>
              <p:nvPr/>
            </p:nvSpPr>
            <p:spPr>
              <a:xfrm flipH="1">
                <a:off x="1813569" y="1450907"/>
                <a:ext cx="1023104" cy="1035203"/>
              </a:xfrm>
              <a:custGeom>
                <a:avLst/>
                <a:gdLst/>
                <a:ahLst/>
                <a:cxnLst/>
                <a:rect l="l" t="t" r="r" b="b"/>
                <a:pathLst>
                  <a:path w="5327" h="5390" extrusionOk="0">
                    <a:moveTo>
                      <a:pt x="786" y="0"/>
                    </a:moveTo>
                    <a:cubicBezTo>
                      <a:pt x="352" y="0"/>
                      <a:pt x="1" y="351"/>
                      <a:pt x="1" y="786"/>
                    </a:cubicBezTo>
                    <a:lnTo>
                      <a:pt x="1" y="4625"/>
                    </a:lnTo>
                    <a:cubicBezTo>
                      <a:pt x="441" y="5086"/>
                      <a:pt x="1027" y="5389"/>
                      <a:pt x="1703" y="5389"/>
                    </a:cubicBezTo>
                    <a:lnTo>
                      <a:pt x="5327" y="5389"/>
                    </a:lnTo>
                    <a:lnTo>
                      <a:pt x="5327" y="786"/>
                    </a:lnTo>
                    <a:cubicBezTo>
                      <a:pt x="5327" y="351"/>
                      <a:pt x="4976" y="0"/>
                      <a:pt x="4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2866;p62">
                <a:extLst>
                  <a:ext uri="{FF2B5EF4-FFF2-40B4-BE49-F238E27FC236}">
                    <a16:creationId xmlns:a16="http://schemas.microsoft.com/office/drawing/2014/main" id="{14CFD005-A776-A2D8-98B9-ED6C4C0DCA89}"/>
                  </a:ext>
                </a:extLst>
              </p:cNvPr>
              <p:cNvSpPr/>
              <p:nvPr/>
            </p:nvSpPr>
            <p:spPr>
              <a:xfrm flipH="1">
                <a:off x="1800509" y="1442841"/>
                <a:ext cx="1044038" cy="1052297"/>
              </a:xfrm>
              <a:custGeom>
                <a:avLst/>
                <a:gdLst/>
                <a:ahLst/>
                <a:cxnLst/>
                <a:rect l="l" t="t" r="r" b="b"/>
                <a:pathLst>
                  <a:path w="5436" h="5479" extrusionOk="0">
                    <a:moveTo>
                      <a:pt x="4582" y="111"/>
                    </a:moveTo>
                    <a:cubicBezTo>
                      <a:pt x="4996" y="111"/>
                      <a:pt x="5305" y="435"/>
                      <a:pt x="5305" y="828"/>
                    </a:cubicBezTo>
                    <a:lnTo>
                      <a:pt x="5305" y="5368"/>
                    </a:lnTo>
                    <a:lnTo>
                      <a:pt x="1744" y="5368"/>
                    </a:lnTo>
                    <a:cubicBezTo>
                      <a:pt x="1089" y="5368"/>
                      <a:pt x="524" y="5086"/>
                      <a:pt x="110" y="4646"/>
                    </a:cubicBezTo>
                    <a:lnTo>
                      <a:pt x="110" y="828"/>
                    </a:lnTo>
                    <a:cubicBezTo>
                      <a:pt x="110" y="435"/>
                      <a:pt x="435" y="111"/>
                      <a:pt x="827" y="111"/>
                    </a:cubicBezTo>
                    <a:close/>
                    <a:moveTo>
                      <a:pt x="827" y="1"/>
                    </a:moveTo>
                    <a:cubicBezTo>
                      <a:pt x="372" y="1"/>
                      <a:pt x="0" y="372"/>
                      <a:pt x="0" y="828"/>
                    </a:cubicBezTo>
                    <a:lnTo>
                      <a:pt x="0" y="4693"/>
                    </a:lnTo>
                    <a:lnTo>
                      <a:pt x="0" y="4714"/>
                    </a:lnTo>
                    <a:cubicBezTo>
                      <a:pt x="435" y="5190"/>
                      <a:pt x="1047" y="5478"/>
                      <a:pt x="1744" y="5478"/>
                    </a:cubicBezTo>
                    <a:lnTo>
                      <a:pt x="5436" y="5478"/>
                    </a:lnTo>
                    <a:lnTo>
                      <a:pt x="5436" y="828"/>
                    </a:lnTo>
                    <a:cubicBezTo>
                      <a:pt x="5436" y="372"/>
                      <a:pt x="5043" y="1"/>
                      <a:pt x="45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2867;p62">
                <a:extLst>
                  <a:ext uri="{FF2B5EF4-FFF2-40B4-BE49-F238E27FC236}">
                    <a16:creationId xmlns:a16="http://schemas.microsoft.com/office/drawing/2014/main" id="{174A1817-1B12-29F4-0065-E35655D67EC4}"/>
                  </a:ext>
                </a:extLst>
              </p:cNvPr>
              <p:cNvSpPr/>
              <p:nvPr/>
            </p:nvSpPr>
            <p:spPr>
              <a:xfrm flipH="1">
                <a:off x="2651333" y="1589768"/>
                <a:ext cx="88732" cy="150959"/>
              </a:xfrm>
              <a:custGeom>
                <a:avLst/>
                <a:gdLst/>
                <a:ahLst/>
                <a:cxnLst/>
                <a:rect l="l" t="t" r="r" b="b"/>
                <a:pathLst>
                  <a:path w="462" h="786" extrusionOk="0">
                    <a:moveTo>
                      <a:pt x="242" y="0"/>
                    </a:moveTo>
                    <a:cubicBezTo>
                      <a:pt x="111" y="0"/>
                      <a:pt x="1" y="173"/>
                      <a:pt x="1" y="393"/>
                    </a:cubicBezTo>
                    <a:cubicBezTo>
                      <a:pt x="1" y="608"/>
                      <a:pt x="111" y="786"/>
                      <a:pt x="242" y="786"/>
                    </a:cubicBezTo>
                    <a:cubicBezTo>
                      <a:pt x="352" y="786"/>
                      <a:pt x="461" y="608"/>
                      <a:pt x="461" y="393"/>
                    </a:cubicBezTo>
                    <a:cubicBezTo>
                      <a:pt x="461" y="173"/>
                      <a:pt x="352"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2868;p62">
                <a:extLst>
                  <a:ext uri="{FF2B5EF4-FFF2-40B4-BE49-F238E27FC236}">
                    <a16:creationId xmlns:a16="http://schemas.microsoft.com/office/drawing/2014/main" id="{E8189BCA-CC2B-4CE0-C1EE-7A66B0FDE396}"/>
                  </a:ext>
                </a:extLst>
              </p:cNvPr>
              <p:cNvSpPr/>
              <p:nvPr/>
            </p:nvSpPr>
            <p:spPr>
              <a:xfrm flipH="1">
                <a:off x="2039806" y="1589768"/>
                <a:ext cx="92765" cy="150959"/>
              </a:xfrm>
              <a:custGeom>
                <a:avLst/>
                <a:gdLst/>
                <a:ahLst/>
                <a:cxnLst/>
                <a:rect l="l" t="t" r="r" b="b"/>
                <a:pathLst>
                  <a:path w="483" h="786" extrusionOk="0">
                    <a:moveTo>
                      <a:pt x="242" y="0"/>
                    </a:moveTo>
                    <a:cubicBezTo>
                      <a:pt x="111" y="0"/>
                      <a:pt x="1" y="173"/>
                      <a:pt x="1" y="393"/>
                    </a:cubicBezTo>
                    <a:cubicBezTo>
                      <a:pt x="1" y="608"/>
                      <a:pt x="111" y="786"/>
                      <a:pt x="242" y="786"/>
                    </a:cubicBezTo>
                    <a:cubicBezTo>
                      <a:pt x="373" y="786"/>
                      <a:pt x="483" y="608"/>
                      <a:pt x="483" y="393"/>
                    </a:cubicBezTo>
                    <a:cubicBezTo>
                      <a:pt x="483" y="173"/>
                      <a:pt x="373"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2869;p62">
                <a:extLst>
                  <a:ext uri="{FF2B5EF4-FFF2-40B4-BE49-F238E27FC236}">
                    <a16:creationId xmlns:a16="http://schemas.microsoft.com/office/drawing/2014/main" id="{A4903A03-47DA-8721-E567-8A6039C8DEA8}"/>
                  </a:ext>
                </a:extLst>
              </p:cNvPr>
              <p:cNvSpPr/>
              <p:nvPr/>
            </p:nvSpPr>
            <p:spPr>
              <a:xfrm flipH="1">
                <a:off x="2299285" y="1759168"/>
                <a:ext cx="251599" cy="98719"/>
              </a:xfrm>
              <a:custGeom>
                <a:avLst/>
                <a:gdLst/>
                <a:ahLst/>
                <a:cxnLst/>
                <a:rect l="l" t="t" r="r" b="b"/>
                <a:pathLst>
                  <a:path w="1310" h="514" extrusionOk="0">
                    <a:moveTo>
                      <a:pt x="1233" y="0"/>
                    </a:moveTo>
                    <a:cubicBezTo>
                      <a:pt x="1209" y="0"/>
                      <a:pt x="1194" y="21"/>
                      <a:pt x="1178" y="56"/>
                    </a:cubicBezTo>
                    <a:cubicBezTo>
                      <a:pt x="1178" y="56"/>
                      <a:pt x="1158" y="139"/>
                      <a:pt x="1069" y="228"/>
                    </a:cubicBezTo>
                    <a:cubicBezTo>
                      <a:pt x="979" y="317"/>
                      <a:pt x="849" y="401"/>
                      <a:pt x="587" y="401"/>
                    </a:cubicBezTo>
                    <a:cubicBezTo>
                      <a:pt x="346" y="380"/>
                      <a:pt x="241" y="296"/>
                      <a:pt x="173" y="228"/>
                    </a:cubicBezTo>
                    <a:cubicBezTo>
                      <a:pt x="110" y="139"/>
                      <a:pt x="110" y="77"/>
                      <a:pt x="110" y="77"/>
                    </a:cubicBezTo>
                    <a:cubicBezTo>
                      <a:pt x="110" y="56"/>
                      <a:pt x="84" y="35"/>
                      <a:pt x="42" y="35"/>
                    </a:cubicBezTo>
                    <a:cubicBezTo>
                      <a:pt x="21" y="35"/>
                      <a:pt x="0" y="56"/>
                      <a:pt x="0" y="97"/>
                    </a:cubicBezTo>
                    <a:cubicBezTo>
                      <a:pt x="0" y="97"/>
                      <a:pt x="0" y="186"/>
                      <a:pt x="84" y="296"/>
                    </a:cubicBezTo>
                    <a:cubicBezTo>
                      <a:pt x="173" y="401"/>
                      <a:pt x="325" y="490"/>
                      <a:pt x="587" y="511"/>
                    </a:cubicBezTo>
                    <a:cubicBezTo>
                      <a:pt x="611" y="513"/>
                      <a:pt x="635" y="514"/>
                      <a:pt x="658" y="514"/>
                    </a:cubicBezTo>
                    <a:cubicBezTo>
                      <a:pt x="900" y="514"/>
                      <a:pt x="1057" y="418"/>
                      <a:pt x="1158" y="317"/>
                    </a:cubicBezTo>
                    <a:cubicBezTo>
                      <a:pt x="1262" y="186"/>
                      <a:pt x="1288" y="77"/>
                      <a:pt x="1288" y="77"/>
                    </a:cubicBezTo>
                    <a:cubicBezTo>
                      <a:pt x="1309" y="56"/>
                      <a:pt x="1288" y="8"/>
                      <a:pt x="1262" y="8"/>
                    </a:cubicBezTo>
                    <a:cubicBezTo>
                      <a:pt x="1251" y="3"/>
                      <a:pt x="1242" y="0"/>
                      <a:pt x="12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2870;p62">
                <a:extLst>
                  <a:ext uri="{FF2B5EF4-FFF2-40B4-BE49-F238E27FC236}">
                    <a16:creationId xmlns:a16="http://schemas.microsoft.com/office/drawing/2014/main" id="{59ACA179-1D9F-C466-BC29-EE0D1144863F}"/>
                  </a:ext>
                </a:extLst>
              </p:cNvPr>
              <p:cNvSpPr/>
              <p:nvPr/>
            </p:nvSpPr>
            <p:spPr>
              <a:xfrm flipH="1">
                <a:off x="1561976" y="2829916"/>
                <a:ext cx="1630589" cy="1953442"/>
              </a:xfrm>
              <a:custGeom>
                <a:avLst/>
                <a:gdLst/>
                <a:ahLst/>
                <a:cxnLst/>
                <a:rect l="l" t="t" r="r" b="b"/>
                <a:pathLst>
                  <a:path w="8490" h="10171" extrusionOk="0">
                    <a:moveTo>
                      <a:pt x="2294" y="0"/>
                    </a:moveTo>
                    <a:cubicBezTo>
                      <a:pt x="1985" y="0"/>
                      <a:pt x="1723" y="220"/>
                      <a:pt x="1681" y="524"/>
                    </a:cubicBezTo>
                    <a:lnTo>
                      <a:pt x="89" y="9317"/>
                    </a:lnTo>
                    <a:cubicBezTo>
                      <a:pt x="0" y="9710"/>
                      <a:pt x="262" y="10081"/>
                      <a:pt x="676" y="10170"/>
                    </a:cubicBezTo>
                    <a:lnTo>
                      <a:pt x="8489" y="10170"/>
                    </a:lnTo>
                    <a:lnTo>
                      <a:pt x="8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2871;p62">
                <a:extLst>
                  <a:ext uri="{FF2B5EF4-FFF2-40B4-BE49-F238E27FC236}">
                    <a16:creationId xmlns:a16="http://schemas.microsoft.com/office/drawing/2014/main" id="{FCBE117A-0F78-164C-2642-E93C3F5C6292}"/>
                  </a:ext>
                </a:extLst>
              </p:cNvPr>
              <p:cNvSpPr/>
              <p:nvPr/>
            </p:nvSpPr>
            <p:spPr>
              <a:xfrm flipH="1">
                <a:off x="1548916" y="2821850"/>
                <a:ext cx="1655749" cy="1973609"/>
              </a:xfrm>
              <a:custGeom>
                <a:avLst/>
                <a:gdLst/>
                <a:ahLst/>
                <a:cxnLst/>
                <a:rect l="l" t="t" r="r" b="b"/>
                <a:pathLst>
                  <a:path w="8621" h="10276" extrusionOk="0">
                    <a:moveTo>
                      <a:pt x="8489" y="105"/>
                    </a:moveTo>
                    <a:lnTo>
                      <a:pt x="8489" y="10144"/>
                    </a:lnTo>
                    <a:lnTo>
                      <a:pt x="870" y="10144"/>
                    </a:lnTo>
                    <a:cubicBezTo>
                      <a:pt x="435" y="10144"/>
                      <a:pt x="131" y="9772"/>
                      <a:pt x="194" y="9359"/>
                    </a:cubicBezTo>
                    <a:lnTo>
                      <a:pt x="1786" y="566"/>
                    </a:lnTo>
                    <a:cubicBezTo>
                      <a:pt x="1833" y="304"/>
                      <a:pt x="2095" y="105"/>
                      <a:pt x="2357" y="105"/>
                    </a:cubicBezTo>
                    <a:close/>
                    <a:moveTo>
                      <a:pt x="2310" y="0"/>
                    </a:moveTo>
                    <a:lnTo>
                      <a:pt x="2310" y="21"/>
                    </a:lnTo>
                    <a:cubicBezTo>
                      <a:pt x="2006" y="42"/>
                      <a:pt x="1744" y="236"/>
                      <a:pt x="1681" y="545"/>
                    </a:cubicBezTo>
                    <a:lnTo>
                      <a:pt x="84" y="9338"/>
                    </a:lnTo>
                    <a:cubicBezTo>
                      <a:pt x="0" y="9820"/>
                      <a:pt x="372" y="10275"/>
                      <a:pt x="870" y="10275"/>
                    </a:cubicBezTo>
                    <a:lnTo>
                      <a:pt x="8620" y="10275"/>
                    </a:lnTo>
                    <a:lnTo>
                      <a:pt x="862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2872;p62">
                <a:extLst>
                  <a:ext uri="{FF2B5EF4-FFF2-40B4-BE49-F238E27FC236}">
                    <a16:creationId xmlns:a16="http://schemas.microsoft.com/office/drawing/2014/main" id="{F472CC6F-0BE6-C2A6-2850-7134618F1712}"/>
                  </a:ext>
                </a:extLst>
              </p:cNvPr>
              <p:cNvSpPr/>
              <p:nvPr/>
            </p:nvSpPr>
            <p:spPr>
              <a:xfrm flipH="1">
                <a:off x="1130592" y="2831837"/>
                <a:ext cx="859084" cy="1951522"/>
              </a:xfrm>
              <a:custGeom>
                <a:avLst/>
                <a:gdLst/>
                <a:ahLst/>
                <a:cxnLst/>
                <a:rect l="l" t="t" r="r" b="b"/>
                <a:pathLst>
                  <a:path w="4473" h="10161" extrusionOk="0">
                    <a:moveTo>
                      <a:pt x="2200" y="0"/>
                    </a:moveTo>
                    <a:cubicBezTo>
                      <a:pt x="1913" y="0"/>
                      <a:pt x="1653" y="204"/>
                      <a:pt x="1592" y="514"/>
                    </a:cubicBezTo>
                    <a:lnTo>
                      <a:pt x="0" y="9307"/>
                    </a:lnTo>
                    <a:lnTo>
                      <a:pt x="0" y="9417"/>
                    </a:lnTo>
                    <a:cubicBezTo>
                      <a:pt x="0" y="9830"/>
                      <a:pt x="330" y="10160"/>
                      <a:pt x="723" y="10160"/>
                    </a:cubicBezTo>
                    <a:lnTo>
                      <a:pt x="3577" y="10160"/>
                    </a:lnTo>
                    <a:cubicBezTo>
                      <a:pt x="3645" y="10160"/>
                      <a:pt x="3687" y="10160"/>
                      <a:pt x="3734" y="10134"/>
                    </a:cubicBezTo>
                    <a:cubicBezTo>
                      <a:pt x="4190" y="10071"/>
                      <a:pt x="4473" y="9637"/>
                      <a:pt x="4410" y="9176"/>
                    </a:cubicBezTo>
                    <a:lnTo>
                      <a:pt x="2839" y="514"/>
                    </a:lnTo>
                    <a:cubicBezTo>
                      <a:pt x="2771" y="252"/>
                      <a:pt x="2577" y="53"/>
                      <a:pt x="2315" y="11"/>
                    </a:cubicBezTo>
                    <a:cubicBezTo>
                      <a:pt x="2277" y="4"/>
                      <a:pt x="2238" y="0"/>
                      <a:pt x="2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2873;p62">
                <a:extLst>
                  <a:ext uri="{FF2B5EF4-FFF2-40B4-BE49-F238E27FC236}">
                    <a16:creationId xmlns:a16="http://schemas.microsoft.com/office/drawing/2014/main" id="{F0B6666C-7DAD-0B8C-E458-ECDCCA926F87}"/>
                  </a:ext>
                </a:extLst>
              </p:cNvPr>
              <p:cNvSpPr/>
              <p:nvPr/>
            </p:nvSpPr>
            <p:spPr>
              <a:xfrm flipH="1">
                <a:off x="1113499" y="2821850"/>
                <a:ext cx="901338" cy="1973609"/>
              </a:xfrm>
              <a:custGeom>
                <a:avLst/>
                <a:gdLst/>
                <a:ahLst/>
                <a:cxnLst/>
                <a:rect l="l" t="t" r="r" b="b"/>
                <a:pathLst>
                  <a:path w="4693" h="10276" extrusionOk="0">
                    <a:moveTo>
                      <a:pt x="2336" y="105"/>
                    </a:moveTo>
                    <a:cubicBezTo>
                      <a:pt x="2598" y="105"/>
                      <a:pt x="2839" y="262"/>
                      <a:pt x="2902" y="566"/>
                    </a:cubicBezTo>
                    <a:lnTo>
                      <a:pt x="4473" y="9249"/>
                    </a:lnTo>
                    <a:cubicBezTo>
                      <a:pt x="4562" y="9731"/>
                      <a:pt x="4190" y="10144"/>
                      <a:pt x="3708" y="10144"/>
                    </a:cubicBezTo>
                    <a:lnTo>
                      <a:pt x="854" y="10144"/>
                    </a:lnTo>
                    <a:cubicBezTo>
                      <a:pt x="435" y="10144"/>
                      <a:pt x="110" y="9772"/>
                      <a:pt x="199" y="9359"/>
                    </a:cubicBezTo>
                    <a:lnTo>
                      <a:pt x="1791" y="566"/>
                    </a:lnTo>
                    <a:cubicBezTo>
                      <a:pt x="1833" y="262"/>
                      <a:pt x="2095" y="105"/>
                      <a:pt x="2336" y="105"/>
                    </a:cubicBezTo>
                    <a:close/>
                    <a:moveTo>
                      <a:pt x="2336" y="0"/>
                    </a:moveTo>
                    <a:cubicBezTo>
                      <a:pt x="2053" y="0"/>
                      <a:pt x="1744" y="173"/>
                      <a:pt x="1681" y="545"/>
                    </a:cubicBezTo>
                    <a:lnTo>
                      <a:pt x="89" y="9338"/>
                    </a:lnTo>
                    <a:cubicBezTo>
                      <a:pt x="0" y="9820"/>
                      <a:pt x="372" y="10275"/>
                      <a:pt x="854" y="10275"/>
                    </a:cubicBezTo>
                    <a:lnTo>
                      <a:pt x="3708" y="10275"/>
                    </a:lnTo>
                    <a:cubicBezTo>
                      <a:pt x="4258" y="10275"/>
                      <a:pt x="4693" y="9772"/>
                      <a:pt x="4583" y="9228"/>
                    </a:cubicBezTo>
                    <a:lnTo>
                      <a:pt x="3012" y="545"/>
                    </a:lnTo>
                    <a:cubicBezTo>
                      <a:pt x="2949" y="173"/>
                      <a:pt x="2640" y="0"/>
                      <a:pt x="233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2874;p62">
                <a:extLst>
                  <a:ext uri="{FF2B5EF4-FFF2-40B4-BE49-F238E27FC236}">
                    <a16:creationId xmlns:a16="http://schemas.microsoft.com/office/drawing/2014/main" id="{3C582D16-B03B-1AA4-7393-96713B6F405D}"/>
                  </a:ext>
                </a:extLst>
              </p:cNvPr>
              <p:cNvSpPr/>
              <p:nvPr/>
            </p:nvSpPr>
            <p:spPr>
              <a:xfrm flipH="1">
                <a:off x="1264261" y="1472034"/>
                <a:ext cx="410624" cy="746537"/>
              </a:xfrm>
              <a:custGeom>
                <a:avLst/>
                <a:gdLst/>
                <a:ahLst/>
                <a:cxnLst/>
                <a:rect l="l" t="t" r="r" b="b"/>
                <a:pathLst>
                  <a:path w="2138" h="3887" extrusionOk="0">
                    <a:moveTo>
                      <a:pt x="1069" y="0"/>
                    </a:moveTo>
                    <a:cubicBezTo>
                      <a:pt x="477" y="0"/>
                      <a:pt x="1" y="875"/>
                      <a:pt x="1" y="1943"/>
                    </a:cubicBezTo>
                    <a:cubicBezTo>
                      <a:pt x="1" y="3012"/>
                      <a:pt x="477" y="3886"/>
                      <a:pt x="1069" y="3886"/>
                    </a:cubicBezTo>
                    <a:cubicBezTo>
                      <a:pt x="1655" y="3886"/>
                      <a:pt x="2137" y="3012"/>
                      <a:pt x="2137" y="1943"/>
                    </a:cubicBezTo>
                    <a:cubicBezTo>
                      <a:pt x="2137" y="875"/>
                      <a:pt x="1655" y="0"/>
                      <a:pt x="1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2875;p62">
                <a:extLst>
                  <a:ext uri="{FF2B5EF4-FFF2-40B4-BE49-F238E27FC236}">
                    <a16:creationId xmlns:a16="http://schemas.microsoft.com/office/drawing/2014/main" id="{955A8E93-889B-82B3-3D22-572F1D86A6CB}"/>
                  </a:ext>
                </a:extLst>
              </p:cNvPr>
              <p:cNvSpPr/>
              <p:nvPr/>
            </p:nvSpPr>
            <p:spPr>
              <a:xfrm flipH="1">
                <a:off x="1252353" y="1463967"/>
                <a:ext cx="431559" cy="762670"/>
              </a:xfrm>
              <a:custGeom>
                <a:avLst/>
                <a:gdLst/>
                <a:ahLst/>
                <a:cxnLst/>
                <a:rect l="l" t="t" r="r" b="b"/>
                <a:pathLst>
                  <a:path w="2247" h="3971" extrusionOk="0">
                    <a:moveTo>
                      <a:pt x="1116" y="105"/>
                    </a:moveTo>
                    <a:cubicBezTo>
                      <a:pt x="1378" y="105"/>
                      <a:pt x="1640" y="304"/>
                      <a:pt x="1812" y="655"/>
                    </a:cubicBezTo>
                    <a:cubicBezTo>
                      <a:pt x="2011" y="980"/>
                      <a:pt x="2116" y="1462"/>
                      <a:pt x="2116" y="1985"/>
                    </a:cubicBezTo>
                    <a:cubicBezTo>
                      <a:pt x="2116" y="2509"/>
                      <a:pt x="2011" y="2986"/>
                      <a:pt x="1812" y="3336"/>
                    </a:cubicBezTo>
                    <a:cubicBezTo>
                      <a:pt x="1640" y="3666"/>
                      <a:pt x="1378" y="3860"/>
                      <a:pt x="1116" y="3860"/>
                    </a:cubicBezTo>
                    <a:cubicBezTo>
                      <a:pt x="854" y="3860"/>
                      <a:pt x="592" y="3666"/>
                      <a:pt x="414" y="3336"/>
                    </a:cubicBezTo>
                    <a:cubicBezTo>
                      <a:pt x="220" y="2986"/>
                      <a:pt x="110" y="2509"/>
                      <a:pt x="110" y="1985"/>
                    </a:cubicBezTo>
                    <a:cubicBezTo>
                      <a:pt x="110" y="1462"/>
                      <a:pt x="220" y="980"/>
                      <a:pt x="414" y="655"/>
                    </a:cubicBezTo>
                    <a:cubicBezTo>
                      <a:pt x="592" y="304"/>
                      <a:pt x="854" y="105"/>
                      <a:pt x="1116" y="105"/>
                    </a:cubicBezTo>
                    <a:close/>
                    <a:moveTo>
                      <a:pt x="1116" y="1"/>
                    </a:moveTo>
                    <a:cubicBezTo>
                      <a:pt x="786" y="1"/>
                      <a:pt x="503" y="236"/>
                      <a:pt x="309" y="587"/>
                    </a:cubicBezTo>
                    <a:cubicBezTo>
                      <a:pt x="110" y="959"/>
                      <a:pt x="0" y="1441"/>
                      <a:pt x="0" y="1985"/>
                    </a:cubicBezTo>
                    <a:cubicBezTo>
                      <a:pt x="0" y="2530"/>
                      <a:pt x="110" y="3033"/>
                      <a:pt x="309" y="3378"/>
                    </a:cubicBezTo>
                    <a:cubicBezTo>
                      <a:pt x="503" y="3750"/>
                      <a:pt x="786" y="3970"/>
                      <a:pt x="1116" y="3970"/>
                    </a:cubicBezTo>
                    <a:cubicBezTo>
                      <a:pt x="1441" y="3970"/>
                      <a:pt x="1723" y="3750"/>
                      <a:pt x="1922" y="3378"/>
                    </a:cubicBezTo>
                    <a:cubicBezTo>
                      <a:pt x="2116" y="3033"/>
                      <a:pt x="2247" y="2530"/>
                      <a:pt x="2247" y="1985"/>
                    </a:cubicBezTo>
                    <a:cubicBezTo>
                      <a:pt x="2247" y="1441"/>
                      <a:pt x="2116" y="959"/>
                      <a:pt x="1922" y="587"/>
                    </a:cubicBezTo>
                    <a:cubicBezTo>
                      <a:pt x="1723" y="236"/>
                      <a:pt x="1441" y="1"/>
                      <a:pt x="11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2876;p62">
                <a:extLst>
                  <a:ext uri="{FF2B5EF4-FFF2-40B4-BE49-F238E27FC236}">
                    <a16:creationId xmlns:a16="http://schemas.microsoft.com/office/drawing/2014/main" id="{E32B538A-9C80-50CB-978D-BE9547AEF445}"/>
                  </a:ext>
                </a:extLst>
              </p:cNvPr>
              <p:cNvSpPr/>
              <p:nvPr/>
            </p:nvSpPr>
            <p:spPr>
              <a:xfrm flipH="1">
                <a:off x="1260225" y="1568642"/>
                <a:ext cx="251791" cy="553325"/>
              </a:xfrm>
              <a:custGeom>
                <a:avLst/>
                <a:gdLst/>
                <a:ahLst/>
                <a:cxnLst/>
                <a:rect l="l" t="t" r="r" b="b"/>
                <a:pathLst>
                  <a:path w="1311" h="2881" extrusionOk="0">
                    <a:moveTo>
                      <a:pt x="656" y="0"/>
                    </a:moveTo>
                    <a:cubicBezTo>
                      <a:pt x="305" y="0"/>
                      <a:pt x="1" y="655"/>
                      <a:pt x="1" y="1440"/>
                    </a:cubicBezTo>
                    <a:cubicBezTo>
                      <a:pt x="1" y="2247"/>
                      <a:pt x="305" y="2880"/>
                      <a:pt x="656" y="2880"/>
                    </a:cubicBezTo>
                    <a:cubicBezTo>
                      <a:pt x="1027" y="2880"/>
                      <a:pt x="1310" y="2247"/>
                      <a:pt x="1310" y="1440"/>
                    </a:cubicBezTo>
                    <a:cubicBezTo>
                      <a:pt x="1310" y="655"/>
                      <a:pt x="1027" y="0"/>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2877;p62">
                <a:extLst>
                  <a:ext uri="{FF2B5EF4-FFF2-40B4-BE49-F238E27FC236}">
                    <a16:creationId xmlns:a16="http://schemas.microsoft.com/office/drawing/2014/main" id="{37DCFB34-A2E7-106C-ABBB-C8F971E19353}"/>
                  </a:ext>
                </a:extLst>
              </p:cNvPr>
              <p:cNvSpPr/>
              <p:nvPr/>
            </p:nvSpPr>
            <p:spPr>
              <a:xfrm flipH="1">
                <a:off x="1248125" y="1559615"/>
                <a:ext cx="272917" cy="574451"/>
              </a:xfrm>
              <a:custGeom>
                <a:avLst/>
                <a:gdLst/>
                <a:ahLst/>
                <a:cxnLst/>
                <a:rect l="l" t="t" r="r" b="b"/>
                <a:pathLst>
                  <a:path w="1421" h="2991" extrusionOk="0">
                    <a:moveTo>
                      <a:pt x="698" y="110"/>
                    </a:moveTo>
                    <a:cubicBezTo>
                      <a:pt x="787" y="110"/>
                      <a:pt x="849" y="131"/>
                      <a:pt x="917" y="199"/>
                    </a:cubicBezTo>
                    <a:cubicBezTo>
                      <a:pt x="980" y="262"/>
                      <a:pt x="1069" y="372"/>
                      <a:pt x="1111" y="503"/>
                    </a:cubicBezTo>
                    <a:cubicBezTo>
                      <a:pt x="1221" y="744"/>
                      <a:pt x="1310" y="1095"/>
                      <a:pt x="1310" y="1487"/>
                    </a:cubicBezTo>
                    <a:cubicBezTo>
                      <a:pt x="1310" y="1880"/>
                      <a:pt x="1221" y="2226"/>
                      <a:pt x="1111" y="2488"/>
                    </a:cubicBezTo>
                    <a:cubicBezTo>
                      <a:pt x="1069" y="2598"/>
                      <a:pt x="980" y="2708"/>
                      <a:pt x="917" y="2776"/>
                    </a:cubicBezTo>
                    <a:cubicBezTo>
                      <a:pt x="849" y="2838"/>
                      <a:pt x="787" y="2859"/>
                      <a:pt x="698" y="2859"/>
                    </a:cubicBezTo>
                    <a:cubicBezTo>
                      <a:pt x="635" y="2859"/>
                      <a:pt x="567" y="2838"/>
                      <a:pt x="478" y="2776"/>
                    </a:cubicBezTo>
                    <a:cubicBezTo>
                      <a:pt x="415" y="2708"/>
                      <a:pt x="347" y="2598"/>
                      <a:pt x="305" y="2488"/>
                    </a:cubicBezTo>
                    <a:cubicBezTo>
                      <a:pt x="174" y="2226"/>
                      <a:pt x="111" y="1880"/>
                      <a:pt x="111" y="1487"/>
                    </a:cubicBezTo>
                    <a:cubicBezTo>
                      <a:pt x="111" y="1095"/>
                      <a:pt x="174" y="744"/>
                      <a:pt x="305" y="503"/>
                    </a:cubicBezTo>
                    <a:cubicBezTo>
                      <a:pt x="347" y="372"/>
                      <a:pt x="415" y="262"/>
                      <a:pt x="478" y="199"/>
                    </a:cubicBezTo>
                    <a:cubicBezTo>
                      <a:pt x="567" y="131"/>
                      <a:pt x="635" y="110"/>
                      <a:pt x="698" y="110"/>
                    </a:cubicBezTo>
                    <a:close/>
                    <a:moveTo>
                      <a:pt x="698" y="0"/>
                    </a:moveTo>
                    <a:cubicBezTo>
                      <a:pt x="588" y="0"/>
                      <a:pt x="504" y="47"/>
                      <a:pt x="415" y="110"/>
                    </a:cubicBezTo>
                    <a:cubicBezTo>
                      <a:pt x="326" y="199"/>
                      <a:pt x="263" y="309"/>
                      <a:pt x="195" y="440"/>
                    </a:cubicBezTo>
                    <a:cubicBezTo>
                      <a:pt x="64" y="723"/>
                      <a:pt x="1" y="1095"/>
                      <a:pt x="1" y="1487"/>
                    </a:cubicBezTo>
                    <a:cubicBezTo>
                      <a:pt x="1" y="1901"/>
                      <a:pt x="64" y="2252"/>
                      <a:pt x="195" y="2535"/>
                    </a:cubicBezTo>
                    <a:cubicBezTo>
                      <a:pt x="263" y="2666"/>
                      <a:pt x="326" y="2776"/>
                      <a:pt x="415" y="2859"/>
                    </a:cubicBezTo>
                    <a:cubicBezTo>
                      <a:pt x="504" y="2927"/>
                      <a:pt x="588" y="2990"/>
                      <a:pt x="698" y="2990"/>
                    </a:cubicBezTo>
                    <a:cubicBezTo>
                      <a:pt x="807" y="2990"/>
                      <a:pt x="917" y="2927"/>
                      <a:pt x="1001" y="2859"/>
                    </a:cubicBezTo>
                    <a:cubicBezTo>
                      <a:pt x="1090" y="2776"/>
                      <a:pt x="1158" y="2666"/>
                      <a:pt x="1221" y="2535"/>
                    </a:cubicBezTo>
                    <a:cubicBezTo>
                      <a:pt x="1331" y="2252"/>
                      <a:pt x="1420" y="1901"/>
                      <a:pt x="1420" y="1487"/>
                    </a:cubicBezTo>
                    <a:cubicBezTo>
                      <a:pt x="1420" y="1095"/>
                      <a:pt x="1331" y="723"/>
                      <a:pt x="1221" y="440"/>
                    </a:cubicBezTo>
                    <a:cubicBezTo>
                      <a:pt x="1158" y="309"/>
                      <a:pt x="1090" y="199"/>
                      <a:pt x="1001" y="110"/>
                    </a:cubicBezTo>
                    <a:cubicBezTo>
                      <a:pt x="917" y="47"/>
                      <a:pt x="807" y="0"/>
                      <a:pt x="6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2878;p62">
                <a:extLst>
                  <a:ext uri="{FF2B5EF4-FFF2-40B4-BE49-F238E27FC236}">
                    <a16:creationId xmlns:a16="http://schemas.microsoft.com/office/drawing/2014/main" id="{4C8C3A82-23DA-AA84-5D47-15BF821F0462}"/>
                  </a:ext>
                </a:extLst>
              </p:cNvPr>
              <p:cNvSpPr/>
              <p:nvPr/>
            </p:nvSpPr>
            <p:spPr>
              <a:xfrm flipH="1">
                <a:off x="1277318" y="1605710"/>
                <a:ext cx="217604" cy="478037"/>
              </a:xfrm>
              <a:custGeom>
                <a:avLst/>
                <a:gdLst/>
                <a:ahLst/>
                <a:cxnLst/>
                <a:rect l="l" t="t" r="r" b="b"/>
                <a:pathLst>
                  <a:path w="1133" h="2489" extrusionOk="0">
                    <a:moveTo>
                      <a:pt x="567" y="1"/>
                    </a:moveTo>
                    <a:cubicBezTo>
                      <a:pt x="263" y="1"/>
                      <a:pt x="1" y="546"/>
                      <a:pt x="1" y="1247"/>
                    </a:cubicBezTo>
                    <a:cubicBezTo>
                      <a:pt x="1" y="1944"/>
                      <a:pt x="263" y="2488"/>
                      <a:pt x="567" y="2488"/>
                    </a:cubicBezTo>
                    <a:cubicBezTo>
                      <a:pt x="896" y="2488"/>
                      <a:pt x="1132" y="1944"/>
                      <a:pt x="1132" y="1247"/>
                    </a:cubicBezTo>
                    <a:cubicBezTo>
                      <a:pt x="1132" y="546"/>
                      <a:pt x="896" y="1"/>
                      <a:pt x="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2879;p62">
                <a:extLst>
                  <a:ext uri="{FF2B5EF4-FFF2-40B4-BE49-F238E27FC236}">
                    <a16:creationId xmlns:a16="http://schemas.microsoft.com/office/drawing/2014/main" id="{179C320E-1B04-E77E-EE2D-87DD6FE57AE2}"/>
                  </a:ext>
                </a:extLst>
              </p:cNvPr>
              <p:cNvSpPr/>
              <p:nvPr/>
            </p:nvSpPr>
            <p:spPr>
              <a:xfrm flipH="1">
                <a:off x="1264258" y="1593802"/>
                <a:ext cx="239691" cy="503005"/>
              </a:xfrm>
              <a:custGeom>
                <a:avLst/>
                <a:gdLst/>
                <a:ahLst/>
                <a:cxnLst/>
                <a:rect l="l" t="t" r="r" b="b"/>
                <a:pathLst>
                  <a:path w="1248" h="2619" extrusionOk="0">
                    <a:moveTo>
                      <a:pt x="614" y="110"/>
                    </a:moveTo>
                    <a:cubicBezTo>
                      <a:pt x="682" y="110"/>
                      <a:pt x="744" y="152"/>
                      <a:pt x="813" y="194"/>
                    </a:cubicBezTo>
                    <a:cubicBezTo>
                      <a:pt x="854" y="262"/>
                      <a:pt x="917" y="346"/>
                      <a:pt x="964" y="456"/>
                    </a:cubicBezTo>
                    <a:cubicBezTo>
                      <a:pt x="1074" y="676"/>
                      <a:pt x="1137" y="979"/>
                      <a:pt x="1137" y="1309"/>
                    </a:cubicBezTo>
                    <a:cubicBezTo>
                      <a:pt x="1137" y="1655"/>
                      <a:pt x="1074" y="1964"/>
                      <a:pt x="964" y="2179"/>
                    </a:cubicBezTo>
                    <a:cubicBezTo>
                      <a:pt x="917" y="2289"/>
                      <a:pt x="854" y="2357"/>
                      <a:pt x="813" y="2420"/>
                    </a:cubicBezTo>
                    <a:cubicBezTo>
                      <a:pt x="744" y="2488"/>
                      <a:pt x="682" y="2509"/>
                      <a:pt x="614" y="2509"/>
                    </a:cubicBezTo>
                    <a:cubicBezTo>
                      <a:pt x="572" y="2509"/>
                      <a:pt x="504" y="2488"/>
                      <a:pt x="441" y="2420"/>
                    </a:cubicBezTo>
                    <a:cubicBezTo>
                      <a:pt x="373" y="2357"/>
                      <a:pt x="331" y="2289"/>
                      <a:pt x="263" y="2179"/>
                    </a:cubicBezTo>
                    <a:cubicBezTo>
                      <a:pt x="179" y="1964"/>
                      <a:pt x="111" y="1655"/>
                      <a:pt x="111" y="1309"/>
                    </a:cubicBezTo>
                    <a:cubicBezTo>
                      <a:pt x="111" y="979"/>
                      <a:pt x="179" y="676"/>
                      <a:pt x="263" y="456"/>
                    </a:cubicBezTo>
                    <a:cubicBezTo>
                      <a:pt x="331" y="346"/>
                      <a:pt x="373" y="262"/>
                      <a:pt x="441" y="194"/>
                    </a:cubicBezTo>
                    <a:cubicBezTo>
                      <a:pt x="504" y="152"/>
                      <a:pt x="572" y="110"/>
                      <a:pt x="614" y="110"/>
                    </a:cubicBezTo>
                    <a:close/>
                    <a:moveTo>
                      <a:pt x="614" y="0"/>
                    </a:moveTo>
                    <a:cubicBezTo>
                      <a:pt x="524" y="0"/>
                      <a:pt x="441" y="42"/>
                      <a:pt x="352" y="110"/>
                    </a:cubicBezTo>
                    <a:cubicBezTo>
                      <a:pt x="289" y="194"/>
                      <a:pt x="221" y="283"/>
                      <a:pt x="179" y="393"/>
                    </a:cubicBezTo>
                    <a:cubicBezTo>
                      <a:pt x="69" y="634"/>
                      <a:pt x="1" y="958"/>
                      <a:pt x="1" y="1309"/>
                    </a:cubicBezTo>
                    <a:cubicBezTo>
                      <a:pt x="1" y="1655"/>
                      <a:pt x="69" y="1985"/>
                      <a:pt x="179" y="2226"/>
                    </a:cubicBezTo>
                    <a:cubicBezTo>
                      <a:pt x="221" y="2336"/>
                      <a:pt x="289" y="2441"/>
                      <a:pt x="352" y="2509"/>
                    </a:cubicBezTo>
                    <a:cubicBezTo>
                      <a:pt x="441" y="2571"/>
                      <a:pt x="524" y="2619"/>
                      <a:pt x="614" y="2619"/>
                    </a:cubicBezTo>
                    <a:cubicBezTo>
                      <a:pt x="723" y="2619"/>
                      <a:pt x="813" y="2571"/>
                      <a:pt x="875" y="2509"/>
                    </a:cubicBezTo>
                    <a:cubicBezTo>
                      <a:pt x="964" y="2441"/>
                      <a:pt x="1027" y="2336"/>
                      <a:pt x="1074" y="2226"/>
                    </a:cubicBezTo>
                    <a:cubicBezTo>
                      <a:pt x="1179" y="1985"/>
                      <a:pt x="1247" y="1655"/>
                      <a:pt x="1247" y="1309"/>
                    </a:cubicBezTo>
                    <a:cubicBezTo>
                      <a:pt x="1247" y="958"/>
                      <a:pt x="1179" y="634"/>
                      <a:pt x="1074" y="393"/>
                    </a:cubicBezTo>
                    <a:cubicBezTo>
                      <a:pt x="1027" y="283"/>
                      <a:pt x="964" y="194"/>
                      <a:pt x="875" y="110"/>
                    </a:cubicBezTo>
                    <a:cubicBezTo>
                      <a:pt x="813" y="42"/>
                      <a:pt x="723" y="0"/>
                      <a:pt x="61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2880;p62">
                <a:extLst>
                  <a:ext uri="{FF2B5EF4-FFF2-40B4-BE49-F238E27FC236}">
                    <a16:creationId xmlns:a16="http://schemas.microsoft.com/office/drawing/2014/main" id="{FC5AB154-E7D8-3423-10D9-333A3179A332}"/>
                  </a:ext>
                </a:extLst>
              </p:cNvPr>
              <p:cNvSpPr/>
              <p:nvPr/>
            </p:nvSpPr>
            <p:spPr>
              <a:xfrm flipH="1">
                <a:off x="1331671" y="1614929"/>
                <a:ext cx="163251" cy="460752"/>
              </a:xfrm>
              <a:custGeom>
                <a:avLst/>
                <a:gdLst/>
                <a:ahLst/>
                <a:cxnLst/>
                <a:rect l="l" t="t" r="r" b="b"/>
                <a:pathLst>
                  <a:path w="850" h="2399" extrusionOk="0">
                    <a:moveTo>
                      <a:pt x="415" y="0"/>
                    </a:moveTo>
                    <a:cubicBezTo>
                      <a:pt x="174" y="152"/>
                      <a:pt x="1" y="629"/>
                      <a:pt x="1" y="1199"/>
                    </a:cubicBezTo>
                    <a:cubicBezTo>
                      <a:pt x="1" y="1765"/>
                      <a:pt x="174" y="2268"/>
                      <a:pt x="415" y="2399"/>
                    </a:cubicBezTo>
                    <a:cubicBezTo>
                      <a:pt x="676" y="2268"/>
                      <a:pt x="828" y="1765"/>
                      <a:pt x="828" y="1199"/>
                    </a:cubicBezTo>
                    <a:cubicBezTo>
                      <a:pt x="849" y="629"/>
                      <a:pt x="676" y="152"/>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2881;p62">
                <a:extLst>
                  <a:ext uri="{FF2B5EF4-FFF2-40B4-BE49-F238E27FC236}">
                    <a16:creationId xmlns:a16="http://schemas.microsoft.com/office/drawing/2014/main" id="{545619B8-AD52-11DB-2EDD-529AA58CB0E7}"/>
                  </a:ext>
                </a:extLst>
              </p:cNvPr>
              <p:cNvSpPr/>
              <p:nvPr/>
            </p:nvSpPr>
            <p:spPr>
              <a:xfrm flipH="1">
                <a:off x="1322645" y="1601868"/>
                <a:ext cx="181305" cy="485912"/>
              </a:xfrm>
              <a:custGeom>
                <a:avLst/>
                <a:gdLst/>
                <a:ahLst/>
                <a:cxnLst/>
                <a:rect l="l" t="t" r="r" b="b"/>
                <a:pathLst>
                  <a:path w="944" h="2530" extrusionOk="0">
                    <a:moveTo>
                      <a:pt x="462" y="152"/>
                    </a:moveTo>
                    <a:cubicBezTo>
                      <a:pt x="572" y="220"/>
                      <a:pt x="655" y="351"/>
                      <a:pt x="723" y="524"/>
                    </a:cubicBezTo>
                    <a:cubicBezTo>
                      <a:pt x="786" y="744"/>
                      <a:pt x="833" y="985"/>
                      <a:pt x="833" y="1267"/>
                    </a:cubicBezTo>
                    <a:cubicBezTo>
                      <a:pt x="833" y="1550"/>
                      <a:pt x="786" y="1812"/>
                      <a:pt x="723" y="2006"/>
                    </a:cubicBezTo>
                    <a:cubicBezTo>
                      <a:pt x="655" y="2184"/>
                      <a:pt x="572" y="2315"/>
                      <a:pt x="462" y="2378"/>
                    </a:cubicBezTo>
                    <a:cubicBezTo>
                      <a:pt x="373" y="2315"/>
                      <a:pt x="289" y="2184"/>
                      <a:pt x="221" y="2006"/>
                    </a:cubicBezTo>
                    <a:cubicBezTo>
                      <a:pt x="158" y="1812"/>
                      <a:pt x="111" y="1550"/>
                      <a:pt x="111" y="1267"/>
                    </a:cubicBezTo>
                    <a:cubicBezTo>
                      <a:pt x="111" y="985"/>
                      <a:pt x="158" y="744"/>
                      <a:pt x="221" y="524"/>
                    </a:cubicBezTo>
                    <a:cubicBezTo>
                      <a:pt x="289" y="351"/>
                      <a:pt x="373" y="220"/>
                      <a:pt x="462" y="152"/>
                    </a:cubicBezTo>
                    <a:close/>
                    <a:moveTo>
                      <a:pt x="462" y="0"/>
                    </a:moveTo>
                    <a:lnTo>
                      <a:pt x="441" y="21"/>
                    </a:lnTo>
                    <a:cubicBezTo>
                      <a:pt x="310" y="110"/>
                      <a:pt x="200" y="262"/>
                      <a:pt x="111" y="482"/>
                    </a:cubicBezTo>
                    <a:cubicBezTo>
                      <a:pt x="48" y="723"/>
                      <a:pt x="1" y="985"/>
                      <a:pt x="1" y="1267"/>
                    </a:cubicBezTo>
                    <a:cubicBezTo>
                      <a:pt x="1" y="1550"/>
                      <a:pt x="48" y="1833"/>
                      <a:pt x="111" y="2053"/>
                    </a:cubicBezTo>
                    <a:cubicBezTo>
                      <a:pt x="200" y="2268"/>
                      <a:pt x="310" y="2446"/>
                      <a:pt x="441" y="2529"/>
                    </a:cubicBezTo>
                    <a:lnTo>
                      <a:pt x="504" y="2529"/>
                    </a:lnTo>
                    <a:cubicBezTo>
                      <a:pt x="634" y="2446"/>
                      <a:pt x="744" y="2268"/>
                      <a:pt x="833" y="2053"/>
                    </a:cubicBezTo>
                    <a:cubicBezTo>
                      <a:pt x="896" y="1833"/>
                      <a:pt x="943" y="1550"/>
                      <a:pt x="943" y="1267"/>
                    </a:cubicBezTo>
                    <a:cubicBezTo>
                      <a:pt x="943" y="985"/>
                      <a:pt x="896" y="723"/>
                      <a:pt x="833" y="503"/>
                    </a:cubicBezTo>
                    <a:cubicBezTo>
                      <a:pt x="744" y="262"/>
                      <a:pt x="634" y="110"/>
                      <a:pt x="504" y="21"/>
                    </a:cubicBezTo>
                    <a:lnTo>
                      <a:pt x="4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2882;p62">
                <a:extLst>
                  <a:ext uri="{FF2B5EF4-FFF2-40B4-BE49-F238E27FC236}">
                    <a16:creationId xmlns:a16="http://schemas.microsoft.com/office/drawing/2014/main" id="{657C19A0-1C92-3C79-63E6-3FD853734EC1}"/>
                  </a:ext>
                </a:extLst>
              </p:cNvPr>
              <p:cNvSpPr/>
              <p:nvPr/>
            </p:nvSpPr>
            <p:spPr>
              <a:xfrm flipH="1">
                <a:off x="2140458" y="4259054"/>
                <a:ext cx="880211" cy="373365"/>
              </a:xfrm>
              <a:custGeom>
                <a:avLst/>
                <a:gdLst/>
                <a:ahLst/>
                <a:cxnLst/>
                <a:rect l="l" t="t" r="r" b="b"/>
                <a:pathLst>
                  <a:path w="4583" h="1944" extrusionOk="0">
                    <a:moveTo>
                      <a:pt x="283" y="1"/>
                    </a:moveTo>
                    <a:lnTo>
                      <a:pt x="1" y="1944"/>
                    </a:lnTo>
                    <a:lnTo>
                      <a:pt x="4300" y="1944"/>
                    </a:lnTo>
                    <a:lnTo>
                      <a:pt x="45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2883;p62">
                <a:extLst>
                  <a:ext uri="{FF2B5EF4-FFF2-40B4-BE49-F238E27FC236}">
                    <a16:creationId xmlns:a16="http://schemas.microsoft.com/office/drawing/2014/main" id="{BAF12D18-E57F-3C64-138E-E9EEA930F0AE}"/>
                  </a:ext>
                </a:extLst>
              </p:cNvPr>
              <p:cNvSpPr/>
              <p:nvPr/>
            </p:nvSpPr>
            <p:spPr>
              <a:xfrm flipH="1">
                <a:off x="2127398" y="4245993"/>
                <a:ext cx="905371" cy="398525"/>
              </a:xfrm>
              <a:custGeom>
                <a:avLst/>
                <a:gdLst/>
                <a:ahLst/>
                <a:cxnLst/>
                <a:rect l="l" t="t" r="r" b="b"/>
                <a:pathLst>
                  <a:path w="4714" h="2075" extrusionOk="0">
                    <a:moveTo>
                      <a:pt x="4583" y="111"/>
                    </a:moveTo>
                    <a:lnTo>
                      <a:pt x="4295" y="1965"/>
                    </a:lnTo>
                    <a:lnTo>
                      <a:pt x="132" y="1965"/>
                    </a:lnTo>
                    <a:lnTo>
                      <a:pt x="393" y="111"/>
                    </a:lnTo>
                    <a:close/>
                    <a:moveTo>
                      <a:pt x="283" y="1"/>
                    </a:moveTo>
                    <a:lnTo>
                      <a:pt x="283" y="69"/>
                    </a:lnTo>
                    <a:lnTo>
                      <a:pt x="1" y="2075"/>
                    </a:lnTo>
                    <a:lnTo>
                      <a:pt x="4405" y="2075"/>
                    </a:lnTo>
                    <a:lnTo>
                      <a:pt x="471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2884;p62">
                <a:extLst>
                  <a:ext uri="{FF2B5EF4-FFF2-40B4-BE49-F238E27FC236}">
                    <a16:creationId xmlns:a16="http://schemas.microsoft.com/office/drawing/2014/main" id="{7F639E7D-BF7B-54D7-208D-5D0853004416}"/>
                  </a:ext>
                </a:extLst>
              </p:cNvPr>
              <p:cNvSpPr/>
              <p:nvPr/>
            </p:nvSpPr>
            <p:spPr>
              <a:xfrm flipH="1">
                <a:off x="2588920" y="4916868"/>
                <a:ext cx="553517" cy="213571"/>
              </a:xfrm>
              <a:custGeom>
                <a:avLst/>
                <a:gdLst/>
                <a:ahLst/>
                <a:cxnLst/>
                <a:rect l="l" t="t" r="r" b="b"/>
                <a:pathLst>
                  <a:path w="2882" h="1112" extrusionOk="0">
                    <a:moveTo>
                      <a:pt x="1" y="1"/>
                    </a:moveTo>
                    <a:lnTo>
                      <a:pt x="1" y="1111"/>
                    </a:lnTo>
                    <a:lnTo>
                      <a:pt x="2881" y="1111"/>
                    </a:lnTo>
                    <a:lnTo>
                      <a:pt x="28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2885;p62">
                <a:extLst>
                  <a:ext uri="{FF2B5EF4-FFF2-40B4-BE49-F238E27FC236}">
                    <a16:creationId xmlns:a16="http://schemas.microsoft.com/office/drawing/2014/main" id="{D62A8609-77E0-7BE5-92AC-1E92AEB25310}"/>
                  </a:ext>
                </a:extLst>
              </p:cNvPr>
              <p:cNvSpPr/>
              <p:nvPr/>
            </p:nvSpPr>
            <p:spPr>
              <a:xfrm flipH="1">
                <a:off x="2575860" y="4903808"/>
                <a:ext cx="578485" cy="239691"/>
              </a:xfrm>
              <a:custGeom>
                <a:avLst/>
                <a:gdLst/>
                <a:ahLst/>
                <a:cxnLst/>
                <a:rect l="l" t="t" r="r" b="b"/>
                <a:pathLst>
                  <a:path w="3012" h="1248" extrusionOk="0">
                    <a:moveTo>
                      <a:pt x="2901" y="111"/>
                    </a:moveTo>
                    <a:lnTo>
                      <a:pt x="2901" y="1137"/>
                    </a:lnTo>
                    <a:lnTo>
                      <a:pt x="110" y="1137"/>
                    </a:lnTo>
                    <a:lnTo>
                      <a:pt x="110" y="111"/>
                    </a:lnTo>
                    <a:close/>
                    <a:moveTo>
                      <a:pt x="0" y="1"/>
                    </a:moveTo>
                    <a:lnTo>
                      <a:pt x="0" y="69"/>
                    </a:lnTo>
                    <a:lnTo>
                      <a:pt x="0" y="1247"/>
                    </a:lnTo>
                    <a:lnTo>
                      <a:pt x="3011" y="1247"/>
                    </a:lnTo>
                    <a:lnTo>
                      <a:pt x="301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2886;p62">
                <a:extLst>
                  <a:ext uri="{FF2B5EF4-FFF2-40B4-BE49-F238E27FC236}">
                    <a16:creationId xmlns:a16="http://schemas.microsoft.com/office/drawing/2014/main" id="{F7209E94-1D0C-FE37-1BB5-2CF85CEE8C47}"/>
                  </a:ext>
                </a:extLst>
              </p:cNvPr>
              <p:cNvSpPr/>
              <p:nvPr/>
            </p:nvSpPr>
            <p:spPr>
              <a:xfrm flipH="1">
                <a:off x="1846789" y="4916868"/>
                <a:ext cx="553325" cy="213571"/>
              </a:xfrm>
              <a:custGeom>
                <a:avLst/>
                <a:gdLst/>
                <a:ahLst/>
                <a:cxnLst/>
                <a:rect l="l" t="t" r="r" b="b"/>
                <a:pathLst>
                  <a:path w="2881" h="1112" extrusionOk="0">
                    <a:moveTo>
                      <a:pt x="1" y="1"/>
                    </a:moveTo>
                    <a:lnTo>
                      <a:pt x="1" y="1111"/>
                    </a:lnTo>
                    <a:lnTo>
                      <a:pt x="2881" y="1111"/>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2887;p62">
                <a:extLst>
                  <a:ext uri="{FF2B5EF4-FFF2-40B4-BE49-F238E27FC236}">
                    <a16:creationId xmlns:a16="http://schemas.microsoft.com/office/drawing/2014/main" id="{98DA41B1-B374-856B-FD33-C58D13B615FE}"/>
                  </a:ext>
                </a:extLst>
              </p:cNvPr>
              <p:cNvSpPr/>
              <p:nvPr/>
            </p:nvSpPr>
            <p:spPr>
              <a:xfrm flipH="1">
                <a:off x="1834690" y="4903808"/>
                <a:ext cx="578485" cy="239691"/>
              </a:xfrm>
              <a:custGeom>
                <a:avLst/>
                <a:gdLst/>
                <a:ahLst/>
                <a:cxnLst/>
                <a:rect l="l" t="t" r="r" b="b"/>
                <a:pathLst>
                  <a:path w="3012" h="1248" extrusionOk="0">
                    <a:moveTo>
                      <a:pt x="2902" y="111"/>
                    </a:moveTo>
                    <a:lnTo>
                      <a:pt x="2902" y="1137"/>
                    </a:lnTo>
                    <a:lnTo>
                      <a:pt x="111" y="1137"/>
                    </a:lnTo>
                    <a:lnTo>
                      <a:pt x="111" y="111"/>
                    </a:lnTo>
                    <a:close/>
                    <a:moveTo>
                      <a:pt x="1" y="1"/>
                    </a:moveTo>
                    <a:lnTo>
                      <a:pt x="1" y="69"/>
                    </a:lnTo>
                    <a:lnTo>
                      <a:pt x="1"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2888;p62">
                <a:extLst>
                  <a:ext uri="{FF2B5EF4-FFF2-40B4-BE49-F238E27FC236}">
                    <a16:creationId xmlns:a16="http://schemas.microsoft.com/office/drawing/2014/main" id="{4DE8EA4D-51BA-BDFB-7645-D7D07D9DA5F7}"/>
                  </a:ext>
                </a:extLst>
              </p:cNvPr>
              <p:cNvSpPr/>
              <p:nvPr/>
            </p:nvSpPr>
            <p:spPr>
              <a:xfrm flipH="1">
                <a:off x="912214" y="2687022"/>
                <a:ext cx="671058" cy="675091"/>
              </a:xfrm>
              <a:custGeom>
                <a:avLst/>
                <a:gdLst/>
                <a:ahLst/>
                <a:cxnLst/>
                <a:rect l="l" t="t" r="r" b="b"/>
                <a:pathLst>
                  <a:path w="3494" h="3515" extrusionOk="0">
                    <a:moveTo>
                      <a:pt x="1749" y="1"/>
                    </a:moveTo>
                    <a:cubicBezTo>
                      <a:pt x="786" y="1"/>
                      <a:pt x="0" y="786"/>
                      <a:pt x="0" y="1750"/>
                    </a:cubicBezTo>
                    <a:cubicBezTo>
                      <a:pt x="0" y="2729"/>
                      <a:pt x="786" y="3515"/>
                      <a:pt x="1749" y="3515"/>
                    </a:cubicBezTo>
                    <a:cubicBezTo>
                      <a:pt x="2728" y="3515"/>
                      <a:pt x="3493" y="2729"/>
                      <a:pt x="3493" y="1750"/>
                    </a:cubicBezTo>
                    <a:cubicBezTo>
                      <a:pt x="3493" y="786"/>
                      <a:pt x="2728" y="1"/>
                      <a:pt x="1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2889;p62">
                <a:extLst>
                  <a:ext uri="{FF2B5EF4-FFF2-40B4-BE49-F238E27FC236}">
                    <a16:creationId xmlns:a16="http://schemas.microsoft.com/office/drawing/2014/main" id="{A3F73A17-8C22-0770-73C9-977BFD40E655}"/>
                  </a:ext>
                </a:extLst>
              </p:cNvPr>
              <p:cNvSpPr/>
              <p:nvPr/>
            </p:nvSpPr>
            <p:spPr>
              <a:xfrm flipH="1">
                <a:off x="900306" y="2678955"/>
                <a:ext cx="695065" cy="691224"/>
              </a:xfrm>
              <a:custGeom>
                <a:avLst/>
                <a:gdLst/>
                <a:ahLst/>
                <a:cxnLst/>
                <a:rect l="l" t="t" r="r" b="b"/>
                <a:pathLst>
                  <a:path w="3619" h="3599" extrusionOk="0">
                    <a:moveTo>
                      <a:pt x="1812" y="111"/>
                    </a:moveTo>
                    <a:cubicBezTo>
                      <a:pt x="2750" y="111"/>
                      <a:pt x="3514" y="849"/>
                      <a:pt x="3514" y="1792"/>
                    </a:cubicBezTo>
                    <a:cubicBezTo>
                      <a:pt x="3514" y="2729"/>
                      <a:pt x="2750" y="3494"/>
                      <a:pt x="1812" y="3494"/>
                    </a:cubicBezTo>
                    <a:cubicBezTo>
                      <a:pt x="870" y="3494"/>
                      <a:pt x="131" y="2729"/>
                      <a:pt x="131" y="1792"/>
                    </a:cubicBezTo>
                    <a:cubicBezTo>
                      <a:pt x="131" y="849"/>
                      <a:pt x="870" y="111"/>
                      <a:pt x="1812" y="111"/>
                    </a:cubicBezTo>
                    <a:close/>
                    <a:moveTo>
                      <a:pt x="1812" y="1"/>
                    </a:moveTo>
                    <a:cubicBezTo>
                      <a:pt x="807" y="1"/>
                      <a:pt x="0" y="807"/>
                      <a:pt x="0" y="1792"/>
                    </a:cubicBezTo>
                    <a:cubicBezTo>
                      <a:pt x="0" y="2792"/>
                      <a:pt x="807" y="3599"/>
                      <a:pt x="1812" y="3599"/>
                    </a:cubicBezTo>
                    <a:cubicBezTo>
                      <a:pt x="2812" y="3599"/>
                      <a:pt x="3619" y="2792"/>
                      <a:pt x="3619" y="1792"/>
                    </a:cubicBezTo>
                    <a:cubicBezTo>
                      <a:pt x="3619" y="807"/>
                      <a:pt x="2812" y="1"/>
                      <a:pt x="18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2890;p62">
                <a:extLst>
                  <a:ext uri="{FF2B5EF4-FFF2-40B4-BE49-F238E27FC236}">
                    <a16:creationId xmlns:a16="http://schemas.microsoft.com/office/drawing/2014/main" id="{5D7D36CD-7475-CE60-A077-6F77C178268A}"/>
                  </a:ext>
                </a:extLst>
              </p:cNvPr>
              <p:cNvSpPr/>
              <p:nvPr/>
            </p:nvSpPr>
            <p:spPr>
              <a:xfrm flipH="1">
                <a:off x="937368" y="2855076"/>
                <a:ext cx="268884" cy="268692"/>
              </a:xfrm>
              <a:custGeom>
                <a:avLst/>
                <a:gdLst/>
                <a:ahLst/>
                <a:cxnLst/>
                <a:rect l="l" t="t" r="r" b="b"/>
                <a:pathLst>
                  <a:path w="1400" h="1399" extrusionOk="0">
                    <a:moveTo>
                      <a:pt x="703" y="0"/>
                    </a:moveTo>
                    <a:cubicBezTo>
                      <a:pt x="310" y="0"/>
                      <a:pt x="1" y="325"/>
                      <a:pt x="1" y="697"/>
                    </a:cubicBezTo>
                    <a:cubicBezTo>
                      <a:pt x="1" y="1089"/>
                      <a:pt x="310" y="1398"/>
                      <a:pt x="703" y="1398"/>
                    </a:cubicBezTo>
                    <a:cubicBezTo>
                      <a:pt x="1069" y="1398"/>
                      <a:pt x="1399" y="1089"/>
                      <a:pt x="1399" y="697"/>
                    </a:cubicBezTo>
                    <a:cubicBezTo>
                      <a:pt x="1399" y="325"/>
                      <a:pt x="1069"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2891;p62">
                <a:extLst>
                  <a:ext uri="{FF2B5EF4-FFF2-40B4-BE49-F238E27FC236}">
                    <a16:creationId xmlns:a16="http://schemas.microsoft.com/office/drawing/2014/main" id="{C469F012-F2D0-D5D6-2880-C1D998214D84}"/>
                  </a:ext>
                </a:extLst>
              </p:cNvPr>
              <p:cNvSpPr/>
              <p:nvPr/>
            </p:nvSpPr>
            <p:spPr>
              <a:xfrm flipH="1">
                <a:off x="929302" y="2847010"/>
                <a:ext cx="284825" cy="284825"/>
              </a:xfrm>
              <a:custGeom>
                <a:avLst/>
                <a:gdLst/>
                <a:ahLst/>
                <a:cxnLst/>
                <a:rect l="l" t="t" r="r" b="b"/>
                <a:pathLst>
                  <a:path w="1483" h="1483" extrusionOk="0">
                    <a:moveTo>
                      <a:pt x="744" y="105"/>
                    </a:moveTo>
                    <a:cubicBezTo>
                      <a:pt x="1089" y="105"/>
                      <a:pt x="1372" y="393"/>
                      <a:pt x="1372" y="739"/>
                    </a:cubicBezTo>
                    <a:cubicBezTo>
                      <a:pt x="1372" y="1090"/>
                      <a:pt x="1089" y="1372"/>
                      <a:pt x="744" y="1372"/>
                    </a:cubicBezTo>
                    <a:cubicBezTo>
                      <a:pt x="393" y="1372"/>
                      <a:pt x="110" y="1090"/>
                      <a:pt x="110" y="739"/>
                    </a:cubicBezTo>
                    <a:cubicBezTo>
                      <a:pt x="110" y="393"/>
                      <a:pt x="393" y="105"/>
                      <a:pt x="744" y="105"/>
                    </a:cubicBezTo>
                    <a:close/>
                    <a:moveTo>
                      <a:pt x="744" y="0"/>
                    </a:moveTo>
                    <a:cubicBezTo>
                      <a:pt x="325" y="0"/>
                      <a:pt x="0" y="325"/>
                      <a:pt x="0" y="739"/>
                    </a:cubicBezTo>
                    <a:cubicBezTo>
                      <a:pt x="0" y="1152"/>
                      <a:pt x="325" y="1482"/>
                      <a:pt x="744" y="1482"/>
                    </a:cubicBezTo>
                    <a:cubicBezTo>
                      <a:pt x="1157" y="1482"/>
                      <a:pt x="1482" y="1152"/>
                      <a:pt x="1482" y="739"/>
                    </a:cubicBezTo>
                    <a:cubicBezTo>
                      <a:pt x="1482" y="325"/>
                      <a:pt x="1157" y="0"/>
                      <a:pt x="74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2892;p62">
                <a:extLst>
                  <a:ext uri="{FF2B5EF4-FFF2-40B4-BE49-F238E27FC236}">
                    <a16:creationId xmlns:a16="http://schemas.microsoft.com/office/drawing/2014/main" id="{104EF2E8-4584-95C1-FAD4-DD6020BC2923}"/>
                  </a:ext>
                </a:extLst>
              </p:cNvPr>
              <p:cNvSpPr/>
              <p:nvPr/>
            </p:nvSpPr>
            <p:spPr>
              <a:xfrm flipH="1">
                <a:off x="1314585" y="3079982"/>
                <a:ext cx="692184" cy="579829"/>
              </a:xfrm>
              <a:custGeom>
                <a:avLst/>
                <a:gdLst/>
                <a:ahLst/>
                <a:cxnLst/>
                <a:rect l="l" t="t" r="r" b="b"/>
                <a:pathLst>
                  <a:path w="3604" h="3019" extrusionOk="0">
                    <a:moveTo>
                      <a:pt x="2939" y="1"/>
                    </a:moveTo>
                    <a:cubicBezTo>
                      <a:pt x="2927" y="1"/>
                      <a:pt x="2916" y="3"/>
                      <a:pt x="2907" y="8"/>
                    </a:cubicBezTo>
                    <a:lnTo>
                      <a:pt x="0" y="2144"/>
                    </a:lnTo>
                    <a:lnTo>
                      <a:pt x="613" y="3019"/>
                    </a:lnTo>
                    <a:lnTo>
                      <a:pt x="3514" y="903"/>
                    </a:lnTo>
                    <a:cubicBezTo>
                      <a:pt x="3603" y="835"/>
                      <a:pt x="3535" y="594"/>
                      <a:pt x="3362" y="358"/>
                    </a:cubicBezTo>
                    <a:cubicBezTo>
                      <a:pt x="3209" y="144"/>
                      <a:pt x="3035" y="1"/>
                      <a:pt x="2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2893;p62">
                <a:extLst>
                  <a:ext uri="{FF2B5EF4-FFF2-40B4-BE49-F238E27FC236}">
                    <a16:creationId xmlns:a16="http://schemas.microsoft.com/office/drawing/2014/main" id="{0EC36473-DEC3-EE08-EDEC-46E69B3B924D}"/>
                  </a:ext>
                </a:extLst>
              </p:cNvPr>
              <p:cNvSpPr/>
              <p:nvPr/>
            </p:nvSpPr>
            <p:spPr>
              <a:xfrm flipH="1">
                <a:off x="1310552" y="3069418"/>
                <a:ext cx="708317" cy="607486"/>
              </a:xfrm>
              <a:custGeom>
                <a:avLst/>
                <a:gdLst/>
                <a:ahLst/>
                <a:cxnLst/>
                <a:rect l="l" t="t" r="r" b="b"/>
                <a:pathLst>
                  <a:path w="3688" h="3163" extrusionOk="0">
                    <a:moveTo>
                      <a:pt x="3012" y="104"/>
                    </a:moveTo>
                    <a:lnTo>
                      <a:pt x="3033" y="125"/>
                    </a:lnTo>
                    <a:cubicBezTo>
                      <a:pt x="3054" y="125"/>
                      <a:pt x="3101" y="152"/>
                      <a:pt x="3143" y="172"/>
                    </a:cubicBezTo>
                    <a:cubicBezTo>
                      <a:pt x="3205" y="235"/>
                      <a:pt x="3295" y="324"/>
                      <a:pt x="3384" y="434"/>
                    </a:cubicBezTo>
                    <a:cubicBezTo>
                      <a:pt x="3467" y="565"/>
                      <a:pt x="3514" y="675"/>
                      <a:pt x="3556" y="759"/>
                    </a:cubicBezTo>
                    <a:lnTo>
                      <a:pt x="3556" y="869"/>
                    </a:lnTo>
                    <a:lnTo>
                      <a:pt x="3556" y="911"/>
                    </a:lnTo>
                    <a:lnTo>
                      <a:pt x="697" y="3006"/>
                    </a:lnTo>
                    <a:lnTo>
                      <a:pt x="152" y="2199"/>
                    </a:lnTo>
                    <a:lnTo>
                      <a:pt x="3012" y="104"/>
                    </a:lnTo>
                    <a:close/>
                    <a:moveTo>
                      <a:pt x="3011" y="1"/>
                    </a:moveTo>
                    <a:cubicBezTo>
                      <a:pt x="2989" y="1"/>
                      <a:pt x="2967" y="8"/>
                      <a:pt x="2944" y="21"/>
                    </a:cubicBezTo>
                    <a:lnTo>
                      <a:pt x="0" y="2178"/>
                    </a:lnTo>
                    <a:lnTo>
                      <a:pt x="676" y="3163"/>
                    </a:lnTo>
                    <a:lnTo>
                      <a:pt x="3624" y="1000"/>
                    </a:lnTo>
                    <a:cubicBezTo>
                      <a:pt x="3666" y="979"/>
                      <a:pt x="3666" y="937"/>
                      <a:pt x="3666" y="890"/>
                    </a:cubicBezTo>
                    <a:cubicBezTo>
                      <a:pt x="3687" y="848"/>
                      <a:pt x="3666" y="780"/>
                      <a:pt x="3666" y="738"/>
                    </a:cubicBezTo>
                    <a:cubicBezTo>
                      <a:pt x="3624" y="628"/>
                      <a:pt x="3556" y="497"/>
                      <a:pt x="3467" y="366"/>
                    </a:cubicBezTo>
                    <a:cubicBezTo>
                      <a:pt x="3384" y="256"/>
                      <a:pt x="3295" y="152"/>
                      <a:pt x="3205" y="83"/>
                    </a:cubicBezTo>
                    <a:cubicBezTo>
                      <a:pt x="3164" y="42"/>
                      <a:pt x="3122" y="21"/>
                      <a:pt x="3075" y="21"/>
                    </a:cubicBezTo>
                    <a:cubicBezTo>
                      <a:pt x="3054" y="8"/>
                      <a:pt x="3033" y="1"/>
                      <a:pt x="30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2894;p62">
                <a:extLst>
                  <a:ext uri="{FF2B5EF4-FFF2-40B4-BE49-F238E27FC236}">
                    <a16:creationId xmlns:a16="http://schemas.microsoft.com/office/drawing/2014/main" id="{DC980AF1-7EC2-FA9A-3B28-7AD6D8BD700D}"/>
                  </a:ext>
                </a:extLst>
              </p:cNvPr>
              <p:cNvSpPr/>
              <p:nvPr/>
            </p:nvSpPr>
            <p:spPr>
              <a:xfrm flipH="1">
                <a:off x="2069005" y="2599633"/>
                <a:ext cx="503005" cy="540265"/>
              </a:xfrm>
              <a:custGeom>
                <a:avLst/>
                <a:gdLst/>
                <a:ahLst/>
                <a:cxnLst/>
                <a:rect l="l" t="t" r="r" b="b"/>
                <a:pathLst>
                  <a:path w="2619" h="2813" extrusionOk="0">
                    <a:moveTo>
                      <a:pt x="1288" y="0"/>
                    </a:moveTo>
                    <a:cubicBezTo>
                      <a:pt x="1179" y="0"/>
                      <a:pt x="1089" y="21"/>
                      <a:pt x="980" y="63"/>
                    </a:cubicBezTo>
                    <a:lnTo>
                      <a:pt x="0" y="456"/>
                    </a:lnTo>
                    <a:lnTo>
                      <a:pt x="152" y="869"/>
                    </a:lnTo>
                    <a:lnTo>
                      <a:pt x="676" y="655"/>
                    </a:lnTo>
                    <a:lnTo>
                      <a:pt x="697" y="655"/>
                    </a:lnTo>
                    <a:cubicBezTo>
                      <a:pt x="697" y="676"/>
                      <a:pt x="718" y="676"/>
                      <a:pt x="718" y="676"/>
                    </a:cubicBezTo>
                    <a:cubicBezTo>
                      <a:pt x="744" y="697"/>
                      <a:pt x="765" y="697"/>
                      <a:pt x="786" y="717"/>
                    </a:cubicBezTo>
                    <a:cubicBezTo>
                      <a:pt x="807" y="738"/>
                      <a:pt x="828" y="738"/>
                      <a:pt x="849" y="765"/>
                    </a:cubicBezTo>
                    <a:cubicBezTo>
                      <a:pt x="875" y="786"/>
                      <a:pt x="896" y="786"/>
                      <a:pt x="896" y="807"/>
                    </a:cubicBezTo>
                    <a:cubicBezTo>
                      <a:pt x="917" y="827"/>
                      <a:pt x="938" y="848"/>
                      <a:pt x="959" y="869"/>
                    </a:cubicBezTo>
                    <a:cubicBezTo>
                      <a:pt x="980" y="896"/>
                      <a:pt x="980" y="896"/>
                      <a:pt x="1006" y="916"/>
                    </a:cubicBezTo>
                    <a:cubicBezTo>
                      <a:pt x="1027" y="937"/>
                      <a:pt x="1048" y="958"/>
                      <a:pt x="1048" y="979"/>
                    </a:cubicBezTo>
                    <a:cubicBezTo>
                      <a:pt x="1069" y="1000"/>
                      <a:pt x="1089" y="1026"/>
                      <a:pt x="1110" y="1047"/>
                    </a:cubicBezTo>
                    <a:cubicBezTo>
                      <a:pt x="1110" y="1068"/>
                      <a:pt x="1137" y="1089"/>
                      <a:pt x="1137" y="1110"/>
                    </a:cubicBezTo>
                    <a:cubicBezTo>
                      <a:pt x="1158" y="1131"/>
                      <a:pt x="1179" y="1157"/>
                      <a:pt x="1179" y="1178"/>
                    </a:cubicBezTo>
                    <a:cubicBezTo>
                      <a:pt x="1199" y="1199"/>
                      <a:pt x="1199" y="1220"/>
                      <a:pt x="1220" y="1241"/>
                    </a:cubicBezTo>
                    <a:cubicBezTo>
                      <a:pt x="1220" y="1288"/>
                      <a:pt x="1241" y="1309"/>
                      <a:pt x="1241" y="1330"/>
                    </a:cubicBezTo>
                    <a:cubicBezTo>
                      <a:pt x="1268" y="1330"/>
                      <a:pt x="1268" y="1351"/>
                      <a:pt x="1268" y="1351"/>
                    </a:cubicBezTo>
                    <a:lnTo>
                      <a:pt x="1268" y="1372"/>
                    </a:lnTo>
                    <a:lnTo>
                      <a:pt x="503" y="1723"/>
                    </a:lnTo>
                    <a:lnTo>
                      <a:pt x="938" y="2812"/>
                    </a:lnTo>
                    <a:lnTo>
                      <a:pt x="1922" y="2419"/>
                    </a:lnTo>
                    <a:cubicBezTo>
                      <a:pt x="2420" y="2226"/>
                      <a:pt x="2619" y="1550"/>
                      <a:pt x="2357" y="896"/>
                    </a:cubicBezTo>
                    <a:cubicBezTo>
                      <a:pt x="2158" y="372"/>
                      <a:pt x="1723" y="21"/>
                      <a:pt x="12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2895;p62">
                <a:extLst>
                  <a:ext uri="{FF2B5EF4-FFF2-40B4-BE49-F238E27FC236}">
                    <a16:creationId xmlns:a16="http://schemas.microsoft.com/office/drawing/2014/main" id="{042458AD-B8B4-698D-17EF-3882A636E8C1}"/>
                  </a:ext>
                </a:extLst>
              </p:cNvPr>
              <p:cNvSpPr/>
              <p:nvPr/>
            </p:nvSpPr>
            <p:spPr>
              <a:xfrm flipH="1">
                <a:off x="2082065" y="2590414"/>
                <a:ext cx="507038" cy="566577"/>
              </a:xfrm>
              <a:custGeom>
                <a:avLst/>
                <a:gdLst/>
                <a:ahLst/>
                <a:cxnLst/>
                <a:rect l="l" t="t" r="r" b="b"/>
                <a:pathLst>
                  <a:path w="2640" h="2950" extrusionOk="0">
                    <a:moveTo>
                      <a:pt x="1377" y="111"/>
                    </a:moveTo>
                    <a:cubicBezTo>
                      <a:pt x="1770" y="111"/>
                      <a:pt x="2184" y="462"/>
                      <a:pt x="2378" y="964"/>
                    </a:cubicBezTo>
                    <a:cubicBezTo>
                      <a:pt x="2509" y="1268"/>
                      <a:pt x="2535" y="1598"/>
                      <a:pt x="2467" y="1860"/>
                    </a:cubicBezTo>
                    <a:cubicBezTo>
                      <a:pt x="2378" y="2122"/>
                      <a:pt x="2226" y="2337"/>
                      <a:pt x="1985" y="2426"/>
                    </a:cubicBezTo>
                    <a:lnTo>
                      <a:pt x="1048" y="2797"/>
                    </a:lnTo>
                    <a:lnTo>
                      <a:pt x="655" y="1792"/>
                    </a:lnTo>
                    <a:lnTo>
                      <a:pt x="1398" y="1467"/>
                    </a:lnTo>
                    <a:lnTo>
                      <a:pt x="1419" y="1399"/>
                    </a:lnTo>
                    <a:lnTo>
                      <a:pt x="1398" y="1378"/>
                    </a:lnTo>
                    <a:lnTo>
                      <a:pt x="1398" y="1357"/>
                    </a:lnTo>
                    <a:cubicBezTo>
                      <a:pt x="1377" y="1336"/>
                      <a:pt x="1377" y="1289"/>
                      <a:pt x="1357" y="1268"/>
                    </a:cubicBezTo>
                    <a:cubicBezTo>
                      <a:pt x="1357" y="1247"/>
                      <a:pt x="1330" y="1226"/>
                      <a:pt x="1330" y="1205"/>
                    </a:cubicBezTo>
                    <a:cubicBezTo>
                      <a:pt x="1309" y="1179"/>
                      <a:pt x="1288" y="1158"/>
                      <a:pt x="1288" y="1137"/>
                    </a:cubicBezTo>
                    <a:cubicBezTo>
                      <a:pt x="1268" y="1116"/>
                      <a:pt x="1247" y="1074"/>
                      <a:pt x="1247" y="1048"/>
                    </a:cubicBezTo>
                    <a:cubicBezTo>
                      <a:pt x="1226" y="1027"/>
                      <a:pt x="1199" y="1006"/>
                      <a:pt x="1199" y="985"/>
                    </a:cubicBezTo>
                    <a:cubicBezTo>
                      <a:pt x="1178" y="964"/>
                      <a:pt x="1158" y="944"/>
                      <a:pt x="1137" y="944"/>
                    </a:cubicBezTo>
                    <a:cubicBezTo>
                      <a:pt x="1116" y="917"/>
                      <a:pt x="1116" y="896"/>
                      <a:pt x="1095" y="875"/>
                    </a:cubicBezTo>
                    <a:lnTo>
                      <a:pt x="1027" y="813"/>
                    </a:lnTo>
                    <a:cubicBezTo>
                      <a:pt x="1006" y="813"/>
                      <a:pt x="985" y="786"/>
                      <a:pt x="964" y="765"/>
                    </a:cubicBezTo>
                    <a:cubicBezTo>
                      <a:pt x="964" y="745"/>
                      <a:pt x="938" y="745"/>
                      <a:pt x="917" y="724"/>
                    </a:cubicBezTo>
                    <a:cubicBezTo>
                      <a:pt x="896" y="703"/>
                      <a:pt x="875" y="703"/>
                      <a:pt x="854" y="682"/>
                    </a:cubicBezTo>
                    <a:cubicBezTo>
                      <a:pt x="833" y="682"/>
                      <a:pt x="807" y="656"/>
                      <a:pt x="807" y="656"/>
                    </a:cubicBezTo>
                    <a:lnTo>
                      <a:pt x="765" y="635"/>
                    </a:lnTo>
                    <a:lnTo>
                      <a:pt x="283" y="834"/>
                    </a:lnTo>
                    <a:lnTo>
                      <a:pt x="152" y="525"/>
                    </a:lnTo>
                    <a:lnTo>
                      <a:pt x="1095" y="158"/>
                    </a:lnTo>
                    <a:cubicBezTo>
                      <a:pt x="1178" y="132"/>
                      <a:pt x="1268" y="111"/>
                      <a:pt x="1377" y="111"/>
                    </a:cubicBezTo>
                    <a:close/>
                    <a:moveTo>
                      <a:pt x="1377" y="1"/>
                    </a:moveTo>
                    <a:cubicBezTo>
                      <a:pt x="1268" y="1"/>
                      <a:pt x="1158" y="1"/>
                      <a:pt x="1048" y="48"/>
                    </a:cubicBezTo>
                    <a:lnTo>
                      <a:pt x="0" y="462"/>
                    </a:lnTo>
                    <a:lnTo>
                      <a:pt x="220" y="985"/>
                    </a:lnTo>
                    <a:lnTo>
                      <a:pt x="765" y="765"/>
                    </a:lnTo>
                    <a:lnTo>
                      <a:pt x="786" y="765"/>
                    </a:lnTo>
                    <a:cubicBezTo>
                      <a:pt x="807" y="786"/>
                      <a:pt x="833" y="813"/>
                      <a:pt x="854" y="813"/>
                    </a:cubicBezTo>
                    <a:cubicBezTo>
                      <a:pt x="854" y="834"/>
                      <a:pt x="875" y="834"/>
                      <a:pt x="896" y="855"/>
                    </a:cubicBezTo>
                    <a:cubicBezTo>
                      <a:pt x="917" y="875"/>
                      <a:pt x="938" y="875"/>
                      <a:pt x="964" y="896"/>
                    </a:cubicBezTo>
                    <a:cubicBezTo>
                      <a:pt x="964" y="917"/>
                      <a:pt x="985" y="944"/>
                      <a:pt x="1006" y="944"/>
                    </a:cubicBezTo>
                    <a:cubicBezTo>
                      <a:pt x="1027" y="964"/>
                      <a:pt x="1048" y="985"/>
                      <a:pt x="1048" y="1006"/>
                    </a:cubicBezTo>
                    <a:cubicBezTo>
                      <a:pt x="1069" y="1027"/>
                      <a:pt x="1095" y="1048"/>
                      <a:pt x="1095" y="1074"/>
                    </a:cubicBezTo>
                    <a:cubicBezTo>
                      <a:pt x="1116" y="1074"/>
                      <a:pt x="1137" y="1095"/>
                      <a:pt x="1137" y="1116"/>
                    </a:cubicBezTo>
                    <a:cubicBezTo>
                      <a:pt x="1158" y="1137"/>
                      <a:pt x="1178" y="1158"/>
                      <a:pt x="1178" y="1179"/>
                    </a:cubicBezTo>
                    <a:cubicBezTo>
                      <a:pt x="1199" y="1205"/>
                      <a:pt x="1199" y="1226"/>
                      <a:pt x="1226" y="1247"/>
                    </a:cubicBezTo>
                    <a:cubicBezTo>
                      <a:pt x="1247" y="1268"/>
                      <a:pt x="1247" y="1289"/>
                      <a:pt x="1268" y="1336"/>
                    </a:cubicBezTo>
                    <a:cubicBezTo>
                      <a:pt x="1268" y="1336"/>
                      <a:pt x="1268" y="1357"/>
                      <a:pt x="1288" y="1378"/>
                    </a:cubicBezTo>
                    <a:lnTo>
                      <a:pt x="503" y="1750"/>
                    </a:lnTo>
                    <a:lnTo>
                      <a:pt x="985" y="2949"/>
                    </a:lnTo>
                    <a:lnTo>
                      <a:pt x="2032" y="2536"/>
                    </a:lnTo>
                    <a:cubicBezTo>
                      <a:pt x="2315" y="2426"/>
                      <a:pt x="2488" y="2185"/>
                      <a:pt x="2577" y="1902"/>
                    </a:cubicBezTo>
                    <a:cubicBezTo>
                      <a:pt x="2640" y="1598"/>
                      <a:pt x="2619" y="1247"/>
                      <a:pt x="2488" y="917"/>
                    </a:cubicBezTo>
                    <a:cubicBezTo>
                      <a:pt x="2294" y="373"/>
                      <a:pt x="1833" y="1"/>
                      <a:pt x="13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2896;p62">
                <a:extLst>
                  <a:ext uri="{FF2B5EF4-FFF2-40B4-BE49-F238E27FC236}">
                    <a16:creationId xmlns:a16="http://schemas.microsoft.com/office/drawing/2014/main" id="{6DCFE2D8-CB99-096B-3863-019D663781B0}"/>
                  </a:ext>
                </a:extLst>
              </p:cNvPr>
              <p:cNvSpPr/>
              <p:nvPr/>
            </p:nvSpPr>
            <p:spPr>
              <a:xfrm flipH="1">
                <a:off x="2521500" y="2674922"/>
                <a:ext cx="143085" cy="130025"/>
              </a:xfrm>
              <a:custGeom>
                <a:avLst/>
                <a:gdLst/>
                <a:ahLst/>
                <a:cxnLst/>
                <a:rect l="l" t="t" r="r" b="b"/>
                <a:pathLst>
                  <a:path w="745" h="677" extrusionOk="0">
                    <a:moveTo>
                      <a:pt x="723" y="1"/>
                    </a:moveTo>
                    <a:cubicBezTo>
                      <a:pt x="634" y="22"/>
                      <a:pt x="545" y="22"/>
                      <a:pt x="482" y="64"/>
                    </a:cubicBezTo>
                    <a:cubicBezTo>
                      <a:pt x="262" y="153"/>
                      <a:pt x="89" y="325"/>
                      <a:pt x="0" y="587"/>
                    </a:cubicBezTo>
                    <a:lnTo>
                      <a:pt x="110" y="676"/>
                    </a:lnTo>
                    <a:cubicBezTo>
                      <a:pt x="199" y="435"/>
                      <a:pt x="351" y="284"/>
                      <a:pt x="524" y="195"/>
                    </a:cubicBezTo>
                    <a:cubicBezTo>
                      <a:pt x="592" y="174"/>
                      <a:pt x="655" y="174"/>
                      <a:pt x="744" y="153"/>
                    </a:cubicBezTo>
                    <a:lnTo>
                      <a:pt x="723" y="1"/>
                    </a:lnTo>
                    <a:close/>
                  </a:path>
                </a:pathLst>
              </a:custGeom>
              <a:solidFill>
                <a:srgbClr val="C7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2897;p62">
                <a:extLst>
                  <a:ext uri="{FF2B5EF4-FFF2-40B4-BE49-F238E27FC236}">
                    <a16:creationId xmlns:a16="http://schemas.microsoft.com/office/drawing/2014/main" id="{E1CB4FC5-E211-058D-5866-D25264312994}"/>
                  </a:ext>
                </a:extLst>
              </p:cNvPr>
              <p:cNvSpPr/>
              <p:nvPr/>
            </p:nvSpPr>
            <p:spPr>
              <a:xfrm flipH="1">
                <a:off x="2509592" y="2665895"/>
                <a:ext cx="167092" cy="151151"/>
              </a:xfrm>
              <a:custGeom>
                <a:avLst/>
                <a:gdLst/>
                <a:ahLst/>
                <a:cxnLst/>
                <a:rect l="l" t="t" r="r" b="b"/>
                <a:pathLst>
                  <a:path w="870" h="787" extrusionOk="0">
                    <a:moveTo>
                      <a:pt x="718" y="132"/>
                    </a:moveTo>
                    <a:lnTo>
                      <a:pt x="739" y="158"/>
                    </a:lnTo>
                    <a:cubicBezTo>
                      <a:pt x="676" y="179"/>
                      <a:pt x="634" y="179"/>
                      <a:pt x="566" y="200"/>
                    </a:cubicBezTo>
                    <a:cubicBezTo>
                      <a:pt x="393" y="263"/>
                      <a:pt x="262" y="441"/>
                      <a:pt x="173" y="634"/>
                    </a:cubicBezTo>
                    <a:lnTo>
                      <a:pt x="152" y="634"/>
                    </a:lnTo>
                    <a:cubicBezTo>
                      <a:pt x="241" y="393"/>
                      <a:pt x="372" y="242"/>
                      <a:pt x="566" y="158"/>
                    </a:cubicBezTo>
                    <a:cubicBezTo>
                      <a:pt x="608" y="132"/>
                      <a:pt x="676" y="132"/>
                      <a:pt x="718" y="132"/>
                    </a:cubicBezTo>
                    <a:close/>
                    <a:moveTo>
                      <a:pt x="765" y="1"/>
                    </a:moveTo>
                    <a:cubicBezTo>
                      <a:pt x="676" y="1"/>
                      <a:pt x="587" y="27"/>
                      <a:pt x="524" y="48"/>
                    </a:cubicBezTo>
                    <a:cubicBezTo>
                      <a:pt x="283" y="158"/>
                      <a:pt x="111" y="352"/>
                      <a:pt x="1" y="613"/>
                    </a:cubicBezTo>
                    <a:lnTo>
                      <a:pt x="1" y="655"/>
                    </a:lnTo>
                    <a:lnTo>
                      <a:pt x="215" y="786"/>
                    </a:lnTo>
                    <a:lnTo>
                      <a:pt x="241" y="723"/>
                    </a:lnTo>
                    <a:cubicBezTo>
                      <a:pt x="304" y="524"/>
                      <a:pt x="435" y="372"/>
                      <a:pt x="608" y="310"/>
                    </a:cubicBezTo>
                    <a:cubicBezTo>
                      <a:pt x="676" y="289"/>
                      <a:pt x="739" y="263"/>
                      <a:pt x="807" y="263"/>
                    </a:cubicBezTo>
                    <a:lnTo>
                      <a:pt x="870" y="263"/>
                    </a:lnTo>
                    <a:lnTo>
                      <a:pt x="849" y="200"/>
                    </a:lnTo>
                    <a:lnTo>
                      <a:pt x="82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2898;p62">
                <a:extLst>
                  <a:ext uri="{FF2B5EF4-FFF2-40B4-BE49-F238E27FC236}">
                    <a16:creationId xmlns:a16="http://schemas.microsoft.com/office/drawing/2014/main" id="{F116E3A4-463D-46CB-5392-6B8F51592756}"/>
                  </a:ext>
                </a:extLst>
              </p:cNvPr>
              <p:cNvSpPr/>
              <p:nvPr/>
            </p:nvSpPr>
            <p:spPr>
              <a:xfrm flipH="1">
                <a:off x="2291220" y="2704115"/>
                <a:ext cx="352238" cy="418883"/>
              </a:xfrm>
              <a:custGeom>
                <a:avLst/>
                <a:gdLst/>
                <a:ahLst/>
                <a:cxnLst/>
                <a:rect l="l" t="t" r="r" b="b"/>
                <a:pathLst>
                  <a:path w="1834" h="2181" extrusionOk="0">
                    <a:moveTo>
                      <a:pt x="655" y="1"/>
                    </a:moveTo>
                    <a:cubicBezTo>
                      <a:pt x="566" y="1"/>
                      <a:pt x="503" y="22"/>
                      <a:pt x="414" y="43"/>
                    </a:cubicBezTo>
                    <a:cubicBezTo>
                      <a:pt x="241" y="132"/>
                      <a:pt x="89" y="283"/>
                      <a:pt x="0" y="524"/>
                    </a:cubicBezTo>
                    <a:lnTo>
                      <a:pt x="21" y="524"/>
                    </a:lnTo>
                    <a:lnTo>
                      <a:pt x="1048" y="111"/>
                    </a:lnTo>
                    <a:lnTo>
                      <a:pt x="1069" y="111"/>
                    </a:lnTo>
                    <a:cubicBezTo>
                      <a:pt x="938" y="43"/>
                      <a:pt x="786" y="1"/>
                      <a:pt x="655" y="1"/>
                    </a:cubicBezTo>
                    <a:close/>
                    <a:moveTo>
                      <a:pt x="1640" y="807"/>
                    </a:moveTo>
                    <a:lnTo>
                      <a:pt x="1640" y="828"/>
                    </a:lnTo>
                    <a:lnTo>
                      <a:pt x="110" y="1530"/>
                    </a:lnTo>
                    <a:cubicBezTo>
                      <a:pt x="305" y="1932"/>
                      <a:pt x="671" y="2180"/>
                      <a:pt x="1012" y="2180"/>
                    </a:cubicBezTo>
                    <a:cubicBezTo>
                      <a:pt x="1092" y="2180"/>
                      <a:pt x="1172" y="2166"/>
                      <a:pt x="1247" y="2137"/>
                    </a:cubicBezTo>
                    <a:cubicBezTo>
                      <a:pt x="1681" y="1965"/>
                      <a:pt x="1833" y="1373"/>
                      <a:pt x="1640" y="8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2899;p62">
                <a:extLst>
                  <a:ext uri="{FF2B5EF4-FFF2-40B4-BE49-F238E27FC236}">
                    <a16:creationId xmlns:a16="http://schemas.microsoft.com/office/drawing/2014/main" id="{F37ECF51-7109-C8C3-ED3F-EE9B5CBB100F}"/>
                  </a:ext>
                </a:extLst>
              </p:cNvPr>
              <p:cNvSpPr/>
              <p:nvPr/>
            </p:nvSpPr>
            <p:spPr>
              <a:xfrm flipH="1">
                <a:off x="2295253" y="2696049"/>
                <a:ext cx="360305" cy="437513"/>
              </a:xfrm>
              <a:custGeom>
                <a:avLst/>
                <a:gdLst/>
                <a:ahLst/>
                <a:cxnLst/>
                <a:rect l="l" t="t" r="r" b="b"/>
                <a:pathLst>
                  <a:path w="1876" h="2278" extrusionOk="0">
                    <a:moveTo>
                      <a:pt x="718" y="106"/>
                    </a:moveTo>
                    <a:cubicBezTo>
                      <a:pt x="786" y="106"/>
                      <a:pt x="870" y="132"/>
                      <a:pt x="938" y="153"/>
                    </a:cubicBezTo>
                    <a:lnTo>
                      <a:pt x="236" y="435"/>
                    </a:lnTo>
                    <a:cubicBezTo>
                      <a:pt x="325" y="325"/>
                      <a:pt x="393" y="195"/>
                      <a:pt x="498" y="153"/>
                    </a:cubicBezTo>
                    <a:cubicBezTo>
                      <a:pt x="566" y="132"/>
                      <a:pt x="655" y="106"/>
                      <a:pt x="718" y="106"/>
                    </a:cubicBezTo>
                    <a:close/>
                    <a:moveTo>
                      <a:pt x="718" y="1"/>
                    </a:moveTo>
                    <a:cubicBezTo>
                      <a:pt x="629" y="1"/>
                      <a:pt x="545" y="1"/>
                      <a:pt x="456" y="43"/>
                    </a:cubicBezTo>
                    <a:cubicBezTo>
                      <a:pt x="262" y="132"/>
                      <a:pt x="105" y="305"/>
                      <a:pt x="21" y="545"/>
                    </a:cubicBezTo>
                    <a:lnTo>
                      <a:pt x="1" y="587"/>
                    </a:lnTo>
                    <a:lnTo>
                      <a:pt x="84" y="629"/>
                    </a:lnTo>
                    <a:lnTo>
                      <a:pt x="1111" y="215"/>
                    </a:lnTo>
                    <a:lnTo>
                      <a:pt x="1153" y="106"/>
                    </a:lnTo>
                    <a:lnTo>
                      <a:pt x="1132" y="106"/>
                    </a:lnTo>
                    <a:lnTo>
                      <a:pt x="1111" y="85"/>
                    </a:lnTo>
                    <a:lnTo>
                      <a:pt x="1090" y="85"/>
                    </a:lnTo>
                    <a:cubicBezTo>
                      <a:pt x="980" y="43"/>
                      <a:pt x="849" y="1"/>
                      <a:pt x="718" y="1"/>
                    </a:cubicBezTo>
                    <a:close/>
                    <a:moveTo>
                      <a:pt x="1655" y="959"/>
                    </a:moveTo>
                    <a:cubicBezTo>
                      <a:pt x="1723" y="1200"/>
                      <a:pt x="1744" y="1441"/>
                      <a:pt x="1676" y="1656"/>
                    </a:cubicBezTo>
                    <a:cubicBezTo>
                      <a:pt x="1614" y="1876"/>
                      <a:pt x="1483" y="2048"/>
                      <a:pt x="1284" y="2116"/>
                    </a:cubicBezTo>
                    <a:cubicBezTo>
                      <a:pt x="1213" y="2147"/>
                      <a:pt x="1139" y="2162"/>
                      <a:pt x="1063" y="2162"/>
                    </a:cubicBezTo>
                    <a:cubicBezTo>
                      <a:pt x="767" y="2162"/>
                      <a:pt x="450" y="1939"/>
                      <a:pt x="262" y="1593"/>
                    </a:cubicBezTo>
                    <a:lnTo>
                      <a:pt x="1655" y="959"/>
                    </a:lnTo>
                    <a:close/>
                    <a:moveTo>
                      <a:pt x="1634" y="828"/>
                    </a:moveTo>
                    <a:lnTo>
                      <a:pt x="131" y="1525"/>
                    </a:lnTo>
                    <a:lnTo>
                      <a:pt x="84" y="1546"/>
                    </a:lnTo>
                    <a:lnTo>
                      <a:pt x="105" y="1593"/>
                    </a:lnTo>
                    <a:cubicBezTo>
                      <a:pt x="315" y="2012"/>
                      <a:pt x="693" y="2277"/>
                      <a:pt x="1061" y="2277"/>
                    </a:cubicBezTo>
                    <a:cubicBezTo>
                      <a:pt x="1152" y="2277"/>
                      <a:pt x="1243" y="2261"/>
                      <a:pt x="1331" y="2226"/>
                    </a:cubicBezTo>
                    <a:cubicBezTo>
                      <a:pt x="1572" y="2137"/>
                      <a:pt x="1723" y="1938"/>
                      <a:pt x="1786" y="1677"/>
                    </a:cubicBezTo>
                    <a:cubicBezTo>
                      <a:pt x="1875" y="1441"/>
                      <a:pt x="1854" y="1153"/>
                      <a:pt x="1744" y="870"/>
                    </a:cubicBezTo>
                    <a:lnTo>
                      <a:pt x="1765" y="849"/>
                    </a:lnTo>
                    <a:lnTo>
                      <a:pt x="1744" y="828"/>
                    </a:lnTo>
                    <a:lnTo>
                      <a:pt x="1655" y="870"/>
                    </a:lnTo>
                    <a:lnTo>
                      <a:pt x="1634" y="849"/>
                    </a:lnTo>
                    <a:lnTo>
                      <a:pt x="1634" y="828"/>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2900;p62">
                <a:extLst>
                  <a:ext uri="{FF2B5EF4-FFF2-40B4-BE49-F238E27FC236}">
                    <a16:creationId xmlns:a16="http://schemas.microsoft.com/office/drawing/2014/main" id="{3765D7F5-0229-FBD9-8025-D0F692326E5D}"/>
                  </a:ext>
                </a:extLst>
              </p:cNvPr>
              <p:cNvSpPr/>
              <p:nvPr/>
            </p:nvSpPr>
            <p:spPr>
              <a:xfrm flipH="1">
                <a:off x="1850629" y="2934206"/>
                <a:ext cx="448844" cy="742120"/>
              </a:xfrm>
              <a:custGeom>
                <a:avLst/>
                <a:gdLst/>
                <a:ahLst/>
                <a:cxnLst/>
                <a:rect l="l" t="t" r="r" b="b"/>
                <a:pathLst>
                  <a:path w="2337" h="3864" extrusionOk="0">
                    <a:moveTo>
                      <a:pt x="700" y="1"/>
                    </a:moveTo>
                    <a:cubicBezTo>
                      <a:pt x="397" y="1"/>
                      <a:pt x="199" y="207"/>
                      <a:pt x="0" y="437"/>
                    </a:cubicBezTo>
                    <a:lnTo>
                      <a:pt x="1289" y="3799"/>
                    </a:lnTo>
                    <a:cubicBezTo>
                      <a:pt x="1309" y="3841"/>
                      <a:pt x="1373" y="3863"/>
                      <a:pt x="1465" y="3863"/>
                    </a:cubicBezTo>
                    <a:cubicBezTo>
                      <a:pt x="1568" y="3863"/>
                      <a:pt x="1705" y="3836"/>
                      <a:pt x="1854" y="3778"/>
                    </a:cubicBezTo>
                    <a:cubicBezTo>
                      <a:pt x="2137" y="3689"/>
                      <a:pt x="2336" y="3537"/>
                      <a:pt x="2310" y="3427"/>
                    </a:cubicBezTo>
                    <a:lnTo>
                      <a:pt x="1027" y="70"/>
                    </a:lnTo>
                    <a:cubicBezTo>
                      <a:pt x="905" y="22"/>
                      <a:pt x="797"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2901;p62">
                <a:extLst>
                  <a:ext uri="{FF2B5EF4-FFF2-40B4-BE49-F238E27FC236}">
                    <a16:creationId xmlns:a16="http://schemas.microsoft.com/office/drawing/2014/main" id="{B5958230-1893-5DC5-0963-4C6E2CC456D9}"/>
                  </a:ext>
                </a:extLst>
              </p:cNvPr>
              <p:cNvSpPr/>
              <p:nvPr/>
            </p:nvSpPr>
            <p:spPr>
              <a:xfrm flipH="1">
                <a:off x="1842755" y="2924411"/>
                <a:ext cx="469779" cy="760558"/>
              </a:xfrm>
              <a:custGeom>
                <a:avLst/>
                <a:gdLst/>
                <a:ahLst/>
                <a:cxnLst/>
                <a:rect l="l" t="t" r="r" b="b"/>
                <a:pathLst>
                  <a:path w="2446" h="3960" extrusionOk="0">
                    <a:moveTo>
                      <a:pt x="734" y="114"/>
                    </a:moveTo>
                    <a:cubicBezTo>
                      <a:pt x="829" y="114"/>
                      <a:pt x="933" y="136"/>
                      <a:pt x="1048" y="184"/>
                    </a:cubicBezTo>
                    <a:lnTo>
                      <a:pt x="2315" y="3499"/>
                    </a:lnTo>
                    <a:cubicBezTo>
                      <a:pt x="2315" y="3499"/>
                      <a:pt x="2336" y="3525"/>
                      <a:pt x="2315" y="3546"/>
                    </a:cubicBezTo>
                    <a:cubicBezTo>
                      <a:pt x="2294" y="3567"/>
                      <a:pt x="2273" y="3588"/>
                      <a:pt x="2226" y="3609"/>
                    </a:cubicBezTo>
                    <a:cubicBezTo>
                      <a:pt x="2163" y="3677"/>
                      <a:pt x="2053" y="3740"/>
                      <a:pt x="1901" y="3787"/>
                    </a:cubicBezTo>
                    <a:cubicBezTo>
                      <a:pt x="1770" y="3829"/>
                      <a:pt x="1639" y="3850"/>
                      <a:pt x="1550" y="3850"/>
                    </a:cubicBezTo>
                    <a:lnTo>
                      <a:pt x="1440" y="3850"/>
                    </a:lnTo>
                    <a:lnTo>
                      <a:pt x="1420" y="3829"/>
                    </a:lnTo>
                    <a:lnTo>
                      <a:pt x="131" y="488"/>
                    </a:lnTo>
                    <a:cubicBezTo>
                      <a:pt x="262" y="357"/>
                      <a:pt x="372" y="226"/>
                      <a:pt x="503" y="163"/>
                    </a:cubicBezTo>
                    <a:cubicBezTo>
                      <a:pt x="574" y="131"/>
                      <a:pt x="650" y="114"/>
                      <a:pt x="734" y="114"/>
                    </a:cubicBezTo>
                    <a:close/>
                    <a:moveTo>
                      <a:pt x="777" y="1"/>
                    </a:moveTo>
                    <a:cubicBezTo>
                      <a:pt x="659" y="1"/>
                      <a:pt x="553" y="29"/>
                      <a:pt x="461" y="74"/>
                    </a:cubicBezTo>
                    <a:cubicBezTo>
                      <a:pt x="283" y="142"/>
                      <a:pt x="152" y="294"/>
                      <a:pt x="21" y="446"/>
                    </a:cubicBezTo>
                    <a:lnTo>
                      <a:pt x="0" y="467"/>
                    </a:lnTo>
                    <a:lnTo>
                      <a:pt x="1310" y="3850"/>
                    </a:lnTo>
                    <a:cubicBezTo>
                      <a:pt x="1330" y="3918"/>
                      <a:pt x="1357" y="3939"/>
                      <a:pt x="1399" y="3939"/>
                    </a:cubicBezTo>
                    <a:cubicBezTo>
                      <a:pt x="1440" y="3960"/>
                      <a:pt x="1488" y="3960"/>
                      <a:pt x="1550" y="3960"/>
                    </a:cubicBezTo>
                    <a:cubicBezTo>
                      <a:pt x="1660" y="3960"/>
                      <a:pt x="1791" y="3939"/>
                      <a:pt x="1943" y="3892"/>
                    </a:cubicBezTo>
                    <a:cubicBezTo>
                      <a:pt x="2095" y="3829"/>
                      <a:pt x="2226" y="3761"/>
                      <a:pt x="2315" y="3698"/>
                    </a:cubicBezTo>
                    <a:cubicBezTo>
                      <a:pt x="2357" y="3677"/>
                      <a:pt x="2378" y="3630"/>
                      <a:pt x="2404" y="3609"/>
                    </a:cubicBezTo>
                    <a:cubicBezTo>
                      <a:pt x="2425" y="3567"/>
                      <a:pt x="2446" y="3525"/>
                      <a:pt x="2425" y="3478"/>
                    </a:cubicBezTo>
                    <a:lnTo>
                      <a:pt x="1137" y="74"/>
                    </a:lnTo>
                    <a:lnTo>
                      <a:pt x="1116" y="74"/>
                    </a:lnTo>
                    <a:cubicBezTo>
                      <a:pt x="994" y="23"/>
                      <a:pt x="881" y="1"/>
                      <a:pt x="7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2902;p62">
                <a:extLst>
                  <a:ext uri="{FF2B5EF4-FFF2-40B4-BE49-F238E27FC236}">
                    <a16:creationId xmlns:a16="http://schemas.microsoft.com/office/drawing/2014/main" id="{16E0FA91-352A-5B14-20AF-5EB582345FCE}"/>
                  </a:ext>
                </a:extLst>
              </p:cNvPr>
              <p:cNvSpPr/>
              <p:nvPr/>
            </p:nvSpPr>
            <p:spPr>
              <a:xfrm flipH="1">
                <a:off x="1817592" y="3445477"/>
                <a:ext cx="280792" cy="276758"/>
              </a:xfrm>
              <a:custGeom>
                <a:avLst/>
                <a:gdLst/>
                <a:ahLst/>
                <a:cxnLst/>
                <a:rect l="l" t="t" r="r" b="b"/>
                <a:pathLst>
                  <a:path w="1462" h="1441" extrusionOk="0">
                    <a:moveTo>
                      <a:pt x="739" y="0"/>
                    </a:moveTo>
                    <a:cubicBezTo>
                      <a:pt x="325" y="0"/>
                      <a:pt x="1" y="330"/>
                      <a:pt x="1" y="723"/>
                    </a:cubicBezTo>
                    <a:cubicBezTo>
                      <a:pt x="1" y="1116"/>
                      <a:pt x="325" y="1440"/>
                      <a:pt x="739" y="1440"/>
                    </a:cubicBezTo>
                    <a:cubicBezTo>
                      <a:pt x="1132" y="1440"/>
                      <a:pt x="1462" y="1116"/>
                      <a:pt x="1462" y="723"/>
                    </a:cubicBezTo>
                    <a:cubicBezTo>
                      <a:pt x="1462" y="330"/>
                      <a:pt x="1132" y="0"/>
                      <a:pt x="7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2903;p62">
                <a:extLst>
                  <a:ext uri="{FF2B5EF4-FFF2-40B4-BE49-F238E27FC236}">
                    <a16:creationId xmlns:a16="http://schemas.microsoft.com/office/drawing/2014/main" id="{F280828A-EDC9-19C5-7DE6-C01FEA04ECFC}"/>
                  </a:ext>
                </a:extLst>
              </p:cNvPr>
              <p:cNvSpPr/>
              <p:nvPr/>
            </p:nvSpPr>
            <p:spPr>
              <a:xfrm flipH="1">
                <a:off x="1809525" y="3433377"/>
                <a:ext cx="297885" cy="301918"/>
              </a:xfrm>
              <a:custGeom>
                <a:avLst/>
                <a:gdLst/>
                <a:ahLst/>
                <a:cxnLst/>
                <a:rect l="l" t="t" r="r" b="b"/>
                <a:pathLst>
                  <a:path w="1551" h="1572" extrusionOk="0">
                    <a:moveTo>
                      <a:pt x="786" y="110"/>
                    </a:moveTo>
                    <a:cubicBezTo>
                      <a:pt x="1158" y="110"/>
                      <a:pt x="1441" y="414"/>
                      <a:pt x="1441" y="786"/>
                    </a:cubicBezTo>
                    <a:cubicBezTo>
                      <a:pt x="1441" y="1158"/>
                      <a:pt x="1158" y="1462"/>
                      <a:pt x="786" y="1462"/>
                    </a:cubicBezTo>
                    <a:cubicBezTo>
                      <a:pt x="420" y="1462"/>
                      <a:pt x="111" y="1158"/>
                      <a:pt x="111" y="786"/>
                    </a:cubicBezTo>
                    <a:cubicBezTo>
                      <a:pt x="111" y="414"/>
                      <a:pt x="420" y="110"/>
                      <a:pt x="786" y="110"/>
                    </a:cubicBezTo>
                    <a:close/>
                    <a:moveTo>
                      <a:pt x="786" y="0"/>
                    </a:moveTo>
                    <a:cubicBezTo>
                      <a:pt x="352" y="0"/>
                      <a:pt x="1" y="351"/>
                      <a:pt x="1" y="786"/>
                    </a:cubicBezTo>
                    <a:cubicBezTo>
                      <a:pt x="1" y="1221"/>
                      <a:pt x="352" y="1572"/>
                      <a:pt x="786" y="1572"/>
                    </a:cubicBezTo>
                    <a:cubicBezTo>
                      <a:pt x="1205" y="1572"/>
                      <a:pt x="1551" y="1221"/>
                      <a:pt x="1551" y="786"/>
                    </a:cubicBezTo>
                    <a:cubicBezTo>
                      <a:pt x="1551" y="351"/>
                      <a:pt x="1205" y="0"/>
                      <a:pt x="78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2904;p62">
                <a:extLst>
                  <a:ext uri="{FF2B5EF4-FFF2-40B4-BE49-F238E27FC236}">
                    <a16:creationId xmlns:a16="http://schemas.microsoft.com/office/drawing/2014/main" id="{95362A03-DDD3-6DE6-0628-A5FDB489F339}"/>
                  </a:ext>
                </a:extLst>
              </p:cNvPr>
              <p:cNvSpPr/>
              <p:nvPr/>
            </p:nvSpPr>
            <p:spPr>
              <a:xfrm flipH="1">
                <a:off x="2454279" y="2997779"/>
                <a:ext cx="189179" cy="155184"/>
              </a:xfrm>
              <a:custGeom>
                <a:avLst/>
                <a:gdLst/>
                <a:ahLst/>
                <a:cxnLst/>
                <a:rect l="l" t="t" r="r" b="b"/>
                <a:pathLst>
                  <a:path w="985" h="808" extrusionOk="0">
                    <a:moveTo>
                      <a:pt x="110" y="1"/>
                    </a:moveTo>
                    <a:lnTo>
                      <a:pt x="0" y="85"/>
                    </a:lnTo>
                    <a:cubicBezTo>
                      <a:pt x="220" y="498"/>
                      <a:pt x="613" y="786"/>
                      <a:pt x="985" y="807"/>
                    </a:cubicBezTo>
                    <a:lnTo>
                      <a:pt x="959" y="655"/>
                    </a:lnTo>
                    <a:cubicBezTo>
                      <a:pt x="613" y="629"/>
                      <a:pt x="283" y="367"/>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2905;p62">
                <a:extLst>
                  <a:ext uri="{FF2B5EF4-FFF2-40B4-BE49-F238E27FC236}">
                    <a16:creationId xmlns:a16="http://schemas.microsoft.com/office/drawing/2014/main" id="{EF39EFE2-E5CA-8839-78BF-D13804D1653B}"/>
                  </a:ext>
                </a:extLst>
              </p:cNvPr>
              <p:cNvSpPr/>
              <p:nvPr/>
            </p:nvSpPr>
            <p:spPr>
              <a:xfrm flipH="1">
                <a:off x="2446212" y="2984752"/>
                <a:ext cx="205312" cy="180344"/>
              </a:xfrm>
              <a:custGeom>
                <a:avLst/>
                <a:gdLst/>
                <a:ahLst/>
                <a:cxnLst/>
                <a:rect l="l" t="t" r="r" b="b"/>
                <a:pathLst>
                  <a:path w="1069" h="939" extrusionOk="0">
                    <a:moveTo>
                      <a:pt x="42" y="111"/>
                    </a:moveTo>
                    <a:lnTo>
                      <a:pt x="21" y="132"/>
                    </a:lnTo>
                    <a:lnTo>
                      <a:pt x="42" y="111"/>
                    </a:lnTo>
                    <a:close/>
                    <a:moveTo>
                      <a:pt x="131" y="174"/>
                    </a:moveTo>
                    <a:cubicBezTo>
                      <a:pt x="325" y="504"/>
                      <a:pt x="634" y="744"/>
                      <a:pt x="938" y="786"/>
                    </a:cubicBezTo>
                    <a:lnTo>
                      <a:pt x="959" y="807"/>
                    </a:lnTo>
                    <a:cubicBezTo>
                      <a:pt x="634" y="765"/>
                      <a:pt x="325" y="525"/>
                      <a:pt x="131" y="174"/>
                    </a:cubicBezTo>
                    <a:close/>
                    <a:moveTo>
                      <a:pt x="152" y="1"/>
                    </a:moveTo>
                    <a:lnTo>
                      <a:pt x="42" y="111"/>
                    </a:lnTo>
                    <a:lnTo>
                      <a:pt x="0" y="174"/>
                    </a:lnTo>
                    <a:lnTo>
                      <a:pt x="0" y="195"/>
                    </a:lnTo>
                    <a:cubicBezTo>
                      <a:pt x="215" y="614"/>
                      <a:pt x="587" y="875"/>
                      <a:pt x="959" y="938"/>
                    </a:cubicBezTo>
                    <a:lnTo>
                      <a:pt x="1027" y="938"/>
                    </a:lnTo>
                    <a:lnTo>
                      <a:pt x="1027" y="828"/>
                    </a:lnTo>
                    <a:lnTo>
                      <a:pt x="1069" y="875"/>
                    </a:lnTo>
                    <a:lnTo>
                      <a:pt x="1069" y="875"/>
                    </a:lnTo>
                    <a:lnTo>
                      <a:pt x="1048" y="676"/>
                    </a:lnTo>
                    <a:lnTo>
                      <a:pt x="1001" y="676"/>
                    </a:lnTo>
                    <a:cubicBezTo>
                      <a:pt x="697" y="655"/>
                      <a:pt x="372" y="415"/>
                      <a:pt x="194" y="64"/>
                    </a:cubicBezTo>
                    <a:lnTo>
                      <a:pt x="15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2906;p62">
                <a:extLst>
                  <a:ext uri="{FF2B5EF4-FFF2-40B4-BE49-F238E27FC236}">
                    <a16:creationId xmlns:a16="http://schemas.microsoft.com/office/drawing/2014/main" id="{88292A34-0FC5-68E8-88F4-0B18DF213800}"/>
                  </a:ext>
                </a:extLst>
              </p:cNvPr>
              <p:cNvSpPr/>
              <p:nvPr/>
            </p:nvSpPr>
            <p:spPr>
              <a:xfrm flipH="1">
                <a:off x="1222006" y="2255841"/>
                <a:ext cx="319012" cy="272149"/>
              </a:xfrm>
              <a:custGeom>
                <a:avLst/>
                <a:gdLst/>
                <a:ahLst/>
                <a:cxnLst/>
                <a:rect l="l" t="t" r="r" b="b"/>
                <a:pathLst>
                  <a:path w="1661" h="1417" extrusionOk="0">
                    <a:moveTo>
                      <a:pt x="990" y="1"/>
                    </a:moveTo>
                    <a:cubicBezTo>
                      <a:pt x="922" y="1"/>
                      <a:pt x="853" y="14"/>
                      <a:pt x="786" y="41"/>
                    </a:cubicBezTo>
                    <a:lnTo>
                      <a:pt x="351" y="219"/>
                    </a:lnTo>
                    <a:cubicBezTo>
                      <a:pt x="110" y="350"/>
                      <a:pt x="0" y="633"/>
                      <a:pt x="110" y="895"/>
                    </a:cubicBezTo>
                    <a:lnTo>
                      <a:pt x="194" y="1135"/>
                    </a:lnTo>
                    <a:cubicBezTo>
                      <a:pt x="290" y="1313"/>
                      <a:pt x="473" y="1417"/>
                      <a:pt x="667" y="1417"/>
                    </a:cubicBezTo>
                    <a:cubicBezTo>
                      <a:pt x="736" y="1417"/>
                      <a:pt x="806" y="1404"/>
                      <a:pt x="875" y="1376"/>
                    </a:cubicBezTo>
                    <a:lnTo>
                      <a:pt x="1288" y="1198"/>
                    </a:lnTo>
                    <a:cubicBezTo>
                      <a:pt x="1550" y="1088"/>
                      <a:pt x="1660" y="785"/>
                      <a:pt x="1550" y="544"/>
                    </a:cubicBezTo>
                    <a:lnTo>
                      <a:pt x="1461" y="303"/>
                    </a:lnTo>
                    <a:cubicBezTo>
                      <a:pt x="1364" y="109"/>
                      <a:pt x="1183" y="1"/>
                      <a:pt x="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2907;p62">
                <a:extLst>
                  <a:ext uri="{FF2B5EF4-FFF2-40B4-BE49-F238E27FC236}">
                    <a16:creationId xmlns:a16="http://schemas.microsoft.com/office/drawing/2014/main" id="{9C2DE4AC-1E4F-EC72-6FC4-0B3942053785}"/>
                  </a:ext>
                </a:extLst>
              </p:cNvPr>
              <p:cNvSpPr/>
              <p:nvPr/>
            </p:nvSpPr>
            <p:spPr>
              <a:xfrm flipH="1">
                <a:off x="1210098" y="2244126"/>
                <a:ext cx="344172" cy="296349"/>
              </a:xfrm>
              <a:custGeom>
                <a:avLst/>
                <a:gdLst/>
                <a:ahLst/>
                <a:cxnLst/>
                <a:rect l="l" t="t" r="r" b="b"/>
                <a:pathLst>
                  <a:path w="1792" h="1543" extrusionOk="0">
                    <a:moveTo>
                      <a:pt x="1061" y="115"/>
                    </a:moveTo>
                    <a:cubicBezTo>
                      <a:pt x="1239" y="115"/>
                      <a:pt x="1401" y="210"/>
                      <a:pt x="1467" y="390"/>
                    </a:cubicBezTo>
                    <a:lnTo>
                      <a:pt x="1572" y="626"/>
                    </a:lnTo>
                    <a:cubicBezTo>
                      <a:pt x="1661" y="846"/>
                      <a:pt x="1572" y="1107"/>
                      <a:pt x="1336" y="1196"/>
                    </a:cubicBezTo>
                    <a:lnTo>
                      <a:pt x="917" y="1390"/>
                    </a:lnTo>
                    <a:cubicBezTo>
                      <a:pt x="854" y="1420"/>
                      <a:pt x="789" y="1433"/>
                      <a:pt x="725" y="1433"/>
                    </a:cubicBezTo>
                    <a:cubicBezTo>
                      <a:pt x="553" y="1433"/>
                      <a:pt x="396" y="1332"/>
                      <a:pt x="331" y="1175"/>
                    </a:cubicBezTo>
                    <a:lnTo>
                      <a:pt x="221" y="935"/>
                    </a:lnTo>
                    <a:cubicBezTo>
                      <a:pt x="132" y="694"/>
                      <a:pt x="221" y="432"/>
                      <a:pt x="462" y="343"/>
                    </a:cubicBezTo>
                    <a:lnTo>
                      <a:pt x="876" y="149"/>
                    </a:lnTo>
                    <a:cubicBezTo>
                      <a:pt x="937" y="126"/>
                      <a:pt x="1000" y="115"/>
                      <a:pt x="1061" y="115"/>
                    </a:cubicBezTo>
                    <a:close/>
                    <a:moveTo>
                      <a:pt x="1040" y="0"/>
                    </a:moveTo>
                    <a:cubicBezTo>
                      <a:pt x="971" y="0"/>
                      <a:pt x="901" y="13"/>
                      <a:pt x="834" y="39"/>
                    </a:cubicBezTo>
                    <a:lnTo>
                      <a:pt x="394" y="233"/>
                    </a:lnTo>
                    <a:cubicBezTo>
                      <a:pt x="132" y="364"/>
                      <a:pt x="1" y="694"/>
                      <a:pt x="111" y="976"/>
                    </a:cubicBezTo>
                    <a:lnTo>
                      <a:pt x="221" y="1217"/>
                    </a:lnTo>
                    <a:cubicBezTo>
                      <a:pt x="318" y="1427"/>
                      <a:pt x="525" y="1542"/>
                      <a:pt x="741" y="1542"/>
                    </a:cubicBezTo>
                    <a:cubicBezTo>
                      <a:pt x="816" y="1542"/>
                      <a:pt x="892" y="1528"/>
                      <a:pt x="965" y="1500"/>
                    </a:cubicBezTo>
                    <a:lnTo>
                      <a:pt x="1399" y="1306"/>
                    </a:lnTo>
                    <a:cubicBezTo>
                      <a:pt x="1661" y="1196"/>
                      <a:pt x="1792" y="846"/>
                      <a:pt x="1682" y="584"/>
                    </a:cubicBezTo>
                    <a:lnTo>
                      <a:pt x="1572" y="343"/>
                    </a:lnTo>
                    <a:cubicBezTo>
                      <a:pt x="1472" y="128"/>
                      <a:pt x="1260" y="0"/>
                      <a:pt x="104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2908;p62">
                <a:extLst>
                  <a:ext uri="{FF2B5EF4-FFF2-40B4-BE49-F238E27FC236}">
                    <a16:creationId xmlns:a16="http://schemas.microsoft.com/office/drawing/2014/main" id="{2DBFD688-6C86-6CED-AF7B-1635E2DB5CA1}"/>
                  </a:ext>
                </a:extLst>
              </p:cNvPr>
              <p:cNvSpPr/>
              <p:nvPr/>
            </p:nvSpPr>
            <p:spPr>
              <a:xfrm flipH="1">
                <a:off x="1461522" y="2339004"/>
                <a:ext cx="1269517" cy="729444"/>
              </a:xfrm>
              <a:custGeom>
                <a:avLst/>
                <a:gdLst/>
                <a:ahLst/>
                <a:cxnLst/>
                <a:rect l="l" t="t" r="r" b="b"/>
                <a:pathLst>
                  <a:path w="6610" h="3798" extrusionOk="0">
                    <a:moveTo>
                      <a:pt x="6086" y="1"/>
                    </a:moveTo>
                    <a:lnTo>
                      <a:pt x="1" y="2645"/>
                    </a:lnTo>
                    <a:lnTo>
                      <a:pt x="498" y="3797"/>
                    </a:lnTo>
                    <a:lnTo>
                      <a:pt x="6610" y="1158"/>
                    </a:lnTo>
                    <a:lnTo>
                      <a:pt x="60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2909;p62">
                <a:extLst>
                  <a:ext uri="{FF2B5EF4-FFF2-40B4-BE49-F238E27FC236}">
                    <a16:creationId xmlns:a16="http://schemas.microsoft.com/office/drawing/2014/main" id="{75CB6B70-1670-EFBF-2149-AFDEF4AFB47C}"/>
                  </a:ext>
                </a:extLst>
              </p:cNvPr>
              <p:cNvSpPr/>
              <p:nvPr/>
            </p:nvSpPr>
            <p:spPr>
              <a:xfrm flipH="1">
                <a:off x="1448462" y="2322871"/>
                <a:ext cx="1299670" cy="762670"/>
              </a:xfrm>
              <a:custGeom>
                <a:avLst/>
                <a:gdLst/>
                <a:ahLst/>
                <a:cxnLst/>
                <a:rect l="l" t="t" r="r" b="b"/>
                <a:pathLst>
                  <a:path w="6767" h="3971" extrusionOk="0">
                    <a:moveTo>
                      <a:pt x="6154" y="153"/>
                    </a:moveTo>
                    <a:lnTo>
                      <a:pt x="6610" y="1200"/>
                    </a:lnTo>
                    <a:lnTo>
                      <a:pt x="613" y="3819"/>
                    </a:lnTo>
                    <a:lnTo>
                      <a:pt x="153" y="2771"/>
                    </a:lnTo>
                    <a:lnTo>
                      <a:pt x="6154" y="153"/>
                    </a:lnTo>
                    <a:close/>
                    <a:moveTo>
                      <a:pt x="6217" y="1"/>
                    </a:moveTo>
                    <a:lnTo>
                      <a:pt x="6154" y="22"/>
                    </a:lnTo>
                    <a:lnTo>
                      <a:pt x="1" y="2703"/>
                    </a:lnTo>
                    <a:lnTo>
                      <a:pt x="566" y="3970"/>
                    </a:lnTo>
                    <a:lnTo>
                      <a:pt x="6767" y="1263"/>
                    </a:lnTo>
                    <a:lnTo>
                      <a:pt x="621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2910;p62">
                <a:extLst>
                  <a:ext uri="{FF2B5EF4-FFF2-40B4-BE49-F238E27FC236}">
                    <a16:creationId xmlns:a16="http://schemas.microsoft.com/office/drawing/2014/main" id="{8F865145-070A-CAC3-0E24-20F39733CF6D}"/>
                  </a:ext>
                </a:extLst>
              </p:cNvPr>
              <p:cNvSpPr/>
              <p:nvPr/>
            </p:nvSpPr>
            <p:spPr>
              <a:xfrm flipH="1">
                <a:off x="1490714" y="2398352"/>
                <a:ext cx="1215164" cy="607678"/>
              </a:xfrm>
              <a:custGeom>
                <a:avLst/>
                <a:gdLst/>
                <a:ahLst/>
                <a:cxnLst/>
                <a:rect l="l" t="t" r="r" b="b"/>
                <a:pathLst>
                  <a:path w="6327" h="3164" extrusionOk="0">
                    <a:moveTo>
                      <a:pt x="6107" y="1"/>
                    </a:moveTo>
                    <a:lnTo>
                      <a:pt x="1" y="2661"/>
                    </a:lnTo>
                    <a:lnTo>
                      <a:pt x="236" y="3164"/>
                    </a:lnTo>
                    <a:lnTo>
                      <a:pt x="6327" y="524"/>
                    </a:lnTo>
                    <a:lnTo>
                      <a:pt x="6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2911;p62">
                <a:extLst>
                  <a:ext uri="{FF2B5EF4-FFF2-40B4-BE49-F238E27FC236}">
                    <a16:creationId xmlns:a16="http://schemas.microsoft.com/office/drawing/2014/main" id="{28FDBBBB-2C71-6509-1F47-BE928306BB91}"/>
                  </a:ext>
                </a:extLst>
              </p:cNvPr>
              <p:cNvSpPr/>
              <p:nvPr/>
            </p:nvSpPr>
            <p:spPr>
              <a:xfrm flipH="1">
                <a:off x="1473621" y="2385291"/>
                <a:ext cx="1245317" cy="637831"/>
              </a:xfrm>
              <a:custGeom>
                <a:avLst/>
                <a:gdLst/>
                <a:ahLst/>
                <a:cxnLst/>
                <a:rect l="l" t="t" r="r" b="b"/>
                <a:pathLst>
                  <a:path w="6484" h="3321" extrusionOk="0">
                    <a:moveTo>
                      <a:pt x="6154" y="152"/>
                    </a:moveTo>
                    <a:lnTo>
                      <a:pt x="6327" y="545"/>
                    </a:lnTo>
                    <a:lnTo>
                      <a:pt x="331" y="3164"/>
                    </a:lnTo>
                    <a:lnTo>
                      <a:pt x="152" y="2750"/>
                    </a:lnTo>
                    <a:lnTo>
                      <a:pt x="6154" y="152"/>
                    </a:lnTo>
                    <a:close/>
                    <a:moveTo>
                      <a:pt x="6196" y="1"/>
                    </a:moveTo>
                    <a:lnTo>
                      <a:pt x="6154" y="22"/>
                    </a:lnTo>
                    <a:lnTo>
                      <a:pt x="1" y="2708"/>
                    </a:lnTo>
                    <a:lnTo>
                      <a:pt x="262" y="3321"/>
                    </a:lnTo>
                    <a:lnTo>
                      <a:pt x="6484" y="613"/>
                    </a:lnTo>
                    <a:lnTo>
                      <a:pt x="619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2912;p62">
                <a:extLst>
                  <a:ext uri="{FF2B5EF4-FFF2-40B4-BE49-F238E27FC236}">
                    <a16:creationId xmlns:a16="http://schemas.microsoft.com/office/drawing/2014/main" id="{F639EE6F-9FA7-A625-41DD-CD9046F391D9}"/>
                  </a:ext>
                </a:extLst>
              </p:cNvPr>
              <p:cNvSpPr/>
              <p:nvPr/>
            </p:nvSpPr>
            <p:spPr>
              <a:xfrm flipH="1">
                <a:off x="1377959" y="2301744"/>
                <a:ext cx="184186" cy="259857"/>
              </a:xfrm>
              <a:custGeom>
                <a:avLst/>
                <a:gdLst/>
                <a:ahLst/>
                <a:cxnLst/>
                <a:rect l="l" t="t" r="r" b="b"/>
                <a:pathLst>
                  <a:path w="959" h="1353" extrusionOk="0">
                    <a:moveTo>
                      <a:pt x="461" y="1"/>
                    </a:moveTo>
                    <a:lnTo>
                      <a:pt x="0" y="195"/>
                    </a:lnTo>
                    <a:lnTo>
                      <a:pt x="524" y="1352"/>
                    </a:lnTo>
                    <a:lnTo>
                      <a:pt x="958" y="1158"/>
                    </a:lnTo>
                    <a:lnTo>
                      <a:pt x="4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2913;p62">
                <a:extLst>
                  <a:ext uri="{FF2B5EF4-FFF2-40B4-BE49-F238E27FC236}">
                    <a16:creationId xmlns:a16="http://schemas.microsoft.com/office/drawing/2014/main" id="{9E89C5D6-22C9-9F67-CB2D-C72304A861A7}"/>
                  </a:ext>
                </a:extLst>
              </p:cNvPr>
              <p:cNvSpPr/>
              <p:nvPr/>
            </p:nvSpPr>
            <p:spPr>
              <a:xfrm flipH="1">
                <a:off x="1364899" y="2284651"/>
                <a:ext cx="209345" cy="290011"/>
              </a:xfrm>
              <a:custGeom>
                <a:avLst/>
                <a:gdLst/>
                <a:ahLst/>
                <a:cxnLst/>
                <a:rect l="l" t="t" r="r" b="b"/>
                <a:pathLst>
                  <a:path w="1090" h="1510" extrusionOk="0">
                    <a:moveTo>
                      <a:pt x="477" y="153"/>
                    </a:moveTo>
                    <a:lnTo>
                      <a:pt x="959" y="1200"/>
                    </a:lnTo>
                    <a:lnTo>
                      <a:pt x="608" y="1357"/>
                    </a:lnTo>
                    <a:lnTo>
                      <a:pt x="152" y="310"/>
                    </a:lnTo>
                    <a:lnTo>
                      <a:pt x="477" y="153"/>
                    </a:lnTo>
                    <a:close/>
                    <a:moveTo>
                      <a:pt x="545" y="1"/>
                    </a:moveTo>
                    <a:lnTo>
                      <a:pt x="498" y="22"/>
                    </a:lnTo>
                    <a:lnTo>
                      <a:pt x="0" y="242"/>
                    </a:lnTo>
                    <a:lnTo>
                      <a:pt x="545" y="1509"/>
                    </a:lnTo>
                    <a:lnTo>
                      <a:pt x="1089" y="1268"/>
                    </a:lnTo>
                    <a:lnTo>
                      <a:pt x="54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2914;p62">
                <a:extLst>
                  <a:ext uri="{FF2B5EF4-FFF2-40B4-BE49-F238E27FC236}">
                    <a16:creationId xmlns:a16="http://schemas.microsoft.com/office/drawing/2014/main" id="{8D474D3F-234A-822B-907E-B57132FE9FCF}"/>
                  </a:ext>
                </a:extLst>
              </p:cNvPr>
              <p:cNvSpPr/>
              <p:nvPr/>
            </p:nvSpPr>
            <p:spPr>
              <a:xfrm flipH="1">
                <a:off x="2635203" y="2847010"/>
                <a:ext cx="255632" cy="221445"/>
              </a:xfrm>
              <a:custGeom>
                <a:avLst/>
                <a:gdLst/>
                <a:ahLst/>
                <a:cxnLst/>
                <a:rect l="l" t="t" r="r" b="b"/>
                <a:pathLst>
                  <a:path w="1331" h="1153" extrusionOk="0">
                    <a:moveTo>
                      <a:pt x="833" y="0"/>
                    </a:moveTo>
                    <a:lnTo>
                      <a:pt x="0" y="1048"/>
                    </a:lnTo>
                    <a:lnTo>
                      <a:pt x="1330" y="1152"/>
                    </a:lnTo>
                    <a:lnTo>
                      <a:pt x="1095" y="587"/>
                    </a:lnTo>
                    <a:lnTo>
                      <a:pt x="1068" y="587"/>
                    </a:lnTo>
                    <a:lnTo>
                      <a:pt x="833" y="0"/>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2915;p62">
                <a:extLst>
                  <a:ext uri="{FF2B5EF4-FFF2-40B4-BE49-F238E27FC236}">
                    <a16:creationId xmlns:a16="http://schemas.microsoft.com/office/drawing/2014/main" id="{E9428699-BAD0-FA7B-11E3-BDA598A90B8C}"/>
                  </a:ext>
                </a:extLst>
              </p:cNvPr>
              <p:cNvSpPr/>
              <p:nvPr/>
            </p:nvSpPr>
            <p:spPr>
              <a:xfrm flipH="1">
                <a:off x="2618109" y="2825883"/>
                <a:ext cx="276758" cy="255632"/>
              </a:xfrm>
              <a:custGeom>
                <a:avLst/>
                <a:gdLst/>
                <a:ahLst/>
                <a:cxnLst/>
                <a:rect l="l" t="t" r="r" b="b"/>
                <a:pathLst>
                  <a:path w="1441" h="1331" extrusionOk="0">
                    <a:moveTo>
                      <a:pt x="828" y="215"/>
                    </a:moveTo>
                    <a:lnTo>
                      <a:pt x="1048" y="718"/>
                    </a:lnTo>
                    <a:lnTo>
                      <a:pt x="1267" y="1200"/>
                    </a:lnTo>
                    <a:lnTo>
                      <a:pt x="131" y="1111"/>
                    </a:lnTo>
                    <a:lnTo>
                      <a:pt x="828" y="215"/>
                    </a:lnTo>
                    <a:close/>
                    <a:moveTo>
                      <a:pt x="0" y="1179"/>
                    </a:moveTo>
                    <a:lnTo>
                      <a:pt x="0" y="1221"/>
                    </a:lnTo>
                    <a:lnTo>
                      <a:pt x="21" y="1221"/>
                    </a:lnTo>
                    <a:lnTo>
                      <a:pt x="0" y="1179"/>
                    </a:lnTo>
                    <a:close/>
                    <a:moveTo>
                      <a:pt x="875" y="0"/>
                    </a:moveTo>
                    <a:lnTo>
                      <a:pt x="807" y="84"/>
                    </a:lnTo>
                    <a:lnTo>
                      <a:pt x="0" y="1111"/>
                    </a:lnTo>
                    <a:lnTo>
                      <a:pt x="0" y="1179"/>
                    </a:lnTo>
                    <a:lnTo>
                      <a:pt x="42" y="1221"/>
                    </a:lnTo>
                    <a:lnTo>
                      <a:pt x="1440" y="1331"/>
                    </a:lnTo>
                    <a:lnTo>
                      <a:pt x="1440" y="1331"/>
                    </a:lnTo>
                    <a:lnTo>
                      <a:pt x="1158" y="676"/>
                    </a:lnTo>
                    <a:lnTo>
                      <a:pt x="1158" y="655"/>
                    </a:lnTo>
                    <a:lnTo>
                      <a:pt x="87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2916;p62">
                <a:extLst>
                  <a:ext uri="{FF2B5EF4-FFF2-40B4-BE49-F238E27FC236}">
                    <a16:creationId xmlns:a16="http://schemas.microsoft.com/office/drawing/2014/main" id="{5CFCABD7-75BB-33AA-5197-AFC5CA9579C6}"/>
                  </a:ext>
                </a:extLst>
              </p:cNvPr>
              <p:cNvSpPr/>
              <p:nvPr/>
            </p:nvSpPr>
            <p:spPr>
              <a:xfrm flipH="1">
                <a:off x="2811322" y="2984719"/>
                <a:ext cx="79513" cy="71638"/>
              </a:xfrm>
              <a:custGeom>
                <a:avLst/>
                <a:gdLst/>
                <a:ahLst/>
                <a:cxnLst/>
                <a:rect l="l" t="t" r="r" b="b"/>
                <a:pathLst>
                  <a:path w="414" h="373" extrusionOk="0">
                    <a:moveTo>
                      <a:pt x="262" y="1"/>
                    </a:moveTo>
                    <a:lnTo>
                      <a:pt x="0" y="331"/>
                    </a:lnTo>
                    <a:lnTo>
                      <a:pt x="414" y="373"/>
                    </a:lnTo>
                    <a:lnTo>
                      <a:pt x="262" y="1"/>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2917;p62">
                <a:extLst>
                  <a:ext uri="{FF2B5EF4-FFF2-40B4-BE49-F238E27FC236}">
                    <a16:creationId xmlns:a16="http://schemas.microsoft.com/office/drawing/2014/main" id="{B238B3F6-F96A-9E87-D0CD-86DE68A80518}"/>
                  </a:ext>
                </a:extLst>
              </p:cNvPr>
              <p:cNvSpPr/>
              <p:nvPr/>
            </p:nvSpPr>
            <p:spPr>
              <a:xfrm flipH="1">
                <a:off x="2794228" y="2963592"/>
                <a:ext cx="100639" cy="104865"/>
              </a:xfrm>
              <a:custGeom>
                <a:avLst/>
                <a:gdLst/>
                <a:ahLst/>
                <a:cxnLst/>
                <a:rect l="l" t="t" r="r" b="b"/>
                <a:pathLst>
                  <a:path w="524" h="546" extrusionOk="0">
                    <a:moveTo>
                      <a:pt x="262" y="221"/>
                    </a:moveTo>
                    <a:lnTo>
                      <a:pt x="351" y="415"/>
                    </a:lnTo>
                    <a:lnTo>
                      <a:pt x="351" y="415"/>
                    </a:lnTo>
                    <a:lnTo>
                      <a:pt x="131" y="394"/>
                    </a:lnTo>
                    <a:lnTo>
                      <a:pt x="262" y="221"/>
                    </a:lnTo>
                    <a:close/>
                    <a:moveTo>
                      <a:pt x="0" y="462"/>
                    </a:moveTo>
                    <a:lnTo>
                      <a:pt x="0" y="504"/>
                    </a:lnTo>
                    <a:lnTo>
                      <a:pt x="21" y="504"/>
                    </a:lnTo>
                    <a:lnTo>
                      <a:pt x="0" y="462"/>
                    </a:lnTo>
                    <a:close/>
                    <a:moveTo>
                      <a:pt x="304" y="1"/>
                    </a:moveTo>
                    <a:lnTo>
                      <a:pt x="241" y="90"/>
                    </a:lnTo>
                    <a:lnTo>
                      <a:pt x="0" y="394"/>
                    </a:lnTo>
                    <a:lnTo>
                      <a:pt x="0" y="462"/>
                    </a:lnTo>
                    <a:lnTo>
                      <a:pt x="42" y="504"/>
                    </a:lnTo>
                    <a:lnTo>
                      <a:pt x="524" y="545"/>
                    </a:lnTo>
                    <a:lnTo>
                      <a:pt x="30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2918;p62">
                <a:extLst>
                  <a:ext uri="{FF2B5EF4-FFF2-40B4-BE49-F238E27FC236}">
                    <a16:creationId xmlns:a16="http://schemas.microsoft.com/office/drawing/2014/main" id="{75FE5008-71FE-EEE8-0F26-B012BA4A4D1F}"/>
                  </a:ext>
                </a:extLst>
              </p:cNvPr>
              <p:cNvSpPr/>
              <p:nvPr/>
            </p:nvSpPr>
            <p:spPr>
              <a:xfrm flipH="1">
                <a:off x="2262025" y="2674922"/>
                <a:ext cx="263698" cy="478037"/>
              </a:xfrm>
              <a:custGeom>
                <a:avLst/>
                <a:gdLst/>
                <a:ahLst/>
                <a:cxnLst/>
                <a:rect l="l" t="t" r="r" b="b"/>
                <a:pathLst>
                  <a:path w="1373" h="2489" extrusionOk="0">
                    <a:moveTo>
                      <a:pt x="0" y="1"/>
                    </a:moveTo>
                    <a:lnTo>
                      <a:pt x="21" y="153"/>
                    </a:lnTo>
                    <a:lnTo>
                      <a:pt x="42" y="153"/>
                    </a:lnTo>
                    <a:cubicBezTo>
                      <a:pt x="173" y="153"/>
                      <a:pt x="325" y="195"/>
                      <a:pt x="456" y="263"/>
                    </a:cubicBezTo>
                    <a:cubicBezTo>
                      <a:pt x="456" y="284"/>
                      <a:pt x="477" y="284"/>
                      <a:pt x="477" y="284"/>
                    </a:cubicBezTo>
                    <a:cubicBezTo>
                      <a:pt x="503" y="305"/>
                      <a:pt x="524" y="305"/>
                      <a:pt x="545" y="325"/>
                    </a:cubicBezTo>
                    <a:cubicBezTo>
                      <a:pt x="566" y="346"/>
                      <a:pt x="587" y="346"/>
                      <a:pt x="608" y="373"/>
                    </a:cubicBezTo>
                    <a:cubicBezTo>
                      <a:pt x="634" y="394"/>
                      <a:pt x="655" y="394"/>
                      <a:pt x="655" y="415"/>
                    </a:cubicBezTo>
                    <a:cubicBezTo>
                      <a:pt x="676" y="435"/>
                      <a:pt x="697" y="456"/>
                      <a:pt x="718" y="477"/>
                    </a:cubicBezTo>
                    <a:cubicBezTo>
                      <a:pt x="739" y="504"/>
                      <a:pt x="739" y="504"/>
                      <a:pt x="765" y="524"/>
                    </a:cubicBezTo>
                    <a:cubicBezTo>
                      <a:pt x="786" y="545"/>
                      <a:pt x="807" y="566"/>
                      <a:pt x="807" y="587"/>
                    </a:cubicBezTo>
                    <a:cubicBezTo>
                      <a:pt x="828" y="608"/>
                      <a:pt x="848" y="634"/>
                      <a:pt x="869" y="655"/>
                    </a:cubicBezTo>
                    <a:cubicBezTo>
                      <a:pt x="869" y="676"/>
                      <a:pt x="896" y="697"/>
                      <a:pt x="896" y="718"/>
                    </a:cubicBezTo>
                    <a:cubicBezTo>
                      <a:pt x="917" y="739"/>
                      <a:pt x="938" y="765"/>
                      <a:pt x="938" y="786"/>
                    </a:cubicBezTo>
                    <a:cubicBezTo>
                      <a:pt x="958" y="807"/>
                      <a:pt x="958" y="828"/>
                      <a:pt x="979" y="849"/>
                    </a:cubicBezTo>
                    <a:cubicBezTo>
                      <a:pt x="979" y="896"/>
                      <a:pt x="1000" y="917"/>
                      <a:pt x="1000" y="938"/>
                    </a:cubicBezTo>
                    <a:cubicBezTo>
                      <a:pt x="1027" y="938"/>
                      <a:pt x="1027" y="959"/>
                      <a:pt x="1027" y="959"/>
                    </a:cubicBezTo>
                    <a:cubicBezTo>
                      <a:pt x="1220" y="1525"/>
                      <a:pt x="1068" y="2117"/>
                      <a:pt x="634" y="2289"/>
                    </a:cubicBezTo>
                    <a:cubicBezTo>
                      <a:pt x="545" y="2310"/>
                      <a:pt x="435" y="2336"/>
                      <a:pt x="346" y="2336"/>
                    </a:cubicBezTo>
                    <a:lnTo>
                      <a:pt x="372" y="2488"/>
                    </a:lnTo>
                    <a:cubicBezTo>
                      <a:pt x="477" y="2488"/>
                      <a:pt x="587" y="2467"/>
                      <a:pt x="697" y="2420"/>
                    </a:cubicBezTo>
                    <a:cubicBezTo>
                      <a:pt x="1199" y="2226"/>
                      <a:pt x="1372" y="1551"/>
                      <a:pt x="1110" y="896"/>
                    </a:cubicBezTo>
                    <a:cubicBezTo>
                      <a:pt x="917" y="373"/>
                      <a:pt x="456"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2919;p62">
                <a:extLst>
                  <a:ext uri="{FF2B5EF4-FFF2-40B4-BE49-F238E27FC236}">
                    <a16:creationId xmlns:a16="http://schemas.microsoft.com/office/drawing/2014/main" id="{D2C9BEE9-26C9-D097-762C-DE69A638F374}"/>
                  </a:ext>
                </a:extLst>
              </p:cNvPr>
              <p:cNvSpPr/>
              <p:nvPr/>
            </p:nvSpPr>
            <p:spPr>
              <a:xfrm flipH="1">
                <a:off x="2270091" y="2666472"/>
                <a:ext cx="268692" cy="496667"/>
              </a:xfrm>
              <a:custGeom>
                <a:avLst/>
                <a:gdLst/>
                <a:ahLst/>
                <a:cxnLst/>
                <a:rect l="l" t="t" r="r" b="b"/>
                <a:pathLst>
                  <a:path w="1399" h="2586" extrusionOk="0">
                    <a:moveTo>
                      <a:pt x="131" y="132"/>
                    </a:moveTo>
                    <a:cubicBezTo>
                      <a:pt x="199" y="132"/>
                      <a:pt x="283" y="179"/>
                      <a:pt x="372" y="221"/>
                    </a:cubicBezTo>
                    <a:cubicBezTo>
                      <a:pt x="283" y="200"/>
                      <a:pt x="199" y="158"/>
                      <a:pt x="131" y="158"/>
                    </a:cubicBezTo>
                    <a:lnTo>
                      <a:pt x="131" y="132"/>
                    </a:lnTo>
                    <a:close/>
                    <a:moveTo>
                      <a:pt x="699" y="363"/>
                    </a:moveTo>
                    <a:lnTo>
                      <a:pt x="699" y="363"/>
                    </a:lnTo>
                    <a:cubicBezTo>
                      <a:pt x="708" y="370"/>
                      <a:pt x="716" y="379"/>
                      <a:pt x="723" y="393"/>
                    </a:cubicBezTo>
                    <a:lnTo>
                      <a:pt x="702" y="372"/>
                    </a:lnTo>
                    <a:cubicBezTo>
                      <a:pt x="702" y="369"/>
                      <a:pt x="701" y="366"/>
                      <a:pt x="699" y="363"/>
                    </a:cubicBezTo>
                    <a:close/>
                    <a:moveTo>
                      <a:pt x="1200" y="1488"/>
                    </a:moveTo>
                    <a:cubicBezTo>
                      <a:pt x="1221" y="1618"/>
                      <a:pt x="1229" y="1746"/>
                      <a:pt x="1199" y="1860"/>
                    </a:cubicBezTo>
                    <a:cubicBezTo>
                      <a:pt x="1136" y="2122"/>
                      <a:pt x="964" y="2336"/>
                      <a:pt x="744" y="2425"/>
                    </a:cubicBezTo>
                    <a:cubicBezTo>
                      <a:pt x="655" y="2467"/>
                      <a:pt x="571" y="2467"/>
                      <a:pt x="482" y="2467"/>
                    </a:cubicBezTo>
                    <a:lnTo>
                      <a:pt x="482" y="2425"/>
                    </a:lnTo>
                    <a:cubicBezTo>
                      <a:pt x="571" y="2425"/>
                      <a:pt x="655" y="2425"/>
                      <a:pt x="723" y="2383"/>
                    </a:cubicBezTo>
                    <a:cubicBezTo>
                      <a:pt x="964" y="2294"/>
                      <a:pt x="1115" y="2095"/>
                      <a:pt x="1178" y="1834"/>
                    </a:cubicBezTo>
                    <a:cubicBezTo>
                      <a:pt x="1221" y="1725"/>
                      <a:pt x="1218" y="1609"/>
                      <a:pt x="1200" y="1488"/>
                    </a:cubicBezTo>
                    <a:close/>
                    <a:moveTo>
                      <a:pt x="0" y="1"/>
                    </a:moveTo>
                    <a:lnTo>
                      <a:pt x="21" y="263"/>
                    </a:lnTo>
                    <a:lnTo>
                      <a:pt x="110" y="263"/>
                    </a:lnTo>
                    <a:cubicBezTo>
                      <a:pt x="241" y="263"/>
                      <a:pt x="372" y="289"/>
                      <a:pt x="482" y="372"/>
                    </a:cubicBezTo>
                    <a:lnTo>
                      <a:pt x="524" y="372"/>
                    </a:lnTo>
                    <a:cubicBezTo>
                      <a:pt x="545" y="393"/>
                      <a:pt x="571" y="420"/>
                      <a:pt x="592" y="420"/>
                    </a:cubicBezTo>
                    <a:cubicBezTo>
                      <a:pt x="592" y="441"/>
                      <a:pt x="613" y="441"/>
                      <a:pt x="634" y="462"/>
                    </a:cubicBezTo>
                    <a:cubicBezTo>
                      <a:pt x="655" y="482"/>
                      <a:pt x="676" y="482"/>
                      <a:pt x="702" y="503"/>
                    </a:cubicBezTo>
                    <a:cubicBezTo>
                      <a:pt x="702" y="524"/>
                      <a:pt x="723" y="551"/>
                      <a:pt x="744" y="551"/>
                    </a:cubicBezTo>
                    <a:cubicBezTo>
                      <a:pt x="765" y="571"/>
                      <a:pt x="786" y="592"/>
                      <a:pt x="786" y="613"/>
                    </a:cubicBezTo>
                    <a:cubicBezTo>
                      <a:pt x="807" y="634"/>
                      <a:pt x="833" y="655"/>
                      <a:pt x="833" y="681"/>
                    </a:cubicBezTo>
                    <a:cubicBezTo>
                      <a:pt x="854" y="681"/>
                      <a:pt x="875" y="702"/>
                      <a:pt x="875" y="723"/>
                    </a:cubicBezTo>
                    <a:cubicBezTo>
                      <a:pt x="896" y="744"/>
                      <a:pt x="916" y="765"/>
                      <a:pt x="916" y="786"/>
                    </a:cubicBezTo>
                    <a:cubicBezTo>
                      <a:pt x="937" y="812"/>
                      <a:pt x="937" y="833"/>
                      <a:pt x="964" y="854"/>
                    </a:cubicBezTo>
                    <a:cubicBezTo>
                      <a:pt x="985" y="875"/>
                      <a:pt x="985" y="896"/>
                      <a:pt x="1006" y="943"/>
                    </a:cubicBezTo>
                    <a:cubicBezTo>
                      <a:pt x="1006" y="964"/>
                      <a:pt x="1006" y="985"/>
                      <a:pt x="1026" y="1006"/>
                    </a:cubicBezTo>
                    <a:lnTo>
                      <a:pt x="1026" y="1027"/>
                    </a:lnTo>
                    <a:cubicBezTo>
                      <a:pt x="1136" y="1310"/>
                      <a:pt x="1136" y="1572"/>
                      <a:pt x="1068" y="1813"/>
                    </a:cubicBezTo>
                    <a:cubicBezTo>
                      <a:pt x="1006" y="2033"/>
                      <a:pt x="875" y="2205"/>
                      <a:pt x="676" y="2273"/>
                    </a:cubicBezTo>
                    <a:cubicBezTo>
                      <a:pt x="614" y="2304"/>
                      <a:pt x="550" y="2324"/>
                      <a:pt x="485" y="2324"/>
                    </a:cubicBezTo>
                    <a:cubicBezTo>
                      <a:pt x="461" y="2324"/>
                      <a:pt x="438" y="2321"/>
                      <a:pt x="414" y="2315"/>
                    </a:cubicBezTo>
                    <a:lnTo>
                      <a:pt x="351" y="2315"/>
                    </a:lnTo>
                    <a:lnTo>
                      <a:pt x="393" y="2577"/>
                    </a:lnTo>
                    <a:lnTo>
                      <a:pt x="440" y="2577"/>
                    </a:lnTo>
                    <a:cubicBezTo>
                      <a:pt x="468" y="2583"/>
                      <a:pt x="498" y="2585"/>
                      <a:pt x="529" y="2585"/>
                    </a:cubicBezTo>
                    <a:cubicBezTo>
                      <a:pt x="613" y="2585"/>
                      <a:pt x="705" y="2566"/>
                      <a:pt x="786" y="2535"/>
                    </a:cubicBezTo>
                    <a:cubicBezTo>
                      <a:pt x="1047" y="2425"/>
                      <a:pt x="1225" y="2184"/>
                      <a:pt x="1309" y="1902"/>
                    </a:cubicBezTo>
                    <a:cubicBezTo>
                      <a:pt x="1398" y="1598"/>
                      <a:pt x="1377" y="1247"/>
                      <a:pt x="1246" y="917"/>
                    </a:cubicBezTo>
                    <a:cubicBezTo>
                      <a:pt x="1026" y="372"/>
                      <a:pt x="571" y="1"/>
                      <a:pt x="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2920;p62">
                <a:extLst>
                  <a:ext uri="{FF2B5EF4-FFF2-40B4-BE49-F238E27FC236}">
                    <a16:creationId xmlns:a16="http://schemas.microsoft.com/office/drawing/2014/main" id="{11E56C73-B8F5-200C-9463-B7AEF719BEB6}"/>
                  </a:ext>
                </a:extLst>
              </p:cNvPr>
              <p:cNvSpPr/>
              <p:nvPr/>
            </p:nvSpPr>
            <p:spPr>
              <a:xfrm flipH="1">
                <a:off x="2069005" y="2599633"/>
                <a:ext cx="503005" cy="540265"/>
              </a:xfrm>
              <a:custGeom>
                <a:avLst/>
                <a:gdLst/>
                <a:ahLst/>
                <a:cxnLst/>
                <a:rect l="l" t="t" r="r" b="b"/>
                <a:pathLst>
                  <a:path w="2619" h="2813" extrusionOk="0">
                    <a:moveTo>
                      <a:pt x="85" y="422"/>
                    </a:moveTo>
                    <a:cubicBezTo>
                      <a:pt x="57" y="431"/>
                      <a:pt x="29" y="442"/>
                      <a:pt x="0" y="456"/>
                    </a:cubicBezTo>
                    <a:lnTo>
                      <a:pt x="85" y="422"/>
                    </a:lnTo>
                    <a:close/>
                    <a:moveTo>
                      <a:pt x="1288" y="0"/>
                    </a:moveTo>
                    <a:cubicBezTo>
                      <a:pt x="1179" y="0"/>
                      <a:pt x="1089" y="21"/>
                      <a:pt x="980" y="63"/>
                    </a:cubicBezTo>
                    <a:lnTo>
                      <a:pt x="85" y="422"/>
                    </a:lnTo>
                    <a:lnTo>
                      <a:pt x="85" y="422"/>
                    </a:lnTo>
                    <a:cubicBezTo>
                      <a:pt x="144" y="402"/>
                      <a:pt x="202" y="393"/>
                      <a:pt x="262" y="393"/>
                    </a:cubicBezTo>
                    <a:cubicBezTo>
                      <a:pt x="697" y="393"/>
                      <a:pt x="1158" y="765"/>
                      <a:pt x="1351" y="1288"/>
                    </a:cubicBezTo>
                    <a:cubicBezTo>
                      <a:pt x="1610" y="1936"/>
                      <a:pt x="1444" y="2603"/>
                      <a:pt x="954" y="2806"/>
                    </a:cubicBezTo>
                    <a:lnTo>
                      <a:pt x="954" y="2806"/>
                    </a:lnTo>
                    <a:lnTo>
                      <a:pt x="1922" y="2419"/>
                    </a:lnTo>
                    <a:cubicBezTo>
                      <a:pt x="2420" y="2226"/>
                      <a:pt x="2619" y="1550"/>
                      <a:pt x="2357" y="896"/>
                    </a:cubicBezTo>
                    <a:cubicBezTo>
                      <a:pt x="2158" y="372"/>
                      <a:pt x="1723" y="21"/>
                      <a:pt x="1288" y="0"/>
                    </a:cubicBezTo>
                    <a:close/>
                    <a:moveTo>
                      <a:pt x="954" y="2806"/>
                    </a:moveTo>
                    <a:lnTo>
                      <a:pt x="938" y="2812"/>
                    </a:lnTo>
                    <a:cubicBezTo>
                      <a:pt x="943" y="2810"/>
                      <a:pt x="949" y="2808"/>
                      <a:pt x="954" y="28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2921;p62">
                <a:extLst>
                  <a:ext uri="{FF2B5EF4-FFF2-40B4-BE49-F238E27FC236}">
                    <a16:creationId xmlns:a16="http://schemas.microsoft.com/office/drawing/2014/main" id="{E23DFC43-7F10-CC13-CB94-021FA4896BDF}"/>
                  </a:ext>
                </a:extLst>
              </p:cNvPr>
              <p:cNvSpPr/>
              <p:nvPr/>
            </p:nvSpPr>
            <p:spPr>
              <a:xfrm flipH="1">
                <a:off x="2082065" y="2590414"/>
                <a:ext cx="493978" cy="562544"/>
              </a:xfrm>
              <a:custGeom>
                <a:avLst/>
                <a:gdLst/>
                <a:ahLst/>
                <a:cxnLst/>
                <a:rect l="l" t="t" r="r" b="b"/>
                <a:pathLst>
                  <a:path w="2572" h="2929" extrusionOk="0">
                    <a:moveTo>
                      <a:pt x="1309" y="111"/>
                    </a:moveTo>
                    <a:cubicBezTo>
                      <a:pt x="1702" y="111"/>
                      <a:pt x="2116" y="462"/>
                      <a:pt x="2310" y="964"/>
                    </a:cubicBezTo>
                    <a:cubicBezTo>
                      <a:pt x="2441" y="1268"/>
                      <a:pt x="2467" y="1598"/>
                      <a:pt x="2399" y="1860"/>
                    </a:cubicBezTo>
                    <a:cubicBezTo>
                      <a:pt x="2310" y="2122"/>
                      <a:pt x="2158" y="2337"/>
                      <a:pt x="1917" y="2426"/>
                    </a:cubicBezTo>
                    <a:lnTo>
                      <a:pt x="1309" y="2666"/>
                    </a:lnTo>
                    <a:cubicBezTo>
                      <a:pt x="1393" y="2557"/>
                      <a:pt x="1461" y="2426"/>
                      <a:pt x="1503" y="2295"/>
                    </a:cubicBezTo>
                    <a:cubicBezTo>
                      <a:pt x="1592" y="1991"/>
                      <a:pt x="1571" y="1640"/>
                      <a:pt x="1440" y="1310"/>
                    </a:cubicBezTo>
                    <a:cubicBezTo>
                      <a:pt x="1241" y="786"/>
                      <a:pt x="807" y="462"/>
                      <a:pt x="372" y="420"/>
                    </a:cubicBezTo>
                    <a:lnTo>
                      <a:pt x="1027" y="158"/>
                    </a:lnTo>
                    <a:cubicBezTo>
                      <a:pt x="1110" y="132"/>
                      <a:pt x="1200" y="111"/>
                      <a:pt x="1309" y="111"/>
                    </a:cubicBezTo>
                    <a:close/>
                    <a:moveTo>
                      <a:pt x="1309" y="1"/>
                    </a:moveTo>
                    <a:cubicBezTo>
                      <a:pt x="1200" y="1"/>
                      <a:pt x="1090" y="1"/>
                      <a:pt x="980" y="48"/>
                    </a:cubicBezTo>
                    <a:lnTo>
                      <a:pt x="0" y="441"/>
                    </a:lnTo>
                    <a:lnTo>
                      <a:pt x="42" y="551"/>
                    </a:lnTo>
                    <a:cubicBezTo>
                      <a:pt x="110" y="525"/>
                      <a:pt x="194" y="504"/>
                      <a:pt x="283" y="504"/>
                    </a:cubicBezTo>
                    <a:cubicBezTo>
                      <a:pt x="697" y="504"/>
                      <a:pt x="1131" y="834"/>
                      <a:pt x="1330" y="1357"/>
                    </a:cubicBezTo>
                    <a:cubicBezTo>
                      <a:pt x="1461" y="1661"/>
                      <a:pt x="1461" y="1991"/>
                      <a:pt x="1393" y="2253"/>
                    </a:cubicBezTo>
                    <a:cubicBezTo>
                      <a:pt x="1330" y="2515"/>
                      <a:pt x="1158" y="2729"/>
                      <a:pt x="938" y="2818"/>
                    </a:cubicBezTo>
                    <a:lnTo>
                      <a:pt x="980" y="2928"/>
                    </a:lnTo>
                    <a:lnTo>
                      <a:pt x="1964" y="2536"/>
                    </a:lnTo>
                    <a:cubicBezTo>
                      <a:pt x="2247" y="2426"/>
                      <a:pt x="2420" y="2185"/>
                      <a:pt x="2509" y="1902"/>
                    </a:cubicBezTo>
                    <a:cubicBezTo>
                      <a:pt x="2572" y="1598"/>
                      <a:pt x="2551" y="1247"/>
                      <a:pt x="2420" y="917"/>
                    </a:cubicBezTo>
                    <a:cubicBezTo>
                      <a:pt x="2226" y="373"/>
                      <a:pt x="1765"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2922;p62">
                <a:extLst>
                  <a:ext uri="{FF2B5EF4-FFF2-40B4-BE49-F238E27FC236}">
                    <a16:creationId xmlns:a16="http://schemas.microsoft.com/office/drawing/2014/main" id="{8AAD9597-73C5-6E07-3CCE-CB95216BAE9D}"/>
                  </a:ext>
                </a:extLst>
              </p:cNvPr>
              <p:cNvSpPr/>
              <p:nvPr/>
            </p:nvSpPr>
            <p:spPr>
              <a:xfrm flipH="1">
                <a:off x="2387846" y="2595600"/>
                <a:ext cx="1638656" cy="1617529"/>
              </a:xfrm>
              <a:custGeom>
                <a:avLst/>
                <a:gdLst/>
                <a:ahLst/>
                <a:cxnLst/>
                <a:rect l="l" t="t" r="r" b="b"/>
                <a:pathLst>
                  <a:path w="8532" h="8422" extrusionOk="0">
                    <a:moveTo>
                      <a:pt x="1" y="0"/>
                    </a:moveTo>
                    <a:lnTo>
                      <a:pt x="1923" y="8421"/>
                    </a:lnTo>
                    <a:lnTo>
                      <a:pt x="8532" y="8421"/>
                    </a:lnTo>
                    <a:lnTo>
                      <a:pt x="6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2923;p62">
                <a:extLst>
                  <a:ext uri="{FF2B5EF4-FFF2-40B4-BE49-F238E27FC236}">
                    <a16:creationId xmlns:a16="http://schemas.microsoft.com/office/drawing/2014/main" id="{E4156056-AF52-BF5A-5E77-E51C538E6FE4}"/>
                  </a:ext>
                </a:extLst>
              </p:cNvPr>
              <p:cNvSpPr/>
              <p:nvPr/>
            </p:nvSpPr>
            <p:spPr>
              <a:xfrm flipH="1">
                <a:off x="2374786" y="2582348"/>
                <a:ext cx="1663816" cy="1642689"/>
              </a:xfrm>
              <a:custGeom>
                <a:avLst/>
                <a:gdLst/>
                <a:ahLst/>
                <a:cxnLst/>
                <a:rect l="l" t="t" r="r" b="b"/>
                <a:pathLst>
                  <a:path w="8663" h="8553" extrusionOk="0">
                    <a:moveTo>
                      <a:pt x="6631" y="132"/>
                    </a:moveTo>
                    <a:lnTo>
                      <a:pt x="8511" y="8448"/>
                    </a:lnTo>
                    <a:lnTo>
                      <a:pt x="2027" y="8448"/>
                    </a:lnTo>
                    <a:lnTo>
                      <a:pt x="132" y="132"/>
                    </a:lnTo>
                    <a:close/>
                    <a:moveTo>
                      <a:pt x="1" y="1"/>
                    </a:moveTo>
                    <a:lnTo>
                      <a:pt x="1" y="90"/>
                    </a:lnTo>
                    <a:lnTo>
                      <a:pt x="1938" y="8553"/>
                    </a:lnTo>
                    <a:lnTo>
                      <a:pt x="8663" y="8553"/>
                    </a:lnTo>
                    <a:lnTo>
                      <a:pt x="672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2924;p62">
                <a:extLst>
                  <a:ext uri="{FF2B5EF4-FFF2-40B4-BE49-F238E27FC236}">
                    <a16:creationId xmlns:a16="http://schemas.microsoft.com/office/drawing/2014/main" id="{305E6C81-EDD7-7B97-5028-FE284C6C8D53}"/>
                  </a:ext>
                </a:extLst>
              </p:cNvPr>
              <p:cNvSpPr/>
              <p:nvPr/>
            </p:nvSpPr>
            <p:spPr>
              <a:xfrm flipH="1">
                <a:off x="3510244" y="3199061"/>
                <a:ext cx="491097" cy="452685"/>
              </a:xfrm>
              <a:custGeom>
                <a:avLst/>
                <a:gdLst/>
                <a:ahLst/>
                <a:cxnLst/>
                <a:rect l="l" t="t" r="r" b="b"/>
                <a:pathLst>
                  <a:path w="2557" h="2357" extrusionOk="0">
                    <a:moveTo>
                      <a:pt x="2137" y="0"/>
                    </a:moveTo>
                    <a:lnTo>
                      <a:pt x="1" y="456"/>
                    </a:lnTo>
                    <a:lnTo>
                      <a:pt x="393" y="2357"/>
                    </a:lnTo>
                    <a:lnTo>
                      <a:pt x="2556" y="1896"/>
                    </a:lnTo>
                    <a:lnTo>
                      <a:pt x="2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2925;p62">
                <a:extLst>
                  <a:ext uri="{FF2B5EF4-FFF2-40B4-BE49-F238E27FC236}">
                    <a16:creationId xmlns:a16="http://schemas.microsoft.com/office/drawing/2014/main" id="{359EE782-12D8-2F35-D700-9C0BEC66A353}"/>
                  </a:ext>
                </a:extLst>
              </p:cNvPr>
              <p:cNvSpPr/>
              <p:nvPr/>
            </p:nvSpPr>
            <p:spPr>
              <a:xfrm flipH="1">
                <a:off x="3498144" y="3186000"/>
                <a:ext cx="515297" cy="477845"/>
              </a:xfrm>
              <a:custGeom>
                <a:avLst/>
                <a:gdLst/>
                <a:ahLst/>
                <a:cxnLst/>
                <a:rect l="l" t="t" r="r" b="b"/>
                <a:pathLst>
                  <a:path w="2683" h="2488" extrusionOk="0">
                    <a:moveTo>
                      <a:pt x="2158" y="131"/>
                    </a:moveTo>
                    <a:lnTo>
                      <a:pt x="2551" y="1922"/>
                    </a:lnTo>
                    <a:lnTo>
                      <a:pt x="498" y="2357"/>
                    </a:lnTo>
                    <a:lnTo>
                      <a:pt x="132" y="566"/>
                    </a:lnTo>
                    <a:lnTo>
                      <a:pt x="2158" y="131"/>
                    </a:lnTo>
                    <a:close/>
                    <a:moveTo>
                      <a:pt x="2247" y="0"/>
                    </a:moveTo>
                    <a:lnTo>
                      <a:pt x="1" y="482"/>
                    </a:lnTo>
                    <a:lnTo>
                      <a:pt x="1" y="545"/>
                    </a:lnTo>
                    <a:lnTo>
                      <a:pt x="414" y="2488"/>
                    </a:lnTo>
                    <a:lnTo>
                      <a:pt x="2682" y="2006"/>
                    </a:lnTo>
                    <a:lnTo>
                      <a:pt x="224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2926;p62">
                <a:extLst>
                  <a:ext uri="{FF2B5EF4-FFF2-40B4-BE49-F238E27FC236}">
                    <a16:creationId xmlns:a16="http://schemas.microsoft.com/office/drawing/2014/main" id="{A464987B-1BE8-E6EC-0C40-B7195D8A7B3C}"/>
                  </a:ext>
                </a:extLst>
              </p:cNvPr>
              <p:cNvSpPr/>
              <p:nvPr/>
            </p:nvSpPr>
            <p:spPr>
              <a:xfrm flipH="1">
                <a:off x="2287182" y="2976652"/>
                <a:ext cx="33418" cy="54545"/>
              </a:xfrm>
              <a:custGeom>
                <a:avLst/>
                <a:gdLst/>
                <a:ahLst/>
                <a:cxnLst/>
                <a:rect l="l" t="t" r="r" b="b"/>
                <a:pathLst>
                  <a:path w="174" h="284" extrusionOk="0">
                    <a:moveTo>
                      <a:pt x="89" y="1"/>
                    </a:moveTo>
                    <a:cubicBezTo>
                      <a:pt x="42" y="1"/>
                      <a:pt x="0" y="64"/>
                      <a:pt x="0" y="132"/>
                    </a:cubicBezTo>
                    <a:cubicBezTo>
                      <a:pt x="0" y="216"/>
                      <a:pt x="42" y="284"/>
                      <a:pt x="89" y="284"/>
                    </a:cubicBezTo>
                    <a:cubicBezTo>
                      <a:pt x="131" y="284"/>
                      <a:pt x="173" y="216"/>
                      <a:pt x="173" y="132"/>
                    </a:cubicBezTo>
                    <a:cubicBezTo>
                      <a:pt x="173" y="64"/>
                      <a:pt x="131" y="1"/>
                      <a:pt x="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2927;p62">
                <a:extLst>
                  <a:ext uri="{FF2B5EF4-FFF2-40B4-BE49-F238E27FC236}">
                    <a16:creationId xmlns:a16="http://schemas.microsoft.com/office/drawing/2014/main" id="{5DEDBE31-18BA-8CB8-CB84-E173214AFC62}"/>
                  </a:ext>
                </a:extLst>
              </p:cNvPr>
              <p:cNvSpPr/>
              <p:nvPr/>
            </p:nvSpPr>
            <p:spPr>
              <a:xfrm flipH="1">
                <a:off x="2274122" y="2967625"/>
                <a:ext cx="59539" cy="71638"/>
              </a:xfrm>
              <a:custGeom>
                <a:avLst/>
                <a:gdLst/>
                <a:ahLst/>
                <a:cxnLst/>
                <a:rect l="l" t="t" r="r" b="b"/>
                <a:pathLst>
                  <a:path w="310" h="373" extrusionOk="0">
                    <a:moveTo>
                      <a:pt x="157" y="111"/>
                    </a:moveTo>
                    <a:lnTo>
                      <a:pt x="178" y="132"/>
                    </a:lnTo>
                    <a:cubicBezTo>
                      <a:pt x="178" y="132"/>
                      <a:pt x="199" y="158"/>
                      <a:pt x="199" y="179"/>
                    </a:cubicBezTo>
                    <a:cubicBezTo>
                      <a:pt x="199" y="221"/>
                      <a:pt x="178" y="242"/>
                      <a:pt x="178" y="242"/>
                    </a:cubicBezTo>
                    <a:lnTo>
                      <a:pt x="157" y="263"/>
                    </a:lnTo>
                    <a:lnTo>
                      <a:pt x="131" y="242"/>
                    </a:lnTo>
                    <a:cubicBezTo>
                      <a:pt x="131" y="242"/>
                      <a:pt x="110" y="221"/>
                      <a:pt x="110" y="179"/>
                    </a:cubicBezTo>
                    <a:cubicBezTo>
                      <a:pt x="110" y="158"/>
                      <a:pt x="131" y="132"/>
                      <a:pt x="131" y="132"/>
                    </a:cubicBezTo>
                    <a:lnTo>
                      <a:pt x="157" y="111"/>
                    </a:lnTo>
                    <a:close/>
                    <a:moveTo>
                      <a:pt x="157" y="1"/>
                    </a:moveTo>
                    <a:cubicBezTo>
                      <a:pt x="110" y="1"/>
                      <a:pt x="68" y="27"/>
                      <a:pt x="47" y="69"/>
                    </a:cubicBezTo>
                    <a:cubicBezTo>
                      <a:pt x="27" y="90"/>
                      <a:pt x="0" y="132"/>
                      <a:pt x="0" y="179"/>
                    </a:cubicBezTo>
                    <a:cubicBezTo>
                      <a:pt x="0" y="242"/>
                      <a:pt x="27" y="289"/>
                      <a:pt x="47" y="310"/>
                    </a:cubicBezTo>
                    <a:cubicBezTo>
                      <a:pt x="68" y="352"/>
                      <a:pt x="110" y="373"/>
                      <a:pt x="157" y="373"/>
                    </a:cubicBezTo>
                    <a:cubicBezTo>
                      <a:pt x="199" y="373"/>
                      <a:pt x="241" y="352"/>
                      <a:pt x="262" y="310"/>
                    </a:cubicBezTo>
                    <a:cubicBezTo>
                      <a:pt x="288" y="289"/>
                      <a:pt x="309" y="242"/>
                      <a:pt x="309" y="179"/>
                    </a:cubicBezTo>
                    <a:cubicBezTo>
                      <a:pt x="309" y="132"/>
                      <a:pt x="288" y="90"/>
                      <a:pt x="262" y="69"/>
                    </a:cubicBezTo>
                    <a:cubicBezTo>
                      <a:pt x="241" y="27"/>
                      <a:pt x="199" y="1"/>
                      <a:pt x="1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63" name="Google Shape;4221;p65">
            <a:extLst>
              <a:ext uri="{FF2B5EF4-FFF2-40B4-BE49-F238E27FC236}">
                <a16:creationId xmlns:a16="http://schemas.microsoft.com/office/drawing/2014/main" id="{A4D2A928-B1D7-2CB9-B942-7233DBB56D9E}"/>
              </a:ext>
            </a:extLst>
          </p:cNvPr>
          <p:cNvSpPr txBox="1">
            <a:spLocks/>
          </p:cNvSpPr>
          <p:nvPr/>
        </p:nvSpPr>
        <p:spPr>
          <a:xfrm>
            <a:off x="1103934" y="2998882"/>
            <a:ext cx="4629717" cy="16309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50" b="0" i="0" u="none" strike="noStrike" cap="none">
                <a:solidFill>
                  <a:srgbClr val="434343"/>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9pPr>
          </a:lstStyle>
          <a:p>
            <a:pPr marL="0" indent="0">
              <a:lnSpc>
                <a:spcPct val="150000"/>
              </a:lnSpc>
              <a:spcBef>
                <a:spcPts val="300"/>
              </a:spcBef>
              <a:buFont typeface="Nunito Light"/>
              <a:buNone/>
            </a:pPr>
            <a:r>
              <a:rPr lang="vi-VN" sz="1400" b="1">
                <a:solidFill>
                  <a:schemeClr val="tx1"/>
                </a:solidFill>
                <a:latin typeface="Josefin Sans" pitchFamily="2" charset="0"/>
                <a:sym typeface="Montserrat"/>
              </a:rPr>
              <a:t>Sản Phẩm Yêu Thích</a:t>
            </a:r>
          </a:p>
          <a:p>
            <a:pPr marL="241300" indent="-203200">
              <a:lnSpc>
                <a:spcPct val="150000"/>
              </a:lnSpc>
              <a:spcBef>
                <a:spcPts val="300"/>
              </a:spcBef>
              <a:buClr>
                <a:schemeClr val="accent1"/>
              </a:buClr>
              <a:buSzPts val="1200"/>
              <a:buFont typeface="Inter"/>
              <a:buChar char="●"/>
            </a:pPr>
            <a:r>
              <a:rPr lang="vi-VN" sz="1400">
                <a:solidFill>
                  <a:srgbClr val="4D4D4D"/>
                </a:solidFill>
                <a:latin typeface="Josefin Sans" pitchFamily="2" charset="0"/>
                <a:sym typeface="Montserrat"/>
              </a:rPr>
              <a:t>Thêm/xóa sản phẩm khỏi danh sách yêu thích.</a:t>
            </a:r>
          </a:p>
          <a:p>
            <a:pPr marL="241300" indent="-203200">
              <a:lnSpc>
                <a:spcPct val="110000"/>
              </a:lnSpc>
              <a:spcBef>
                <a:spcPts val="300"/>
              </a:spcBef>
              <a:buClr>
                <a:schemeClr val="accent1"/>
              </a:buClr>
              <a:buSzPts val="1200"/>
              <a:buFont typeface="Inter Light"/>
              <a:buChar char="●"/>
            </a:pPr>
            <a:r>
              <a:rPr lang="vi-VN" sz="1400">
                <a:solidFill>
                  <a:srgbClr val="4D4D4D"/>
                </a:solidFill>
                <a:latin typeface="Josefin Sans" pitchFamily="2" charset="0"/>
                <a:sym typeface="Montserrat"/>
              </a:rPr>
              <a:t>Đặt hàng thông qua danh sách các sản phẩm yêu.</a:t>
            </a:r>
          </a:p>
          <a:p>
            <a:pPr marL="38100" indent="0">
              <a:lnSpc>
                <a:spcPct val="110000"/>
              </a:lnSpc>
              <a:buClr>
                <a:schemeClr val="accent1"/>
              </a:buClr>
              <a:buSzPts val="1200"/>
              <a:buFont typeface="Nunito Light"/>
              <a:buNone/>
            </a:pPr>
            <a:endParaRPr lang="vi-VN"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20"/>
        <p:cNvGrpSpPr/>
        <p:nvPr/>
      </p:nvGrpSpPr>
      <p:grpSpPr>
        <a:xfrm>
          <a:off x="0" y="0"/>
          <a:ext cx="0" cy="0"/>
          <a:chOff x="0" y="0"/>
          <a:chExt cx="0" cy="0"/>
        </a:xfrm>
      </p:grpSpPr>
      <p:sp>
        <p:nvSpPr>
          <p:cNvPr id="4221" name="Google Shape;4221;p65"/>
          <p:cNvSpPr txBox="1">
            <a:spLocks noGrp="1"/>
          </p:cNvSpPr>
          <p:nvPr>
            <p:ph type="body" idx="1"/>
          </p:nvPr>
        </p:nvSpPr>
        <p:spPr>
          <a:xfrm>
            <a:off x="1421804" y="1401604"/>
            <a:ext cx="3021231" cy="3229107"/>
          </a:xfrm>
          <a:prstGeom prst="rect">
            <a:avLst/>
          </a:prstGeom>
        </p:spPr>
        <p:txBody>
          <a:bodyPr spcFirstLastPara="1" wrap="square" lIns="91425" tIns="91425" rIns="91425" bIns="91425" anchor="t" anchorCtr="0">
            <a:noAutofit/>
          </a:bodyPr>
          <a:lstStyle/>
          <a:p>
            <a:pPr marL="0" lvl="0" indent="0" rtl="0">
              <a:lnSpc>
                <a:spcPct val="150000"/>
              </a:lnSpc>
              <a:spcBef>
                <a:spcPts val="300"/>
              </a:spcBef>
              <a:spcAft>
                <a:spcPts val="0"/>
              </a:spcAft>
              <a:buNone/>
            </a:pPr>
            <a:r>
              <a:rPr lang="en-US" sz="1400" b="1" err="1">
                <a:solidFill>
                  <a:schemeClr val="tx1"/>
                </a:solidFill>
                <a:latin typeface="Josefin Sans" pitchFamily="2" charset="0"/>
                <a:sym typeface="Montserrat"/>
              </a:rPr>
              <a:t>Tài</a:t>
            </a:r>
            <a:r>
              <a:rPr lang="en-US" sz="1400" b="1">
                <a:solidFill>
                  <a:schemeClr val="tx1"/>
                </a:solidFill>
                <a:latin typeface="Josefin Sans" pitchFamily="2" charset="0"/>
                <a:sym typeface="Montserrat"/>
              </a:rPr>
              <a:t> </a:t>
            </a:r>
            <a:r>
              <a:rPr lang="en-US" sz="1400" b="1" err="1">
                <a:solidFill>
                  <a:schemeClr val="tx1"/>
                </a:solidFill>
                <a:latin typeface="Josefin Sans" pitchFamily="2" charset="0"/>
                <a:sym typeface="Montserrat"/>
              </a:rPr>
              <a:t>khoản</a:t>
            </a:r>
            <a:endParaRPr lang="en-US" sz="1400" b="1">
              <a:solidFill>
                <a:schemeClr val="tx1"/>
              </a:solidFill>
              <a:latin typeface="Josefin Sans" pitchFamily="2" charset="0"/>
              <a:sym typeface="Montserrat"/>
            </a:endParaRPr>
          </a:p>
          <a:p>
            <a:pPr marL="228600" lvl="0" indent="-190500" rtl="0">
              <a:lnSpc>
                <a:spcPct val="150000"/>
              </a:lnSpc>
              <a:spcBef>
                <a:spcPts val="0"/>
              </a:spcBef>
              <a:spcAft>
                <a:spcPts val="0"/>
              </a:spcAft>
              <a:buClr>
                <a:schemeClr val="accent1"/>
              </a:buClr>
              <a:buSzPts val="1200"/>
              <a:buChar char="●"/>
            </a:pPr>
            <a:r>
              <a:rPr lang="en-US" sz="1400" err="1">
                <a:solidFill>
                  <a:srgbClr val="4D4D4D"/>
                </a:solidFill>
                <a:latin typeface="Josefin Sans" pitchFamily="2" charset="0"/>
                <a:sym typeface="Montserrat"/>
              </a:rPr>
              <a:t>Tạo</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tài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khoản</a:t>
            </a:r>
            <a:r>
              <a:rPr lang="en-US" sz="1400">
                <a:solidFill>
                  <a:srgbClr val="4D4D4D"/>
                </a:solidFill>
                <a:latin typeface="Josefin Sans" pitchFamily="2" charset="0"/>
                <a:sym typeface="Montserrat"/>
              </a:rPr>
              <a:t>.</a:t>
            </a:r>
          </a:p>
          <a:p>
            <a:pPr marL="228600" lvl="0" indent="-190500" rtl="0">
              <a:spcBef>
                <a:spcPts val="0"/>
              </a:spcBef>
              <a:spcAft>
                <a:spcPts val="0"/>
              </a:spcAft>
              <a:buClr>
                <a:schemeClr val="accent1"/>
              </a:buClr>
              <a:buSzPts val="1200"/>
              <a:buChar char="●"/>
            </a:pPr>
            <a:r>
              <a:rPr lang="en-US" sz="1400" err="1">
                <a:solidFill>
                  <a:srgbClr val="4D4D4D"/>
                </a:solidFill>
                <a:latin typeface="Josefin Sans" pitchFamily="2" charset="0"/>
                <a:sym typeface="Montserrat"/>
              </a:rPr>
              <a:t>Đăng</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nhập</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hoặc</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đăng</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xuất</a:t>
            </a:r>
            <a:r>
              <a:rPr lang="en-US" sz="1400">
                <a:solidFill>
                  <a:srgbClr val="4D4D4D"/>
                </a:solidFill>
                <a:latin typeface="Josefin Sans" pitchFamily="2" charset="0"/>
                <a:sym typeface="Montserrat"/>
              </a:rPr>
              <a:t>.</a:t>
            </a:r>
          </a:p>
          <a:p>
            <a:pPr marL="228600" lvl="0" indent="-190500" rtl="0">
              <a:lnSpc>
                <a:spcPct val="150000"/>
              </a:lnSpc>
              <a:spcBef>
                <a:spcPts val="0"/>
              </a:spcBef>
              <a:spcAft>
                <a:spcPts val="0"/>
              </a:spcAft>
              <a:buClr>
                <a:schemeClr val="accent1"/>
              </a:buClr>
              <a:buSzPts val="1200"/>
              <a:buChar char="●"/>
            </a:pPr>
            <a:r>
              <a:rPr lang="en-US" sz="1400" err="1">
                <a:solidFill>
                  <a:srgbClr val="4D4D4D"/>
                </a:solidFill>
                <a:latin typeface="Josefin Sans" pitchFamily="2" charset="0"/>
                <a:sym typeface="Montserrat"/>
              </a:rPr>
              <a:t>Cập</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nhật</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thông</a:t>
            </a:r>
            <a:r>
              <a:rPr lang="en-US" sz="1400">
                <a:solidFill>
                  <a:srgbClr val="4D4D4D"/>
                </a:solidFill>
                <a:latin typeface="Josefin Sans" pitchFamily="2" charset="0"/>
                <a:sym typeface="Montserrat"/>
              </a:rPr>
              <a:t> tin </a:t>
            </a:r>
            <a:r>
              <a:rPr lang="en-US" sz="1400" err="1">
                <a:solidFill>
                  <a:srgbClr val="4D4D4D"/>
                </a:solidFill>
                <a:latin typeface="Josefin Sans" pitchFamily="2" charset="0"/>
                <a:sym typeface="Montserrat"/>
              </a:rPr>
              <a:t>tài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khoản</a:t>
            </a:r>
            <a:r>
              <a:rPr lang="en-US" sz="1400">
                <a:solidFill>
                  <a:srgbClr val="4D4D4D"/>
                </a:solidFill>
                <a:latin typeface="Josefin Sans" pitchFamily="2" charset="0"/>
                <a:sym typeface="Montserrat"/>
              </a:rPr>
              <a:t>.</a:t>
            </a:r>
          </a:p>
          <a:p>
            <a:pPr marL="38100" lvl="0" indent="0" rtl="0">
              <a:lnSpc>
                <a:spcPct val="150000"/>
              </a:lnSpc>
              <a:spcBef>
                <a:spcPts val="0"/>
              </a:spcBef>
              <a:spcAft>
                <a:spcPts val="0"/>
              </a:spcAft>
              <a:buClr>
                <a:schemeClr val="accent1"/>
              </a:buClr>
              <a:buSzPts val="1200"/>
              <a:buNone/>
            </a:pPr>
            <a:r>
              <a:rPr lang="en-US" sz="1400">
                <a:solidFill>
                  <a:srgbClr val="4D4D4D"/>
                </a:solidFill>
                <a:latin typeface="Josefin Sans" pitchFamily="2" charset="0"/>
                <a:sym typeface="Montserrat"/>
              </a:rPr>
              <a:t> </a:t>
            </a:r>
            <a:endParaRPr lang="en-US" sz="1400" b="1">
              <a:solidFill>
                <a:schemeClr val="tx1"/>
              </a:solidFill>
              <a:latin typeface="Josefin Sans" pitchFamily="2" charset="0"/>
              <a:sym typeface="Montserrat"/>
            </a:endParaRPr>
          </a:p>
          <a:p>
            <a:pPr marL="38100" indent="0">
              <a:lnSpc>
                <a:spcPct val="150000"/>
              </a:lnSpc>
              <a:spcBef>
                <a:spcPts val="300"/>
              </a:spcBef>
              <a:buClr>
                <a:schemeClr val="accent1"/>
              </a:buClr>
              <a:buSzPts val="1200"/>
              <a:buFont typeface="Nunito Light"/>
              <a:buNone/>
            </a:pPr>
            <a:r>
              <a:rPr lang="vi-VN" sz="1400" b="1">
                <a:solidFill>
                  <a:schemeClr val="tx1"/>
                </a:solidFill>
                <a:latin typeface="Josefin Sans" pitchFamily="2" charset="0"/>
                <a:sym typeface="Montserrat"/>
              </a:rPr>
              <a:t>Khách hàng</a:t>
            </a:r>
          </a:p>
          <a:p>
            <a:pPr marL="228600" indent="-190500">
              <a:lnSpc>
                <a:spcPct val="150000"/>
              </a:lnSpc>
              <a:buClr>
                <a:schemeClr val="accent1"/>
              </a:buClr>
              <a:buSzPts val="1200"/>
            </a:pPr>
            <a:r>
              <a:rPr lang="vi-VN" sz="1400">
                <a:solidFill>
                  <a:srgbClr val="4D4D4D"/>
                </a:solidFill>
                <a:latin typeface="Josefin Sans" pitchFamily="2" charset="0"/>
                <a:sym typeface="Montserrat"/>
              </a:rPr>
              <a:t>Hiển thị danh sách khách hàng</a:t>
            </a:r>
            <a:endParaRPr lang="en-US" sz="1400">
              <a:solidFill>
                <a:srgbClr val="4D4D4D"/>
              </a:solidFill>
              <a:latin typeface="Josefin Sans" pitchFamily="2" charset="0"/>
              <a:sym typeface="Montserrat"/>
            </a:endParaRPr>
          </a:p>
          <a:p>
            <a:pPr marL="38100" indent="0">
              <a:lnSpc>
                <a:spcPct val="150000"/>
              </a:lnSpc>
              <a:spcBef>
                <a:spcPts val="300"/>
              </a:spcBef>
              <a:buClr>
                <a:schemeClr val="accent1"/>
              </a:buClr>
              <a:buSzPts val="1200"/>
              <a:buFont typeface="Nunito Light"/>
              <a:buNone/>
            </a:pPr>
            <a:r>
              <a:rPr lang="vi-VN" sz="1400" b="1">
                <a:solidFill>
                  <a:schemeClr val="tx1"/>
                </a:solidFill>
                <a:latin typeface="Josefin Sans" pitchFamily="2" charset="0"/>
                <a:sym typeface="Montserrat"/>
              </a:rPr>
              <a:t>Đơn hàng</a:t>
            </a:r>
          </a:p>
          <a:p>
            <a:pPr marL="241300" indent="-203200">
              <a:lnSpc>
                <a:spcPct val="150000"/>
              </a:lnSpc>
              <a:spcBef>
                <a:spcPts val="300"/>
              </a:spcBef>
              <a:buClr>
                <a:schemeClr val="accent1"/>
              </a:buClr>
              <a:buSzPts val="1200"/>
              <a:buFont typeface="Inter Light"/>
              <a:buChar char="●"/>
            </a:pPr>
            <a:r>
              <a:rPr lang="vi-VN" sz="1400">
                <a:solidFill>
                  <a:srgbClr val="4D4D4D"/>
                </a:solidFill>
                <a:latin typeface="Josefin Sans" pitchFamily="2" charset="0"/>
                <a:sym typeface="Montserrat"/>
              </a:rPr>
              <a:t>Cập nhật</a:t>
            </a:r>
            <a:r>
              <a:rPr lang="en-US" sz="1400">
                <a:solidFill>
                  <a:srgbClr val="4D4D4D"/>
                </a:solidFill>
                <a:latin typeface="Josefin Sans" pitchFamily="2" charset="0"/>
                <a:sym typeface="Montserrat"/>
              </a:rPr>
              <a:t>/</a:t>
            </a:r>
            <a:r>
              <a:rPr lang="vi-VN" sz="1400">
                <a:solidFill>
                  <a:srgbClr val="4D4D4D"/>
                </a:solidFill>
                <a:latin typeface="Josefin Sans" pitchFamily="2" charset="0"/>
                <a:sym typeface="Montserrat"/>
              </a:rPr>
              <a:t>Xóa đơn hàng</a:t>
            </a:r>
          </a:p>
          <a:p>
            <a:pPr marL="38100" indent="0">
              <a:lnSpc>
                <a:spcPct val="150000"/>
              </a:lnSpc>
              <a:buClr>
                <a:schemeClr val="accent1"/>
              </a:buClr>
              <a:buSzPts val="1200"/>
              <a:buNone/>
            </a:pPr>
            <a:endParaRPr lang="vi-VN" sz="1400">
              <a:solidFill>
                <a:srgbClr val="4D4D4D"/>
              </a:solidFill>
              <a:latin typeface="Josefin Sans" pitchFamily="2" charset="0"/>
              <a:sym typeface="Montserrat"/>
            </a:endParaRPr>
          </a:p>
        </p:txBody>
      </p:sp>
      <p:sp>
        <p:nvSpPr>
          <p:cNvPr id="4222" name="Google Shape;4222;p65"/>
          <p:cNvSpPr txBox="1">
            <a:spLocks noGrp="1"/>
          </p:cNvSpPr>
          <p:nvPr>
            <p:ph type="title"/>
          </p:nvPr>
        </p:nvSpPr>
        <p:spPr>
          <a:xfrm>
            <a:off x="486957" y="55566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Chức năng quản lý</a:t>
            </a:r>
            <a:endParaRPr sz="2800"/>
          </a:p>
        </p:txBody>
      </p:sp>
      <p:sp>
        <p:nvSpPr>
          <p:cNvPr id="4472" name="Google Shape;4221;p65">
            <a:extLst>
              <a:ext uri="{FF2B5EF4-FFF2-40B4-BE49-F238E27FC236}">
                <a16:creationId xmlns:a16="http://schemas.microsoft.com/office/drawing/2014/main" id="{6099A3F3-4B37-E6C3-E654-0FCD34CFDDB7}"/>
              </a:ext>
            </a:extLst>
          </p:cNvPr>
          <p:cNvSpPr txBox="1">
            <a:spLocks/>
          </p:cNvSpPr>
          <p:nvPr/>
        </p:nvSpPr>
        <p:spPr>
          <a:xfrm>
            <a:off x="4443035" y="1334800"/>
            <a:ext cx="3378071" cy="17827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50" b="0" i="0" u="none" strike="noStrike" cap="none">
                <a:solidFill>
                  <a:srgbClr val="434343"/>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9pPr>
          </a:lstStyle>
          <a:p>
            <a:pPr marL="38100" lvl="0" indent="0" rtl="0">
              <a:lnSpc>
                <a:spcPct val="150000"/>
              </a:lnSpc>
              <a:spcBef>
                <a:spcPts val="0"/>
              </a:spcBef>
              <a:spcAft>
                <a:spcPts val="0"/>
              </a:spcAft>
              <a:buClr>
                <a:schemeClr val="accent1"/>
              </a:buClr>
              <a:buSzPts val="1200"/>
              <a:buNone/>
            </a:pPr>
            <a:r>
              <a:rPr lang="en-US" sz="1400" b="1">
                <a:solidFill>
                  <a:schemeClr val="tx1"/>
                </a:solidFill>
                <a:latin typeface="Josefin Sans" pitchFamily="2" charset="0"/>
                <a:sym typeface="Montserrat"/>
              </a:rPr>
              <a:t>Sản Phẩm</a:t>
            </a:r>
          </a:p>
          <a:p>
            <a:pPr marL="241300" lvl="0" indent="-203200" algn="l" rtl="0">
              <a:lnSpc>
                <a:spcPct val="150000"/>
              </a:lnSpc>
              <a:spcBef>
                <a:spcPts val="300"/>
              </a:spcBef>
              <a:spcAft>
                <a:spcPts val="0"/>
              </a:spcAft>
              <a:buClr>
                <a:schemeClr val="accent1"/>
              </a:buClr>
              <a:buSzPts val="1200"/>
              <a:buFont typeface="Inter"/>
              <a:buChar char="●"/>
            </a:pPr>
            <a:r>
              <a:rPr lang="en-US" sz="1400">
                <a:solidFill>
                  <a:srgbClr val="4D4D4D"/>
                </a:solidFill>
                <a:latin typeface="Josefin Sans" pitchFamily="2" charset="0"/>
                <a:sym typeface="Montserrat"/>
              </a:rPr>
              <a:t>Cập nhật thông tin sản phẩm.</a:t>
            </a:r>
          </a:p>
          <a:p>
            <a:pPr marL="241300" lvl="0" indent="-203200" algn="l" rtl="0">
              <a:spcBef>
                <a:spcPts val="300"/>
              </a:spcBef>
              <a:spcAft>
                <a:spcPts val="0"/>
              </a:spcAft>
              <a:buClr>
                <a:schemeClr val="accent1"/>
              </a:buClr>
              <a:buSzPts val="1200"/>
              <a:buFont typeface="Inter"/>
              <a:buChar char="●"/>
            </a:pPr>
            <a:r>
              <a:rPr lang="en-US" sz="1400">
                <a:solidFill>
                  <a:srgbClr val="4D4D4D"/>
                </a:solidFill>
                <a:latin typeface="Josefin Sans" pitchFamily="2" charset="0"/>
                <a:sym typeface="Montserrat"/>
              </a:rPr>
              <a:t>Hiển thị danh sách các sản phẩm.</a:t>
            </a:r>
          </a:p>
          <a:p>
            <a:pPr marL="241300" lvl="0" indent="-203200" algn="l" rtl="0">
              <a:lnSpc>
                <a:spcPct val="150000"/>
              </a:lnSpc>
              <a:spcBef>
                <a:spcPts val="300"/>
              </a:spcBef>
              <a:spcAft>
                <a:spcPts val="0"/>
              </a:spcAft>
              <a:buClr>
                <a:schemeClr val="accent1"/>
              </a:buClr>
              <a:buSzPts val="1200"/>
              <a:buFont typeface="Inter Light"/>
              <a:buChar char="●"/>
            </a:pPr>
            <a:r>
              <a:rPr lang="en-US" sz="1400">
                <a:solidFill>
                  <a:srgbClr val="4D4D4D"/>
                </a:solidFill>
                <a:latin typeface="Josefin Sans" pitchFamily="2" charset="0"/>
                <a:sym typeface="Montserrat"/>
              </a:rPr>
              <a:t>Thêm sản phẩm hoặc xóa sản phẩm. </a:t>
            </a:r>
            <a:endParaRPr lang="en-US" sz="1400" b="1">
              <a:solidFill>
                <a:schemeClr val="tx1"/>
              </a:solidFill>
              <a:latin typeface="Josefin Sans" pitchFamily="2" charset="0"/>
              <a:sym typeface="Montserrat"/>
            </a:endParaRPr>
          </a:p>
          <a:p>
            <a:pPr marL="38100" lvl="0" indent="0" algn="l" rtl="0">
              <a:lnSpc>
                <a:spcPct val="150000"/>
              </a:lnSpc>
              <a:spcBef>
                <a:spcPts val="300"/>
              </a:spcBef>
              <a:spcAft>
                <a:spcPts val="0"/>
              </a:spcAft>
              <a:buClr>
                <a:schemeClr val="accent1"/>
              </a:buClr>
              <a:buSzPts val="1200"/>
              <a:buNone/>
            </a:pPr>
            <a:endParaRPr lang="en-US" sz="1400" b="1">
              <a:solidFill>
                <a:schemeClr val="tx1"/>
              </a:solidFill>
              <a:latin typeface="Josefin Sans" pitchFamily="2" charset="0"/>
              <a:sym typeface="Montserrat"/>
            </a:endParaRPr>
          </a:p>
        </p:txBody>
      </p:sp>
      <p:grpSp>
        <p:nvGrpSpPr>
          <p:cNvPr id="4597" name="Google Shape;1770;p45">
            <a:extLst>
              <a:ext uri="{FF2B5EF4-FFF2-40B4-BE49-F238E27FC236}">
                <a16:creationId xmlns:a16="http://schemas.microsoft.com/office/drawing/2014/main" id="{0C9EE300-0C55-81E0-EB21-6C8F00756DE3}"/>
              </a:ext>
            </a:extLst>
          </p:cNvPr>
          <p:cNvGrpSpPr/>
          <p:nvPr/>
        </p:nvGrpSpPr>
        <p:grpSpPr>
          <a:xfrm>
            <a:off x="4711044" y="3257225"/>
            <a:ext cx="3983376" cy="1873083"/>
            <a:chOff x="2194400" y="2672175"/>
            <a:chExt cx="4663833" cy="2193051"/>
          </a:xfrm>
        </p:grpSpPr>
        <p:grpSp>
          <p:nvGrpSpPr>
            <p:cNvPr id="4598" name="Google Shape;1771;p45">
              <a:extLst>
                <a:ext uri="{FF2B5EF4-FFF2-40B4-BE49-F238E27FC236}">
                  <a16:creationId xmlns:a16="http://schemas.microsoft.com/office/drawing/2014/main" id="{4473EE34-1A60-FE74-F000-D991AB170E00}"/>
                </a:ext>
              </a:extLst>
            </p:cNvPr>
            <p:cNvGrpSpPr/>
            <p:nvPr/>
          </p:nvGrpSpPr>
          <p:grpSpPr>
            <a:xfrm>
              <a:off x="2194400" y="3916907"/>
              <a:ext cx="4663833" cy="637704"/>
              <a:chOff x="237650" y="3709899"/>
              <a:chExt cx="4663833" cy="823056"/>
            </a:xfrm>
          </p:grpSpPr>
          <p:sp>
            <p:nvSpPr>
              <p:cNvPr id="4718" name="Google Shape;1772;p45">
                <a:extLst>
                  <a:ext uri="{FF2B5EF4-FFF2-40B4-BE49-F238E27FC236}">
                    <a16:creationId xmlns:a16="http://schemas.microsoft.com/office/drawing/2014/main" id="{44805EBA-0C22-C973-059A-621C3E31DD15}"/>
                  </a:ext>
                </a:extLst>
              </p:cNvPr>
              <p:cNvSpPr/>
              <p:nvPr/>
            </p:nvSpPr>
            <p:spPr>
              <a:xfrm>
                <a:off x="241050" y="3713759"/>
                <a:ext cx="4657033" cy="815796"/>
              </a:xfrm>
              <a:custGeom>
                <a:avLst/>
                <a:gdLst/>
                <a:ahLst/>
                <a:cxnLst/>
                <a:rect l="l" t="t" r="r" b="b"/>
                <a:pathLst>
                  <a:path w="50675" h="8877" extrusionOk="0">
                    <a:moveTo>
                      <a:pt x="11552" y="0"/>
                    </a:moveTo>
                    <a:cubicBezTo>
                      <a:pt x="11053" y="0"/>
                      <a:pt x="0" y="8336"/>
                      <a:pt x="0" y="8336"/>
                    </a:cubicBezTo>
                    <a:cubicBezTo>
                      <a:pt x="0" y="8622"/>
                      <a:pt x="426" y="8876"/>
                      <a:pt x="925" y="8876"/>
                    </a:cubicBezTo>
                    <a:lnTo>
                      <a:pt x="49750" y="8876"/>
                    </a:lnTo>
                    <a:cubicBezTo>
                      <a:pt x="50249" y="8876"/>
                      <a:pt x="50674" y="8622"/>
                      <a:pt x="50674" y="8336"/>
                    </a:cubicBezTo>
                    <a:cubicBezTo>
                      <a:pt x="50674" y="8336"/>
                      <a:pt x="40722" y="0"/>
                      <a:pt x="40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1773;p45">
                <a:extLst>
                  <a:ext uri="{FF2B5EF4-FFF2-40B4-BE49-F238E27FC236}">
                    <a16:creationId xmlns:a16="http://schemas.microsoft.com/office/drawing/2014/main" id="{07A476AA-69CA-832E-9842-016CCE506052}"/>
                  </a:ext>
                </a:extLst>
              </p:cNvPr>
              <p:cNvSpPr/>
              <p:nvPr/>
            </p:nvSpPr>
            <p:spPr>
              <a:xfrm>
                <a:off x="237650" y="3709899"/>
                <a:ext cx="4663833" cy="823056"/>
              </a:xfrm>
              <a:custGeom>
                <a:avLst/>
                <a:gdLst/>
                <a:ahLst/>
                <a:cxnLst/>
                <a:rect l="l" t="t" r="r" b="b"/>
                <a:pathLst>
                  <a:path w="50749" h="8956" extrusionOk="0">
                    <a:moveTo>
                      <a:pt x="40236" y="79"/>
                    </a:moveTo>
                    <a:cubicBezTo>
                      <a:pt x="40236" y="79"/>
                      <a:pt x="40278" y="98"/>
                      <a:pt x="40297" y="98"/>
                    </a:cubicBezTo>
                    <a:cubicBezTo>
                      <a:pt x="40431" y="158"/>
                      <a:pt x="40680" y="347"/>
                      <a:pt x="41045" y="601"/>
                    </a:cubicBezTo>
                    <a:cubicBezTo>
                      <a:pt x="42279" y="1502"/>
                      <a:pt x="44686" y="3466"/>
                      <a:pt x="46784" y="5180"/>
                    </a:cubicBezTo>
                    <a:cubicBezTo>
                      <a:pt x="47842" y="6049"/>
                      <a:pt x="48803" y="6839"/>
                      <a:pt x="49519" y="7435"/>
                    </a:cubicBezTo>
                    <a:cubicBezTo>
                      <a:pt x="49884" y="7722"/>
                      <a:pt x="50171" y="7971"/>
                      <a:pt x="50365" y="8147"/>
                    </a:cubicBezTo>
                    <a:cubicBezTo>
                      <a:pt x="50462" y="8225"/>
                      <a:pt x="50536" y="8281"/>
                      <a:pt x="50596" y="8341"/>
                    </a:cubicBezTo>
                    <a:cubicBezTo>
                      <a:pt x="50644" y="8373"/>
                      <a:pt x="50667" y="8391"/>
                      <a:pt x="50673" y="8395"/>
                    </a:cubicBezTo>
                    <a:lnTo>
                      <a:pt x="50673" y="8395"/>
                    </a:lnTo>
                    <a:cubicBezTo>
                      <a:pt x="50666" y="8446"/>
                      <a:pt x="50629" y="8499"/>
                      <a:pt x="50596" y="8549"/>
                    </a:cubicBezTo>
                    <a:cubicBezTo>
                      <a:pt x="50536" y="8646"/>
                      <a:pt x="50420" y="8724"/>
                      <a:pt x="50286" y="8780"/>
                    </a:cubicBezTo>
                    <a:cubicBezTo>
                      <a:pt x="50134" y="8840"/>
                      <a:pt x="49958" y="8877"/>
                      <a:pt x="49787" y="8877"/>
                    </a:cubicBezTo>
                    <a:lnTo>
                      <a:pt x="962" y="8877"/>
                    </a:lnTo>
                    <a:cubicBezTo>
                      <a:pt x="712" y="8877"/>
                      <a:pt x="500" y="8821"/>
                      <a:pt x="329" y="8724"/>
                    </a:cubicBezTo>
                    <a:cubicBezTo>
                      <a:pt x="250" y="8664"/>
                      <a:pt x="195" y="8609"/>
                      <a:pt x="153" y="8549"/>
                    </a:cubicBezTo>
                    <a:cubicBezTo>
                      <a:pt x="99" y="8495"/>
                      <a:pt x="80" y="8436"/>
                      <a:pt x="79" y="8381"/>
                    </a:cubicBezTo>
                    <a:lnTo>
                      <a:pt x="79" y="8381"/>
                    </a:lnTo>
                    <a:cubicBezTo>
                      <a:pt x="104" y="8365"/>
                      <a:pt x="145" y="8337"/>
                      <a:pt x="195" y="8299"/>
                    </a:cubicBezTo>
                    <a:cubicBezTo>
                      <a:pt x="791" y="7856"/>
                      <a:pt x="3544" y="5800"/>
                      <a:pt x="6178" y="3854"/>
                    </a:cubicBezTo>
                    <a:cubicBezTo>
                      <a:pt x="7509" y="2870"/>
                      <a:pt x="8798" y="1928"/>
                      <a:pt x="9801" y="1234"/>
                    </a:cubicBezTo>
                    <a:cubicBezTo>
                      <a:pt x="10300" y="888"/>
                      <a:pt x="10725" y="601"/>
                      <a:pt x="11030" y="389"/>
                    </a:cubicBezTo>
                    <a:cubicBezTo>
                      <a:pt x="11187" y="292"/>
                      <a:pt x="11321" y="213"/>
                      <a:pt x="11418" y="158"/>
                    </a:cubicBezTo>
                    <a:cubicBezTo>
                      <a:pt x="11473" y="139"/>
                      <a:pt x="11515" y="116"/>
                      <a:pt x="11533" y="98"/>
                    </a:cubicBezTo>
                    <a:cubicBezTo>
                      <a:pt x="11570" y="98"/>
                      <a:pt x="11589" y="79"/>
                      <a:pt x="11589" y="79"/>
                    </a:cubicBezTo>
                    <a:close/>
                    <a:moveTo>
                      <a:pt x="11589" y="1"/>
                    </a:moveTo>
                    <a:cubicBezTo>
                      <a:pt x="11570" y="1"/>
                      <a:pt x="11533" y="24"/>
                      <a:pt x="11492" y="42"/>
                    </a:cubicBezTo>
                    <a:cubicBezTo>
                      <a:pt x="11358" y="98"/>
                      <a:pt x="11071" y="273"/>
                      <a:pt x="10683" y="541"/>
                    </a:cubicBezTo>
                    <a:cubicBezTo>
                      <a:pt x="7953" y="2353"/>
                      <a:pt x="19" y="8341"/>
                      <a:pt x="19" y="8341"/>
                    </a:cubicBezTo>
                    <a:lnTo>
                      <a:pt x="1" y="8359"/>
                    </a:lnTo>
                    <a:lnTo>
                      <a:pt x="1" y="8378"/>
                    </a:lnTo>
                    <a:cubicBezTo>
                      <a:pt x="1" y="8456"/>
                      <a:pt x="37" y="8530"/>
                      <a:pt x="79" y="8609"/>
                    </a:cubicBezTo>
                    <a:cubicBezTo>
                      <a:pt x="153" y="8706"/>
                      <a:pt x="287" y="8803"/>
                      <a:pt x="444" y="8858"/>
                    </a:cubicBezTo>
                    <a:cubicBezTo>
                      <a:pt x="597" y="8918"/>
                      <a:pt x="772" y="8955"/>
                      <a:pt x="962" y="8955"/>
                    </a:cubicBezTo>
                    <a:lnTo>
                      <a:pt x="49787" y="8955"/>
                    </a:lnTo>
                    <a:cubicBezTo>
                      <a:pt x="50037" y="8955"/>
                      <a:pt x="50268" y="8895"/>
                      <a:pt x="50462" y="8780"/>
                    </a:cubicBezTo>
                    <a:cubicBezTo>
                      <a:pt x="50536" y="8743"/>
                      <a:pt x="50614" y="8664"/>
                      <a:pt x="50651" y="8609"/>
                    </a:cubicBezTo>
                    <a:cubicBezTo>
                      <a:pt x="50711" y="8530"/>
                      <a:pt x="50748" y="8456"/>
                      <a:pt x="50748" y="8378"/>
                    </a:cubicBezTo>
                    <a:lnTo>
                      <a:pt x="50748" y="8359"/>
                    </a:lnTo>
                    <a:lnTo>
                      <a:pt x="50730" y="8341"/>
                    </a:lnTo>
                    <a:cubicBezTo>
                      <a:pt x="50730" y="8341"/>
                      <a:pt x="48249" y="6262"/>
                      <a:pt x="45684" y="4182"/>
                    </a:cubicBezTo>
                    <a:cubicBezTo>
                      <a:pt x="44413" y="3143"/>
                      <a:pt x="43124" y="2103"/>
                      <a:pt x="42103" y="1313"/>
                    </a:cubicBezTo>
                    <a:cubicBezTo>
                      <a:pt x="41604" y="925"/>
                      <a:pt x="41179" y="601"/>
                      <a:pt x="40856" y="370"/>
                    </a:cubicBezTo>
                    <a:cubicBezTo>
                      <a:pt x="40699" y="255"/>
                      <a:pt x="40565" y="176"/>
                      <a:pt x="40467" y="116"/>
                    </a:cubicBezTo>
                    <a:cubicBezTo>
                      <a:pt x="40412" y="79"/>
                      <a:pt x="40370" y="61"/>
                      <a:pt x="40333" y="42"/>
                    </a:cubicBezTo>
                    <a:cubicBezTo>
                      <a:pt x="40297" y="24"/>
                      <a:pt x="40278" y="1"/>
                      <a:pt x="402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9" name="Google Shape;1774;p45">
              <a:extLst>
                <a:ext uri="{FF2B5EF4-FFF2-40B4-BE49-F238E27FC236}">
                  <a16:creationId xmlns:a16="http://schemas.microsoft.com/office/drawing/2014/main" id="{031178C6-CD92-9F3E-23D9-A19ABE386975}"/>
                </a:ext>
              </a:extLst>
            </p:cNvPr>
            <p:cNvGrpSpPr/>
            <p:nvPr/>
          </p:nvGrpSpPr>
          <p:grpSpPr>
            <a:xfrm>
              <a:off x="3107189" y="2672175"/>
              <a:ext cx="1571228" cy="1406915"/>
              <a:chOff x="5603664" y="1033000"/>
              <a:chExt cx="1571228" cy="1406915"/>
            </a:xfrm>
          </p:grpSpPr>
          <p:sp>
            <p:nvSpPr>
              <p:cNvPr id="4656" name="Google Shape;1775;p45">
                <a:extLst>
                  <a:ext uri="{FF2B5EF4-FFF2-40B4-BE49-F238E27FC236}">
                    <a16:creationId xmlns:a16="http://schemas.microsoft.com/office/drawing/2014/main" id="{BD986967-557B-268D-C102-6F349F1687C7}"/>
                  </a:ext>
                </a:extLst>
              </p:cNvPr>
              <p:cNvSpPr/>
              <p:nvPr/>
            </p:nvSpPr>
            <p:spPr>
              <a:xfrm>
                <a:off x="6199918" y="2177814"/>
                <a:ext cx="350415" cy="258331"/>
              </a:xfrm>
              <a:custGeom>
                <a:avLst/>
                <a:gdLst/>
                <a:ahLst/>
                <a:cxnLst/>
                <a:rect l="l" t="t" r="r" b="b"/>
                <a:pathLst>
                  <a:path w="3813" h="2811" extrusionOk="0">
                    <a:moveTo>
                      <a:pt x="250" y="1"/>
                    </a:moveTo>
                    <a:cubicBezTo>
                      <a:pt x="116" y="1"/>
                      <a:pt x="0" y="98"/>
                      <a:pt x="0" y="232"/>
                    </a:cubicBezTo>
                    <a:lnTo>
                      <a:pt x="0" y="2561"/>
                    </a:lnTo>
                    <a:cubicBezTo>
                      <a:pt x="0" y="2695"/>
                      <a:pt x="116" y="2810"/>
                      <a:pt x="250" y="2810"/>
                    </a:cubicBezTo>
                    <a:lnTo>
                      <a:pt x="3581" y="2810"/>
                    </a:lnTo>
                    <a:cubicBezTo>
                      <a:pt x="3715" y="2810"/>
                      <a:pt x="3812" y="2695"/>
                      <a:pt x="3812" y="2561"/>
                    </a:cubicBezTo>
                    <a:lnTo>
                      <a:pt x="3812" y="232"/>
                    </a:lnTo>
                    <a:cubicBezTo>
                      <a:pt x="3812" y="98"/>
                      <a:pt x="3715"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1776;p45">
                <a:extLst>
                  <a:ext uri="{FF2B5EF4-FFF2-40B4-BE49-F238E27FC236}">
                    <a16:creationId xmlns:a16="http://schemas.microsoft.com/office/drawing/2014/main" id="{8B3103D5-51E4-03C5-8AFB-77A6342437CA}"/>
                  </a:ext>
                </a:extLst>
              </p:cNvPr>
              <p:cNvSpPr/>
              <p:nvPr/>
            </p:nvSpPr>
            <p:spPr>
              <a:xfrm>
                <a:off x="6196517" y="2172759"/>
                <a:ext cx="358870" cy="267153"/>
              </a:xfrm>
              <a:custGeom>
                <a:avLst/>
                <a:gdLst/>
                <a:ahLst/>
                <a:cxnLst/>
                <a:rect l="l" t="t" r="r" b="b"/>
                <a:pathLst>
                  <a:path w="3905" h="2907" extrusionOk="0">
                    <a:moveTo>
                      <a:pt x="3618" y="93"/>
                    </a:moveTo>
                    <a:cubicBezTo>
                      <a:pt x="3715" y="93"/>
                      <a:pt x="3812" y="190"/>
                      <a:pt x="3812" y="287"/>
                    </a:cubicBezTo>
                    <a:lnTo>
                      <a:pt x="3812" y="2616"/>
                    </a:lnTo>
                    <a:cubicBezTo>
                      <a:pt x="3812" y="2731"/>
                      <a:pt x="3715" y="2810"/>
                      <a:pt x="3618" y="2810"/>
                    </a:cubicBezTo>
                    <a:lnTo>
                      <a:pt x="287" y="2810"/>
                    </a:lnTo>
                    <a:cubicBezTo>
                      <a:pt x="171" y="2810"/>
                      <a:pt x="93" y="2731"/>
                      <a:pt x="93" y="2616"/>
                    </a:cubicBezTo>
                    <a:lnTo>
                      <a:pt x="93" y="287"/>
                    </a:lnTo>
                    <a:cubicBezTo>
                      <a:pt x="93" y="190"/>
                      <a:pt x="171" y="93"/>
                      <a:pt x="287" y="93"/>
                    </a:cubicBezTo>
                    <a:close/>
                    <a:moveTo>
                      <a:pt x="287" y="0"/>
                    </a:moveTo>
                    <a:cubicBezTo>
                      <a:pt x="134" y="0"/>
                      <a:pt x="0" y="134"/>
                      <a:pt x="0" y="287"/>
                    </a:cubicBezTo>
                    <a:lnTo>
                      <a:pt x="0" y="2616"/>
                    </a:lnTo>
                    <a:cubicBezTo>
                      <a:pt x="0" y="2773"/>
                      <a:pt x="134" y="2907"/>
                      <a:pt x="287" y="2907"/>
                    </a:cubicBezTo>
                    <a:lnTo>
                      <a:pt x="3618" y="2907"/>
                    </a:lnTo>
                    <a:cubicBezTo>
                      <a:pt x="3770" y="2907"/>
                      <a:pt x="3904" y="2773"/>
                      <a:pt x="3904" y="2616"/>
                    </a:cubicBezTo>
                    <a:lnTo>
                      <a:pt x="3904" y="287"/>
                    </a:lnTo>
                    <a:cubicBezTo>
                      <a:pt x="3904" y="134"/>
                      <a:pt x="3770" y="0"/>
                      <a:pt x="361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1777;p45">
                <a:extLst>
                  <a:ext uri="{FF2B5EF4-FFF2-40B4-BE49-F238E27FC236}">
                    <a16:creationId xmlns:a16="http://schemas.microsoft.com/office/drawing/2014/main" id="{46A34C5A-8474-D748-443C-94775BBD217D}"/>
                  </a:ext>
                </a:extLst>
              </p:cNvPr>
              <p:cNvSpPr/>
              <p:nvPr/>
            </p:nvSpPr>
            <p:spPr>
              <a:xfrm>
                <a:off x="6168028" y="2372277"/>
                <a:ext cx="414101" cy="63871"/>
              </a:xfrm>
              <a:custGeom>
                <a:avLst/>
                <a:gdLst/>
                <a:ahLst/>
                <a:cxnLst/>
                <a:rect l="l" t="t" r="r" b="b"/>
                <a:pathLst>
                  <a:path w="4506" h="695" extrusionOk="0">
                    <a:moveTo>
                      <a:pt x="250" y="1"/>
                    </a:moveTo>
                    <a:cubicBezTo>
                      <a:pt x="116" y="1"/>
                      <a:pt x="1" y="98"/>
                      <a:pt x="1" y="232"/>
                    </a:cubicBezTo>
                    <a:lnTo>
                      <a:pt x="1" y="445"/>
                    </a:lnTo>
                    <a:cubicBezTo>
                      <a:pt x="1" y="579"/>
                      <a:pt x="116" y="694"/>
                      <a:pt x="250" y="694"/>
                    </a:cubicBezTo>
                    <a:lnTo>
                      <a:pt x="4256" y="694"/>
                    </a:lnTo>
                    <a:cubicBezTo>
                      <a:pt x="4390" y="694"/>
                      <a:pt x="4506" y="579"/>
                      <a:pt x="4506" y="445"/>
                    </a:cubicBezTo>
                    <a:lnTo>
                      <a:pt x="4506" y="232"/>
                    </a:lnTo>
                    <a:cubicBezTo>
                      <a:pt x="4506" y="98"/>
                      <a:pt x="4390" y="1"/>
                      <a:pt x="4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1778;p45">
                <a:extLst>
                  <a:ext uri="{FF2B5EF4-FFF2-40B4-BE49-F238E27FC236}">
                    <a16:creationId xmlns:a16="http://schemas.microsoft.com/office/drawing/2014/main" id="{6620B84B-0E74-49AD-1B52-39D3A1A42815}"/>
                  </a:ext>
                </a:extLst>
              </p:cNvPr>
              <p:cNvSpPr/>
              <p:nvPr/>
            </p:nvSpPr>
            <p:spPr>
              <a:xfrm>
                <a:off x="6164628" y="2367222"/>
                <a:ext cx="422648" cy="72693"/>
              </a:xfrm>
              <a:custGeom>
                <a:avLst/>
                <a:gdLst/>
                <a:ahLst/>
                <a:cxnLst/>
                <a:rect l="l" t="t" r="r" b="b"/>
                <a:pathLst>
                  <a:path w="4599" h="791" extrusionOk="0">
                    <a:moveTo>
                      <a:pt x="4293" y="98"/>
                    </a:moveTo>
                    <a:cubicBezTo>
                      <a:pt x="4409" y="98"/>
                      <a:pt x="4506" y="195"/>
                      <a:pt x="4506" y="287"/>
                    </a:cubicBezTo>
                    <a:lnTo>
                      <a:pt x="4506" y="500"/>
                    </a:lnTo>
                    <a:cubicBezTo>
                      <a:pt x="4506" y="615"/>
                      <a:pt x="4409" y="694"/>
                      <a:pt x="4293" y="694"/>
                    </a:cubicBezTo>
                    <a:lnTo>
                      <a:pt x="287" y="694"/>
                    </a:lnTo>
                    <a:cubicBezTo>
                      <a:pt x="172" y="694"/>
                      <a:pt x="93" y="615"/>
                      <a:pt x="93" y="500"/>
                    </a:cubicBezTo>
                    <a:lnTo>
                      <a:pt x="93" y="287"/>
                    </a:lnTo>
                    <a:cubicBezTo>
                      <a:pt x="93" y="195"/>
                      <a:pt x="172" y="98"/>
                      <a:pt x="287" y="98"/>
                    </a:cubicBezTo>
                    <a:close/>
                    <a:moveTo>
                      <a:pt x="287" y="0"/>
                    </a:moveTo>
                    <a:cubicBezTo>
                      <a:pt x="135" y="0"/>
                      <a:pt x="1" y="134"/>
                      <a:pt x="1" y="287"/>
                    </a:cubicBezTo>
                    <a:lnTo>
                      <a:pt x="1" y="500"/>
                    </a:lnTo>
                    <a:cubicBezTo>
                      <a:pt x="1" y="657"/>
                      <a:pt x="135" y="791"/>
                      <a:pt x="287" y="791"/>
                    </a:cubicBezTo>
                    <a:lnTo>
                      <a:pt x="4293" y="791"/>
                    </a:lnTo>
                    <a:cubicBezTo>
                      <a:pt x="4464" y="791"/>
                      <a:pt x="4598" y="657"/>
                      <a:pt x="4598" y="500"/>
                    </a:cubicBezTo>
                    <a:lnTo>
                      <a:pt x="4598" y="287"/>
                    </a:lnTo>
                    <a:cubicBezTo>
                      <a:pt x="4598" y="134"/>
                      <a:pt x="4464" y="0"/>
                      <a:pt x="42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1779;p45">
                <a:extLst>
                  <a:ext uri="{FF2B5EF4-FFF2-40B4-BE49-F238E27FC236}">
                    <a16:creationId xmlns:a16="http://schemas.microsoft.com/office/drawing/2014/main" id="{4F9F428B-2202-D942-3165-A6DC5832C85E}"/>
                  </a:ext>
                </a:extLst>
              </p:cNvPr>
              <p:cNvSpPr/>
              <p:nvPr/>
            </p:nvSpPr>
            <p:spPr>
              <a:xfrm>
                <a:off x="5608810" y="1298411"/>
                <a:ext cx="1532524" cy="902458"/>
              </a:xfrm>
              <a:custGeom>
                <a:avLst/>
                <a:gdLst/>
                <a:ahLst/>
                <a:cxnLst/>
                <a:rect l="l" t="t" r="r" b="b"/>
                <a:pathLst>
                  <a:path w="16676" h="9820" extrusionOk="0">
                    <a:moveTo>
                      <a:pt x="194" y="1"/>
                    </a:moveTo>
                    <a:cubicBezTo>
                      <a:pt x="97" y="1"/>
                      <a:pt x="0" y="79"/>
                      <a:pt x="0" y="176"/>
                    </a:cubicBezTo>
                    <a:lnTo>
                      <a:pt x="0" y="9630"/>
                    </a:lnTo>
                    <a:cubicBezTo>
                      <a:pt x="0" y="9745"/>
                      <a:pt x="97" y="9819"/>
                      <a:pt x="194" y="9819"/>
                    </a:cubicBezTo>
                    <a:lnTo>
                      <a:pt x="16482" y="9819"/>
                    </a:lnTo>
                    <a:cubicBezTo>
                      <a:pt x="16597" y="9819"/>
                      <a:pt x="16676" y="9745"/>
                      <a:pt x="16676" y="9630"/>
                    </a:cubicBezTo>
                    <a:lnTo>
                      <a:pt x="16676" y="176"/>
                    </a:lnTo>
                    <a:cubicBezTo>
                      <a:pt x="16676" y="79"/>
                      <a:pt x="16597" y="1"/>
                      <a:pt x="16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1780;p45">
                <a:extLst>
                  <a:ext uri="{FF2B5EF4-FFF2-40B4-BE49-F238E27FC236}">
                    <a16:creationId xmlns:a16="http://schemas.microsoft.com/office/drawing/2014/main" id="{63EBFA66-4A7B-CBE1-E1AB-BE1161C935BA}"/>
                  </a:ext>
                </a:extLst>
              </p:cNvPr>
              <p:cNvSpPr/>
              <p:nvPr/>
            </p:nvSpPr>
            <p:spPr>
              <a:xfrm>
                <a:off x="5605410" y="1293356"/>
                <a:ext cx="1541071" cy="911280"/>
              </a:xfrm>
              <a:custGeom>
                <a:avLst/>
                <a:gdLst/>
                <a:ahLst/>
                <a:cxnLst/>
                <a:rect l="l" t="t" r="r" b="b"/>
                <a:pathLst>
                  <a:path w="16769" h="9916" extrusionOk="0">
                    <a:moveTo>
                      <a:pt x="16519" y="97"/>
                    </a:moveTo>
                    <a:cubicBezTo>
                      <a:pt x="16597" y="97"/>
                      <a:pt x="16671" y="153"/>
                      <a:pt x="16671" y="231"/>
                    </a:cubicBezTo>
                    <a:lnTo>
                      <a:pt x="16671" y="9685"/>
                    </a:lnTo>
                    <a:cubicBezTo>
                      <a:pt x="16671" y="9759"/>
                      <a:pt x="16597" y="9837"/>
                      <a:pt x="16519" y="9837"/>
                    </a:cubicBezTo>
                    <a:lnTo>
                      <a:pt x="231" y="9837"/>
                    </a:lnTo>
                    <a:cubicBezTo>
                      <a:pt x="153" y="9837"/>
                      <a:pt x="97" y="9759"/>
                      <a:pt x="97" y="9685"/>
                    </a:cubicBezTo>
                    <a:lnTo>
                      <a:pt x="97" y="231"/>
                    </a:lnTo>
                    <a:cubicBezTo>
                      <a:pt x="97" y="153"/>
                      <a:pt x="153" y="97"/>
                      <a:pt x="231" y="97"/>
                    </a:cubicBezTo>
                    <a:close/>
                    <a:moveTo>
                      <a:pt x="231" y="0"/>
                    </a:moveTo>
                    <a:cubicBezTo>
                      <a:pt x="116" y="0"/>
                      <a:pt x="0" y="116"/>
                      <a:pt x="0" y="231"/>
                    </a:cubicBezTo>
                    <a:lnTo>
                      <a:pt x="0" y="9685"/>
                    </a:lnTo>
                    <a:cubicBezTo>
                      <a:pt x="0" y="9819"/>
                      <a:pt x="116" y="9916"/>
                      <a:pt x="231" y="9916"/>
                    </a:cubicBezTo>
                    <a:lnTo>
                      <a:pt x="16519" y="9916"/>
                    </a:lnTo>
                    <a:cubicBezTo>
                      <a:pt x="16653" y="9916"/>
                      <a:pt x="16768" y="9819"/>
                      <a:pt x="16768" y="9685"/>
                    </a:cubicBezTo>
                    <a:lnTo>
                      <a:pt x="16768" y="231"/>
                    </a:lnTo>
                    <a:cubicBezTo>
                      <a:pt x="16768" y="116"/>
                      <a:pt x="16653" y="0"/>
                      <a:pt x="165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1781;p45">
                <a:extLst>
                  <a:ext uri="{FF2B5EF4-FFF2-40B4-BE49-F238E27FC236}">
                    <a16:creationId xmlns:a16="http://schemas.microsoft.com/office/drawing/2014/main" id="{38448442-8251-C370-6107-A60D4CCAF8A6}"/>
                  </a:ext>
                </a:extLst>
              </p:cNvPr>
              <p:cNvSpPr/>
              <p:nvPr/>
            </p:nvSpPr>
            <p:spPr>
              <a:xfrm>
                <a:off x="5651268" y="1344729"/>
                <a:ext cx="1449355" cy="810282"/>
              </a:xfrm>
              <a:custGeom>
                <a:avLst/>
                <a:gdLst/>
                <a:ahLst/>
                <a:cxnLst/>
                <a:rect l="l" t="t" r="r" b="b"/>
                <a:pathLst>
                  <a:path w="15771" h="8817" extrusionOk="0">
                    <a:moveTo>
                      <a:pt x="157" y="0"/>
                    </a:moveTo>
                    <a:cubicBezTo>
                      <a:pt x="79" y="0"/>
                      <a:pt x="0" y="56"/>
                      <a:pt x="0" y="153"/>
                    </a:cubicBezTo>
                    <a:lnTo>
                      <a:pt x="0" y="8641"/>
                    </a:lnTo>
                    <a:cubicBezTo>
                      <a:pt x="0" y="8738"/>
                      <a:pt x="79" y="8816"/>
                      <a:pt x="157" y="8816"/>
                    </a:cubicBezTo>
                    <a:lnTo>
                      <a:pt x="15595" y="8816"/>
                    </a:lnTo>
                    <a:cubicBezTo>
                      <a:pt x="15692" y="8816"/>
                      <a:pt x="15770" y="8738"/>
                      <a:pt x="15770" y="8641"/>
                    </a:cubicBezTo>
                    <a:lnTo>
                      <a:pt x="15770" y="153"/>
                    </a:lnTo>
                    <a:cubicBezTo>
                      <a:pt x="15770" y="56"/>
                      <a:pt x="15692" y="0"/>
                      <a:pt x="15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1782;p45">
                <a:extLst>
                  <a:ext uri="{FF2B5EF4-FFF2-40B4-BE49-F238E27FC236}">
                    <a16:creationId xmlns:a16="http://schemas.microsoft.com/office/drawing/2014/main" id="{6DEB48EF-50B4-E7CD-70EF-61E299B42224}"/>
                  </a:ext>
                </a:extLst>
              </p:cNvPr>
              <p:cNvSpPr/>
              <p:nvPr/>
            </p:nvSpPr>
            <p:spPr>
              <a:xfrm>
                <a:off x="5646122" y="1339215"/>
                <a:ext cx="1457902" cy="820851"/>
              </a:xfrm>
              <a:custGeom>
                <a:avLst/>
                <a:gdLst/>
                <a:ahLst/>
                <a:cxnLst/>
                <a:rect l="l" t="t" r="r" b="b"/>
                <a:pathLst>
                  <a:path w="15864" h="8932" extrusionOk="0">
                    <a:moveTo>
                      <a:pt x="15651" y="97"/>
                    </a:moveTo>
                    <a:cubicBezTo>
                      <a:pt x="15729" y="97"/>
                      <a:pt x="15785" y="153"/>
                      <a:pt x="15785" y="213"/>
                    </a:cubicBezTo>
                    <a:lnTo>
                      <a:pt x="15785" y="8701"/>
                    </a:lnTo>
                    <a:cubicBezTo>
                      <a:pt x="15785" y="8779"/>
                      <a:pt x="15729" y="8839"/>
                      <a:pt x="15651" y="8839"/>
                    </a:cubicBezTo>
                    <a:lnTo>
                      <a:pt x="213" y="8839"/>
                    </a:lnTo>
                    <a:cubicBezTo>
                      <a:pt x="153" y="8839"/>
                      <a:pt x="98" y="8779"/>
                      <a:pt x="98" y="8701"/>
                    </a:cubicBezTo>
                    <a:lnTo>
                      <a:pt x="98" y="213"/>
                    </a:lnTo>
                    <a:cubicBezTo>
                      <a:pt x="98" y="153"/>
                      <a:pt x="153" y="97"/>
                      <a:pt x="213" y="97"/>
                    </a:cubicBezTo>
                    <a:close/>
                    <a:moveTo>
                      <a:pt x="213" y="0"/>
                    </a:moveTo>
                    <a:cubicBezTo>
                      <a:pt x="98" y="0"/>
                      <a:pt x="1" y="97"/>
                      <a:pt x="1" y="213"/>
                    </a:cubicBezTo>
                    <a:lnTo>
                      <a:pt x="1" y="8701"/>
                    </a:lnTo>
                    <a:cubicBezTo>
                      <a:pt x="1" y="8816"/>
                      <a:pt x="98" y="8932"/>
                      <a:pt x="213" y="8932"/>
                    </a:cubicBezTo>
                    <a:lnTo>
                      <a:pt x="15651" y="8932"/>
                    </a:lnTo>
                    <a:cubicBezTo>
                      <a:pt x="15766" y="8932"/>
                      <a:pt x="15863" y="8816"/>
                      <a:pt x="15863" y="8701"/>
                    </a:cubicBezTo>
                    <a:lnTo>
                      <a:pt x="15863" y="213"/>
                    </a:lnTo>
                    <a:cubicBezTo>
                      <a:pt x="15863" y="97"/>
                      <a:pt x="15766" y="0"/>
                      <a:pt x="156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1783;p45">
                <a:extLst>
                  <a:ext uri="{FF2B5EF4-FFF2-40B4-BE49-F238E27FC236}">
                    <a16:creationId xmlns:a16="http://schemas.microsoft.com/office/drawing/2014/main" id="{B682A67D-C475-859A-9C67-E328565BDF15}"/>
                  </a:ext>
                </a:extLst>
              </p:cNvPr>
              <p:cNvSpPr/>
              <p:nvPr/>
            </p:nvSpPr>
            <p:spPr>
              <a:xfrm>
                <a:off x="5672497" y="1369359"/>
                <a:ext cx="10660" cy="187752"/>
              </a:xfrm>
              <a:custGeom>
                <a:avLst/>
                <a:gdLst/>
                <a:ahLst/>
                <a:cxnLst/>
                <a:rect l="l" t="t" r="r" b="b"/>
                <a:pathLst>
                  <a:path w="116" h="2043" extrusionOk="0">
                    <a:moveTo>
                      <a:pt x="42" y="0"/>
                    </a:moveTo>
                    <a:cubicBezTo>
                      <a:pt x="19" y="0"/>
                      <a:pt x="0" y="19"/>
                      <a:pt x="0" y="37"/>
                    </a:cubicBezTo>
                    <a:cubicBezTo>
                      <a:pt x="0" y="693"/>
                      <a:pt x="42" y="1349"/>
                      <a:pt x="42" y="2001"/>
                    </a:cubicBezTo>
                    <a:cubicBezTo>
                      <a:pt x="42" y="2019"/>
                      <a:pt x="60" y="2042"/>
                      <a:pt x="79" y="2042"/>
                    </a:cubicBezTo>
                    <a:cubicBezTo>
                      <a:pt x="97" y="2042"/>
                      <a:pt x="116" y="2019"/>
                      <a:pt x="116" y="2001"/>
                    </a:cubicBezTo>
                    <a:cubicBezTo>
                      <a:pt x="97" y="1349"/>
                      <a:pt x="79" y="693"/>
                      <a:pt x="79" y="37"/>
                    </a:cubicBezTo>
                    <a:cubicBezTo>
                      <a:pt x="79" y="19"/>
                      <a:pt x="60" y="0"/>
                      <a:pt x="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1784;p45">
                <a:extLst>
                  <a:ext uri="{FF2B5EF4-FFF2-40B4-BE49-F238E27FC236}">
                    <a16:creationId xmlns:a16="http://schemas.microsoft.com/office/drawing/2014/main" id="{AEAB5693-88E7-794D-C658-D32AEC115AFD}"/>
                  </a:ext>
                </a:extLst>
              </p:cNvPr>
              <p:cNvSpPr/>
              <p:nvPr/>
            </p:nvSpPr>
            <p:spPr>
              <a:xfrm>
                <a:off x="5697495" y="1374413"/>
                <a:ext cx="6893" cy="55324"/>
              </a:xfrm>
              <a:custGeom>
                <a:avLst/>
                <a:gdLst/>
                <a:ahLst/>
                <a:cxnLst/>
                <a:rect l="l" t="t" r="r" b="b"/>
                <a:pathLst>
                  <a:path w="75" h="602" extrusionOk="0">
                    <a:moveTo>
                      <a:pt x="38" y="1"/>
                    </a:moveTo>
                    <a:cubicBezTo>
                      <a:pt x="19" y="1"/>
                      <a:pt x="1" y="24"/>
                      <a:pt x="1" y="42"/>
                    </a:cubicBezTo>
                    <a:lnTo>
                      <a:pt x="1" y="560"/>
                    </a:lnTo>
                    <a:cubicBezTo>
                      <a:pt x="1" y="578"/>
                      <a:pt x="19" y="601"/>
                      <a:pt x="38" y="601"/>
                    </a:cubicBezTo>
                    <a:cubicBezTo>
                      <a:pt x="56" y="601"/>
                      <a:pt x="75" y="578"/>
                      <a:pt x="75" y="560"/>
                    </a:cubicBezTo>
                    <a:lnTo>
                      <a:pt x="75" y="42"/>
                    </a:lnTo>
                    <a:cubicBezTo>
                      <a:pt x="75" y="24"/>
                      <a:pt x="56" y="1"/>
                      <a:pt x="3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1785;p45">
                <a:extLst>
                  <a:ext uri="{FF2B5EF4-FFF2-40B4-BE49-F238E27FC236}">
                    <a16:creationId xmlns:a16="http://schemas.microsoft.com/office/drawing/2014/main" id="{54225FE3-D1D1-C2BB-713E-44CC062C5C0C}"/>
                  </a:ext>
                </a:extLst>
              </p:cNvPr>
              <p:cNvSpPr/>
              <p:nvPr/>
            </p:nvSpPr>
            <p:spPr>
              <a:xfrm>
                <a:off x="5621125" y="1334069"/>
                <a:ext cx="10660" cy="88408"/>
              </a:xfrm>
              <a:custGeom>
                <a:avLst/>
                <a:gdLst/>
                <a:ahLst/>
                <a:cxnLst/>
                <a:rect l="l" t="t" r="r" b="b"/>
                <a:pathLst>
                  <a:path w="116" h="962" extrusionOk="0">
                    <a:moveTo>
                      <a:pt x="42" y="1"/>
                    </a:moveTo>
                    <a:cubicBezTo>
                      <a:pt x="23" y="1"/>
                      <a:pt x="0" y="19"/>
                      <a:pt x="0" y="38"/>
                    </a:cubicBezTo>
                    <a:cubicBezTo>
                      <a:pt x="42" y="324"/>
                      <a:pt x="42" y="634"/>
                      <a:pt x="42" y="925"/>
                    </a:cubicBezTo>
                    <a:cubicBezTo>
                      <a:pt x="42" y="943"/>
                      <a:pt x="42" y="962"/>
                      <a:pt x="79" y="962"/>
                    </a:cubicBezTo>
                    <a:cubicBezTo>
                      <a:pt x="97" y="962"/>
                      <a:pt x="97" y="943"/>
                      <a:pt x="97" y="925"/>
                    </a:cubicBezTo>
                    <a:cubicBezTo>
                      <a:pt x="116" y="634"/>
                      <a:pt x="116" y="324"/>
                      <a:pt x="79" y="19"/>
                    </a:cubicBezTo>
                    <a:cubicBezTo>
                      <a:pt x="79" y="1"/>
                      <a:pt x="60" y="1"/>
                      <a:pt x="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1786;p45">
                <a:extLst>
                  <a:ext uri="{FF2B5EF4-FFF2-40B4-BE49-F238E27FC236}">
                    <a16:creationId xmlns:a16="http://schemas.microsoft.com/office/drawing/2014/main" id="{DF1DA632-E1D7-299D-9C84-14849F33C548}"/>
                  </a:ext>
                </a:extLst>
              </p:cNvPr>
              <p:cNvSpPr/>
              <p:nvPr/>
            </p:nvSpPr>
            <p:spPr>
              <a:xfrm>
                <a:off x="5621125" y="1436447"/>
                <a:ext cx="10660" cy="28489"/>
              </a:xfrm>
              <a:custGeom>
                <a:avLst/>
                <a:gdLst/>
                <a:ahLst/>
                <a:cxnLst/>
                <a:rect l="l" t="t" r="r" b="b"/>
                <a:pathLst>
                  <a:path w="116" h="310" extrusionOk="0">
                    <a:moveTo>
                      <a:pt x="60" y="0"/>
                    </a:moveTo>
                    <a:cubicBezTo>
                      <a:pt x="42" y="0"/>
                      <a:pt x="23" y="19"/>
                      <a:pt x="23" y="42"/>
                    </a:cubicBezTo>
                    <a:cubicBezTo>
                      <a:pt x="0" y="116"/>
                      <a:pt x="42" y="213"/>
                      <a:pt x="42" y="291"/>
                    </a:cubicBezTo>
                    <a:cubicBezTo>
                      <a:pt x="42" y="310"/>
                      <a:pt x="60" y="310"/>
                      <a:pt x="79" y="310"/>
                    </a:cubicBezTo>
                    <a:cubicBezTo>
                      <a:pt x="97" y="310"/>
                      <a:pt x="116" y="291"/>
                      <a:pt x="116" y="273"/>
                    </a:cubicBezTo>
                    <a:cubicBezTo>
                      <a:pt x="97" y="194"/>
                      <a:pt x="79" y="116"/>
                      <a:pt x="97" y="42"/>
                    </a:cubicBezTo>
                    <a:cubicBezTo>
                      <a:pt x="97" y="19"/>
                      <a:pt x="97" y="0"/>
                      <a:pt x="6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1787;p45">
                <a:extLst>
                  <a:ext uri="{FF2B5EF4-FFF2-40B4-BE49-F238E27FC236}">
                    <a16:creationId xmlns:a16="http://schemas.microsoft.com/office/drawing/2014/main" id="{B2F22D05-AA6E-0F00-7879-F37D68666342}"/>
                  </a:ext>
                </a:extLst>
              </p:cNvPr>
              <p:cNvSpPr/>
              <p:nvPr/>
            </p:nvSpPr>
            <p:spPr>
              <a:xfrm>
                <a:off x="7075459" y="2043270"/>
                <a:ext cx="9006" cy="53118"/>
              </a:xfrm>
              <a:custGeom>
                <a:avLst/>
                <a:gdLst/>
                <a:ahLst/>
                <a:cxnLst/>
                <a:rect l="l" t="t" r="r" b="b"/>
                <a:pathLst>
                  <a:path w="98" h="578" extrusionOk="0">
                    <a:moveTo>
                      <a:pt x="42" y="0"/>
                    </a:moveTo>
                    <a:cubicBezTo>
                      <a:pt x="24" y="0"/>
                      <a:pt x="1" y="23"/>
                      <a:pt x="1" y="42"/>
                    </a:cubicBezTo>
                    <a:cubicBezTo>
                      <a:pt x="24" y="213"/>
                      <a:pt x="24" y="388"/>
                      <a:pt x="24" y="559"/>
                    </a:cubicBezTo>
                    <a:cubicBezTo>
                      <a:pt x="24" y="578"/>
                      <a:pt x="42" y="578"/>
                      <a:pt x="61" y="578"/>
                    </a:cubicBezTo>
                    <a:cubicBezTo>
                      <a:pt x="79" y="578"/>
                      <a:pt x="98" y="578"/>
                      <a:pt x="98" y="559"/>
                    </a:cubicBezTo>
                    <a:cubicBezTo>
                      <a:pt x="98" y="388"/>
                      <a:pt x="98" y="213"/>
                      <a:pt x="79" y="42"/>
                    </a:cubicBezTo>
                    <a:cubicBezTo>
                      <a:pt x="79" y="23"/>
                      <a:pt x="61" y="0"/>
                      <a:pt x="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1788;p45">
                <a:extLst>
                  <a:ext uri="{FF2B5EF4-FFF2-40B4-BE49-F238E27FC236}">
                    <a16:creationId xmlns:a16="http://schemas.microsoft.com/office/drawing/2014/main" id="{96F93E62-725C-9B28-1A45-8853CBDC5D7D}"/>
                  </a:ext>
                </a:extLst>
              </p:cNvPr>
              <p:cNvSpPr/>
              <p:nvPr/>
            </p:nvSpPr>
            <p:spPr>
              <a:xfrm>
                <a:off x="7120032" y="2002007"/>
                <a:ext cx="8639" cy="73152"/>
              </a:xfrm>
              <a:custGeom>
                <a:avLst/>
                <a:gdLst/>
                <a:ahLst/>
                <a:cxnLst/>
                <a:rect l="l" t="t" r="r" b="b"/>
                <a:pathLst>
                  <a:path w="94" h="796" extrusionOk="0">
                    <a:moveTo>
                      <a:pt x="54" y="0"/>
                    </a:moveTo>
                    <a:cubicBezTo>
                      <a:pt x="49" y="0"/>
                      <a:pt x="43" y="3"/>
                      <a:pt x="38" y="10"/>
                    </a:cubicBezTo>
                    <a:cubicBezTo>
                      <a:pt x="19" y="10"/>
                      <a:pt x="1" y="29"/>
                      <a:pt x="19" y="47"/>
                    </a:cubicBezTo>
                    <a:lnTo>
                      <a:pt x="19" y="759"/>
                    </a:lnTo>
                    <a:cubicBezTo>
                      <a:pt x="19" y="777"/>
                      <a:pt x="38" y="796"/>
                      <a:pt x="56" y="796"/>
                    </a:cubicBezTo>
                    <a:cubicBezTo>
                      <a:pt x="75" y="796"/>
                      <a:pt x="93" y="777"/>
                      <a:pt x="93" y="759"/>
                    </a:cubicBezTo>
                    <a:cubicBezTo>
                      <a:pt x="93" y="528"/>
                      <a:pt x="93" y="278"/>
                      <a:pt x="75" y="29"/>
                    </a:cubicBezTo>
                    <a:cubicBezTo>
                      <a:pt x="75" y="16"/>
                      <a:pt x="66"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1789;p45">
                <a:extLst>
                  <a:ext uri="{FF2B5EF4-FFF2-40B4-BE49-F238E27FC236}">
                    <a16:creationId xmlns:a16="http://schemas.microsoft.com/office/drawing/2014/main" id="{BA14D86E-5504-03CE-E52A-F98146D3C7C2}"/>
                  </a:ext>
                </a:extLst>
              </p:cNvPr>
              <p:cNvSpPr/>
              <p:nvPr/>
            </p:nvSpPr>
            <p:spPr>
              <a:xfrm>
                <a:off x="5745099" y="1036860"/>
                <a:ext cx="1263349" cy="828111"/>
              </a:xfrm>
              <a:custGeom>
                <a:avLst/>
                <a:gdLst/>
                <a:ahLst/>
                <a:cxnLst/>
                <a:rect l="l" t="t" r="r" b="b"/>
                <a:pathLst>
                  <a:path w="13747" h="9011" extrusionOk="0">
                    <a:moveTo>
                      <a:pt x="194" y="0"/>
                    </a:moveTo>
                    <a:cubicBezTo>
                      <a:pt x="79" y="0"/>
                      <a:pt x="0" y="74"/>
                      <a:pt x="0" y="190"/>
                    </a:cubicBezTo>
                    <a:lnTo>
                      <a:pt x="0" y="8816"/>
                    </a:lnTo>
                    <a:cubicBezTo>
                      <a:pt x="0" y="8932"/>
                      <a:pt x="79" y="9010"/>
                      <a:pt x="194" y="9010"/>
                    </a:cubicBezTo>
                    <a:lnTo>
                      <a:pt x="13576" y="9010"/>
                    </a:lnTo>
                    <a:cubicBezTo>
                      <a:pt x="13668" y="9010"/>
                      <a:pt x="13747" y="8932"/>
                      <a:pt x="13747" y="8816"/>
                    </a:cubicBezTo>
                    <a:lnTo>
                      <a:pt x="13747" y="190"/>
                    </a:lnTo>
                    <a:cubicBezTo>
                      <a:pt x="13747" y="74"/>
                      <a:pt x="13668" y="0"/>
                      <a:pt x="13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1790;p45">
                <a:extLst>
                  <a:ext uri="{FF2B5EF4-FFF2-40B4-BE49-F238E27FC236}">
                    <a16:creationId xmlns:a16="http://schemas.microsoft.com/office/drawing/2014/main" id="{55402D2E-D1E7-ABDC-8FAB-AE5FAE26C455}"/>
                  </a:ext>
                </a:extLst>
              </p:cNvPr>
              <p:cNvSpPr/>
              <p:nvPr/>
            </p:nvSpPr>
            <p:spPr>
              <a:xfrm>
                <a:off x="5741699" y="1033000"/>
                <a:ext cx="1272264" cy="835371"/>
              </a:xfrm>
              <a:custGeom>
                <a:avLst/>
                <a:gdLst/>
                <a:ahLst/>
                <a:cxnLst/>
                <a:rect l="l" t="t" r="r" b="b"/>
                <a:pathLst>
                  <a:path w="13844" h="9090" extrusionOk="0">
                    <a:moveTo>
                      <a:pt x="13613" y="79"/>
                    </a:moveTo>
                    <a:cubicBezTo>
                      <a:pt x="13687" y="79"/>
                      <a:pt x="13747" y="158"/>
                      <a:pt x="13747" y="232"/>
                    </a:cubicBezTo>
                    <a:lnTo>
                      <a:pt x="13747" y="8858"/>
                    </a:lnTo>
                    <a:cubicBezTo>
                      <a:pt x="13747" y="8937"/>
                      <a:pt x="13687" y="9011"/>
                      <a:pt x="13613" y="9011"/>
                    </a:cubicBezTo>
                    <a:lnTo>
                      <a:pt x="231" y="9011"/>
                    </a:lnTo>
                    <a:cubicBezTo>
                      <a:pt x="153" y="9011"/>
                      <a:pt x="74" y="8937"/>
                      <a:pt x="74" y="8858"/>
                    </a:cubicBezTo>
                    <a:lnTo>
                      <a:pt x="74" y="232"/>
                    </a:lnTo>
                    <a:cubicBezTo>
                      <a:pt x="74" y="158"/>
                      <a:pt x="153" y="79"/>
                      <a:pt x="231" y="79"/>
                    </a:cubicBezTo>
                    <a:close/>
                    <a:moveTo>
                      <a:pt x="231" y="1"/>
                    </a:moveTo>
                    <a:cubicBezTo>
                      <a:pt x="98" y="1"/>
                      <a:pt x="0" y="98"/>
                      <a:pt x="0" y="232"/>
                    </a:cubicBezTo>
                    <a:lnTo>
                      <a:pt x="0" y="8858"/>
                    </a:lnTo>
                    <a:cubicBezTo>
                      <a:pt x="0" y="8992"/>
                      <a:pt x="98" y="9089"/>
                      <a:pt x="231" y="9089"/>
                    </a:cubicBezTo>
                    <a:lnTo>
                      <a:pt x="13613" y="9089"/>
                    </a:lnTo>
                    <a:cubicBezTo>
                      <a:pt x="13728" y="9089"/>
                      <a:pt x="13844" y="8992"/>
                      <a:pt x="13844" y="8858"/>
                    </a:cubicBezTo>
                    <a:lnTo>
                      <a:pt x="13844" y="232"/>
                    </a:lnTo>
                    <a:cubicBezTo>
                      <a:pt x="13844" y="98"/>
                      <a:pt x="13728" y="1"/>
                      <a:pt x="1361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1791;p45">
                <a:extLst>
                  <a:ext uri="{FF2B5EF4-FFF2-40B4-BE49-F238E27FC236}">
                    <a16:creationId xmlns:a16="http://schemas.microsoft.com/office/drawing/2014/main" id="{4EC48D31-65CF-7D7E-012F-AD7F18507E24}"/>
                  </a:ext>
                </a:extLst>
              </p:cNvPr>
              <p:cNvSpPr/>
              <p:nvPr/>
            </p:nvSpPr>
            <p:spPr>
              <a:xfrm>
                <a:off x="5745099" y="1036860"/>
                <a:ext cx="1268863" cy="79493"/>
              </a:xfrm>
              <a:custGeom>
                <a:avLst/>
                <a:gdLst/>
                <a:ahLst/>
                <a:cxnLst/>
                <a:rect l="l" t="t" r="r" b="b"/>
                <a:pathLst>
                  <a:path w="13807" h="865" extrusionOk="0">
                    <a:moveTo>
                      <a:pt x="194" y="0"/>
                    </a:moveTo>
                    <a:cubicBezTo>
                      <a:pt x="79" y="0"/>
                      <a:pt x="0" y="74"/>
                      <a:pt x="0" y="190"/>
                    </a:cubicBezTo>
                    <a:lnTo>
                      <a:pt x="0" y="670"/>
                    </a:lnTo>
                    <a:cubicBezTo>
                      <a:pt x="0" y="767"/>
                      <a:pt x="79" y="864"/>
                      <a:pt x="194" y="864"/>
                    </a:cubicBezTo>
                    <a:lnTo>
                      <a:pt x="13613" y="864"/>
                    </a:lnTo>
                    <a:cubicBezTo>
                      <a:pt x="13710" y="864"/>
                      <a:pt x="13807" y="767"/>
                      <a:pt x="13807" y="670"/>
                    </a:cubicBezTo>
                    <a:lnTo>
                      <a:pt x="13807" y="190"/>
                    </a:lnTo>
                    <a:cubicBezTo>
                      <a:pt x="13807" y="74"/>
                      <a:pt x="13710" y="0"/>
                      <a:pt x="136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1792;p45">
                <a:extLst>
                  <a:ext uri="{FF2B5EF4-FFF2-40B4-BE49-F238E27FC236}">
                    <a16:creationId xmlns:a16="http://schemas.microsoft.com/office/drawing/2014/main" id="{7E019B91-B8C0-FA39-9F80-3F897382448E}"/>
                  </a:ext>
                </a:extLst>
              </p:cNvPr>
              <p:cNvSpPr/>
              <p:nvPr/>
            </p:nvSpPr>
            <p:spPr>
              <a:xfrm>
                <a:off x="5741699" y="1033000"/>
                <a:ext cx="1275664" cy="86754"/>
              </a:xfrm>
              <a:custGeom>
                <a:avLst/>
                <a:gdLst/>
                <a:ahLst/>
                <a:cxnLst/>
                <a:rect l="l" t="t" r="r" b="b"/>
                <a:pathLst>
                  <a:path w="13881" h="944" extrusionOk="0">
                    <a:moveTo>
                      <a:pt x="13650" y="79"/>
                    </a:moveTo>
                    <a:cubicBezTo>
                      <a:pt x="13728" y="79"/>
                      <a:pt x="13784" y="158"/>
                      <a:pt x="13784" y="232"/>
                    </a:cubicBezTo>
                    <a:lnTo>
                      <a:pt x="13784" y="712"/>
                    </a:lnTo>
                    <a:cubicBezTo>
                      <a:pt x="13784" y="791"/>
                      <a:pt x="13728" y="851"/>
                      <a:pt x="13650" y="851"/>
                    </a:cubicBezTo>
                    <a:lnTo>
                      <a:pt x="231" y="851"/>
                    </a:lnTo>
                    <a:cubicBezTo>
                      <a:pt x="153" y="851"/>
                      <a:pt x="74" y="791"/>
                      <a:pt x="74" y="712"/>
                    </a:cubicBezTo>
                    <a:lnTo>
                      <a:pt x="74" y="232"/>
                    </a:lnTo>
                    <a:cubicBezTo>
                      <a:pt x="74" y="158"/>
                      <a:pt x="153" y="79"/>
                      <a:pt x="231" y="79"/>
                    </a:cubicBezTo>
                    <a:close/>
                    <a:moveTo>
                      <a:pt x="231" y="1"/>
                    </a:moveTo>
                    <a:cubicBezTo>
                      <a:pt x="98" y="1"/>
                      <a:pt x="0" y="98"/>
                      <a:pt x="0" y="232"/>
                    </a:cubicBezTo>
                    <a:lnTo>
                      <a:pt x="0" y="712"/>
                    </a:lnTo>
                    <a:cubicBezTo>
                      <a:pt x="0" y="828"/>
                      <a:pt x="98" y="943"/>
                      <a:pt x="231" y="943"/>
                    </a:cubicBezTo>
                    <a:lnTo>
                      <a:pt x="13650" y="943"/>
                    </a:lnTo>
                    <a:cubicBezTo>
                      <a:pt x="13784" y="943"/>
                      <a:pt x="13881" y="828"/>
                      <a:pt x="13881" y="712"/>
                    </a:cubicBezTo>
                    <a:lnTo>
                      <a:pt x="13881" y="232"/>
                    </a:lnTo>
                    <a:cubicBezTo>
                      <a:pt x="13881" y="98"/>
                      <a:pt x="13784" y="1"/>
                      <a:pt x="136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1793;p45">
                <a:extLst>
                  <a:ext uri="{FF2B5EF4-FFF2-40B4-BE49-F238E27FC236}">
                    <a16:creationId xmlns:a16="http://schemas.microsoft.com/office/drawing/2014/main" id="{A58810EB-1BF3-3C8A-023F-F84AB2A9280F}"/>
                  </a:ext>
                </a:extLst>
              </p:cNvPr>
              <p:cNvSpPr/>
              <p:nvPr/>
            </p:nvSpPr>
            <p:spPr>
              <a:xfrm>
                <a:off x="5789212" y="1054229"/>
                <a:ext cx="1058320" cy="39149"/>
              </a:xfrm>
              <a:custGeom>
                <a:avLst/>
                <a:gdLst/>
                <a:ahLst/>
                <a:cxnLst/>
                <a:rect l="l" t="t" r="r" b="b"/>
                <a:pathLst>
                  <a:path w="11516" h="426" extrusionOk="0">
                    <a:moveTo>
                      <a:pt x="177" y="1"/>
                    </a:moveTo>
                    <a:cubicBezTo>
                      <a:pt x="80" y="1"/>
                      <a:pt x="1" y="98"/>
                      <a:pt x="1" y="195"/>
                    </a:cubicBezTo>
                    <a:lnTo>
                      <a:pt x="1" y="250"/>
                    </a:lnTo>
                    <a:cubicBezTo>
                      <a:pt x="1" y="347"/>
                      <a:pt x="80" y="426"/>
                      <a:pt x="177" y="426"/>
                    </a:cubicBezTo>
                    <a:lnTo>
                      <a:pt x="11340" y="426"/>
                    </a:lnTo>
                    <a:cubicBezTo>
                      <a:pt x="11437" y="426"/>
                      <a:pt x="11515" y="347"/>
                      <a:pt x="11515" y="250"/>
                    </a:cubicBezTo>
                    <a:lnTo>
                      <a:pt x="11515" y="195"/>
                    </a:lnTo>
                    <a:cubicBezTo>
                      <a:pt x="11515" y="98"/>
                      <a:pt x="11437" y="1"/>
                      <a:pt x="11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1794;p45">
                <a:extLst>
                  <a:ext uri="{FF2B5EF4-FFF2-40B4-BE49-F238E27FC236}">
                    <a16:creationId xmlns:a16="http://schemas.microsoft.com/office/drawing/2014/main" id="{E9790F9D-3B90-EA8B-6AD4-B892F493B75E}"/>
                  </a:ext>
                </a:extLst>
              </p:cNvPr>
              <p:cNvSpPr/>
              <p:nvPr/>
            </p:nvSpPr>
            <p:spPr>
              <a:xfrm>
                <a:off x="5784157" y="1050829"/>
                <a:ext cx="1068429" cy="47696"/>
              </a:xfrm>
              <a:custGeom>
                <a:avLst/>
                <a:gdLst/>
                <a:ahLst/>
                <a:cxnLst/>
                <a:rect l="l" t="t" r="r" b="b"/>
                <a:pathLst>
                  <a:path w="11626" h="519" extrusionOk="0">
                    <a:moveTo>
                      <a:pt x="11395" y="98"/>
                    </a:moveTo>
                    <a:cubicBezTo>
                      <a:pt x="11473" y="98"/>
                      <a:pt x="11533" y="153"/>
                      <a:pt x="11533" y="232"/>
                    </a:cubicBezTo>
                    <a:lnTo>
                      <a:pt x="11533" y="287"/>
                    </a:lnTo>
                    <a:cubicBezTo>
                      <a:pt x="11533" y="366"/>
                      <a:pt x="11473" y="426"/>
                      <a:pt x="11395" y="426"/>
                    </a:cubicBezTo>
                    <a:lnTo>
                      <a:pt x="232" y="426"/>
                    </a:lnTo>
                    <a:cubicBezTo>
                      <a:pt x="153" y="426"/>
                      <a:pt x="98" y="366"/>
                      <a:pt x="98" y="287"/>
                    </a:cubicBezTo>
                    <a:lnTo>
                      <a:pt x="98" y="232"/>
                    </a:lnTo>
                    <a:cubicBezTo>
                      <a:pt x="98" y="153"/>
                      <a:pt x="153" y="98"/>
                      <a:pt x="232" y="98"/>
                    </a:cubicBezTo>
                    <a:close/>
                    <a:moveTo>
                      <a:pt x="232" y="1"/>
                    </a:moveTo>
                    <a:cubicBezTo>
                      <a:pt x="116" y="1"/>
                      <a:pt x="1" y="98"/>
                      <a:pt x="1" y="232"/>
                    </a:cubicBezTo>
                    <a:lnTo>
                      <a:pt x="1" y="287"/>
                    </a:lnTo>
                    <a:cubicBezTo>
                      <a:pt x="1" y="403"/>
                      <a:pt x="116" y="518"/>
                      <a:pt x="232" y="518"/>
                    </a:cubicBezTo>
                    <a:lnTo>
                      <a:pt x="11395" y="518"/>
                    </a:lnTo>
                    <a:cubicBezTo>
                      <a:pt x="11510" y="518"/>
                      <a:pt x="11626" y="403"/>
                      <a:pt x="11626" y="287"/>
                    </a:cubicBezTo>
                    <a:lnTo>
                      <a:pt x="11626" y="232"/>
                    </a:lnTo>
                    <a:cubicBezTo>
                      <a:pt x="11626" y="98"/>
                      <a:pt x="11510" y="1"/>
                      <a:pt x="113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1795;p45">
                <a:extLst>
                  <a:ext uri="{FF2B5EF4-FFF2-40B4-BE49-F238E27FC236}">
                    <a16:creationId xmlns:a16="http://schemas.microsoft.com/office/drawing/2014/main" id="{FF2B1B01-453D-0962-A5C0-0AE44A0A8696}"/>
                  </a:ext>
                </a:extLst>
              </p:cNvPr>
              <p:cNvSpPr/>
              <p:nvPr/>
            </p:nvSpPr>
            <p:spPr>
              <a:xfrm>
                <a:off x="6861422" y="1058089"/>
                <a:ext cx="40896" cy="38690"/>
              </a:xfrm>
              <a:custGeom>
                <a:avLst/>
                <a:gdLst/>
                <a:ahLst/>
                <a:cxnLst/>
                <a:rect l="l" t="t" r="r" b="b"/>
                <a:pathLst>
                  <a:path w="445" h="421" extrusionOk="0">
                    <a:moveTo>
                      <a:pt x="213" y="0"/>
                    </a:moveTo>
                    <a:cubicBezTo>
                      <a:pt x="98" y="0"/>
                      <a:pt x="1" y="93"/>
                      <a:pt x="1" y="208"/>
                    </a:cubicBezTo>
                    <a:cubicBezTo>
                      <a:pt x="1" y="324"/>
                      <a:pt x="98" y="421"/>
                      <a:pt x="213" y="421"/>
                    </a:cubicBezTo>
                    <a:cubicBezTo>
                      <a:pt x="347" y="421"/>
                      <a:pt x="444" y="324"/>
                      <a:pt x="444" y="208"/>
                    </a:cubicBezTo>
                    <a:cubicBezTo>
                      <a:pt x="444" y="93"/>
                      <a:pt x="347" y="0"/>
                      <a:pt x="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1796;p45">
                <a:extLst>
                  <a:ext uri="{FF2B5EF4-FFF2-40B4-BE49-F238E27FC236}">
                    <a16:creationId xmlns:a16="http://schemas.microsoft.com/office/drawing/2014/main" id="{B9F0E8D0-B45B-CF8D-A2A6-D0D931C74D17}"/>
                  </a:ext>
                </a:extLst>
              </p:cNvPr>
              <p:cNvSpPr/>
              <p:nvPr/>
            </p:nvSpPr>
            <p:spPr>
              <a:xfrm>
                <a:off x="6858022" y="1052575"/>
                <a:ext cx="47696" cy="49718"/>
              </a:xfrm>
              <a:custGeom>
                <a:avLst/>
                <a:gdLst/>
                <a:ahLst/>
                <a:cxnLst/>
                <a:rect l="l" t="t" r="r" b="b"/>
                <a:pathLst>
                  <a:path w="519" h="541" extrusionOk="0">
                    <a:moveTo>
                      <a:pt x="250" y="97"/>
                    </a:moveTo>
                    <a:cubicBezTo>
                      <a:pt x="347" y="97"/>
                      <a:pt x="426" y="176"/>
                      <a:pt x="426" y="268"/>
                    </a:cubicBezTo>
                    <a:cubicBezTo>
                      <a:pt x="426" y="365"/>
                      <a:pt x="347" y="444"/>
                      <a:pt x="250" y="444"/>
                    </a:cubicBezTo>
                    <a:cubicBezTo>
                      <a:pt x="153" y="444"/>
                      <a:pt x="80" y="365"/>
                      <a:pt x="80" y="268"/>
                    </a:cubicBezTo>
                    <a:cubicBezTo>
                      <a:pt x="80" y="176"/>
                      <a:pt x="153" y="97"/>
                      <a:pt x="250" y="97"/>
                    </a:cubicBezTo>
                    <a:close/>
                    <a:moveTo>
                      <a:pt x="250" y="0"/>
                    </a:moveTo>
                    <a:cubicBezTo>
                      <a:pt x="116" y="0"/>
                      <a:pt x="1" y="134"/>
                      <a:pt x="1" y="268"/>
                    </a:cubicBezTo>
                    <a:cubicBezTo>
                      <a:pt x="1" y="425"/>
                      <a:pt x="116" y="541"/>
                      <a:pt x="250" y="541"/>
                    </a:cubicBezTo>
                    <a:cubicBezTo>
                      <a:pt x="403" y="541"/>
                      <a:pt x="518" y="425"/>
                      <a:pt x="518" y="268"/>
                    </a:cubicBezTo>
                    <a:cubicBezTo>
                      <a:pt x="518" y="134"/>
                      <a:pt x="403"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1797;p45">
                <a:extLst>
                  <a:ext uri="{FF2B5EF4-FFF2-40B4-BE49-F238E27FC236}">
                    <a16:creationId xmlns:a16="http://schemas.microsoft.com/office/drawing/2014/main" id="{28C6B53A-15F3-E92F-A9C8-838ADCF59D82}"/>
                  </a:ext>
                </a:extLst>
              </p:cNvPr>
              <p:cNvSpPr/>
              <p:nvPr/>
            </p:nvSpPr>
            <p:spPr>
              <a:xfrm>
                <a:off x="6911140" y="1058089"/>
                <a:ext cx="40896" cy="38690"/>
              </a:xfrm>
              <a:custGeom>
                <a:avLst/>
                <a:gdLst/>
                <a:ahLst/>
                <a:cxnLst/>
                <a:rect l="l" t="t" r="r" b="b"/>
                <a:pathLst>
                  <a:path w="445" h="421" extrusionOk="0">
                    <a:moveTo>
                      <a:pt x="232" y="0"/>
                    </a:moveTo>
                    <a:cubicBezTo>
                      <a:pt x="98" y="0"/>
                      <a:pt x="1" y="93"/>
                      <a:pt x="1" y="208"/>
                    </a:cubicBezTo>
                    <a:cubicBezTo>
                      <a:pt x="1" y="324"/>
                      <a:pt x="98" y="421"/>
                      <a:pt x="232" y="421"/>
                    </a:cubicBezTo>
                    <a:cubicBezTo>
                      <a:pt x="347" y="421"/>
                      <a:pt x="444" y="324"/>
                      <a:pt x="444" y="208"/>
                    </a:cubicBezTo>
                    <a:cubicBezTo>
                      <a:pt x="444" y="93"/>
                      <a:pt x="347" y="0"/>
                      <a:pt x="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1798;p45">
                <a:extLst>
                  <a:ext uri="{FF2B5EF4-FFF2-40B4-BE49-F238E27FC236}">
                    <a16:creationId xmlns:a16="http://schemas.microsoft.com/office/drawing/2014/main" id="{ED7DF855-1F7D-F3EC-8CDF-C38C6AB83E3B}"/>
                  </a:ext>
                </a:extLst>
              </p:cNvPr>
              <p:cNvSpPr/>
              <p:nvPr/>
            </p:nvSpPr>
            <p:spPr>
              <a:xfrm>
                <a:off x="6907740" y="1052575"/>
                <a:ext cx="47696" cy="49718"/>
              </a:xfrm>
              <a:custGeom>
                <a:avLst/>
                <a:gdLst/>
                <a:ahLst/>
                <a:cxnLst/>
                <a:rect l="l" t="t" r="r" b="b"/>
                <a:pathLst>
                  <a:path w="519" h="541" extrusionOk="0">
                    <a:moveTo>
                      <a:pt x="269" y="97"/>
                    </a:moveTo>
                    <a:cubicBezTo>
                      <a:pt x="366" y="97"/>
                      <a:pt x="440" y="176"/>
                      <a:pt x="440" y="268"/>
                    </a:cubicBezTo>
                    <a:cubicBezTo>
                      <a:pt x="440" y="365"/>
                      <a:pt x="366" y="444"/>
                      <a:pt x="269" y="444"/>
                    </a:cubicBezTo>
                    <a:cubicBezTo>
                      <a:pt x="172" y="444"/>
                      <a:pt x="93" y="365"/>
                      <a:pt x="93" y="268"/>
                    </a:cubicBezTo>
                    <a:cubicBezTo>
                      <a:pt x="93" y="176"/>
                      <a:pt x="172" y="97"/>
                      <a:pt x="269" y="97"/>
                    </a:cubicBezTo>
                    <a:close/>
                    <a:moveTo>
                      <a:pt x="269" y="0"/>
                    </a:moveTo>
                    <a:cubicBezTo>
                      <a:pt x="116" y="0"/>
                      <a:pt x="1" y="134"/>
                      <a:pt x="1" y="268"/>
                    </a:cubicBezTo>
                    <a:cubicBezTo>
                      <a:pt x="1" y="425"/>
                      <a:pt x="116" y="541"/>
                      <a:pt x="269" y="541"/>
                    </a:cubicBezTo>
                    <a:cubicBezTo>
                      <a:pt x="403" y="541"/>
                      <a:pt x="518" y="425"/>
                      <a:pt x="518" y="268"/>
                    </a:cubicBezTo>
                    <a:cubicBezTo>
                      <a:pt x="518" y="134"/>
                      <a:pt x="403" y="0"/>
                      <a:pt x="2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1799;p45">
                <a:extLst>
                  <a:ext uri="{FF2B5EF4-FFF2-40B4-BE49-F238E27FC236}">
                    <a16:creationId xmlns:a16="http://schemas.microsoft.com/office/drawing/2014/main" id="{AF20CE4B-E2CA-DF52-003E-983F2F744EFD}"/>
                  </a:ext>
                </a:extLst>
              </p:cNvPr>
              <p:cNvSpPr/>
              <p:nvPr/>
            </p:nvSpPr>
            <p:spPr>
              <a:xfrm>
                <a:off x="6960859" y="1058089"/>
                <a:ext cx="38690" cy="38690"/>
              </a:xfrm>
              <a:custGeom>
                <a:avLst/>
                <a:gdLst/>
                <a:ahLst/>
                <a:cxnLst/>
                <a:rect l="l" t="t" r="r" b="b"/>
                <a:pathLst>
                  <a:path w="421" h="421" extrusionOk="0">
                    <a:moveTo>
                      <a:pt x="208" y="0"/>
                    </a:moveTo>
                    <a:cubicBezTo>
                      <a:pt x="93" y="0"/>
                      <a:pt x="0" y="93"/>
                      <a:pt x="0" y="208"/>
                    </a:cubicBezTo>
                    <a:cubicBezTo>
                      <a:pt x="0" y="324"/>
                      <a:pt x="93" y="421"/>
                      <a:pt x="208" y="421"/>
                    </a:cubicBezTo>
                    <a:cubicBezTo>
                      <a:pt x="324" y="421"/>
                      <a:pt x="421" y="324"/>
                      <a:pt x="421" y="208"/>
                    </a:cubicBezTo>
                    <a:cubicBezTo>
                      <a:pt x="421" y="93"/>
                      <a:pt x="32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1800;p45">
                <a:extLst>
                  <a:ext uri="{FF2B5EF4-FFF2-40B4-BE49-F238E27FC236}">
                    <a16:creationId xmlns:a16="http://schemas.microsoft.com/office/drawing/2014/main" id="{8C0CDFE9-1893-C3E1-1899-C5860A758B83}"/>
                  </a:ext>
                </a:extLst>
              </p:cNvPr>
              <p:cNvSpPr/>
              <p:nvPr/>
            </p:nvSpPr>
            <p:spPr>
              <a:xfrm>
                <a:off x="6955345" y="1052575"/>
                <a:ext cx="49718" cy="49718"/>
              </a:xfrm>
              <a:custGeom>
                <a:avLst/>
                <a:gdLst/>
                <a:ahLst/>
                <a:cxnLst/>
                <a:rect l="l" t="t" r="r" b="b"/>
                <a:pathLst>
                  <a:path w="541" h="541" extrusionOk="0">
                    <a:moveTo>
                      <a:pt x="268" y="97"/>
                    </a:moveTo>
                    <a:cubicBezTo>
                      <a:pt x="365" y="97"/>
                      <a:pt x="444" y="176"/>
                      <a:pt x="444" y="268"/>
                    </a:cubicBezTo>
                    <a:cubicBezTo>
                      <a:pt x="444" y="365"/>
                      <a:pt x="365" y="444"/>
                      <a:pt x="268" y="444"/>
                    </a:cubicBezTo>
                    <a:cubicBezTo>
                      <a:pt x="176" y="444"/>
                      <a:pt x="97" y="365"/>
                      <a:pt x="97" y="268"/>
                    </a:cubicBezTo>
                    <a:cubicBezTo>
                      <a:pt x="97" y="176"/>
                      <a:pt x="176" y="97"/>
                      <a:pt x="268" y="97"/>
                    </a:cubicBezTo>
                    <a:close/>
                    <a:moveTo>
                      <a:pt x="268" y="0"/>
                    </a:moveTo>
                    <a:cubicBezTo>
                      <a:pt x="134" y="0"/>
                      <a:pt x="0" y="134"/>
                      <a:pt x="0" y="268"/>
                    </a:cubicBezTo>
                    <a:cubicBezTo>
                      <a:pt x="0" y="425"/>
                      <a:pt x="134" y="541"/>
                      <a:pt x="268" y="541"/>
                    </a:cubicBezTo>
                    <a:cubicBezTo>
                      <a:pt x="425" y="541"/>
                      <a:pt x="541" y="425"/>
                      <a:pt x="541" y="268"/>
                    </a:cubicBezTo>
                    <a:cubicBezTo>
                      <a:pt x="541" y="134"/>
                      <a:pt x="425" y="0"/>
                      <a:pt x="2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1801;p45">
                <a:extLst>
                  <a:ext uri="{FF2B5EF4-FFF2-40B4-BE49-F238E27FC236}">
                    <a16:creationId xmlns:a16="http://schemas.microsoft.com/office/drawing/2014/main" id="{08667135-1A6E-EB2D-2E50-E4CE537F3B12}"/>
                  </a:ext>
                </a:extLst>
              </p:cNvPr>
              <p:cNvSpPr/>
              <p:nvPr/>
            </p:nvSpPr>
            <p:spPr>
              <a:xfrm>
                <a:off x="5607064" y="1134092"/>
                <a:ext cx="743195" cy="590733"/>
              </a:xfrm>
              <a:custGeom>
                <a:avLst/>
                <a:gdLst/>
                <a:ahLst/>
                <a:cxnLst/>
                <a:rect l="l" t="t" r="r" b="b"/>
                <a:pathLst>
                  <a:path w="8087" h="6428" extrusionOk="0">
                    <a:moveTo>
                      <a:pt x="195" y="0"/>
                    </a:moveTo>
                    <a:cubicBezTo>
                      <a:pt x="79" y="0"/>
                      <a:pt x="1" y="97"/>
                      <a:pt x="1" y="190"/>
                    </a:cubicBezTo>
                    <a:lnTo>
                      <a:pt x="1" y="6238"/>
                    </a:lnTo>
                    <a:cubicBezTo>
                      <a:pt x="1" y="6354"/>
                      <a:pt x="79" y="6428"/>
                      <a:pt x="195" y="6428"/>
                    </a:cubicBezTo>
                    <a:lnTo>
                      <a:pt x="7893" y="6428"/>
                    </a:lnTo>
                    <a:cubicBezTo>
                      <a:pt x="8008" y="6428"/>
                      <a:pt x="8087" y="6354"/>
                      <a:pt x="8087" y="6238"/>
                    </a:cubicBezTo>
                    <a:lnTo>
                      <a:pt x="8087" y="190"/>
                    </a:lnTo>
                    <a:cubicBezTo>
                      <a:pt x="8087" y="97"/>
                      <a:pt x="8008" y="0"/>
                      <a:pt x="7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1802;p45">
                <a:extLst>
                  <a:ext uri="{FF2B5EF4-FFF2-40B4-BE49-F238E27FC236}">
                    <a16:creationId xmlns:a16="http://schemas.microsoft.com/office/drawing/2014/main" id="{22A97668-A978-8E19-B614-BE5E63B17A9B}"/>
                  </a:ext>
                </a:extLst>
              </p:cNvPr>
              <p:cNvSpPr/>
              <p:nvPr/>
            </p:nvSpPr>
            <p:spPr>
              <a:xfrm>
                <a:off x="5603664" y="1130232"/>
                <a:ext cx="749996" cy="598453"/>
              </a:xfrm>
              <a:custGeom>
                <a:avLst/>
                <a:gdLst/>
                <a:ahLst/>
                <a:cxnLst/>
                <a:rect l="l" t="t" r="r" b="b"/>
                <a:pathLst>
                  <a:path w="8161" h="6512" extrusionOk="0">
                    <a:moveTo>
                      <a:pt x="7930" y="98"/>
                    </a:moveTo>
                    <a:cubicBezTo>
                      <a:pt x="8027" y="98"/>
                      <a:pt x="8087" y="158"/>
                      <a:pt x="8087" y="232"/>
                    </a:cubicBezTo>
                    <a:lnTo>
                      <a:pt x="8087" y="6280"/>
                    </a:lnTo>
                    <a:cubicBezTo>
                      <a:pt x="8087" y="6377"/>
                      <a:pt x="8027" y="6433"/>
                      <a:pt x="7930" y="6433"/>
                    </a:cubicBezTo>
                    <a:lnTo>
                      <a:pt x="232" y="6433"/>
                    </a:lnTo>
                    <a:cubicBezTo>
                      <a:pt x="153" y="6433"/>
                      <a:pt x="75" y="6377"/>
                      <a:pt x="75" y="6280"/>
                    </a:cubicBezTo>
                    <a:lnTo>
                      <a:pt x="75" y="232"/>
                    </a:lnTo>
                    <a:cubicBezTo>
                      <a:pt x="75" y="158"/>
                      <a:pt x="153" y="98"/>
                      <a:pt x="232" y="98"/>
                    </a:cubicBezTo>
                    <a:close/>
                    <a:moveTo>
                      <a:pt x="232" y="1"/>
                    </a:moveTo>
                    <a:cubicBezTo>
                      <a:pt x="98" y="1"/>
                      <a:pt x="1" y="98"/>
                      <a:pt x="1" y="232"/>
                    </a:cubicBezTo>
                    <a:lnTo>
                      <a:pt x="1" y="6280"/>
                    </a:lnTo>
                    <a:cubicBezTo>
                      <a:pt x="1" y="6414"/>
                      <a:pt x="98" y="6511"/>
                      <a:pt x="232" y="6511"/>
                    </a:cubicBezTo>
                    <a:lnTo>
                      <a:pt x="7930" y="6511"/>
                    </a:lnTo>
                    <a:cubicBezTo>
                      <a:pt x="8068" y="6511"/>
                      <a:pt x="8161" y="6414"/>
                      <a:pt x="8161" y="6280"/>
                    </a:cubicBezTo>
                    <a:lnTo>
                      <a:pt x="8161" y="232"/>
                    </a:lnTo>
                    <a:cubicBezTo>
                      <a:pt x="8161" y="98"/>
                      <a:pt x="8068" y="1"/>
                      <a:pt x="793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1803;p45">
                <a:extLst>
                  <a:ext uri="{FF2B5EF4-FFF2-40B4-BE49-F238E27FC236}">
                    <a16:creationId xmlns:a16="http://schemas.microsoft.com/office/drawing/2014/main" id="{05E72293-BD12-6C3E-92F7-A98832903238}"/>
                  </a:ext>
                </a:extLst>
              </p:cNvPr>
              <p:cNvSpPr/>
              <p:nvPr/>
            </p:nvSpPr>
            <p:spPr>
              <a:xfrm>
                <a:off x="5787558" y="1243638"/>
                <a:ext cx="327440" cy="327440"/>
              </a:xfrm>
              <a:custGeom>
                <a:avLst/>
                <a:gdLst/>
                <a:ahLst/>
                <a:cxnLst/>
                <a:rect l="l" t="t" r="r" b="b"/>
                <a:pathLst>
                  <a:path w="3563" h="3563" extrusionOk="0">
                    <a:moveTo>
                      <a:pt x="1770" y="0"/>
                    </a:moveTo>
                    <a:cubicBezTo>
                      <a:pt x="791" y="0"/>
                      <a:pt x="0" y="791"/>
                      <a:pt x="0" y="1793"/>
                    </a:cubicBezTo>
                    <a:cubicBezTo>
                      <a:pt x="0" y="2773"/>
                      <a:pt x="791" y="3563"/>
                      <a:pt x="1770" y="3563"/>
                    </a:cubicBezTo>
                    <a:cubicBezTo>
                      <a:pt x="2773" y="3563"/>
                      <a:pt x="3563" y="2773"/>
                      <a:pt x="3563" y="1793"/>
                    </a:cubicBezTo>
                    <a:cubicBezTo>
                      <a:pt x="3563" y="791"/>
                      <a:pt x="2773" y="0"/>
                      <a:pt x="1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1804;p45">
                <a:extLst>
                  <a:ext uri="{FF2B5EF4-FFF2-40B4-BE49-F238E27FC236}">
                    <a16:creationId xmlns:a16="http://schemas.microsoft.com/office/drawing/2014/main" id="{A8DDD79E-C2F0-B227-BAF9-81F04B7AB631}"/>
                  </a:ext>
                </a:extLst>
              </p:cNvPr>
              <p:cNvSpPr/>
              <p:nvPr/>
            </p:nvSpPr>
            <p:spPr>
              <a:xfrm>
                <a:off x="5784157" y="1240237"/>
                <a:ext cx="334240" cy="334240"/>
              </a:xfrm>
              <a:custGeom>
                <a:avLst/>
                <a:gdLst/>
                <a:ahLst/>
                <a:cxnLst/>
                <a:rect l="l" t="t" r="r" b="b"/>
                <a:pathLst>
                  <a:path w="3637" h="3637" extrusionOk="0">
                    <a:moveTo>
                      <a:pt x="1807" y="74"/>
                    </a:moveTo>
                    <a:cubicBezTo>
                      <a:pt x="2773" y="74"/>
                      <a:pt x="3563" y="865"/>
                      <a:pt x="3563" y="1830"/>
                    </a:cubicBezTo>
                    <a:cubicBezTo>
                      <a:pt x="3563" y="2773"/>
                      <a:pt x="2773" y="3563"/>
                      <a:pt x="1807" y="3563"/>
                    </a:cubicBezTo>
                    <a:cubicBezTo>
                      <a:pt x="865" y="3563"/>
                      <a:pt x="74" y="2773"/>
                      <a:pt x="74" y="1830"/>
                    </a:cubicBezTo>
                    <a:cubicBezTo>
                      <a:pt x="74" y="865"/>
                      <a:pt x="865" y="74"/>
                      <a:pt x="1807" y="74"/>
                    </a:cubicBezTo>
                    <a:close/>
                    <a:moveTo>
                      <a:pt x="1807" y="1"/>
                    </a:moveTo>
                    <a:cubicBezTo>
                      <a:pt x="809" y="1"/>
                      <a:pt x="1" y="809"/>
                      <a:pt x="1" y="1830"/>
                    </a:cubicBezTo>
                    <a:cubicBezTo>
                      <a:pt x="1" y="2828"/>
                      <a:pt x="809" y="3637"/>
                      <a:pt x="1807" y="3637"/>
                    </a:cubicBezTo>
                    <a:cubicBezTo>
                      <a:pt x="2828" y="3637"/>
                      <a:pt x="3637" y="2828"/>
                      <a:pt x="3637" y="1830"/>
                    </a:cubicBezTo>
                    <a:cubicBezTo>
                      <a:pt x="3637" y="809"/>
                      <a:pt x="2828" y="1"/>
                      <a:pt x="18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1805;p45">
                <a:extLst>
                  <a:ext uri="{FF2B5EF4-FFF2-40B4-BE49-F238E27FC236}">
                    <a16:creationId xmlns:a16="http://schemas.microsoft.com/office/drawing/2014/main" id="{B1F04A25-59E7-B1DA-E9FD-0EE581ECD37A}"/>
                  </a:ext>
                </a:extLst>
              </p:cNvPr>
              <p:cNvSpPr/>
              <p:nvPr/>
            </p:nvSpPr>
            <p:spPr>
              <a:xfrm>
                <a:off x="5920447" y="1339215"/>
                <a:ext cx="114783" cy="134633"/>
              </a:xfrm>
              <a:custGeom>
                <a:avLst/>
                <a:gdLst/>
                <a:ahLst/>
                <a:cxnLst/>
                <a:rect l="l" t="t" r="r" b="b"/>
                <a:pathLst>
                  <a:path w="1249" h="1465" extrusionOk="0">
                    <a:moveTo>
                      <a:pt x="1" y="0"/>
                    </a:moveTo>
                    <a:lnTo>
                      <a:pt x="1" y="1465"/>
                    </a:lnTo>
                    <a:lnTo>
                      <a:pt x="1248" y="67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1806;p45">
                <a:extLst>
                  <a:ext uri="{FF2B5EF4-FFF2-40B4-BE49-F238E27FC236}">
                    <a16:creationId xmlns:a16="http://schemas.microsoft.com/office/drawing/2014/main" id="{D1926D2A-FD24-9469-15A3-35294A976141}"/>
                  </a:ext>
                </a:extLst>
              </p:cNvPr>
              <p:cNvSpPr/>
              <p:nvPr/>
            </p:nvSpPr>
            <p:spPr>
              <a:xfrm>
                <a:off x="5916679" y="1335815"/>
                <a:ext cx="120665" cy="141434"/>
              </a:xfrm>
              <a:custGeom>
                <a:avLst/>
                <a:gdLst/>
                <a:ahLst/>
                <a:cxnLst/>
                <a:rect l="l" t="t" r="r" b="b"/>
                <a:pathLst>
                  <a:path w="1313" h="1539" extrusionOk="0">
                    <a:moveTo>
                      <a:pt x="79" y="97"/>
                    </a:moveTo>
                    <a:lnTo>
                      <a:pt x="1197" y="712"/>
                    </a:lnTo>
                    <a:lnTo>
                      <a:pt x="79" y="1423"/>
                    </a:lnTo>
                    <a:lnTo>
                      <a:pt x="79" y="97"/>
                    </a:lnTo>
                    <a:close/>
                    <a:moveTo>
                      <a:pt x="60" y="0"/>
                    </a:moveTo>
                    <a:lnTo>
                      <a:pt x="0" y="37"/>
                    </a:lnTo>
                    <a:lnTo>
                      <a:pt x="0" y="1502"/>
                    </a:lnTo>
                    <a:lnTo>
                      <a:pt x="60" y="1539"/>
                    </a:lnTo>
                    <a:lnTo>
                      <a:pt x="1312" y="749"/>
                    </a:lnTo>
                    <a:lnTo>
                      <a:pt x="1312" y="675"/>
                    </a:lnTo>
                    <a:lnTo>
                      <a:pt x="6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1807;p45">
                <a:extLst>
                  <a:ext uri="{FF2B5EF4-FFF2-40B4-BE49-F238E27FC236}">
                    <a16:creationId xmlns:a16="http://schemas.microsoft.com/office/drawing/2014/main" id="{BB9538F4-757D-223F-B13E-1EB94E08D2A6}"/>
                  </a:ext>
                </a:extLst>
              </p:cNvPr>
              <p:cNvSpPr/>
              <p:nvPr/>
            </p:nvSpPr>
            <p:spPr>
              <a:xfrm>
                <a:off x="6622847" y="1179950"/>
                <a:ext cx="414101" cy="580532"/>
              </a:xfrm>
              <a:custGeom>
                <a:avLst/>
                <a:gdLst/>
                <a:ahLst/>
                <a:cxnLst/>
                <a:rect l="l" t="t" r="r" b="b"/>
                <a:pathLst>
                  <a:path w="4506" h="6317" extrusionOk="0">
                    <a:moveTo>
                      <a:pt x="190" y="0"/>
                    </a:moveTo>
                    <a:cubicBezTo>
                      <a:pt x="74" y="0"/>
                      <a:pt x="0" y="79"/>
                      <a:pt x="0" y="194"/>
                    </a:cubicBezTo>
                    <a:lnTo>
                      <a:pt x="0" y="6123"/>
                    </a:lnTo>
                    <a:cubicBezTo>
                      <a:pt x="0" y="6220"/>
                      <a:pt x="74" y="6317"/>
                      <a:pt x="190" y="6317"/>
                    </a:cubicBezTo>
                    <a:lnTo>
                      <a:pt x="4330" y="6317"/>
                    </a:lnTo>
                    <a:cubicBezTo>
                      <a:pt x="4427" y="6317"/>
                      <a:pt x="4505" y="6220"/>
                      <a:pt x="4505" y="6123"/>
                    </a:cubicBezTo>
                    <a:lnTo>
                      <a:pt x="4505" y="194"/>
                    </a:lnTo>
                    <a:cubicBezTo>
                      <a:pt x="4505" y="79"/>
                      <a:pt x="4427" y="0"/>
                      <a:pt x="4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1808;p45">
                <a:extLst>
                  <a:ext uri="{FF2B5EF4-FFF2-40B4-BE49-F238E27FC236}">
                    <a16:creationId xmlns:a16="http://schemas.microsoft.com/office/drawing/2014/main" id="{F5B3B718-0587-6852-037E-643D024A42BA}"/>
                  </a:ext>
                </a:extLst>
              </p:cNvPr>
              <p:cNvSpPr/>
              <p:nvPr/>
            </p:nvSpPr>
            <p:spPr>
              <a:xfrm>
                <a:off x="6618987" y="1176550"/>
                <a:ext cx="421362" cy="587333"/>
              </a:xfrm>
              <a:custGeom>
                <a:avLst/>
                <a:gdLst/>
                <a:ahLst/>
                <a:cxnLst/>
                <a:rect l="l" t="t" r="r" b="b"/>
                <a:pathLst>
                  <a:path w="4585" h="6391" extrusionOk="0">
                    <a:moveTo>
                      <a:pt x="4372" y="74"/>
                    </a:moveTo>
                    <a:cubicBezTo>
                      <a:pt x="4450" y="74"/>
                      <a:pt x="4506" y="153"/>
                      <a:pt x="4506" y="231"/>
                    </a:cubicBezTo>
                    <a:lnTo>
                      <a:pt x="4506" y="6160"/>
                    </a:lnTo>
                    <a:cubicBezTo>
                      <a:pt x="4506" y="6238"/>
                      <a:pt x="4450" y="6294"/>
                      <a:pt x="4372" y="6294"/>
                    </a:cubicBezTo>
                    <a:lnTo>
                      <a:pt x="232" y="6294"/>
                    </a:lnTo>
                    <a:cubicBezTo>
                      <a:pt x="158" y="6294"/>
                      <a:pt x="79" y="6238"/>
                      <a:pt x="79" y="6160"/>
                    </a:cubicBezTo>
                    <a:lnTo>
                      <a:pt x="79" y="231"/>
                    </a:lnTo>
                    <a:cubicBezTo>
                      <a:pt x="79" y="153"/>
                      <a:pt x="158" y="74"/>
                      <a:pt x="232" y="74"/>
                    </a:cubicBezTo>
                    <a:close/>
                    <a:moveTo>
                      <a:pt x="232" y="0"/>
                    </a:moveTo>
                    <a:cubicBezTo>
                      <a:pt x="98" y="0"/>
                      <a:pt x="1" y="97"/>
                      <a:pt x="1" y="231"/>
                    </a:cubicBezTo>
                    <a:lnTo>
                      <a:pt x="1" y="6160"/>
                    </a:lnTo>
                    <a:cubicBezTo>
                      <a:pt x="1" y="6294"/>
                      <a:pt x="98" y="6391"/>
                      <a:pt x="232" y="6391"/>
                    </a:cubicBezTo>
                    <a:lnTo>
                      <a:pt x="4372" y="6391"/>
                    </a:lnTo>
                    <a:cubicBezTo>
                      <a:pt x="4487" y="6391"/>
                      <a:pt x="4584" y="6294"/>
                      <a:pt x="4584" y="6160"/>
                    </a:cubicBezTo>
                    <a:lnTo>
                      <a:pt x="4584" y="231"/>
                    </a:lnTo>
                    <a:cubicBezTo>
                      <a:pt x="4584" y="97"/>
                      <a:pt x="4487" y="0"/>
                      <a:pt x="4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1809;p45">
                <a:extLst>
                  <a:ext uri="{FF2B5EF4-FFF2-40B4-BE49-F238E27FC236}">
                    <a16:creationId xmlns:a16="http://schemas.microsoft.com/office/drawing/2014/main" id="{510CB273-D7A9-0E00-793B-65DB4035C7FE}"/>
                  </a:ext>
                </a:extLst>
              </p:cNvPr>
              <p:cNvSpPr/>
              <p:nvPr/>
            </p:nvSpPr>
            <p:spPr>
              <a:xfrm>
                <a:off x="6652990" y="1208348"/>
                <a:ext cx="352069" cy="33635"/>
              </a:xfrm>
              <a:custGeom>
                <a:avLst/>
                <a:gdLst/>
                <a:ahLst/>
                <a:cxnLst/>
                <a:rect l="l" t="t" r="r" b="b"/>
                <a:pathLst>
                  <a:path w="3831" h="366" extrusionOk="0">
                    <a:moveTo>
                      <a:pt x="190" y="1"/>
                    </a:moveTo>
                    <a:cubicBezTo>
                      <a:pt x="93" y="1"/>
                      <a:pt x="0" y="75"/>
                      <a:pt x="0" y="190"/>
                    </a:cubicBezTo>
                    <a:cubicBezTo>
                      <a:pt x="0" y="287"/>
                      <a:pt x="93" y="366"/>
                      <a:pt x="190" y="366"/>
                    </a:cubicBezTo>
                    <a:lnTo>
                      <a:pt x="3637" y="366"/>
                    </a:lnTo>
                    <a:cubicBezTo>
                      <a:pt x="3752" y="366"/>
                      <a:pt x="3831" y="287"/>
                      <a:pt x="3831" y="190"/>
                    </a:cubicBezTo>
                    <a:cubicBezTo>
                      <a:pt x="3831" y="75"/>
                      <a:pt x="3752"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1810;p45">
                <a:extLst>
                  <a:ext uri="{FF2B5EF4-FFF2-40B4-BE49-F238E27FC236}">
                    <a16:creationId xmlns:a16="http://schemas.microsoft.com/office/drawing/2014/main" id="{C11597BA-24D6-7DE3-B62D-F8AF7A865D2E}"/>
                  </a:ext>
                </a:extLst>
              </p:cNvPr>
              <p:cNvSpPr/>
              <p:nvPr/>
            </p:nvSpPr>
            <p:spPr>
              <a:xfrm>
                <a:off x="6649130" y="1204580"/>
                <a:ext cx="359329" cy="42550"/>
              </a:xfrm>
              <a:custGeom>
                <a:avLst/>
                <a:gdLst/>
                <a:ahLst/>
                <a:cxnLst/>
                <a:rect l="l" t="t" r="r" b="b"/>
                <a:pathLst>
                  <a:path w="3910" h="463" extrusionOk="0">
                    <a:moveTo>
                      <a:pt x="3679" y="79"/>
                    </a:moveTo>
                    <a:cubicBezTo>
                      <a:pt x="3776" y="79"/>
                      <a:pt x="3831" y="139"/>
                      <a:pt x="3831" y="231"/>
                    </a:cubicBezTo>
                    <a:cubicBezTo>
                      <a:pt x="3831" y="310"/>
                      <a:pt x="3776" y="370"/>
                      <a:pt x="3679" y="370"/>
                    </a:cubicBezTo>
                    <a:lnTo>
                      <a:pt x="232" y="370"/>
                    </a:lnTo>
                    <a:cubicBezTo>
                      <a:pt x="158" y="370"/>
                      <a:pt x="98" y="310"/>
                      <a:pt x="98" y="231"/>
                    </a:cubicBezTo>
                    <a:cubicBezTo>
                      <a:pt x="98" y="139"/>
                      <a:pt x="158" y="79"/>
                      <a:pt x="232" y="79"/>
                    </a:cubicBezTo>
                    <a:close/>
                    <a:moveTo>
                      <a:pt x="232" y="0"/>
                    </a:moveTo>
                    <a:cubicBezTo>
                      <a:pt x="116" y="0"/>
                      <a:pt x="1" y="97"/>
                      <a:pt x="1" y="231"/>
                    </a:cubicBezTo>
                    <a:cubicBezTo>
                      <a:pt x="1" y="347"/>
                      <a:pt x="116" y="462"/>
                      <a:pt x="232" y="462"/>
                    </a:cubicBezTo>
                    <a:lnTo>
                      <a:pt x="3679" y="462"/>
                    </a:lnTo>
                    <a:cubicBezTo>
                      <a:pt x="3813" y="462"/>
                      <a:pt x="3910" y="347"/>
                      <a:pt x="3910" y="231"/>
                    </a:cubicBezTo>
                    <a:cubicBezTo>
                      <a:pt x="3910" y="97"/>
                      <a:pt x="3813" y="0"/>
                      <a:pt x="36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1811;p45">
                <a:extLst>
                  <a:ext uri="{FF2B5EF4-FFF2-40B4-BE49-F238E27FC236}">
                    <a16:creationId xmlns:a16="http://schemas.microsoft.com/office/drawing/2014/main" id="{B349A067-E69D-B42F-CE3D-190EE854493F}"/>
                  </a:ext>
                </a:extLst>
              </p:cNvPr>
              <p:cNvSpPr/>
              <p:nvPr/>
            </p:nvSpPr>
            <p:spPr>
              <a:xfrm>
                <a:off x="6652990" y="1281042"/>
                <a:ext cx="352069" cy="33635"/>
              </a:xfrm>
              <a:custGeom>
                <a:avLst/>
                <a:gdLst/>
                <a:ahLst/>
                <a:cxnLst/>
                <a:rect l="l" t="t" r="r" b="b"/>
                <a:pathLst>
                  <a:path w="3831" h="366" extrusionOk="0">
                    <a:moveTo>
                      <a:pt x="190" y="0"/>
                    </a:moveTo>
                    <a:cubicBezTo>
                      <a:pt x="93" y="0"/>
                      <a:pt x="0" y="74"/>
                      <a:pt x="0" y="171"/>
                    </a:cubicBezTo>
                    <a:lnTo>
                      <a:pt x="0" y="190"/>
                    </a:lnTo>
                    <a:cubicBezTo>
                      <a:pt x="0" y="287"/>
                      <a:pt x="93" y="365"/>
                      <a:pt x="190" y="365"/>
                    </a:cubicBezTo>
                    <a:lnTo>
                      <a:pt x="3637" y="365"/>
                    </a:lnTo>
                    <a:cubicBezTo>
                      <a:pt x="3752" y="365"/>
                      <a:pt x="3831" y="287"/>
                      <a:pt x="3831" y="190"/>
                    </a:cubicBezTo>
                    <a:lnTo>
                      <a:pt x="3831" y="171"/>
                    </a:lnTo>
                    <a:cubicBezTo>
                      <a:pt x="3831" y="74"/>
                      <a:pt x="3752" y="0"/>
                      <a:pt x="3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1812;p45">
                <a:extLst>
                  <a:ext uri="{FF2B5EF4-FFF2-40B4-BE49-F238E27FC236}">
                    <a16:creationId xmlns:a16="http://schemas.microsoft.com/office/drawing/2014/main" id="{DAA4FE54-4F4B-6B4F-9175-E9ECCC66275A}"/>
                  </a:ext>
                </a:extLst>
              </p:cNvPr>
              <p:cNvSpPr/>
              <p:nvPr/>
            </p:nvSpPr>
            <p:spPr>
              <a:xfrm>
                <a:off x="6649130" y="1275528"/>
                <a:ext cx="359329" cy="44204"/>
              </a:xfrm>
              <a:custGeom>
                <a:avLst/>
                <a:gdLst/>
                <a:ahLst/>
                <a:cxnLst/>
                <a:rect l="l" t="t" r="r" b="b"/>
                <a:pathLst>
                  <a:path w="3910" h="481" extrusionOk="0">
                    <a:moveTo>
                      <a:pt x="3679" y="97"/>
                    </a:moveTo>
                    <a:cubicBezTo>
                      <a:pt x="3776" y="97"/>
                      <a:pt x="3831" y="152"/>
                      <a:pt x="3831" y="231"/>
                    </a:cubicBezTo>
                    <a:lnTo>
                      <a:pt x="3831" y="250"/>
                    </a:lnTo>
                    <a:cubicBezTo>
                      <a:pt x="3831" y="328"/>
                      <a:pt x="3776" y="384"/>
                      <a:pt x="3679" y="384"/>
                    </a:cubicBezTo>
                    <a:lnTo>
                      <a:pt x="232" y="384"/>
                    </a:lnTo>
                    <a:cubicBezTo>
                      <a:pt x="158" y="384"/>
                      <a:pt x="98" y="328"/>
                      <a:pt x="98" y="250"/>
                    </a:cubicBezTo>
                    <a:lnTo>
                      <a:pt x="98" y="231"/>
                    </a:lnTo>
                    <a:cubicBezTo>
                      <a:pt x="98" y="152"/>
                      <a:pt x="158" y="97"/>
                      <a:pt x="232" y="97"/>
                    </a:cubicBezTo>
                    <a:close/>
                    <a:moveTo>
                      <a:pt x="232" y="0"/>
                    </a:moveTo>
                    <a:cubicBezTo>
                      <a:pt x="116" y="0"/>
                      <a:pt x="1" y="116"/>
                      <a:pt x="1" y="231"/>
                    </a:cubicBezTo>
                    <a:lnTo>
                      <a:pt x="1" y="250"/>
                    </a:lnTo>
                    <a:cubicBezTo>
                      <a:pt x="1" y="365"/>
                      <a:pt x="116" y="481"/>
                      <a:pt x="232" y="481"/>
                    </a:cubicBezTo>
                    <a:lnTo>
                      <a:pt x="3679" y="481"/>
                    </a:lnTo>
                    <a:cubicBezTo>
                      <a:pt x="3813" y="481"/>
                      <a:pt x="3910" y="365"/>
                      <a:pt x="3910" y="250"/>
                    </a:cubicBezTo>
                    <a:lnTo>
                      <a:pt x="3910" y="231"/>
                    </a:lnTo>
                    <a:cubicBezTo>
                      <a:pt x="3910" y="116"/>
                      <a:pt x="3813" y="0"/>
                      <a:pt x="36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1813;p45">
                <a:extLst>
                  <a:ext uri="{FF2B5EF4-FFF2-40B4-BE49-F238E27FC236}">
                    <a16:creationId xmlns:a16="http://schemas.microsoft.com/office/drawing/2014/main" id="{5607F477-6E0B-FAA7-2EF9-B927631AD74A}"/>
                  </a:ext>
                </a:extLst>
              </p:cNvPr>
              <p:cNvSpPr/>
              <p:nvPr/>
            </p:nvSpPr>
            <p:spPr>
              <a:xfrm>
                <a:off x="6652990" y="1335815"/>
                <a:ext cx="352069" cy="35290"/>
              </a:xfrm>
              <a:custGeom>
                <a:avLst/>
                <a:gdLst/>
                <a:ahLst/>
                <a:cxnLst/>
                <a:rect l="l" t="t" r="r" b="b"/>
                <a:pathLst>
                  <a:path w="3831" h="384" extrusionOk="0">
                    <a:moveTo>
                      <a:pt x="190" y="0"/>
                    </a:moveTo>
                    <a:cubicBezTo>
                      <a:pt x="93" y="0"/>
                      <a:pt x="0" y="74"/>
                      <a:pt x="0" y="190"/>
                    </a:cubicBezTo>
                    <a:cubicBezTo>
                      <a:pt x="0" y="287"/>
                      <a:pt x="93" y="384"/>
                      <a:pt x="190" y="384"/>
                    </a:cubicBezTo>
                    <a:lnTo>
                      <a:pt x="3637" y="384"/>
                    </a:lnTo>
                    <a:cubicBezTo>
                      <a:pt x="3752" y="384"/>
                      <a:pt x="3831" y="287"/>
                      <a:pt x="3831" y="190"/>
                    </a:cubicBezTo>
                    <a:cubicBezTo>
                      <a:pt x="3831" y="74"/>
                      <a:pt x="3752" y="0"/>
                      <a:pt x="3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1814;p45">
                <a:extLst>
                  <a:ext uri="{FF2B5EF4-FFF2-40B4-BE49-F238E27FC236}">
                    <a16:creationId xmlns:a16="http://schemas.microsoft.com/office/drawing/2014/main" id="{8147B2F1-2999-3661-2464-244D0CA9BF7A}"/>
                  </a:ext>
                </a:extLst>
              </p:cNvPr>
              <p:cNvSpPr/>
              <p:nvPr/>
            </p:nvSpPr>
            <p:spPr>
              <a:xfrm>
                <a:off x="6649130" y="1331955"/>
                <a:ext cx="359329" cy="42550"/>
              </a:xfrm>
              <a:custGeom>
                <a:avLst/>
                <a:gdLst/>
                <a:ahLst/>
                <a:cxnLst/>
                <a:rect l="l" t="t" r="r" b="b"/>
                <a:pathLst>
                  <a:path w="3910" h="463" extrusionOk="0">
                    <a:moveTo>
                      <a:pt x="3679" y="79"/>
                    </a:moveTo>
                    <a:cubicBezTo>
                      <a:pt x="3776" y="79"/>
                      <a:pt x="3831" y="158"/>
                      <a:pt x="3831" y="232"/>
                    </a:cubicBezTo>
                    <a:cubicBezTo>
                      <a:pt x="3831" y="310"/>
                      <a:pt x="3776" y="370"/>
                      <a:pt x="3679" y="370"/>
                    </a:cubicBezTo>
                    <a:lnTo>
                      <a:pt x="232" y="370"/>
                    </a:lnTo>
                    <a:cubicBezTo>
                      <a:pt x="158" y="370"/>
                      <a:pt x="98" y="310"/>
                      <a:pt x="98" y="232"/>
                    </a:cubicBezTo>
                    <a:cubicBezTo>
                      <a:pt x="98" y="158"/>
                      <a:pt x="158" y="79"/>
                      <a:pt x="232" y="79"/>
                    </a:cubicBezTo>
                    <a:close/>
                    <a:moveTo>
                      <a:pt x="232" y="1"/>
                    </a:moveTo>
                    <a:cubicBezTo>
                      <a:pt x="116" y="1"/>
                      <a:pt x="1" y="98"/>
                      <a:pt x="1" y="232"/>
                    </a:cubicBezTo>
                    <a:cubicBezTo>
                      <a:pt x="1" y="347"/>
                      <a:pt x="116" y="463"/>
                      <a:pt x="232" y="463"/>
                    </a:cubicBezTo>
                    <a:lnTo>
                      <a:pt x="3679" y="463"/>
                    </a:lnTo>
                    <a:cubicBezTo>
                      <a:pt x="3813" y="463"/>
                      <a:pt x="3910" y="347"/>
                      <a:pt x="3910" y="232"/>
                    </a:cubicBezTo>
                    <a:cubicBezTo>
                      <a:pt x="3910" y="98"/>
                      <a:pt x="3813" y="1"/>
                      <a:pt x="36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1815;p45">
                <a:extLst>
                  <a:ext uri="{FF2B5EF4-FFF2-40B4-BE49-F238E27FC236}">
                    <a16:creationId xmlns:a16="http://schemas.microsoft.com/office/drawing/2014/main" id="{13FD01F5-3E83-20CE-2C84-0FED35A1D5CC}"/>
                  </a:ext>
                </a:extLst>
              </p:cNvPr>
              <p:cNvSpPr/>
              <p:nvPr/>
            </p:nvSpPr>
            <p:spPr>
              <a:xfrm>
                <a:off x="6652990" y="1402903"/>
                <a:ext cx="352069" cy="35290"/>
              </a:xfrm>
              <a:custGeom>
                <a:avLst/>
                <a:gdLst/>
                <a:ahLst/>
                <a:cxnLst/>
                <a:rect l="l" t="t" r="r" b="b"/>
                <a:pathLst>
                  <a:path w="3831" h="384" extrusionOk="0">
                    <a:moveTo>
                      <a:pt x="190" y="0"/>
                    </a:moveTo>
                    <a:cubicBezTo>
                      <a:pt x="93" y="0"/>
                      <a:pt x="0" y="79"/>
                      <a:pt x="0" y="194"/>
                    </a:cubicBezTo>
                    <a:cubicBezTo>
                      <a:pt x="0" y="291"/>
                      <a:pt x="93" y="384"/>
                      <a:pt x="190" y="384"/>
                    </a:cubicBezTo>
                    <a:lnTo>
                      <a:pt x="3637" y="384"/>
                    </a:lnTo>
                    <a:cubicBezTo>
                      <a:pt x="3752" y="384"/>
                      <a:pt x="3831" y="291"/>
                      <a:pt x="3831" y="194"/>
                    </a:cubicBezTo>
                    <a:cubicBezTo>
                      <a:pt x="3831" y="79"/>
                      <a:pt x="3752" y="0"/>
                      <a:pt x="3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1816;p45">
                <a:extLst>
                  <a:ext uri="{FF2B5EF4-FFF2-40B4-BE49-F238E27FC236}">
                    <a16:creationId xmlns:a16="http://schemas.microsoft.com/office/drawing/2014/main" id="{5E445936-13E9-C45B-83C6-0E4C448EFB87}"/>
                  </a:ext>
                </a:extLst>
              </p:cNvPr>
              <p:cNvSpPr/>
              <p:nvPr/>
            </p:nvSpPr>
            <p:spPr>
              <a:xfrm>
                <a:off x="6649130" y="1399502"/>
                <a:ext cx="359329" cy="42550"/>
              </a:xfrm>
              <a:custGeom>
                <a:avLst/>
                <a:gdLst/>
                <a:ahLst/>
                <a:cxnLst/>
                <a:rect l="l" t="t" r="r" b="b"/>
                <a:pathLst>
                  <a:path w="3910" h="463" extrusionOk="0">
                    <a:moveTo>
                      <a:pt x="3679" y="74"/>
                    </a:moveTo>
                    <a:cubicBezTo>
                      <a:pt x="3776" y="74"/>
                      <a:pt x="3831" y="153"/>
                      <a:pt x="3831" y="231"/>
                    </a:cubicBezTo>
                    <a:cubicBezTo>
                      <a:pt x="3831" y="305"/>
                      <a:pt x="3776" y="365"/>
                      <a:pt x="3679" y="365"/>
                    </a:cubicBezTo>
                    <a:lnTo>
                      <a:pt x="232" y="365"/>
                    </a:lnTo>
                    <a:cubicBezTo>
                      <a:pt x="158" y="365"/>
                      <a:pt x="98" y="305"/>
                      <a:pt x="98" y="231"/>
                    </a:cubicBezTo>
                    <a:cubicBezTo>
                      <a:pt x="98" y="153"/>
                      <a:pt x="158" y="74"/>
                      <a:pt x="232" y="74"/>
                    </a:cubicBezTo>
                    <a:close/>
                    <a:moveTo>
                      <a:pt x="232" y="0"/>
                    </a:moveTo>
                    <a:cubicBezTo>
                      <a:pt x="116" y="0"/>
                      <a:pt x="1" y="97"/>
                      <a:pt x="1" y="231"/>
                    </a:cubicBezTo>
                    <a:cubicBezTo>
                      <a:pt x="1" y="365"/>
                      <a:pt x="116" y="462"/>
                      <a:pt x="232" y="462"/>
                    </a:cubicBezTo>
                    <a:lnTo>
                      <a:pt x="3679" y="462"/>
                    </a:lnTo>
                    <a:cubicBezTo>
                      <a:pt x="3813" y="462"/>
                      <a:pt x="3910" y="365"/>
                      <a:pt x="3910" y="231"/>
                    </a:cubicBezTo>
                    <a:cubicBezTo>
                      <a:pt x="3910" y="97"/>
                      <a:pt x="3813" y="0"/>
                      <a:pt x="36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1817;p45">
                <a:extLst>
                  <a:ext uri="{FF2B5EF4-FFF2-40B4-BE49-F238E27FC236}">
                    <a16:creationId xmlns:a16="http://schemas.microsoft.com/office/drawing/2014/main" id="{7FDD0140-8D77-5AC0-004E-03771330F04E}"/>
                  </a:ext>
                </a:extLst>
              </p:cNvPr>
              <p:cNvSpPr/>
              <p:nvPr/>
            </p:nvSpPr>
            <p:spPr>
              <a:xfrm>
                <a:off x="6652990" y="1482673"/>
                <a:ext cx="352069" cy="33635"/>
              </a:xfrm>
              <a:custGeom>
                <a:avLst/>
                <a:gdLst/>
                <a:ahLst/>
                <a:cxnLst/>
                <a:rect l="l" t="t" r="r" b="b"/>
                <a:pathLst>
                  <a:path w="3831" h="366" extrusionOk="0">
                    <a:moveTo>
                      <a:pt x="190" y="1"/>
                    </a:moveTo>
                    <a:cubicBezTo>
                      <a:pt x="93" y="1"/>
                      <a:pt x="0" y="75"/>
                      <a:pt x="0" y="172"/>
                    </a:cubicBezTo>
                    <a:lnTo>
                      <a:pt x="0" y="190"/>
                    </a:lnTo>
                    <a:cubicBezTo>
                      <a:pt x="0" y="287"/>
                      <a:pt x="93" y="366"/>
                      <a:pt x="190" y="366"/>
                    </a:cubicBezTo>
                    <a:lnTo>
                      <a:pt x="3637" y="366"/>
                    </a:lnTo>
                    <a:cubicBezTo>
                      <a:pt x="3752" y="366"/>
                      <a:pt x="3831" y="287"/>
                      <a:pt x="3831" y="190"/>
                    </a:cubicBezTo>
                    <a:lnTo>
                      <a:pt x="3831" y="172"/>
                    </a:lnTo>
                    <a:cubicBezTo>
                      <a:pt x="3831" y="75"/>
                      <a:pt x="3752"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1818;p45">
                <a:extLst>
                  <a:ext uri="{FF2B5EF4-FFF2-40B4-BE49-F238E27FC236}">
                    <a16:creationId xmlns:a16="http://schemas.microsoft.com/office/drawing/2014/main" id="{24A169BF-2BE8-47E5-2E01-03AE2E969FDD}"/>
                  </a:ext>
                </a:extLst>
              </p:cNvPr>
              <p:cNvSpPr/>
              <p:nvPr/>
            </p:nvSpPr>
            <p:spPr>
              <a:xfrm>
                <a:off x="6649130" y="1477159"/>
                <a:ext cx="359329" cy="44296"/>
              </a:xfrm>
              <a:custGeom>
                <a:avLst/>
                <a:gdLst/>
                <a:ahLst/>
                <a:cxnLst/>
                <a:rect l="l" t="t" r="r" b="b"/>
                <a:pathLst>
                  <a:path w="3910" h="482" extrusionOk="0">
                    <a:moveTo>
                      <a:pt x="3679" y="98"/>
                    </a:moveTo>
                    <a:cubicBezTo>
                      <a:pt x="3776" y="98"/>
                      <a:pt x="3831" y="153"/>
                      <a:pt x="3831" y="232"/>
                    </a:cubicBezTo>
                    <a:lnTo>
                      <a:pt x="3831" y="250"/>
                    </a:lnTo>
                    <a:cubicBezTo>
                      <a:pt x="3831" y="329"/>
                      <a:pt x="3776" y="384"/>
                      <a:pt x="3679" y="384"/>
                    </a:cubicBezTo>
                    <a:lnTo>
                      <a:pt x="232" y="384"/>
                    </a:lnTo>
                    <a:cubicBezTo>
                      <a:pt x="158" y="384"/>
                      <a:pt x="98" y="329"/>
                      <a:pt x="98" y="250"/>
                    </a:cubicBezTo>
                    <a:lnTo>
                      <a:pt x="98" y="232"/>
                    </a:lnTo>
                    <a:cubicBezTo>
                      <a:pt x="98" y="153"/>
                      <a:pt x="158" y="98"/>
                      <a:pt x="232" y="98"/>
                    </a:cubicBezTo>
                    <a:close/>
                    <a:moveTo>
                      <a:pt x="232" y="1"/>
                    </a:moveTo>
                    <a:cubicBezTo>
                      <a:pt x="116" y="1"/>
                      <a:pt x="1" y="116"/>
                      <a:pt x="1" y="232"/>
                    </a:cubicBezTo>
                    <a:lnTo>
                      <a:pt x="1" y="250"/>
                    </a:lnTo>
                    <a:cubicBezTo>
                      <a:pt x="1" y="366"/>
                      <a:pt x="116" y="481"/>
                      <a:pt x="232" y="481"/>
                    </a:cubicBezTo>
                    <a:lnTo>
                      <a:pt x="3679" y="481"/>
                    </a:lnTo>
                    <a:cubicBezTo>
                      <a:pt x="3813" y="481"/>
                      <a:pt x="3910" y="366"/>
                      <a:pt x="3910" y="250"/>
                    </a:cubicBezTo>
                    <a:lnTo>
                      <a:pt x="3910" y="232"/>
                    </a:lnTo>
                    <a:cubicBezTo>
                      <a:pt x="3910" y="116"/>
                      <a:pt x="3813" y="1"/>
                      <a:pt x="36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1819;p45">
                <a:extLst>
                  <a:ext uri="{FF2B5EF4-FFF2-40B4-BE49-F238E27FC236}">
                    <a16:creationId xmlns:a16="http://schemas.microsoft.com/office/drawing/2014/main" id="{A6F16B3A-B87E-CC5E-3048-F1021F959AF6}"/>
                  </a:ext>
                </a:extLst>
              </p:cNvPr>
              <p:cNvSpPr/>
              <p:nvPr/>
            </p:nvSpPr>
            <p:spPr>
              <a:xfrm>
                <a:off x="6652990" y="1546360"/>
                <a:ext cx="352069" cy="35382"/>
              </a:xfrm>
              <a:custGeom>
                <a:avLst/>
                <a:gdLst/>
                <a:ahLst/>
                <a:cxnLst/>
                <a:rect l="l" t="t" r="r" b="b"/>
                <a:pathLst>
                  <a:path w="3831" h="385" extrusionOk="0">
                    <a:moveTo>
                      <a:pt x="190" y="1"/>
                    </a:moveTo>
                    <a:cubicBezTo>
                      <a:pt x="93" y="1"/>
                      <a:pt x="0" y="75"/>
                      <a:pt x="0" y="190"/>
                    </a:cubicBezTo>
                    <a:cubicBezTo>
                      <a:pt x="0" y="287"/>
                      <a:pt x="93" y="384"/>
                      <a:pt x="190" y="384"/>
                    </a:cubicBezTo>
                    <a:lnTo>
                      <a:pt x="3637" y="384"/>
                    </a:lnTo>
                    <a:cubicBezTo>
                      <a:pt x="3752" y="384"/>
                      <a:pt x="3831" y="287"/>
                      <a:pt x="3831" y="190"/>
                    </a:cubicBezTo>
                    <a:cubicBezTo>
                      <a:pt x="3831" y="75"/>
                      <a:pt x="3752"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1820;p45">
                <a:extLst>
                  <a:ext uri="{FF2B5EF4-FFF2-40B4-BE49-F238E27FC236}">
                    <a16:creationId xmlns:a16="http://schemas.microsoft.com/office/drawing/2014/main" id="{FFBF7C02-147E-516B-1B0B-E016BF7B82CC}"/>
                  </a:ext>
                </a:extLst>
              </p:cNvPr>
              <p:cNvSpPr/>
              <p:nvPr/>
            </p:nvSpPr>
            <p:spPr>
              <a:xfrm>
                <a:off x="6649130" y="1542592"/>
                <a:ext cx="359329" cy="42550"/>
              </a:xfrm>
              <a:custGeom>
                <a:avLst/>
                <a:gdLst/>
                <a:ahLst/>
                <a:cxnLst/>
                <a:rect l="l" t="t" r="r" b="b"/>
                <a:pathLst>
                  <a:path w="3910" h="463" extrusionOk="0">
                    <a:moveTo>
                      <a:pt x="3679" y="79"/>
                    </a:moveTo>
                    <a:cubicBezTo>
                      <a:pt x="3776" y="79"/>
                      <a:pt x="3831" y="157"/>
                      <a:pt x="3831" y="231"/>
                    </a:cubicBezTo>
                    <a:cubicBezTo>
                      <a:pt x="3831" y="310"/>
                      <a:pt x="3776" y="365"/>
                      <a:pt x="3679" y="365"/>
                    </a:cubicBezTo>
                    <a:lnTo>
                      <a:pt x="232" y="365"/>
                    </a:lnTo>
                    <a:cubicBezTo>
                      <a:pt x="158" y="365"/>
                      <a:pt x="98" y="310"/>
                      <a:pt x="98" y="231"/>
                    </a:cubicBezTo>
                    <a:cubicBezTo>
                      <a:pt x="98" y="157"/>
                      <a:pt x="158" y="79"/>
                      <a:pt x="232" y="79"/>
                    </a:cubicBezTo>
                    <a:close/>
                    <a:moveTo>
                      <a:pt x="232" y="0"/>
                    </a:moveTo>
                    <a:cubicBezTo>
                      <a:pt x="116" y="0"/>
                      <a:pt x="1" y="97"/>
                      <a:pt x="1" y="231"/>
                    </a:cubicBezTo>
                    <a:cubicBezTo>
                      <a:pt x="1" y="365"/>
                      <a:pt x="116" y="462"/>
                      <a:pt x="232" y="462"/>
                    </a:cubicBezTo>
                    <a:lnTo>
                      <a:pt x="3679" y="462"/>
                    </a:lnTo>
                    <a:cubicBezTo>
                      <a:pt x="3813" y="462"/>
                      <a:pt x="3910" y="365"/>
                      <a:pt x="3910" y="231"/>
                    </a:cubicBezTo>
                    <a:cubicBezTo>
                      <a:pt x="3910" y="97"/>
                      <a:pt x="3813" y="0"/>
                      <a:pt x="36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1821;p45">
                <a:extLst>
                  <a:ext uri="{FF2B5EF4-FFF2-40B4-BE49-F238E27FC236}">
                    <a16:creationId xmlns:a16="http://schemas.microsoft.com/office/drawing/2014/main" id="{559830DF-E156-E5BE-F950-D7E26A67CF22}"/>
                  </a:ext>
                </a:extLst>
              </p:cNvPr>
              <p:cNvSpPr/>
              <p:nvPr/>
            </p:nvSpPr>
            <p:spPr>
              <a:xfrm>
                <a:off x="6652990" y="1622455"/>
                <a:ext cx="352069" cy="35290"/>
              </a:xfrm>
              <a:custGeom>
                <a:avLst/>
                <a:gdLst/>
                <a:ahLst/>
                <a:cxnLst/>
                <a:rect l="l" t="t" r="r" b="b"/>
                <a:pathLst>
                  <a:path w="3831" h="384" extrusionOk="0">
                    <a:moveTo>
                      <a:pt x="190" y="0"/>
                    </a:moveTo>
                    <a:cubicBezTo>
                      <a:pt x="93" y="0"/>
                      <a:pt x="0" y="97"/>
                      <a:pt x="0" y="189"/>
                    </a:cubicBezTo>
                    <a:cubicBezTo>
                      <a:pt x="0" y="305"/>
                      <a:pt x="93" y="384"/>
                      <a:pt x="190" y="384"/>
                    </a:cubicBezTo>
                    <a:lnTo>
                      <a:pt x="3637" y="384"/>
                    </a:lnTo>
                    <a:cubicBezTo>
                      <a:pt x="3752" y="384"/>
                      <a:pt x="3831" y="305"/>
                      <a:pt x="3831" y="189"/>
                    </a:cubicBezTo>
                    <a:cubicBezTo>
                      <a:pt x="3831" y="97"/>
                      <a:pt x="3752" y="0"/>
                      <a:pt x="3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1822;p45">
                <a:extLst>
                  <a:ext uri="{FF2B5EF4-FFF2-40B4-BE49-F238E27FC236}">
                    <a16:creationId xmlns:a16="http://schemas.microsoft.com/office/drawing/2014/main" id="{0AE25B0D-7AE9-C90F-AD13-10C6F2022581}"/>
                  </a:ext>
                </a:extLst>
              </p:cNvPr>
              <p:cNvSpPr/>
              <p:nvPr/>
            </p:nvSpPr>
            <p:spPr>
              <a:xfrm>
                <a:off x="6649130" y="1618595"/>
                <a:ext cx="359329" cy="42550"/>
              </a:xfrm>
              <a:custGeom>
                <a:avLst/>
                <a:gdLst/>
                <a:ahLst/>
                <a:cxnLst/>
                <a:rect l="l" t="t" r="r" b="b"/>
                <a:pathLst>
                  <a:path w="3910" h="463" extrusionOk="0">
                    <a:moveTo>
                      <a:pt x="3679" y="97"/>
                    </a:moveTo>
                    <a:cubicBezTo>
                      <a:pt x="3776" y="97"/>
                      <a:pt x="3831" y="158"/>
                      <a:pt x="3831" y="231"/>
                    </a:cubicBezTo>
                    <a:cubicBezTo>
                      <a:pt x="3831" y="310"/>
                      <a:pt x="3776" y="389"/>
                      <a:pt x="3679" y="389"/>
                    </a:cubicBezTo>
                    <a:lnTo>
                      <a:pt x="232" y="389"/>
                    </a:lnTo>
                    <a:cubicBezTo>
                      <a:pt x="158" y="389"/>
                      <a:pt x="98" y="310"/>
                      <a:pt x="98" y="231"/>
                    </a:cubicBezTo>
                    <a:cubicBezTo>
                      <a:pt x="98" y="158"/>
                      <a:pt x="158" y="97"/>
                      <a:pt x="232" y="97"/>
                    </a:cubicBezTo>
                    <a:close/>
                    <a:moveTo>
                      <a:pt x="232" y="0"/>
                    </a:moveTo>
                    <a:cubicBezTo>
                      <a:pt x="116" y="0"/>
                      <a:pt x="1" y="97"/>
                      <a:pt x="1" y="231"/>
                    </a:cubicBezTo>
                    <a:cubicBezTo>
                      <a:pt x="1" y="370"/>
                      <a:pt x="116" y="462"/>
                      <a:pt x="232" y="462"/>
                    </a:cubicBezTo>
                    <a:lnTo>
                      <a:pt x="3679" y="462"/>
                    </a:lnTo>
                    <a:cubicBezTo>
                      <a:pt x="3813" y="462"/>
                      <a:pt x="3910" y="370"/>
                      <a:pt x="3910" y="231"/>
                    </a:cubicBezTo>
                    <a:cubicBezTo>
                      <a:pt x="3910" y="97"/>
                      <a:pt x="3813" y="0"/>
                      <a:pt x="36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1823;p45">
                <a:extLst>
                  <a:ext uri="{FF2B5EF4-FFF2-40B4-BE49-F238E27FC236}">
                    <a16:creationId xmlns:a16="http://schemas.microsoft.com/office/drawing/2014/main" id="{D21D9AA9-E82E-BFC7-AA96-DD5A7813B1AD}"/>
                  </a:ext>
                </a:extLst>
              </p:cNvPr>
              <p:cNvSpPr/>
              <p:nvPr/>
            </p:nvSpPr>
            <p:spPr>
              <a:xfrm>
                <a:off x="6748475" y="1776113"/>
                <a:ext cx="422648" cy="363832"/>
              </a:xfrm>
              <a:custGeom>
                <a:avLst/>
                <a:gdLst/>
                <a:ahLst/>
                <a:cxnLst/>
                <a:rect l="l" t="t" r="r" b="b"/>
                <a:pathLst>
                  <a:path w="4599" h="3959" extrusionOk="0">
                    <a:moveTo>
                      <a:pt x="768" y="1"/>
                    </a:moveTo>
                    <a:cubicBezTo>
                      <a:pt x="347" y="1"/>
                      <a:pt x="1" y="347"/>
                      <a:pt x="1" y="772"/>
                    </a:cubicBezTo>
                    <a:lnTo>
                      <a:pt x="1" y="2657"/>
                    </a:lnTo>
                    <a:cubicBezTo>
                      <a:pt x="1" y="2852"/>
                      <a:pt x="75" y="3046"/>
                      <a:pt x="190" y="3180"/>
                    </a:cubicBezTo>
                    <a:cubicBezTo>
                      <a:pt x="116" y="3392"/>
                      <a:pt x="1" y="3716"/>
                      <a:pt x="38" y="3854"/>
                    </a:cubicBezTo>
                    <a:cubicBezTo>
                      <a:pt x="58" y="3932"/>
                      <a:pt x="125" y="3959"/>
                      <a:pt x="214" y="3959"/>
                    </a:cubicBezTo>
                    <a:cubicBezTo>
                      <a:pt x="365" y="3959"/>
                      <a:pt x="581" y="3880"/>
                      <a:pt x="749" y="3831"/>
                    </a:cubicBezTo>
                    <a:cubicBezTo>
                      <a:pt x="925" y="3757"/>
                      <a:pt x="1272" y="3563"/>
                      <a:pt x="1479" y="3429"/>
                    </a:cubicBezTo>
                    <a:lnTo>
                      <a:pt x="3813" y="3429"/>
                    </a:lnTo>
                    <a:cubicBezTo>
                      <a:pt x="4252" y="3429"/>
                      <a:pt x="4598" y="3083"/>
                      <a:pt x="4598" y="2657"/>
                    </a:cubicBezTo>
                    <a:lnTo>
                      <a:pt x="4598" y="772"/>
                    </a:lnTo>
                    <a:cubicBezTo>
                      <a:pt x="4598" y="347"/>
                      <a:pt x="4252" y="1"/>
                      <a:pt x="3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1824;p45">
                <a:extLst>
                  <a:ext uri="{FF2B5EF4-FFF2-40B4-BE49-F238E27FC236}">
                    <a16:creationId xmlns:a16="http://schemas.microsoft.com/office/drawing/2014/main" id="{1E70B2EC-41BF-C9FF-ED07-C5EADF114ADE}"/>
                  </a:ext>
                </a:extLst>
              </p:cNvPr>
              <p:cNvSpPr/>
              <p:nvPr/>
            </p:nvSpPr>
            <p:spPr>
              <a:xfrm>
                <a:off x="6744707" y="1771059"/>
                <a:ext cx="430184" cy="372930"/>
              </a:xfrm>
              <a:custGeom>
                <a:avLst/>
                <a:gdLst/>
                <a:ahLst/>
                <a:cxnLst/>
                <a:rect l="l" t="t" r="r" b="b"/>
                <a:pathLst>
                  <a:path w="4681" h="4058" extrusionOk="0">
                    <a:moveTo>
                      <a:pt x="3854" y="97"/>
                    </a:moveTo>
                    <a:cubicBezTo>
                      <a:pt x="4256" y="97"/>
                      <a:pt x="4584" y="421"/>
                      <a:pt x="4584" y="827"/>
                    </a:cubicBezTo>
                    <a:lnTo>
                      <a:pt x="4584" y="2712"/>
                    </a:lnTo>
                    <a:cubicBezTo>
                      <a:pt x="4584" y="3119"/>
                      <a:pt x="4256" y="3447"/>
                      <a:pt x="3854" y="3447"/>
                    </a:cubicBezTo>
                    <a:lnTo>
                      <a:pt x="1502" y="3447"/>
                    </a:lnTo>
                    <a:cubicBezTo>
                      <a:pt x="1289" y="3581"/>
                      <a:pt x="943" y="3794"/>
                      <a:pt x="772" y="3831"/>
                    </a:cubicBezTo>
                    <a:cubicBezTo>
                      <a:pt x="638" y="3886"/>
                      <a:pt x="481" y="3946"/>
                      <a:pt x="347" y="3965"/>
                    </a:cubicBezTo>
                    <a:lnTo>
                      <a:pt x="194" y="3965"/>
                    </a:lnTo>
                    <a:cubicBezTo>
                      <a:pt x="157" y="3946"/>
                      <a:pt x="134" y="3928"/>
                      <a:pt x="116" y="3886"/>
                    </a:cubicBezTo>
                    <a:cubicBezTo>
                      <a:pt x="116" y="3849"/>
                      <a:pt x="116" y="3734"/>
                      <a:pt x="157" y="3600"/>
                    </a:cubicBezTo>
                    <a:cubicBezTo>
                      <a:pt x="194" y="3484"/>
                      <a:pt x="231" y="3350"/>
                      <a:pt x="273" y="3253"/>
                    </a:cubicBezTo>
                    <a:lnTo>
                      <a:pt x="273" y="3193"/>
                    </a:lnTo>
                    <a:cubicBezTo>
                      <a:pt x="157" y="3078"/>
                      <a:pt x="97" y="2907"/>
                      <a:pt x="97" y="2712"/>
                    </a:cubicBezTo>
                    <a:lnTo>
                      <a:pt x="97" y="827"/>
                    </a:lnTo>
                    <a:cubicBezTo>
                      <a:pt x="97" y="421"/>
                      <a:pt x="407" y="97"/>
                      <a:pt x="809" y="97"/>
                    </a:cubicBezTo>
                    <a:close/>
                    <a:moveTo>
                      <a:pt x="809" y="0"/>
                    </a:moveTo>
                    <a:cubicBezTo>
                      <a:pt x="365" y="0"/>
                      <a:pt x="0" y="365"/>
                      <a:pt x="0" y="827"/>
                    </a:cubicBezTo>
                    <a:lnTo>
                      <a:pt x="0" y="2712"/>
                    </a:lnTo>
                    <a:cubicBezTo>
                      <a:pt x="0" y="2907"/>
                      <a:pt x="79" y="3078"/>
                      <a:pt x="194" y="3235"/>
                    </a:cubicBezTo>
                    <a:cubicBezTo>
                      <a:pt x="157" y="3332"/>
                      <a:pt x="97" y="3466"/>
                      <a:pt x="79" y="3581"/>
                    </a:cubicBezTo>
                    <a:cubicBezTo>
                      <a:pt x="42" y="3715"/>
                      <a:pt x="19" y="3831"/>
                      <a:pt x="42" y="3909"/>
                    </a:cubicBezTo>
                    <a:cubicBezTo>
                      <a:pt x="60" y="3983"/>
                      <a:pt x="97" y="4025"/>
                      <a:pt x="157" y="4043"/>
                    </a:cubicBezTo>
                    <a:cubicBezTo>
                      <a:pt x="194" y="4052"/>
                      <a:pt x="228" y="4057"/>
                      <a:pt x="261" y="4057"/>
                    </a:cubicBezTo>
                    <a:cubicBezTo>
                      <a:pt x="295" y="4057"/>
                      <a:pt x="328" y="4052"/>
                      <a:pt x="365" y="4043"/>
                    </a:cubicBezTo>
                    <a:cubicBezTo>
                      <a:pt x="504" y="4025"/>
                      <a:pt x="675" y="3965"/>
                      <a:pt x="809" y="3928"/>
                    </a:cubicBezTo>
                    <a:cubicBezTo>
                      <a:pt x="984" y="3868"/>
                      <a:pt x="1331" y="3655"/>
                      <a:pt x="1520" y="3540"/>
                    </a:cubicBezTo>
                    <a:lnTo>
                      <a:pt x="3854" y="3540"/>
                    </a:lnTo>
                    <a:cubicBezTo>
                      <a:pt x="4316" y="3540"/>
                      <a:pt x="4681" y="3175"/>
                      <a:pt x="4681" y="2712"/>
                    </a:cubicBezTo>
                    <a:lnTo>
                      <a:pt x="4681" y="827"/>
                    </a:lnTo>
                    <a:cubicBezTo>
                      <a:pt x="4681" y="365"/>
                      <a:pt x="4316" y="0"/>
                      <a:pt x="3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1825;p45">
                <a:extLst>
                  <a:ext uri="{FF2B5EF4-FFF2-40B4-BE49-F238E27FC236}">
                    <a16:creationId xmlns:a16="http://schemas.microsoft.com/office/drawing/2014/main" id="{12C44301-6ABC-F2E5-C764-9A8E7298BBA0}"/>
                  </a:ext>
                </a:extLst>
              </p:cNvPr>
              <p:cNvSpPr/>
              <p:nvPr/>
            </p:nvSpPr>
            <p:spPr>
              <a:xfrm>
                <a:off x="6780365" y="1808003"/>
                <a:ext cx="353815" cy="28489"/>
              </a:xfrm>
              <a:custGeom>
                <a:avLst/>
                <a:gdLst/>
                <a:ahLst/>
                <a:cxnLst/>
                <a:rect l="l" t="t" r="r" b="b"/>
                <a:pathLst>
                  <a:path w="3850" h="310" extrusionOk="0">
                    <a:moveTo>
                      <a:pt x="171" y="0"/>
                    </a:moveTo>
                    <a:cubicBezTo>
                      <a:pt x="74" y="0"/>
                      <a:pt x="0" y="79"/>
                      <a:pt x="0" y="157"/>
                    </a:cubicBezTo>
                    <a:cubicBezTo>
                      <a:pt x="0" y="250"/>
                      <a:pt x="74" y="310"/>
                      <a:pt x="171" y="310"/>
                    </a:cubicBezTo>
                    <a:lnTo>
                      <a:pt x="3697" y="310"/>
                    </a:lnTo>
                    <a:cubicBezTo>
                      <a:pt x="3789" y="310"/>
                      <a:pt x="3849" y="250"/>
                      <a:pt x="3849" y="157"/>
                    </a:cubicBezTo>
                    <a:cubicBezTo>
                      <a:pt x="3849" y="79"/>
                      <a:pt x="3789" y="0"/>
                      <a:pt x="3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1826;p45">
                <a:extLst>
                  <a:ext uri="{FF2B5EF4-FFF2-40B4-BE49-F238E27FC236}">
                    <a16:creationId xmlns:a16="http://schemas.microsoft.com/office/drawing/2014/main" id="{464071A3-FD9D-B5BA-4768-AF5F87D4DF9E}"/>
                  </a:ext>
                </a:extLst>
              </p:cNvPr>
              <p:cNvSpPr/>
              <p:nvPr/>
            </p:nvSpPr>
            <p:spPr>
              <a:xfrm>
                <a:off x="6779268" y="1804603"/>
                <a:ext cx="361075" cy="37036"/>
              </a:xfrm>
              <a:custGeom>
                <a:avLst/>
                <a:gdLst/>
                <a:ahLst/>
                <a:cxnLst/>
                <a:rect l="l" t="t" r="r" b="b"/>
                <a:pathLst>
                  <a:path w="3929" h="403" extrusionOk="0">
                    <a:moveTo>
                      <a:pt x="3739" y="79"/>
                    </a:moveTo>
                    <a:cubicBezTo>
                      <a:pt x="3794" y="79"/>
                      <a:pt x="3854" y="134"/>
                      <a:pt x="3854" y="194"/>
                    </a:cubicBezTo>
                    <a:cubicBezTo>
                      <a:pt x="3854" y="268"/>
                      <a:pt x="3794" y="310"/>
                      <a:pt x="3739" y="310"/>
                    </a:cubicBezTo>
                    <a:lnTo>
                      <a:pt x="213" y="310"/>
                    </a:lnTo>
                    <a:cubicBezTo>
                      <a:pt x="135" y="310"/>
                      <a:pt x="98" y="268"/>
                      <a:pt x="98" y="194"/>
                    </a:cubicBezTo>
                    <a:cubicBezTo>
                      <a:pt x="98" y="134"/>
                      <a:pt x="135" y="79"/>
                      <a:pt x="213" y="79"/>
                    </a:cubicBezTo>
                    <a:close/>
                    <a:moveTo>
                      <a:pt x="213" y="0"/>
                    </a:moveTo>
                    <a:cubicBezTo>
                      <a:pt x="98" y="0"/>
                      <a:pt x="1" y="79"/>
                      <a:pt x="1" y="194"/>
                    </a:cubicBezTo>
                    <a:cubicBezTo>
                      <a:pt x="1" y="310"/>
                      <a:pt x="98" y="402"/>
                      <a:pt x="213" y="402"/>
                    </a:cubicBezTo>
                    <a:lnTo>
                      <a:pt x="3739" y="402"/>
                    </a:lnTo>
                    <a:cubicBezTo>
                      <a:pt x="3854" y="402"/>
                      <a:pt x="3928" y="310"/>
                      <a:pt x="3928" y="194"/>
                    </a:cubicBezTo>
                    <a:cubicBezTo>
                      <a:pt x="3928" y="79"/>
                      <a:pt x="3854" y="0"/>
                      <a:pt x="37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1827;p45">
                <a:extLst>
                  <a:ext uri="{FF2B5EF4-FFF2-40B4-BE49-F238E27FC236}">
                    <a16:creationId xmlns:a16="http://schemas.microsoft.com/office/drawing/2014/main" id="{C47F0CF5-D40B-FBB6-632C-06408267AAFC}"/>
                  </a:ext>
                </a:extLst>
              </p:cNvPr>
              <p:cNvSpPr/>
              <p:nvPr/>
            </p:nvSpPr>
            <p:spPr>
              <a:xfrm>
                <a:off x="6780365" y="1854229"/>
                <a:ext cx="353815" cy="28121"/>
              </a:xfrm>
              <a:custGeom>
                <a:avLst/>
                <a:gdLst/>
                <a:ahLst/>
                <a:cxnLst/>
                <a:rect l="l" t="t" r="r" b="b"/>
                <a:pathLst>
                  <a:path w="3850" h="306" extrusionOk="0">
                    <a:moveTo>
                      <a:pt x="171" y="1"/>
                    </a:moveTo>
                    <a:cubicBezTo>
                      <a:pt x="74" y="1"/>
                      <a:pt x="0" y="56"/>
                      <a:pt x="0" y="153"/>
                    </a:cubicBezTo>
                    <a:cubicBezTo>
                      <a:pt x="0" y="232"/>
                      <a:pt x="74" y="306"/>
                      <a:pt x="171" y="306"/>
                    </a:cubicBezTo>
                    <a:lnTo>
                      <a:pt x="3697" y="306"/>
                    </a:lnTo>
                    <a:cubicBezTo>
                      <a:pt x="3789" y="306"/>
                      <a:pt x="3849" y="232"/>
                      <a:pt x="3849" y="153"/>
                    </a:cubicBezTo>
                    <a:cubicBezTo>
                      <a:pt x="3849" y="56"/>
                      <a:pt x="3789" y="1"/>
                      <a:pt x="3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1828;p45">
                <a:extLst>
                  <a:ext uri="{FF2B5EF4-FFF2-40B4-BE49-F238E27FC236}">
                    <a16:creationId xmlns:a16="http://schemas.microsoft.com/office/drawing/2014/main" id="{430EC39C-39E9-D6DD-586E-C49615F0B7B0}"/>
                  </a:ext>
                </a:extLst>
              </p:cNvPr>
              <p:cNvSpPr/>
              <p:nvPr/>
            </p:nvSpPr>
            <p:spPr>
              <a:xfrm>
                <a:off x="6779268" y="1848715"/>
                <a:ext cx="361075" cy="37495"/>
              </a:xfrm>
              <a:custGeom>
                <a:avLst/>
                <a:gdLst/>
                <a:ahLst/>
                <a:cxnLst/>
                <a:rect l="l" t="t" r="r" b="b"/>
                <a:pathLst>
                  <a:path w="3929" h="408" extrusionOk="0">
                    <a:moveTo>
                      <a:pt x="3739" y="98"/>
                    </a:moveTo>
                    <a:cubicBezTo>
                      <a:pt x="3794" y="98"/>
                      <a:pt x="3854" y="135"/>
                      <a:pt x="3854" y="213"/>
                    </a:cubicBezTo>
                    <a:cubicBezTo>
                      <a:pt x="3854" y="269"/>
                      <a:pt x="3794" y="329"/>
                      <a:pt x="3739" y="329"/>
                    </a:cubicBezTo>
                    <a:lnTo>
                      <a:pt x="213" y="329"/>
                    </a:lnTo>
                    <a:cubicBezTo>
                      <a:pt x="135" y="329"/>
                      <a:pt x="98" y="269"/>
                      <a:pt x="98" y="213"/>
                    </a:cubicBezTo>
                    <a:cubicBezTo>
                      <a:pt x="98" y="135"/>
                      <a:pt x="135" y="98"/>
                      <a:pt x="213" y="98"/>
                    </a:cubicBezTo>
                    <a:close/>
                    <a:moveTo>
                      <a:pt x="213" y="1"/>
                    </a:moveTo>
                    <a:cubicBezTo>
                      <a:pt x="98" y="1"/>
                      <a:pt x="1" y="98"/>
                      <a:pt x="1" y="213"/>
                    </a:cubicBezTo>
                    <a:cubicBezTo>
                      <a:pt x="1" y="329"/>
                      <a:pt x="98" y="407"/>
                      <a:pt x="213" y="407"/>
                    </a:cubicBezTo>
                    <a:lnTo>
                      <a:pt x="3739" y="407"/>
                    </a:lnTo>
                    <a:cubicBezTo>
                      <a:pt x="3854" y="407"/>
                      <a:pt x="3928" y="329"/>
                      <a:pt x="3928" y="213"/>
                    </a:cubicBezTo>
                    <a:cubicBezTo>
                      <a:pt x="3928" y="98"/>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1829;p45">
                <a:extLst>
                  <a:ext uri="{FF2B5EF4-FFF2-40B4-BE49-F238E27FC236}">
                    <a16:creationId xmlns:a16="http://schemas.microsoft.com/office/drawing/2014/main" id="{8F047694-9686-3991-C0AD-54B3000045DF}"/>
                  </a:ext>
                </a:extLst>
              </p:cNvPr>
              <p:cNvSpPr/>
              <p:nvPr/>
            </p:nvSpPr>
            <p:spPr>
              <a:xfrm>
                <a:off x="6780365" y="1898434"/>
                <a:ext cx="353815" cy="30235"/>
              </a:xfrm>
              <a:custGeom>
                <a:avLst/>
                <a:gdLst/>
                <a:ahLst/>
                <a:cxnLst/>
                <a:rect l="l" t="t" r="r" b="b"/>
                <a:pathLst>
                  <a:path w="3850" h="329" extrusionOk="0">
                    <a:moveTo>
                      <a:pt x="171" y="0"/>
                    </a:moveTo>
                    <a:cubicBezTo>
                      <a:pt x="74" y="0"/>
                      <a:pt x="0" y="74"/>
                      <a:pt x="0" y="153"/>
                    </a:cubicBezTo>
                    <a:cubicBezTo>
                      <a:pt x="0" y="250"/>
                      <a:pt x="74" y="328"/>
                      <a:pt x="171" y="328"/>
                    </a:cubicBezTo>
                    <a:lnTo>
                      <a:pt x="3697" y="328"/>
                    </a:lnTo>
                    <a:cubicBezTo>
                      <a:pt x="3789" y="328"/>
                      <a:pt x="3849" y="250"/>
                      <a:pt x="3849" y="153"/>
                    </a:cubicBezTo>
                    <a:cubicBezTo>
                      <a:pt x="3849" y="74"/>
                      <a:pt x="3789" y="0"/>
                      <a:pt x="3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1830;p45">
                <a:extLst>
                  <a:ext uri="{FF2B5EF4-FFF2-40B4-BE49-F238E27FC236}">
                    <a16:creationId xmlns:a16="http://schemas.microsoft.com/office/drawing/2014/main" id="{0263601E-399C-2185-124C-C1F9EEC5C717}"/>
                  </a:ext>
                </a:extLst>
              </p:cNvPr>
              <p:cNvSpPr/>
              <p:nvPr/>
            </p:nvSpPr>
            <p:spPr>
              <a:xfrm>
                <a:off x="6779268" y="1894574"/>
                <a:ext cx="361075" cy="37495"/>
              </a:xfrm>
              <a:custGeom>
                <a:avLst/>
                <a:gdLst/>
                <a:ahLst/>
                <a:cxnLst/>
                <a:rect l="l" t="t" r="r" b="b"/>
                <a:pathLst>
                  <a:path w="3929" h="408" extrusionOk="0">
                    <a:moveTo>
                      <a:pt x="3739" y="79"/>
                    </a:moveTo>
                    <a:cubicBezTo>
                      <a:pt x="3794" y="79"/>
                      <a:pt x="3854" y="139"/>
                      <a:pt x="3854" y="195"/>
                    </a:cubicBezTo>
                    <a:cubicBezTo>
                      <a:pt x="3854" y="273"/>
                      <a:pt x="3794" y="310"/>
                      <a:pt x="3739" y="310"/>
                    </a:cubicBezTo>
                    <a:lnTo>
                      <a:pt x="213" y="310"/>
                    </a:lnTo>
                    <a:cubicBezTo>
                      <a:pt x="135" y="310"/>
                      <a:pt x="98" y="273"/>
                      <a:pt x="98" y="195"/>
                    </a:cubicBezTo>
                    <a:cubicBezTo>
                      <a:pt x="98" y="139"/>
                      <a:pt x="135" y="79"/>
                      <a:pt x="213" y="79"/>
                    </a:cubicBezTo>
                    <a:close/>
                    <a:moveTo>
                      <a:pt x="213" y="1"/>
                    </a:moveTo>
                    <a:cubicBezTo>
                      <a:pt x="98" y="1"/>
                      <a:pt x="1" y="98"/>
                      <a:pt x="1" y="195"/>
                    </a:cubicBezTo>
                    <a:cubicBezTo>
                      <a:pt x="1" y="310"/>
                      <a:pt x="98" y="407"/>
                      <a:pt x="213" y="407"/>
                    </a:cubicBezTo>
                    <a:lnTo>
                      <a:pt x="3739" y="407"/>
                    </a:lnTo>
                    <a:cubicBezTo>
                      <a:pt x="3854" y="407"/>
                      <a:pt x="3928" y="310"/>
                      <a:pt x="3928" y="195"/>
                    </a:cubicBezTo>
                    <a:cubicBezTo>
                      <a:pt x="3928" y="98"/>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1831;p45">
                <a:extLst>
                  <a:ext uri="{FF2B5EF4-FFF2-40B4-BE49-F238E27FC236}">
                    <a16:creationId xmlns:a16="http://schemas.microsoft.com/office/drawing/2014/main" id="{DBBF854C-07AD-F4ED-A2E1-FD4E70BCC8C0}"/>
                  </a:ext>
                </a:extLst>
              </p:cNvPr>
              <p:cNvSpPr/>
              <p:nvPr/>
            </p:nvSpPr>
            <p:spPr>
              <a:xfrm>
                <a:off x="6780365" y="1944293"/>
                <a:ext cx="353815" cy="28489"/>
              </a:xfrm>
              <a:custGeom>
                <a:avLst/>
                <a:gdLst/>
                <a:ahLst/>
                <a:cxnLst/>
                <a:rect l="l" t="t" r="r" b="b"/>
                <a:pathLst>
                  <a:path w="3850" h="310" extrusionOk="0">
                    <a:moveTo>
                      <a:pt x="171" y="0"/>
                    </a:moveTo>
                    <a:cubicBezTo>
                      <a:pt x="74" y="0"/>
                      <a:pt x="0" y="60"/>
                      <a:pt x="0" y="153"/>
                    </a:cubicBezTo>
                    <a:cubicBezTo>
                      <a:pt x="0" y="231"/>
                      <a:pt x="74" y="310"/>
                      <a:pt x="171" y="310"/>
                    </a:cubicBezTo>
                    <a:lnTo>
                      <a:pt x="3697" y="310"/>
                    </a:lnTo>
                    <a:cubicBezTo>
                      <a:pt x="3789" y="310"/>
                      <a:pt x="3849" y="231"/>
                      <a:pt x="3849" y="153"/>
                    </a:cubicBezTo>
                    <a:cubicBezTo>
                      <a:pt x="3849" y="60"/>
                      <a:pt x="3789" y="0"/>
                      <a:pt x="3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1832;p45">
                <a:extLst>
                  <a:ext uri="{FF2B5EF4-FFF2-40B4-BE49-F238E27FC236}">
                    <a16:creationId xmlns:a16="http://schemas.microsoft.com/office/drawing/2014/main" id="{A72B85AF-2394-19A4-AF7B-5FE2A41CAD8D}"/>
                  </a:ext>
                </a:extLst>
              </p:cNvPr>
              <p:cNvSpPr/>
              <p:nvPr/>
            </p:nvSpPr>
            <p:spPr>
              <a:xfrm>
                <a:off x="6779268" y="1939146"/>
                <a:ext cx="361075" cy="37036"/>
              </a:xfrm>
              <a:custGeom>
                <a:avLst/>
                <a:gdLst/>
                <a:ahLst/>
                <a:cxnLst/>
                <a:rect l="l" t="t" r="r" b="b"/>
                <a:pathLst>
                  <a:path w="3929" h="403" extrusionOk="0">
                    <a:moveTo>
                      <a:pt x="3739" y="93"/>
                    </a:moveTo>
                    <a:cubicBezTo>
                      <a:pt x="3794" y="93"/>
                      <a:pt x="3854" y="153"/>
                      <a:pt x="3854" y="209"/>
                    </a:cubicBezTo>
                    <a:cubicBezTo>
                      <a:pt x="3854" y="269"/>
                      <a:pt x="3794" y="324"/>
                      <a:pt x="3739" y="324"/>
                    </a:cubicBezTo>
                    <a:lnTo>
                      <a:pt x="213" y="324"/>
                    </a:lnTo>
                    <a:cubicBezTo>
                      <a:pt x="135" y="324"/>
                      <a:pt x="98" y="269"/>
                      <a:pt x="98" y="209"/>
                    </a:cubicBezTo>
                    <a:cubicBezTo>
                      <a:pt x="98" y="153"/>
                      <a:pt x="135" y="93"/>
                      <a:pt x="213" y="93"/>
                    </a:cubicBezTo>
                    <a:close/>
                    <a:moveTo>
                      <a:pt x="213" y="1"/>
                    </a:moveTo>
                    <a:cubicBezTo>
                      <a:pt x="98" y="1"/>
                      <a:pt x="1" y="93"/>
                      <a:pt x="1" y="209"/>
                    </a:cubicBezTo>
                    <a:cubicBezTo>
                      <a:pt x="1" y="324"/>
                      <a:pt x="98" y="403"/>
                      <a:pt x="213" y="403"/>
                    </a:cubicBezTo>
                    <a:lnTo>
                      <a:pt x="3739" y="403"/>
                    </a:lnTo>
                    <a:cubicBezTo>
                      <a:pt x="3854" y="403"/>
                      <a:pt x="3928" y="324"/>
                      <a:pt x="3928" y="209"/>
                    </a:cubicBezTo>
                    <a:cubicBezTo>
                      <a:pt x="3928" y="93"/>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1833;p45">
                <a:extLst>
                  <a:ext uri="{FF2B5EF4-FFF2-40B4-BE49-F238E27FC236}">
                    <a16:creationId xmlns:a16="http://schemas.microsoft.com/office/drawing/2014/main" id="{9F84E8C2-16D8-9825-64A5-094E313A4F0D}"/>
                  </a:ext>
                </a:extLst>
              </p:cNvPr>
              <p:cNvSpPr/>
              <p:nvPr/>
            </p:nvSpPr>
            <p:spPr>
              <a:xfrm>
                <a:off x="6780365" y="1988405"/>
                <a:ext cx="353815" cy="30235"/>
              </a:xfrm>
              <a:custGeom>
                <a:avLst/>
                <a:gdLst/>
                <a:ahLst/>
                <a:cxnLst/>
                <a:rect l="l" t="t" r="r" b="b"/>
                <a:pathLst>
                  <a:path w="3850" h="329" extrusionOk="0">
                    <a:moveTo>
                      <a:pt x="171" y="1"/>
                    </a:moveTo>
                    <a:cubicBezTo>
                      <a:pt x="74" y="1"/>
                      <a:pt x="0" y="80"/>
                      <a:pt x="0" y="158"/>
                    </a:cubicBezTo>
                    <a:cubicBezTo>
                      <a:pt x="0" y="250"/>
                      <a:pt x="74" y="329"/>
                      <a:pt x="171" y="329"/>
                    </a:cubicBezTo>
                    <a:lnTo>
                      <a:pt x="3697" y="329"/>
                    </a:lnTo>
                    <a:cubicBezTo>
                      <a:pt x="3789" y="329"/>
                      <a:pt x="3849" y="250"/>
                      <a:pt x="3849" y="158"/>
                    </a:cubicBezTo>
                    <a:cubicBezTo>
                      <a:pt x="3849" y="80"/>
                      <a:pt x="3789" y="1"/>
                      <a:pt x="3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1834;p45">
                <a:extLst>
                  <a:ext uri="{FF2B5EF4-FFF2-40B4-BE49-F238E27FC236}">
                    <a16:creationId xmlns:a16="http://schemas.microsoft.com/office/drawing/2014/main" id="{62C3D9B9-122E-B123-DDF6-249B7E769B05}"/>
                  </a:ext>
                </a:extLst>
              </p:cNvPr>
              <p:cNvSpPr/>
              <p:nvPr/>
            </p:nvSpPr>
            <p:spPr>
              <a:xfrm>
                <a:off x="6779268" y="1985005"/>
                <a:ext cx="361075" cy="37036"/>
              </a:xfrm>
              <a:custGeom>
                <a:avLst/>
                <a:gdLst/>
                <a:ahLst/>
                <a:cxnLst/>
                <a:rect l="l" t="t" r="r" b="b"/>
                <a:pathLst>
                  <a:path w="3929" h="403" extrusionOk="0">
                    <a:moveTo>
                      <a:pt x="3739" y="98"/>
                    </a:moveTo>
                    <a:cubicBezTo>
                      <a:pt x="3794" y="98"/>
                      <a:pt x="3854" y="135"/>
                      <a:pt x="3854" y="195"/>
                    </a:cubicBezTo>
                    <a:cubicBezTo>
                      <a:pt x="3854" y="269"/>
                      <a:pt x="3794" y="311"/>
                      <a:pt x="3739" y="311"/>
                    </a:cubicBezTo>
                    <a:lnTo>
                      <a:pt x="213" y="311"/>
                    </a:lnTo>
                    <a:cubicBezTo>
                      <a:pt x="135" y="311"/>
                      <a:pt x="98" y="269"/>
                      <a:pt x="98" y="195"/>
                    </a:cubicBezTo>
                    <a:cubicBezTo>
                      <a:pt x="98" y="135"/>
                      <a:pt x="135" y="98"/>
                      <a:pt x="213" y="98"/>
                    </a:cubicBezTo>
                    <a:close/>
                    <a:moveTo>
                      <a:pt x="213" y="1"/>
                    </a:moveTo>
                    <a:cubicBezTo>
                      <a:pt x="98" y="1"/>
                      <a:pt x="1" y="98"/>
                      <a:pt x="1" y="195"/>
                    </a:cubicBezTo>
                    <a:cubicBezTo>
                      <a:pt x="1" y="311"/>
                      <a:pt x="98" y="403"/>
                      <a:pt x="213" y="403"/>
                    </a:cubicBezTo>
                    <a:lnTo>
                      <a:pt x="3739" y="403"/>
                    </a:lnTo>
                    <a:cubicBezTo>
                      <a:pt x="3854" y="403"/>
                      <a:pt x="3928" y="311"/>
                      <a:pt x="3928" y="195"/>
                    </a:cubicBezTo>
                    <a:cubicBezTo>
                      <a:pt x="3928" y="98"/>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1835;p45">
                <a:extLst>
                  <a:ext uri="{FF2B5EF4-FFF2-40B4-BE49-F238E27FC236}">
                    <a16:creationId xmlns:a16="http://schemas.microsoft.com/office/drawing/2014/main" id="{F25EFAD5-11D1-B8D4-8153-1D272530440F}"/>
                  </a:ext>
                </a:extLst>
              </p:cNvPr>
              <p:cNvSpPr/>
              <p:nvPr/>
            </p:nvSpPr>
            <p:spPr>
              <a:xfrm>
                <a:off x="6780365" y="2034723"/>
                <a:ext cx="353815" cy="28121"/>
              </a:xfrm>
              <a:custGeom>
                <a:avLst/>
                <a:gdLst/>
                <a:ahLst/>
                <a:cxnLst/>
                <a:rect l="l" t="t" r="r" b="b"/>
                <a:pathLst>
                  <a:path w="3850" h="306" extrusionOk="0">
                    <a:moveTo>
                      <a:pt x="171" y="1"/>
                    </a:moveTo>
                    <a:cubicBezTo>
                      <a:pt x="74" y="1"/>
                      <a:pt x="0" y="56"/>
                      <a:pt x="0" y="153"/>
                    </a:cubicBezTo>
                    <a:cubicBezTo>
                      <a:pt x="0" y="250"/>
                      <a:pt x="74" y="306"/>
                      <a:pt x="171" y="306"/>
                    </a:cubicBezTo>
                    <a:lnTo>
                      <a:pt x="3697" y="306"/>
                    </a:lnTo>
                    <a:cubicBezTo>
                      <a:pt x="3789" y="306"/>
                      <a:pt x="3849" y="250"/>
                      <a:pt x="3849" y="153"/>
                    </a:cubicBezTo>
                    <a:cubicBezTo>
                      <a:pt x="3849" y="56"/>
                      <a:pt x="3789" y="1"/>
                      <a:pt x="3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1836;p45">
                <a:extLst>
                  <a:ext uri="{FF2B5EF4-FFF2-40B4-BE49-F238E27FC236}">
                    <a16:creationId xmlns:a16="http://schemas.microsoft.com/office/drawing/2014/main" id="{9F295AD3-E62C-E843-2F68-9095CE335236}"/>
                  </a:ext>
                </a:extLst>
              </p:cNvPr>
              <p:cNvSpPr/>
              <p:nvPr/>
            </p:nvSpPr>
            <p:spPr>
              <a:xfrm>
                <a:off x="6779268" y="2029209"/>
                <a:ext cx="361075" cy="37495"/>
              </a:xfrm>
              <a:custGeom>
                <a:avLst/>
                <a:gdLst/>
                <a:ahLst/>
                <a:cxnLst/>
                <a:rect l="l" t="t" r="r" b="b"/>
                <a:pathLst>
                  <a:path w="3929" h="408" extrusionOk="0">
                    <a:moveTo>
                      <a:pt x="3739" y="98"/>
                    </a:moveTo>
                    <a:cubicBezTo>
                      <a:pt x="3794" y="98"/>
                      <a:pt x="3854" y="153"/>
                      <a:pt x="3854" y="213"/>
                    </a:cubicBezTo>
                    <a:cubicBezTo>
                      <a:pt x="3854" y="269"/>
                      <a:pt x="3794" y="329"/>
                      <a:pt x="3739" y="329"/>
                    </a:cubicBezTo>
                    <a:lnTo>
                      <a:pt x="213" y="329"/>
                    </a:lnTo>
                    <a:cubicBezTo>
                      <a:pt x="135" y="329"/>
                      <a:pt x="98" y="269"/>
                      <a:pt x="98" y="213"/>
                    </a:cubicBezTo>
                    <a:cubicBezTo>
                      <a:pt x="98" y="153"/>
                      <a:pt x="135" y="98"/>
                      <a:pt x="213" y="98"/>
                    </a:cubicBezTo>
                    <a:close/>
                    <a:moveTo>
                      <a:pt x="213" y="1"/>
                    </a:moveTo>
                    <a:cubicBezTo>
                      <a:pt x="98" y="1"/>
                      <a:pt x="1" y="98"/>
                      <a:pt x="1" y="213"/>
                    </a:cubicBezTo>
                    <a:cubicBezTo>
                      <a:pt x="1" y="329"/>
                      <a:pt x="98" y="407"/>
                      <a:pt x="213" y="407"/>
                    </a:cubicBezTo>
                    <a:lnTo>
                      <a:pt x="3739" y="407"/>
                    </a:lnTo>
                    <a:cubicBezTo>
                      <a:pt x="3854" y="407"/>
                      <a:pt x="3928" y="329"/>
                      <a:pt x="3928" y="213"/>
                    </a:cubicBezTo>
                    <a:cubicBezTo>
                      <a:pt x="3928" y="98"/>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0" name="Google Shape;1837;p45">
              <a:extLst>
                <a:ext uri="{FF2B5EF4-FFF2-40B4-BE49-F238E27FC236}">
                  <a16:creationId xmlns:a16="http://schemas.microsoft.com/office/drawing/2014/main" id="{78E15107-D7E6-9AF5-83D6-0E7A64CC7E0D}"/>
                </a:ext>
              </a:extLst>
            </p:cNvPr>
            <p:cNvGrpSpPr/>
            <p:nvPr/>
          </p:nvGrpSpPr>
          <p:grpSpPr>
            <a:xfrm>
              <a:off x="4098387" y="2768327"/>
              <a:ext cx="2089737" cy="2096899"/>
              <a:chOff x="5253337" y="2940502"/>
              <a:chExt cx="2089737" cy="2096899"/>
            </a:xfrm>
          </p:grpSpPr>
          <p:sp>
            <p:nvSpPr>
              <p:cNvPr id="4601" name="Google Shape;1838;p45">
                <a:extLst>
                  <a:ext uri="{FF2B5EF4-FFF2-40B4-BE49-F238E27FC236}">
                    <a16:creationId xmlns:a16="http://schemas.microsoft.com/office/drawing/2014/main" id="{56969654-C3EE-E97F-492D-0275BDB8E938}"/>
                  </a:ext>
                </a:extLst>
              </p:cNvPr>
              <p:cNvSpPr/>
              <p:nvPr/>
            </p:nvSpPr>
            <p:spPr>
              <a:xfrm>
                <a:off x="5504318" y="4292828"/>
                <a:ext cx="136380" cy="90246"/>
              </a:xfrm>
              <a:custGeom>
                <a:avLst/>
                <a:gdLst/>
                <a:ahLst/>
                <a:cxnLst/>
                <a:rect l="l" t="t" r="r" b="b"/>
                <a:pathLst>
                  <a:path w="1484" h="982" extrusionOk="0">
                    <a:moveTo>
                      <a:pt x="724" y="1"/>
                    </a:moveTo>
                    <a:cubicBezTo>
                      <a:pt x="410" y="1"/>
                      <a:pt x="100" y="228"/>
                      <a:pt x="61" y="284"/>
                    </a:cubicBezTo>
                    <a:cubicBezTo>
                      <a:pt x="1" y="381"/>
                      <a:pt x="79" y="783"/>
                      <a:pt x="292" y="880"/>
                    </a:cubicBezTo>
                    <a:cubicBezTo>
                      <a:pt x="523" y="977"/>
                      <a:pt x="523" y="958"/>
                      <a:pt x="754" y="977"/>
                    </a:cubicBezTo>
                    <a:cubicBezTo>
                      <a:pt x="800" y="980"/>
                      <a:pt x="849" y="982"/>
                      <a:pt x="899" y="982"/>
                    </a:cubicBezTo>
                    <a:cubicBezTo>
                      <a:pt x="1096" y="982"/>
                      <a:pt x="1294" y="958"/>
                      <a:pt x="1294" y="958"/>
                    </a:cubicBezTo>
                    <a:cubicBezTo>
                      <a:pt x="1294" y="958"/>
                      <a:pt x="1484" y="515"/>
                      <a:pt x="1100" y="150"/>
                    </a:cubicBezTo>
                    <a:cubicBezTo>
                      <a:pt x="987" y="41"/>
                      <a:pt x="855" y="1"/>
                      <a:pt x="724" y="1"/>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1839;p45">
                <a:extLst>
                  <a:ext uri="{FF2B5EF4-FFF2-40B4-BE49-F238E27FC236}">
                    <a16:creationId xmlns:a16="http://schemas.microsoft.com/office/drawing/2014/main" id="{23078DF1-6FCF-680F-D091-8E6DAB1CDF12}"/>
                  </a:ext>
                </a:extLst>
              </p:cNvPr>
              <p:cNvSpPr/>
              <p:nvPr/>
            </p:nvSpPr>
            <p:spPr>
              <a:xfrm>
                <a:off x="5433830" y="4300824"/>
                <a:ext cx="141526" cy="118735"/>
              </a:xfrm>
              <a:custGeom>
                <a:avLst/>
                <a:gdLst/>
                <a:ahLst/>
                <a:cxnLst/>
                <a:rect l="l" t="t" r="r" b="b"/>
                <a:pathLst>
                  <a:path w="1540" h="1292" extrusionOk="0">
                    <a:moveTo>
                      <a:pt x="780" y="0"/>
                    </a:moveTo>
                    <a:cubicBezTo>
                      <a:pt x="483" y="0"/>
                      <a:pt x="191" y="205"/>
                      <a:pt x="116" y="294"/>
                    </a:cubicBezTo>
                    <a:cubicBezTo>
                      <a:pt x="19" y="428"/>
                      <a:pt x="1" y="543"/>
                      <a:pt x="1" y="543"/>
                    </a:cubicBezTo>
                    <a:lnTo>
                      <a:pt x="615" y="1292"/>
                    </a:lnTo>
                    <a:cubicBezTo>
                      <a:pt x="615" y="1292"/>
                      <a:pt x="1249" y="774"/>
                      <a:pt x="1323" y="774"/>
                    </a:cubicBezTo>
                    <a:cubicBezTo>
                      <a:pt x="1325" y="774"/>
                      <a:pt x="1326" y="774"/>
                      <a:pt x="1327" y="774"/>
                    </a:cubicBezTo>
                    <a:cubicBezTo>
                      <a:pt x="1331" y="778"/>
                      <a:pt x="1337" y="780"/>
                      <a:pt x="1344" y="780"/>
                    </a:cubicBezTo>
                    <a:cubicBezTo>
                      <a:pt x="1403" y="780"/>
                      <a:pt x="1539" y="659"/>
                      <a:pt x="1539" y="659"/>
                    </a:cubicBezTo>
                    <a:cubicBezTo>
                      <a:pt x="1539" y="659"/>
                      <a:pt x="1405" y="234"/>
                      <a:pt x="1040" y="63"/>
                    </a:cubicBezTo>
                    <a:cubicBezTo>
                      <a:pt x="957" y="18"/>
                      <a:pt x="868" y="0"/>
                      <a:pt x="780"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1840;p45">
                <a:extLst>
                  <a:ext uri="{FF2B5EF4-FFF2-40B4-BE49-F238E27FC236}">
                    <a16:creationId xmlns:a16="http://schemas.microsoft.com/office/drawing/2014/main" id="{C691EFE2-F3E7-EF08-A23A-408606CF35B1}"/>
                  </a:ext>
                </a:extLst>
              </p:cNvPr>
              <p:cNvSpPr/>
              <p:nvPr/>
            </p:nvSpPr>
            <p:spPr>
              <a:xfrm>
                <a:off x="5341654" y="4323799"/>
                <a:ext cx="148786" cy="124249"/>
              </a:xfrm>
              <a:custGeom>
                <a:avLst/>
                <a:gdLst/>
                <a:ahLst/>
                <a:cxnLst/>
                <a:rect l="l" t="t" r="r" b="b"/>
                <a:pathLst>
                  <a:path w="1619" h="1352" extrusionOk="0">
                    <a:moveTo>
                      <a:pt x="780" y="0"/>
                    </a:moveTo>
                    <a:cubicBezTo>
                      <a:pt x="467" y="0"/>
                      <a:pt x="251" y="226"/>
                      <a:pt x="176" y="349"/>
                    </a:cubicBezTo>
                    <a:cubicBezTo>
                      <a:pt x="61" y="506"/>
                      <a:pt x="1" y="908"/>
                      <a:pt x="1" y="908"/>
                    </a:cubicBezTo>
                    <a:lnTo>
                      <a:pt x="639" y="1351"/>
                    </a:lnTo>
                    <a:cubicBezTo>
                      <a:pt x="639" y="1351"/>
                      <a:pt x="791" y="1042"/>
                      <a:pt x="1041" y="871"/>
                    </a:cubicBezTo>
                    <a:cubicBezTo>
                      <a:pt x="1290" y="695"/>
                      <a:pt x="1618" y="695"/>
                      <a:pt x="1618" y="695"/>
                    </a:cubicBezTo>
                    <a:cubicBezTo>
                      <a:pt x="1618" y="695"/>
                      <a:pt x="1466" y="196"/>
                      <a:pt x="1022" y="44"/>
                    </a:cubicBezTo>
                    <a:cubicBezTo>
                      <a:pt x="936" y="13"/>
                      <a:pt x="856" y="0"/>
                      <a:pt x="780"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1841;p45">
                <a:extLst>
                  <a:ext uri="{FF2B5EF4-FFF2-40B4-BE49-F238E27FC236}">
                    <a16:creationId xmlns:a16="http://schemas.microsoft.com/office/drawing/2014/main" id="{9A6AD343-4306-B8C9-3C5F-44DBEB88C90B}"/>
                  </a:ext>
                </a:extLst>
              </p:cNvPr>
              <p:cNvSpPr/>
              <p:nvPr/>
            </p:nvSpPr>
            <p:spPr>
              <a:xfrm>
                <a:off x="5253337" y="4374161"/>
                <a:ext cx="162755" cy="132060"/>
              </a:xfrm>
              <a:custGeom>
                <a:avLst/>
                <a:gdLst/>
                <a:ahLst/>
                <a:cxnLst/>
                <a:rect l="l" t="t" r="r" b="b"/>
                <a:pathLst>
                  <a:path w="1771" h="1437" extrusionOk="0">
                    <a:moveTo>
                      <a:pt x="1049" y="0"/>
                    </a:moveTo>
                    <a:cubicBezTo>
                      <a:pt x="846" y="0"/>
                      <a:pt x="626" y="89"/>
                      <a:pt x="463" y="226"/>
                    </a:cubicBezTo>
                    <a:cubicBezTo>
                      <a:pt x="232" y="438"/>
                      <a:pt x="1" y="974"/>
                      <a:pt x="190" y="1228"/>
                    </a:cubicBezTo>
                    <a:cubicBezTo>
                      <a:pt x="302" y="1383"/>
                      <a:pt x="401" y="1429"/>
                      <a:pt x="490" y="1429"/>
                    </a:cubicBezTo>
                    <a:cubicBezTo>
                      <a:pt x="556" y="1429"/>
                      <a:pt x="617" y="1404"/>
                      <a:pt x="675" y="1381"/>
                    </a:cubicBezTo>
                    <a:cubicBezTo>
                      <a:pt x="706" y="1363"/>
                      <a:pt x="731" y="1356"/>
                      <a:pt x="752" y="1356"/>
                    </a:cubicBezTo>
                    <a:cubicBezTo>
                      <a:pt x="824" y="1356"/>
                      <a:pt x="846" y="1436"/>
                      <a:pt x="846" y="1436"/>
                    </a:cubicBezTo>
                    <a:cubicBezTo>
                      <a:pt x="846" y="1436"/>
                      <a:pt x="999" y="1321"/>
                      <a:pt x="1040" y="1187"/>
                    </a:cubicBezTo>
                    <a:cubicBezTo>
                      <a:pt x="1077" y="1053"/>
                      <a:pt x="1211" y="937"/>
                      <a:pt x="1502" y="859"/>
                    </a:cubicBezTo>
                    <a:cubicBezTo>
                      <a:pt x="1770" y="766"/>
                      <a:pt x="1770" y="591"/>
                      <a:pt x="1692" y="438"/>
                    </a:cubicBezTo>
                    <a:cubicBezTo>
                      <a:pt x="1618" y="281"/>
                      <a:pt x="1539" y="166"/>
                      <a:pt x="1290" y="50"/>
                    </a:cubicBezTo>
                    <a:cubicBezTo>
                      <a:pt x="1216" y="16"/>
                      <a:pt x="1134" y="0"/>
                      <a:pt x="1049"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1842;p45">
                <a:extLst>
                  <a:ext uri="{FF2B5EF4-FFF2-40B4-BE49-F238E27FC236}">
                    <a16:creationId xmlns:a16="http://schemas.microsoft.com/office/drawing/2014/main" id="{05D35417-1DB4-F03B-984C-44C8C922119B}"/>
                  </a:ext>
                </a:extLst>
              </p:cNvPr>
              <p:cNvSpPr/>
              <p:nvPr/>
            </p:nvSpPr>
            <p:spPr>
              <a:xfrm>
                <a:off x="5308110" y="4357527"/>
                <a:ext cx="376790" cy="269267"/>
              </a:xfrm>
              <a:custGeom>
                <a:avLst/>
                <a:gdLst/>
                <a:ahLst/>
                <a:cxnLst/>
                <a:rect l="l" t="t" r="r" b="b"/>
                <a:pathLst>
                  <a:path w="4100" h="2930" extrusionOk="0">
                    <a:moveTo>
                      <a:pt x="2956" y="1"/>
                    </a:moveTo>
                    <a:cubicBezTo>
                      <a:pt x="2786" y="1"/>
                      <a:pt x="2558" y="35"/>
                      <a:pt x="2233" y="116"/>
                    </a:cubicBezTo>
                    <a:cubicBezTo>
                      <a:pt x="1540" y="273"/>
                      <a:pt x="578" y="735"/>
                      <a:pt x="287" y="1040"/>
                    </a:cubicBezTo>
                    <a:cubicBezTo>
                      <a:pt x="1" y="1349"/>
                      <a:pt x="384" y="1714"/>
                      <a:pt x="463" y="2158"/>
                    </a:cubicBezTo>
                    <a:cubicBezTo>
                      <a:pt x="541" y="2601"/>
                      <a:pt x="906" y="2930"/>
                      <a:pt x="906" y="2930"/>
                    </a:cubicBezTo>
                    <a:cubicBezTo>
                      <a:pt x="906" y="2930"/>
                      <a:pt x="4099" y="2024"/>
                      <a:pt x="4044" y="1714"/>
                    </a:cubicBezTo>
                    <a:cubicBezTo>
                      <a:pt x="4007" y="1386"/>
                      <a:pt x="3563" y="273"/>
                      <a:pt x="3369" y="116"/>
                    </a:cubicBezTo>
                    <a:cubicBezTo>
                      <a:pt x="3266" y="45"/>
                      <a:pt x="3148" y="1"/>
                      <a:pt x="2956" y="1"/>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1843;p45">
                <a:extLst>
                  <a:ext uri="{FF2B5EF4-FFF2-40B4-BE49-F238E27FC236}">
                    <a16:creationId xmlns:a16="http://schemas.microsoft.com/office/drawing/2014/main" id="{9621473C-A60A-3A50-F8DC-03CA82EAD79C}"/>
                  </a:ext>
                </a:extLst>
              </p:cNvPr>
              <p:cNvSpPr/>
              <p:nvPr/>
            </p:nvSpPr>
            <p:spPr>
              <a:xfrm>
                <a:off x="6897171" y="4264339"/>
                <a:ext cx="157149" cy="193358"/>
              </a:xfrm>
              <a:custGeom>
                <a:avLst/>
                <a:gdLst/>
                <a:ahLst/>
                <a:cxnLst/>
                <a:rect l="l" t="t" r="r" b="b"/>
                <a:pathLst>
                  <a:path w="1710" h="2104" extrusionOk="0">
                    <a:moveTo>
                      <a:pt x="990" y="1"/>
                    </a:moveTo>
                    <a:cubicBezTo>
                      <a:pt x="900" y="1"/>
                      <a:pt x="823" y="56"/>
                      <a:pt x="767" y="169"/>
                    </a:cubicBezTo>
                    <a:cubicBezTo>
                      <a:pt x="633" y="460"/>
                      <a:pt x="555" y="575"/>
                      <a:pt x="287" y="996"/>
                    </a:cubicBezTo>
                    <a:cubicBezTo>
                      <a:pt x="37" y="1439"/>
                      <a:pt x="37" y="1670"/>
                      <a:pt x="0" y="2077"/>
                    </a:cubicBezTo>
                    <a:cubicBezTo>
                      <a:pt x="0" y="2077"/>
                      <a:pt x="110" y="2103"/>
                      <a:pt x="262" y="2103"/>
                    </a:cubicBezTo>
                    <a:cubicBezTo>
                      <a:pt x="472" y="2103"/>
                      <a:pt x="762" y="2052"/>
                      <a:pt x="943" y="1804"/>
                    </a:cubicBezTo>
                    <a:cubicBezTo>
                      <a:pt x="1271" y="1384"/>
                      <a:pt x="1710" y="709"/>
                      <a:pt x="1423" y="321"/>
                    </a:cubicBezTo>
                    <a:cubicBezTo>
                      <a:pt x="1267" y="109"/>
                      <a:pt x="1116" y="1"/>
                      <a:pt x="990" y="1"/>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1844;p45">
                <a:extLst>
                  <a:ext uri="{FF2B5EF4-FFF2-40B4-BE49-F238E27FC236}">
                    <a16:creationId xmlns:a16="http://schemas.microsoft.com/office/drawing/2014/main" id="{D88F5FBA-3269-8344-4D73-AA70E58690ED}"/>
                  </a:ext>
                </a:extLst>
              </p:cNvPr>
              <p:cNvSpPr/>
              <p:nvPr/>
            </p:nvSpPr>
            <p:spPr>
              <a:xfrm>
                <a:off x="6891565" y="4259560"/>
                <a:ext cx="150440" cy="203007"/>
              </a:xfrm>
              <a:custGeom>
                <a:avLst/>
                <a:gdLst/>
                <a:ahLst/>
                <a:cxnLst/>
                <a:rect l="l" t="t" r="r" b="b"/>
                <a:pathLst>
                  <a:path w="1637" h="2209" extrusionOk="0">
                    <a:moveTo>
                      <a:pt x="1101" y="105"/>
                    </a:moveTo>
                    <a:cubicBezTo>
                      <a:pt x="1193" y="123"/>
                      <a:pt x="1309" y="221"/>
                      <a:pt x="1447" y="415"/>
                    </a:cubicBezTo>
                    <a:cubicBezTo>
                      <a:pt x="1521" y="489"/>
                      <a:pt x="1540" y="586"/>
                      <a:pt x="1521" y="701"/>
                    </a:cubicBezTo>
                    <a:cubicBezTo>
                      <a:pt x="1521" y="817"/>
                      <a:pt x="1484" y="951"/>
                      <a:pt x="1424" y="1089"/>
                    </a:cubicBezTo>
                    <a:cubicBezTo>
                      <a:pt x="1309" y="1339"/>
                      <a:pt x="1119" y="1607"/>
                      <a:pt x="962" y="1819"/>
                    </a:cubicBezTo>
                    <a:cubicBezTo>
                      <a:pt x="787" y="2058"/>
                      <a:pt x="506" y="2099"/>
                      <a:pt x="315" y="2099"/>
                    </a:cubicBezTo>
                    <a:cubicBezTo>
                      <a:pt x="213" y="2099"/>
                      <a:pt x="137" y="2087"/>
                      <a:pt x="116" y="2087"/>
                    </a:cubicBezTo>
                    <a:cubicBezTo>
                      <a:pt x="135" y="1722"/>
                      <a:pt x="153" y="1491"/>
                      <a:pt x="408" y="1089"/>
                    </a:cubicBezTo>
                    <a:cubicBezTo>
                      <a:pt x="657" y="646"/>
                      <a:pt x="731" y="530"/>
                      <a:pt x="870" y="239"/>
                    </a:cubicBezTo>
                    <a:cubicBezTo>
                      <a:pt x="907" y="184"/>
                      <a:pt x="944" y="142"/>
                      <a:pt x="985" y="123"/>
                    </a:cubicBezTo>
                    <a:cubicBezTo>
                      <a:pt x="1022" y="105"/>
                      <a:pt x="1041" y="105"/>
                      <a:pt x="1101" y="105"/>
                    </a:cubicBezTo>
                    <a:close/>
                    <a:moveTo>
                      <a:pt x="1069" y="1"/>
                    </a:moveTo>
                    <a:cubicBezTo>
                      <a:pt x="1021" y="1"/>
                      <a:pt x="969" y="19"/>
                      <a:pt x="925" y="50"/>
                    </a:cubicBezTo>
                    <a:cubicBezTo>
                      <a:pt x="870" y="68"/>
                      <a:pt x="828" y="123"/>
                      <a:pt x="791" y="202"/>
                    </a:cubicBezTo>
                    <a:cubicBezTo>
                      <a:pt x="639" y="489"/>
                      <a:pt x="579" y="604"/>
                      <a:pt x="311" y="1029"/>
                    </a:cubicBezTo>
                    <a:cubicBezTo>
                      <a:pt x="38" y="1473"/>
                      <a:pt x="38" y="1722"/>
                      <a:pt x="1" y="2129"/>
                    </a:cubicBezTo>
                    <a:lnTo>
                      <a:pt x="1" y="2166"/>
                    </a:lnTo>
                    <a:lnTo>
                      <a:pt x="38" y="2184"/>
                    </a:lnTo>
                    <a:cubicBezTo>
                      <a:pt x="38" y="2184"/>
                      <a:pt x="145" y="2208"/>
                      <a:pt x="294" y="2208"/>
                    </a:cubicBezTo>
                    <a:cubicBezTo>
                      <a:pt x="520" y="2208"/>
                      <a:pt x="843" y="2153"/>
                      <a:pt x="1041" y="1875"/>
                    </a:cubicBezTo>
                    <a:cubicBezTo>
                      <a:pt x="1216" y="1667"/>
                      <a:pt x="1406" y="1394"/>
                      <a:pt x="1521" y="1126"/>
                    </a:cubicBezTo>
                    <a:cubicBezTo>
                      <a:pt x="1581" y="974"/>
                      <a:pt x="1618" y="835"/>
                      <a:pt x="1637" y="701"/>
                    </a:cubicBezTo>
                    <a:cubicBezTo>
                      <a:pt x="1637" y="586"/>
                      <a:pt x="1618" y="452"/>
                      <a:pt x="1521" y="355"/>
                    </a:cubicBezTo>
                    <a:cubicBezTo>
                      <a:pt x="1387" y="165"/>
                      <a:pt x="1253" y="50"/>
                      <a:pt x="1119" y="8"/>
                    </a:cubicBezTo>
                    <a:cubicBezTo>
                      <a:pt x="1103" y="3"/>
                      <a:pt x="1087" y="1"/>
                      <a:pt x="106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1845;p45">
                <a:extLst>
                  <a:ext uri="{FF2B5EF4-FFF2-40B4-BE49-F238E27FC236}">
                    <a16:creationId xmlns:a16="http://schemas.microsoft.com/office/drawing/2014/main" id="{AC0C2C6C-DDF3-094A-ADD9-3905B0644872}"/>
                  </a:ext>
                </a:extLst>
              </p:cNvPr>
              <p:cNvSpPr/>
              <p:nvPr/>
            </p:nvSpPr>
            <p:spPr>
              <a:xfrm>
                <a:off x="6978228" y="4281432"/>
                <a:ext cx="168269" cy="86846"/>
              </a:xfrm>
              <a:custGeom>
                <a:avLst/>
                <a:gdLst/>
                <a:ahLst/>
                <a:cxnLst/>
                <a:rect l="l" t="t" r="r" b="b"/>
                <a:pathLst>
                  <a:path w="1831" h="945" extrusionOk="0">
                    <a:moveTo>
                      <a:pt x="1113" y="0"/>
                    </a:moveTo>
                    <a:cubicBezTo>
                      <a:pt x="1102" y="0"/>
                      <a:pt x="1092" y="1"/>
                      <a:pt x="1082" y="1"/>
                    </a:cubicBezTo>
                    <a:cubicBezTo>
                      <a:pt x="638" y="1"/>
                      <a:pt x="347" y="214"/>
                      <a:pt x="1" y="597"/>
                    </a:cubicBezTo>
                    <a:cubicBezTo>
                      <a:pt x="1" y="597"/>
                      <a:pt x="620" y="925"/>
                      <a:pt x="925" y="944"/>
                    </a:cubicBezTo>
                    <a:cubicBezTo>
                      <a:pt x="930" y="944"/>
                      <a:pt x="936" y="944"/>
                      <a:pt x="942" y="944"/>
                    </a:cubicBezTo>
                    <a:cubicBezTo>
                      <a:pt x="1239" y="944"/>
                      <a:pt x="1830" y="366"/>
                      <a:pt x="1830" y="366"/>
                    </a:cubicBezTo>
                    <a:cubicBezTo>
                      <a:pt x="1830" y="366"/>
                      <a:pt x="1535" y="0"/>
                      <a:pt x="1113"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1846;p45">
                <a:extLst>
                  <a:ext uri="{FF2B5EF4-FFF2-40B4-BE49-F238E27FC236}">
                    <a16:creationId xmlns:a16="http://schemas.microsoft.com/office/drawing/2014/main" id="{6326D6CF-44BB-BE97-6EE8-E88299AB6C50}"/>
                  </a:ext>
                </a:extLst>
              </p:cNvPr>
              <p:cNvSpPr/>
              <p:nvPr/>
            </p:nvSpPr>
            <p:spPr>
              <a:xfrm>
                <a:off x="6971427" y="4276378"/>
                <a:ext cx="180584" cy="95668"/>
              </a:xfrm>
              <a:custGeom>
                <a:avLst/>
                <a:gdLst/>
                <a:ahLst/>
                <a:cxnLst/>
                <a:rect l="l" t="t" r="r" b="b"/>
                <a:pathLst>
                  <a:path w="1965" h="1041" extrusionOk="0">
                    <a:moveTo>
                      <a:pt x="1156" y="98"/>
                    </a:moveTo>
                    <a:cubicBezTo>
                      <a:pt x="1521" y="98"/>
                      <a:pt x="1770" y="366"/>
                      <a:pt x="1807" y="403"/>
                    </a:cubicBezTo>
                    <a:cubicBezTo>
                      <a:pt x="1789" y="444"/>
                      <a:pt x="1673" y="537"/>
                      <a:pt x="1521" y="675"/>
                    </a:cubicBezTo>
                    <a:cubicBezTo>
                      <a:pt x="1424" y="731"/>
                      <a:pt x="1327" y="809"/>
                      <a:pt x="1230" y="865"/>
                    </a:cubicBezTo>
                    <a:cubicBezTo>
                      <a:pt x="1133" y="906"/>
                      <a:pt x="1040" y="943"/>
                      <a:pt x="980" y="943"/>
                    </a:cubicBezTo>
                    <a:cubicBezTo>
                      <a:pt x="846" y="925"/>
                      <a:pt x="615" y="846"/>
                      <a:pt x="440" y="768"/>
                    </a:cubicBezTo>
                    <a:cubicBezTo>
                      <a:pt x="287" y="712"/>
                      <a:pt x="209" y="675"/>
                      <a:pt x="172" y="634"/>
                    </a:cubicBezTo>
                    <a:cubicBezTo>
                      <a:pt x="481" y="306"/>
                      <a:pt x="749" y="116"/>
                      <a:pt x="1156" y="98"/>
                    </a:cubicBezTo>
                    <a:close/>
                    <a:moveTo>
                      <a:pt x="1156" y="1"/>
                    </a:moveTo>
                    <a:cubicBezTo>
                      <a:pt x="694" y="19"/>
                      <a:pt x="366" y="232"/>
                      <a:pt x="38" y="634"/>
                    </a:cubicBezTo>
                    <a:lnTo>
                      <a:pt x="1" y="675"/>
                    </a:lnTo>
                    <a:lnTo>
                      <a:pt x="56" y="712"/>
                    </a:lnTo>
                    <a:cubicBezTo>
                      <a:pt x="56" y="712"/>
                      <a:pt x="209" y="791"/>
                      <a:pt x="403" y="865"/>
                    </a:cubicBezTo>
                    <a:cubicBezTo>
                      <a:pt x="597" y="943"/>
                      <a:pt x="809" y="1022"/>
                      <a:pt x="980" y="1040"/>
                    </a:cubicBezTo>
                    <a:cubicBezTo>
                      <a:pt x="1077" y="1040"/>
                      <a:pt x="1174" y="999"/>
                      <a:pt x="1271" y="943"/>
                    </a:cubicBezTo>
                    <a:cubicBezTo>
                      <a:pt x="1387" y="883"/>
                      <a:pt x="1479" y="828"/>
                      <a:pt x="1576" y="749"/>
                    </a:cubicBezTo>
                    <a:cubicBezTo>
                      <a:pt x="1770" y="597"/>
                      <a:pt x="1923" y="444"/>
                      <a:pt x="1923" y="444"/>
                    </a:cubicBezTo>
                    <a:lnTo>
                      <a:pt x="1964" y="421"/>
                    </a:lnTo>
                    <a:lnTo>
                      <a:pt x="1923" y="384"/>
                    </a:lnTo>
                    <a:cubicBezTo>
                      <a:pt x="1923" y="384"/>
                      <a:pt x="1618" y="1"/>
                      <a:pt x="11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1847;p45">
                <a:extLst>
                  <a:ext uri="{FF2B5EF4-FFF2-40B4-BE49-F238E27FC236}">
                    <a16:creationId xmlns:a16="http://schemas.microsoft.com/office/drawing/2014/main" id="{8E814FA9-9434-36B2-F411-ED1BF2EE86B8}"/>
                  </a:ext>
                </a:extLst>
              </p:cNvPr>
              <p:cNvSpPr/>
              <p:nvPr/>
            </p:nvSpPr>
            <p:spPr>
              <a:xfrm>
                <a:off x="7026200" y="4291909"/>
                <a:ext cx="164409" cy="101366"/>
              </a:xfrm>
              <a:custGeom>
                <a:avLst/>
                <a:gdLst/>
                <a:ahLst/>
                <a:cxnLst/>
                <a:rect l="l" t="t" r="r" b="b"/>
                <a:pathLst>
                  <a:path w="1789" h="1103" extrusionOk="0">
                    <a:moveTo>
                      <a:pt x="971" y="0"/>
                    </a:moveTo>
                    <a:cubicBezTo>
                      <a:pt x="950" y="0"/>
                      <a:pt x="928" y="1"/>
                      <a:pt x="906" y="3"/>
                    </a:cubicBezTo>
                    <a:cubicBezTo>
                      <a:pt x="421" y="63"/>
                      <a:pt x="1" y="562"/>
                      <a:pt x="1" y="562"/>
                    </a:cubicBezTo>
                    <a:cubicBezTo>
                      <a:pt x="1" y="562"/>
                      <a:pt x="213" y="871"/>
                      <a:pt x="597" y="968"/>
                    </a:cubicBezTo>
                    <a:cubicBezTo>
                      <a:pt x="962" y="1061"/>
                      <a:pt x="906" y="1084"/>
                      <a:pt x="1096" y="1102"/>
                    </a:cubicBezTo>
                    <a:cubicBezTo>
                      <a:pt x="1101" y="1103"/>
                      <a:pt x="1107" y="1103"/>
                      <a:pt x="1112" y="1103"/>
                    </a:cubicBezTo>
                    <a:cubicBezTo>
                      <a:pt x="1325" y="1103"/>
                      <a:pt x="1638" y="771"/>
                      <a:pt x="1692" y="640"/>
                    </a:cubicBezTo>
                    <a:cubicBezTo>
                      <a:pt x="1752" y="506"/>
                      <a:pt x="1789" y="368"/>
                      <a:pt x="1789" y="368"/>
                    </a:cubicBezTo>
                    <a:cubicBezTo>
                      <a:pt x="1789" y="368"/>
                      <a:pt x="1438" y="0"/>
                      <a:pt x="971"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1848;p45">
                <a:extLst>
                  <a:ext uri="{FF2B5EF4-FFF2-40B4-BE49-F238E27FC236}">
                    <a16:creationId xmlns:a16="http://schemas.microsoft.com/office/drawing/2014/main" id="{9DA15D89-6E3A-9420-5CED-C217BCB6AA44}"/>
                  </a:ext>
                </a:extLst>
              </p:cNvPr>
              <p:cNvSpPr/>
              <p:nvPr/>
            </p:nvSpPr>
            <p:spPr>
              <a:xfrm>
                <a:off x="7020686" y="4288141"/>
                <a:ext cx="175437" cy="110188"/>
              </a:xfrm>
              <a:custGeom>
                <a:avLst/>
                <a:gdLst/>
                <a:ahLst/>
                <a:cxnLst/>
                <a:rect l="l" t="t" r="r" b="b"/>
                <a:pathLst>
                  <a:path w="1909" h="1199" extrusionOk="0">
                    <a:moveTo>
                      <a:pt x="1063" y="100"/>
                    </a:moveTo>
                    <a:cubicBezTo>
                      <a:pt x="1468" y="100"/>
                      <a:pt x="1776" y="391"/>
                      <a:pt x="1793" y="409"/>
                    </a:cubicBezTo>
                    <a:cubicBezTo>
                      <a:pt x="1793" y="450"/>
                      <a:pt x="1775" y="547"/>
                      <a:pt x="1715" y="663"/>
                    </a:cubicBezTo>
                    <a:cubicBezTo>
                      <a:pt x="1696" y="700"/>
                      <a:pt x="1599" y="834"/>
                      <a:pt x="1484" y="931"/>
                    </a:cubicBezTo>
                    <a:cubicBezTo>
                      <a:pt x="1368" y="1028"/>
                      <a:pt x="1234" y="1102"/>
                      <a:pt x="1156" y="1102"/>
                    </a:cubicBezTo>
                    <a:cubicBezTo>
                      <a:pt x="1059" y="1083"/>
                      <a:pt x="1040" y="1083"/>
                      <a:pt x="985" y="1065"/>
                    </a:cubicBezTo>
                    <a:cubicBezTo>
                      <a:pt x="925" y="1046"/>
                      <a:pt x="851" y="1009"/>
                      <a:pt x="657" y="968"/>
                    </a:cubicBezTo>
                    <a:cubicBezTo>
                      <a:pt x="347" y="894"/>
                      <a:pt x="176" y="663"/>
                      <a:pt x="135" y="621"/>
                    </a:cubicBezTo>
                    <a:cubicBezTo>
                      <a:pt x="176" y="566"/>
                      <a:pt x="541" y="141"/>
                      <a:pt x="985" y="104"/>
                    </a:cubicBezTo>
                    <a:cubicBezTo>
                      <a:pt x="1011" y="101"/>
                      <a:pt x="1037" y="100"/>
                      <a:pt x="1063" y="100"/>
                    </a:cubicBezTo>
                    <a:close/>
                    <a:moveTo>
                      <a:pt x="1067" y="1"/>
                    </a:moveTo>
                    <a:cubicBezTo>
                      <a:pt x="1034" y="1"/>
                      <a:pt x="1000" y="3"/>
                      <a:pt x="966" y="7"/>
                    </a:cubicBezTo>
                    <a:cubicBezTo>
                      <a:pt x="444" y="44"/>
                      <a:pt x="19" y="584"/>
                      <a:pt x="19" y="584"/>
                    </a:cubicBezTo>
                    <a:lnTo>
                      <a:pt x="1" y="603"/>
                    </a:lnTo>
                    <a:lnTo>
                      <a:pt x="19" y="640"/>
                    </a:lnTo>
                    <a:cubicBezTo>
                      <a:pt x="19" y="640"/>
                      <a:pt x="250" y="968"/>
                      <a:pt x="638" y="1065"/>
                    </a:cubicBezTo>
                    <a:cubicBezTo>
                      <a:pt x="809" y="1102"/>
                      <a:pt x="888" y="1143"/>
                      <a:pt x="943" y="1162"/>
                    </a:cubicBezTo>
                    <a:cubicBezTo>
                      <a:pt x="1003" y="1180"/>
                      <a:pt x="1059" y="1180"/>
                      <a:pt x="1156" y="1199"/>
                    </a:cubicBezTo>
                    <a:cubicBezTo>
                      <a:pt x="1290" y="1199"/>
                      <a:pt x="1428" y="1102"/>
                      <a:pt x="1544" y="1009"/>
                    </a:cubicBezTo>
                    <a:cubicBezTo>
                      <a:pt x="1678" y="894"/>
                      <a:pt x="1775" y="778"/>
                      <a:pt x="1812" y="700"/>
                    </a:cubicBezTo>
                    <a:cubicBezTo>
                      <a:pt x="1867" y="566"/>
                      <a:pt x="1909" y="409"/>
                      <a:pt x="1909" y="409"/>
                    </a:cubicBezTo>
                    <a:lnTo>
                      <a:pt x="1909" y="390"/>
                    </a:lnTo>
                    <a:lnTo>
                      <a:pt x="1890" y="372"/>
                    </a:lnTo>
                    <a:cubicBezTo>
                      <a:pt x="1890" y="372"/>
                      <a:pt x="1536" y="1"/>
                      <a:pt x="106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1849;p45">
                <a:extLst>
                  <a:ext uri="{FF2B5EF4-FFF2-40B4-BE49-F238E27FC236}">
                    <a16:creationId xmlns:a16="http://schemas.microsoft.com/office/drawing/2014/main" id="{C787F3FA-6464-7B75-8232-4A66A535ED08}"/>
                  </a:ext>
                </a:extLst>
              </p:cNvPr>
              <p:cNvSpPr/>
              <p:nvPr/>
            </p:nvSpPr>
            <p:spPr>
              <a:xfrm>
                <a:off x="7111117" y="4325085"/>
                <a:ext cx="197953" cy="120297"/>
              </a:xfrm>
              <a:custGeom>
                <a:avLst/>
                <a:gdLst/>
                <a:ahLst/>
                <a:cxnLst/>
                <a:rect l="l" t="t" r="r" b="b"/>
                <a:pathLst>
                  <a:path w="2154" h="1309" extrusionOk="0">
                    <a:moveTo>
                      <a:pt x="885" y="0"/>
                    </a:moveTo>
                    <a:cubicBezTo>
                      <a:pt x="393" y="0"/>
                      <a:pt x="1" y="510"/>
                      <a:pt x="1" y="510"/>
                    </a:cubicBezTo>
                    <a:cubicBezTo>
                      <a:pt x="1" y="510"/>
                      <a:pt x="213" y="857"/>
                      <a:pt x="347" y="1009"/>
                    </a:cubicBezTo>
                    <a:cubicBezTo>
                      <a:pt x="456" y="1133"/>
                      <a:pt x="729" y="1308"/>
                      <a:pt x="952" y="1308"/>
                    </a:cubicBezTo>
                    <a:cubicBezTo>
                      <a:pt x="1003" y="1308"/>
                      <a:pt x="1052" y="1299"/>
                      <a:pt x="1096" y="1277"/>
                    </a:cubicBezTo>
                    <a:cubicBezTo>
                      <a:pt x="1345" y="1162"/>
                      <a:pt x="2154" y="1088"/>
                      <a:pt x="2154" y="1088"/>
                    </a:cubicBezTo>
                    <a:cubicBezTo>
                      <a:pt x="2154" y="1088"/>
                      <a:pt x="2154" y="723"/>
                      <a:pt x="1965" y="547"/>
                    </a:cubicBezTo>
                    <a:cubicBezTo>
                      <a:pt x="1770" y="376"/>
                      <a:pt x="1521" y="85"/>
                      <a:pt x="980" y="7"/>
                    </a:cubicBezTo>
                    <a:cubicBezTo>
                      <a:pt x="948" y="2"/>
                      <a:pt x="916" y="0"/>
                      <a:pt x="885"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1850;p45">
                <a:extLst>
                  <a:ext uri="{FF2B5EF4-FFF2-40B4-BE49-F238E27FC236}">
                    <a16:creationId xmlns:a16="http://schemas.microsoft.com/office/drawing/2014/main" id="{18E4E936-2A50-6CE9-2573-3FAABAE16F3B}"/>
                  </a:ext>
                </a:extLst>
              </p:cNvPr>
              <p:cNvSpPr/>
              <p:nvPr/>
            </p:nvSpPr>
            <p:spPr>
              <a:xfrm>
                <a:off x="7105603" y="4319939"/>
                <a:ext cx="209073" cy="130222"/>
              </a:xfrm>
              <a:custGeom>
                <a:avLst/>
                <a:gdLst/>
                <a:ahLst/>
                <a:cxnLst/>
                <a:rect l="l" t="t" r="r" b="b"/>
                <a:pathLst>
                  <a:path w="2275" h="1417" extrusionOk="0">
                    <a:moveTo>
                      <a:pt x="957" y="99"/>
                    </a:moveTo>
                    <a:cubicBezTo>
                      <a:pt x="984" y="99"/>
                      <a:pt x="1012" y="101"/>
                      <a:pt x="1040" y="104"/>
                    </a:cubicBezTo>
                    <a:cubicBezTo>
                      <a:pt x="1562" y="178"/>
                      <a:pt x="1794" y="469"/>
                      <a:pt x="1983" y="640"/>
                    </a:cubicBezTo>
                    <a:cubicBezTo>
                      <a:pt x="2062" y="719"/>
                      <a:pt x="2122" y="834"/>
                      <a:pt x="2140" y="950"/>
                    </a:cubicBezTo>
                    <a:cubicBezTo>
                      <a:pt x="2159" y="1028"/>
                      <a:pt x="2159" y="1065"/>
                      <a:pt x="2159" y="1102"/>
                    </a:cubicBezTo>
                    <a:cubicBezTo>
                      <a:pt x="2122" y="1102"/>
                      <a:pt x="1983" y="1125"/>
                      <a:pt x="1775" y="1144"/>
                    </a:cubicBezTo>
                    <a:cubicBezTo>
                      <a:pt x="1544" y="1181"/>
                      <a:pt x="1271" y="1218"/>
                      <a:pt x="1137" y="1296"/>
                    </a:cubicBezTo>
                    <a:cubicBezTo>
                      <a:pt x="1103" y="1309"/>
                      <a:pt x="1064" y="1315"/>
                      <a:pt x="1022" y="1315"/>
                    </a:cubicBezTo>
                    <a:cubicBezTo>
                      <a:pt x="945" y="1315"/>
                      <a:pt x="859" y="1295"/>
                      <a:pt x="772" y="1259"/>
                    </a:cubicBezTo>
                    <a:cubicBezTo>
                      <a:pt x="638" y="1199"/>
                      <a:pt x="504" y="1102"/>
                      <a:pt x="444" y="1047"/>
                    </a:cubicBezTo>
                    <a:cubicBezTo>
                      <a:pt x="329" y="913"/>
                      <a:pt x="158" y="603"/>
                      <a:pt x="135" y="566"/>
                    </a:cubicBezTo>
                    <a:cubicBezTo>
                      <a:pt x="174" y="527"/>
                      <a:pt x="516" y="99"/>
                      <a:pt x="957" y="99"/>
                    </a:cubicBezTo>
                    <a:close/>
                    <a:moveTo>
                      <a:pt x="939" y="0"/>
                    </a:moveTo>
                    <a:cubicBezTo>
                      <a:pt x="411" y="0"/>
                      <a:pt x="19" y="548"/>
                      <a:pt x="19" y="548"/>
                    </a:cubicBezTo>
                    <a:lnTo>
                      <a:pt x="1" y="566"/>
                    </a:lnTo>
                    <a:lnTo>
                      <a:pt x="19" y="585"/>
                    </a:lnTo>
                    <a:cubicBezTo>
                      <a:pt x="19" y="585"/>
                      <a:pt x="213" y="950"/>
                      <a:pt x="366" y="1102"/>
                    </a:cubicBezTo>
                    <a:cubicBezTo>
                      <a:pt x="444" y="1199"/>
                      <a:pt x="578" y="1278"/>
                      <a:pt x="735" y="1356"/>
                    </a:cubicBezTo>
                    <a:cubicBezTo>
                      <a:pt x="827" y="1390"/>
                      <a:pt x="918" y="1416"/>
                      <a:pt x="1011" y="1416"/>
                    </a:cubicBezTo>
                    <a:cubicBezTo>
                      <a:pt x="1073" y="1416"/>
                      <a:pt x="1135" y="1404"/>
                      <a:pt x="1197" y="1375"/>
                    </a:cubicBezTo>
                    <a:cubicBezTo>
                      <a:pt x="1290" y="1333"/>
                      <a:pt x="1562" y="1278"/>
                      <a:pt x="1794" y="1241"/>
                    </a:cubicBezTo>
                    <a:cubicBezTo>
                      <a:pt x="2025" y="1218"/>
                      <a:pt x="2214" y="1199"/>
                      <a:pt x="2214" y="1199"/>
                    </a:cubicBezTo>
                    <a:lnTo>
                      <a:pt x="2274" y="1181"/>
                    </a:lnTo>
                    <a:lnTo>
                      <a:pt x="2274" y="1144"/>
                    </a:lnTo>
                    <a:cubicBezTo>
                      <a:pt x="2274" y="1144"/>
                      <a:pt x="2256" y="1047"/>
                      <a:pt x="2237" y="931"/>
                    </a:cubicBezTo>
                    <a:cubicBezTo>
                      <a:pt x="2214" y="816"/>
                      <a:pt x="2159" y="663"/>
                      <a:pt x="2043" y="566"/>
                    </a:cubicBezTo>
                    <a:cubicBezTo>
                      <a:pt x="1867" y="391"/>
                      <a:pt x="1599" y="86"/>
                      <a:pt x="1040" y="7"/>
                    </a:cubicBezTo>
                    <a:cubicBezTo>
                      <a:pt x="1006" y="2"/>
                      <a:pt x="972" y="0"/>
                      <a:pt x="9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1851;p45">
                <a:extLst>
                  <a:ext uri="{FF2B5EF4-FFF2-40B4-BE49-F238E27FC236}">
                    <a16:creationId xmlns:a16="http://schemas.microsoft.com/office/drawing/2014/main" id="{31E77C3A-33D4-9D93-9E2A-CA948F050BBD}"/>
                  </a:ext>
                </a:extLst>
              </p:cNvPr>
              <p:cNvSpPr/>
              <p:nvPr/>
            </p:nvSpPr>
            <p:spPr>
              <a:xfrm>
                <a:off x="7173150" y="4387578"/>
                <a:ext cx="166155" cy="119286"/>
              </a:xfrm>
              <a:custGeom>
                <a:avLst/>
                <a:gdLst/>
                <a:ahLst/>
                <a:cxnLst/>
                <a:rect l="l" t="t" r="r" b="b"/>
                <a:pathLst>
                  <a:path w="1808" h="1298" extrusionOk="0">
                    <a:moveTo>
                      <a:pt x="983" y="1"/>
                    </a:moveTo>
                    <a:cubicBezTo>
                      <a:pt x="467" y="1"/>
                      <a:pt x="153" y="408"/>
                      <a:pt x="153" y="408"/>
                    </a:cubicBezTo>
                    <a:cubicBezTo>
                      <a:pt x="153" y="408"/>
                      <a:pt x="0" y="870"/>
                      <a:pt x="231" y="1138"/>
                    </a:cubicBezTo>
                    <a:cubicBezTo>
                      <a:pt x="335" y="1258"/>
                      <a:pt x="400" y="1297"/>
                      <a:pt x="466" y="1297"/>
                    </a:cubicBezTo>
                    <a:cubicBezTo>
                      <a:pt x="546" y="1297"/>
                      <a:pt x="628" y="1239"/>
                      <a:pt x="786" y="1198"/>
                    </a:cubicBezTo>
                    <a:cubicBezTo>
                      <a:pt x="831" y="1188"/>
                      <a:pt x="870" y="1184"/>
                      <a:pt x="906" y="1184"/>
                    </a:cubicBezTo>
                    <a:cubicBezTo>
                      <a:pt x="1089" y="1184"/>
                      <a:pt x="1183" y="1290"/>
                      <a:pt x="1442" y="1290"/>
                    </a:cubicBezTo>
                    <a:cubicBezTo>
                      <a:pt x="1752" y="1290"/>
                      <a:pt x="1807" y="1101"/>
                      <a:pt x="1789" y="810"/>
                    </a:cubicBezTo>
                    <a:cubicBezTo>
                      <a:pt x="1789" y="542"/>
                      <a:pt x="1539" y="43"/>
                      <a:pt x="1017" y="1"/>
                    </a:cubicBezTo>
                    <a:cubicBezTo>
                      <a:pt x="1006" y="1"/>
                      <a:pt x="994" y="1"/>
                      <a:pt x="983" y="1"/>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1852;p45">
                <a:extLst>
                  <a:ext uri="{FF2B5EF4-FFF2-40B4-BE49-F238E27FC236}">
                    <a16:creationId xmlns:a16="http://schemas.microsoft.com/office/drawing/2014/main" id="{EDF2651A-D57E-2914-D04B-8059B1285959}"/>
                  </a:ext>
                </a:extLst>
              </p:cNvPr>
              <p:cNvSpPr/>
              <p:nvPr/>
            </p:nvSpPr>
            <p:spPr>
              <a:xfrm>
                <a:off x="7167636" y="4384086"/>
                <a:ext cx="175437" cy="127649"/>
              </a:xfrm>
              <a:custGeom>
                <a:avLst/>
                <a:gdLst/>
                <a:ahLst/>
                <a:cxnLst/>
                <a:rect l="l" t="t" r="r" b="b"/>
                <a:pathLst>
                  <a:path w="1909" h="1389" extrusionOk="0">
                    <a:moveTo>
                      <a:pt x="990" y="96"/>
                    </a:moveTo>
                    <a:cubicBezTo>
                      <a:pt x="1012" y="96"/>
                      <a:pt x="1035" y="97"/>
                      <a:pt x="1058" y="99"/>
                    </a:cubicBezTo>
                    <a:cubicBezTo>
                      <a:pt x="1308" y="118"/>
                      <a:pt x="1502" y="233"/>
                      <a:pt x="1618" y="386"/>
                    </a:cubicBezTo>
                    <a:cubicBezTo>
                      <a:pt x="1752" y="543"/>
                      <a:pt x="1812" y="732"/>
                      <a:pt x="1812" y="866"/>
                    </a:cubicBezTo>
                    <a:cubicBezTo>
                      <a:pt x="1812" y="1005"/>
                      <a:pt x="1793" y="1097"/>
                      <a:pt x="1752" y="1176"/>
                    </a:cubicBezTo>
                    <a:cubicBezTo>
                      <a:pt x="1715" y="1236"/>
                      <a:pt x="1636" y="1273"/>
                      <a:pt x="1502" y="1273"/>
                    </a:cubicBezTo>
                    <a:cubicBezTo>
                      <a:pt x="1368" y="1273"/>
                      <a:pt x="1271" y="1236"/>
                      <a:pt x="1174" y="1213"/>
                    </a:cubicBezTo>
                    <a:cubicBezTo>
                      <a:pt x="1114" y="1190"/>
                      <a:pt x="1056" y="1174"/>
                      <a:pt x="983" y="1174"/>
                    </a:cubicBezTo>
                    <a:cubicBezTo>
                      <a:pt x="938" y="1174"/>
                      <a:pt x="887" y="1180"/>
                      <a:pt x="827" y="1194"/>
                    </a:cubicBezTo>
                    <a:cubicBezTo>
                      <a:pt x="675" y="1236"/>
                      <a:pt x="596" y="1291"/>
                      <a:pt x="541" y="1291"/>
                    </a:cubicBezTo>
                    <a:cubicBezTo>
                      <a:pt x="499" y="1291"/>
                      <a:pt x="481" y="1291"/>
                      <a:pt x="462" y="1273"/>
                    </a:cubicBezTo>
                    <a:cubicBezTo>
                      <a:pt x="425" y="1254"/>
                      <a:pt x="384" y="1213"/>
                      <a:pt x="328" y="1157"/>
                    </a:cubicBezTo>
                    <a:cubicBezTo>
                      <a:pt x="134" y="908"/>
                      <a:pt x="250" y="483"/>
                      <a:pt x="250" y="464"/>
                    </a:cubicBezTo>
                    <a:cubicBezTo>
                      <a:pt x="267" y="464"/>
                      <a:pt x="548" y="96"/>
                      <a:pt x="990" y="96"/>
                    </a:cubicBezTo>
                    <a:close/>
                    <a:moveTo>
                      <a:pt x="1014" y="0"/>
                    </a:moveTo>
                    <a:cubicBezTo>
                      <a:pt x="496" y="0"/>
                      <a:pt x="176" y="427"/>
                      <a:pt x="176" y="427"/>
                    </a:cubicBezTo>
                    <a:lnTo>
                      <a:pt x="153" y="427"/>
                    </a:lnTo>
                    <a:cubicBezTo>
                      <a:pt x="153" y="427"/>
                      <a:pt x="0" y="908"/>
                      <a:pt x="250" y="1213"/>
                    </a:cubicBezTo>
                    <a:cubicBezTo>
                      <a:pt x="310" y="1291"/>
                      <a:pt x="365" y="1328"/>
                      <a:pt x="407" y="1351"/>
                    </a:cubicBezTo>
                    <a:cubicBezTo>
                      <a:pt x="462" y="1388"/>
                      <a:pt x="499" y="1388"/>
                      <a:pt x="559" y="1388"/>
                    </a:cubicBezTo>
                    <a:cubicBezTo>
                      <a:pt x="638" y="1370"/>
                      <a:pt x="712" y="1328"/>
                      <a:pt x="846" y="1291"/>
                    </a:cubicBezTo>
                    <a:cubicBezTo>
                      <a:pt x="899" y="1277"/>
                      <a:pt x="942" y="1271"/>
                      <a:pt x="981" y="1271"/>
                    </a:cubicBezTo>
                    <a:cubicBezTo>
                      <a:pt x="1044" y="1271"/>
                      <a:pt x="1096" y="1287"/>
                      <a:pt x="1155" y="1310"/>
                    </a:cubicBezTo>
                    <a:cubicBezTo>
                      <a:pt x="1234" y="1328"/>
                      <a:pt x="1350" y="1370"/>
                      <a:pt x="1502" y="1370"/>
                    </a:cubicBezTo>
                    <a:cubicBezTo>
                      <a:pt x="1678" y="1370"/>
                      <a:pt x="1770" y="1310"/>
                      <a:pt x="1849" y="1213"/>
                    </a:cubicBezTo>
                    <a:cubicBezTo>
                      <a:pt x="1909" y="1120"/>
                      <a:pt x="1909" y="1005"/>
                      <a:pt x="1909" y="848"/>
                    </a:cubicBezTo>
                    <a:cubicBezTo>
                      <a:pt x="1909" y="695"/>
                      <a:pt x="1830" y="501"/>
                      <a:pt x="1696" y="330"/>
                    </a:cubicBezTo>
                    <a:cubicBezTo>
                      <a:pt x="1562" y="155"/>
                      <a:pt x="1350" y="21"/>
                      <a:pt x="1077" y="2"/>
                    </a:cubicBezTo>
                    <a:cubicBezTo>
                      <a:pt x="1056" y="1"/>
                      <a:pt x="1035" y="0"/>
                      <a:pt x="101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1853;p45">
                <a:extLst>
                  <a:ext uri="{FF2B5EF4-FFF2-40B4-BE49-F238E27FC236}">
                    <a16:creationId xmlns:a16="http://schemas.microsoft.com/office/drawing/2014/main" id="{3D73B4B8-F117-B3AE-CAA5-6324D265FF8C}"/>
                  </a:ext>
                </a:extLst>
              </p:cNvPr>
              <p:cNvSpPr/>
              <p:nvPr/>
            </p:nvSpPr>
            <p:spPr>
              <a:xfrm>
                <a:off x="6898826" y="4311760"/>
                <a:ext cx="357215" cy="341133"/>
              </a:xfrm>
              <a:custGeom>
                <a:avLst/>
                <a:gdLst/>
                <a:ahLst/>
                <a:cxnLst/>
                <a:rect l="l" t="t" r="r" b="b"/>
                <a:pathLst>
                  <a:path w="3887" h="3712" extrusionOk="0">
                    <a:moveTo>
                      <a:pt x="1315" y="0"/>
                    </a:moveTo>
                    <a:cubicBezTo>
                      <a:pt x="1097" y="0"/>
                      <a:pt x="969" y="87"/>
                      <a:pt x="828" y="267"/>
                    </a:cubicBezTo>
                    <a:cubicBezTo>
                      <a:pt x="560" y="655"/>
                      <a:pt x="1" y="1561"/>
                      <a:pt x="1" y="1561"/>
                    </a:cubicBezTo>
                    <a:cubicBezTo>
                      <a:pt x="1" y="1561"/>
                      <a:pt x="481" y="2000"/>
                      <a:pt x="1114" y="2485"/>
                    </a:cubicBezTo>
                    <a:cubicBezTo>
                      <a:pt x="1752" y="2984"/>
                      <a:pt x="2463" y="3696"/>
                      <a:pt x="2463" y="3696"/>
                    </a:cubicBezTo>
                    <a:cubicBezTo>
                      <a:pt x="2538" y="3706"/>
                      <a:pt x="2603" y="3711"/>
                      <a:pt x="2659" y="3711"/>
                    </a:cubicBezTo>
                    <a:cubicBezTo>
                      <a:pt x="3022" y="3711"/>
                      <a:pt x="3032" y="3489"/>
                      <a:pt x="3216" y="3021"/>
                    </a:cubicBezTo>
                    <a:cubicBezTo>
                      <a:pt x="3406" y="2503"/>
                      <a:pt x="3794" y="2023"/>
                      <a:pt x="3849" y="1713"/>
                    </a:cubicBezTo>
                    <a:cubicBezTo>
                      <a:pt x="3886" y="1404"/>
                      <a:pt x="3447" y="595"/>
                      <a:pt x="2385" y="267"/>
                    </a:cubicBezTo>
                    <a:cubicBezTo>
                      <a:pt x="1858" y="92"/>
                      <a:pt x="1539" y="0"/>
                      <a:pt x="1315"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1854;p45">
                <a:extLst>
                  <a:ext uri="{FF2B5EF4-FFF2-40B4-BE49-F238E27FC236}">
                    <a16:creationId xmlns:a16="http://schemas.microsoft.com/office/drawing/2014/main" id="{D59EE1C2-F4EC-B90F-532B-65FC560E90A6}"/>
                  </a:ext>
                </a:extLst>
              </p:cNvPr>
              <p:cNvSpPr/>
              <p:nvPr/>
            </p:nvSpPr>
            <p:spPr>
              <a:xfrm>
                <a:off x="6891565" y="4308268"/>
                <a:ext cx="357675" cy="349404"/>
              </a:xfrm>
              <a:custGeom>
                <a:avLst/>
                <a:gdLst/>
                <a:ahLst/>
                <a:cxnLst/>
                <a:rect l="l" t="t" r="r" b="b"/>
                <a:pathLst>
                  <a:path w="3892" h="3802" extrusionOk="0">
                    <a:moveTo>
                      <a:pt x="1332" y="0"/>
                    </a:moveTo>
                    <a:lnTo>
                      <a:pt x="1332" y="0"/>
                    </a:lnTo>
                    <a:cubicBezTo>
                      <a:pt x="1138" y="19"/>
                      <a:pt x="1004" y="116"/>
                      <a:pt x="870" y="287"/>
                    </a:cubicBezTo>
                    <a:cubicBezTo>
                      <a:pt x="597" y="675"/>
                      <a:pt x="19" y="1576"/>
                      <a:pt x="19" y="1576"/>
                    </a:cubicBezTo>
                    <a:lnTo>
                      <a:pt x="1" y="1617"/>
                    </a:lnTo>
                    <a:lnTo>
                      <a:pt x="38" y="1636"/>
                    </a:lnTo>
                    <a:cubicBezTo>
                      <a:pt x="38" y="1636"/>
                      <a:pt x="542" y="2079"/>
                      <a:pt x="1156" y="2560"/>
                    </a:cubicBezTo>
                    <a:cubicBezTo>
                      <a:pt x="1794" y="3040"/>
                      <a:pt x="2487" y="3734"/>
                      <a:pt x="2487" y="3752"/>
                    </a:cubicBezTo>
                    <a:lnTo>
                      <a:pt x="2487" y="3770"/>
                    </a:lnTo>
                    <a:lnTo>
                      <a:pt x="2542" y="3770"/>
                    </a:lnTo>
                    <a:cubicBezTo>
                      <a:pt x="2638" y="3787"/>
                      <a:pt x="2724" y="3801"/>
                      <a:pt x="2794" y="3801"/>
                    </a:cubicBezTo>
                    <a:cubicBezTo>
                      <a:pt x="2822" y="3801"/>
                      <a:pt x="2848" y="3799"/>
                      <a:pt x="2870" y="3794"/>
                    </a:cubicBezTo>
                    <a:cubicBezTo>
                      <a:pt x="2967" y="3770"/>
                      <a:pt x="3041" y="3715"/>
                      <a:pt x="3083" y="3655"/>
                    </a:cubicBezTo>
                    <a:cubicBezTo>
                      <a:pt x="3198" y="3539"/>
                      <a:pt x="3235" y="3350"/>
                      <a:pt x="3332" y="3077"/>
                    </a:cubicBezTo>
                    <a:cubicBezTo>
                      <a:pt x="3429" y="2828"/>
                      <a:pt x="3582" y="2578"/>
                      <a:pt x="3716" y="2347"/>
                    </a:cubicBezTo>
                    <a:cubicBezTo>
                      <a:pt x="3776" y="2232"/>
                      <a:pt x="3850" y="2116"/>
                      <a:pt x="3891" y="2001"/>
                    </a:cubicBezTo>
                    <a:lnTo>
                      <a:pt x="3891" y="2001"/>
                    </a:lnTo>
                    <a:cubicBezTo>
                      <a:pt x="3831" y="2019"/>
                      <a:pt x="3794" y="2038"/>
                      <a:pt x="3758" y="2061"/>
                    </a:cubicBezTo>
                    <a:cubicBezTo>
                      <a:pt x="3716" y="2135"/>
                      <a:pt x="3679" y="2213"/>
                      <a:pt x="3619" y="2310"/>
                    </a:cubicBezTo>
                    <a:cubicBezTo>
                      <a:pt x="3485" y="2523"/>
                      <a:pt x="3351" y="2772"/>
                      <a:pt x="3235" y="3040"/>
                    </a:cubicBezTo>
                    <a:cubicBezTo>
                      <a:pt x="3138" y="3308"/>
                      <a:pt x="3083" y="3502"/>
                      <a:pt x="3004" y="3600"/>
                    </a:cubicBezTo>
                    <a:cubicBezTo>
                      <a:pt x="2967" y="3636"/>
                      <a:pt x="2926" y="3678"/>
                      <a:pt x="2852" y="3678"/>
                    </a:cubicBezTo>
                    <a:cubicBezTo>
                      <a:pt x="2822" y="3687"/>
                      <a:pt x="2783" y="3692"/>
                      <a:pt x="2734" y="3692"/>
                    </a:cubicBezTo>
                    <a:cubicBezTo>
                      <a:pt x="2686" y="3692"/>
                      <a:pt x="2628" y="3687"/>
                      <a:pt x="2561" y="3678"/>
                    </a:cubicBezTo>
                    <a:cubicBezTo>
                      <a:pt x="2542" y="3655"/>
                      <a:pt x="1849" y="2962"/>
                      <a:pt x="1235" y="2481"/>
                    </a:cubicBezTo>
                    <a:cubicBezTo>
                      <a:pt x="616" y="2019"/>
                      <a:pt x="153" y="1617"/>
                      <a:pt x="135" y="1599"/>
                    </a:cubicBezTo>
                    <a:cubicBezTo>
                      <a:pt x="177" y="1539"/>
                      <a:pt x="694" y="712"/>
                      <a:pt x="962" y="347"/>
                    </a:cubicBezTo>
                    <a:cubicBezTo>
                      <a:pt x="1022" y="268"/>
                      <a:pt x="1059" y="213"/>
                      <a:pt x="1119" y="171"/>
                    </a:cubicBezTo>
                    <a:lnTo>
                      <a:pt x="1119" y="153"/>
                    </a:lnTo>
                    <a:cubicBezTo>
                      <a:pt x="1119" y="153"/>
                      <a:pt x="1235" y="74"/>
                      <a:pt x="133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1855;p45">
                <a:extLst>
                  <a:ext uri="{FF2B5EF4-FFF2-40B4-BE49-F238E27FC236}">
                    <a16:creationId xmlns:a16="http://schemas.microsoft.com/office/drawing/2014/main" id="{E4344A53-D138-81A3-0BD0-753395BF90E0}"/>
                  </a:ext>
                </a:extLst>
              </p:cNvPr>
              <p:cNvSpPr/>
              <p:nvPr/>
            </p:nvSpPr>
            <p:spPr>
              <a:xfrm>
                <a:off x="6812163" y="4422317"/>
                <a:ext cx="385704" cy="477237"/>
              </a:xfrm>
              <a:custGeom>
                <a:avLst/>
                <a:gdLst/>
                <a:ahLst/>
                <a:cxnLst/>
                <a:rect l="l" t="t" r="r" b="b"/>
                <a:pathLst>
                  <a:path w="4197" h="5193" extrusionOk="0">
                    <a:moveTo>
                      <a:pt x="1337" y="1"/>
                    </a:moveTo>
                    <a:cubicBezTo>
                      <a:pt x="451" y="1"/>
                      <a:pt x="366" y="778"/>
                      <a:pt x="366" y="778"/>
                    </a:cubicBezTo>
                    <a:cubicBezTo>
                      <a:pt x="366" y="778"/>
                      <a:pt x="1" y="1933"/>
                      <a:pt x="19" y="3782"/>
                    </a:cubicBezTo>
                    <a:cubicBezTo>
                      <a:pt x="43" y="4982"/>
                      <a:pt x="742" y="5192"/>
                      <a:pt x="1228" y="5192"/>
                    </a:cubicBezTo>
                    <a:cubicBezTo>
                      <a:pt x="1491" y="5192"/>
                      <a:pt x="1692" y="5131"/>
                      <a:pt x="1692" y="5131"/>
                    </a:cubicBezTo>
                    <a:cubicBezTo>
                      <a:pt x="1692" y="5131"/>
                      <a:pt x="2561" y="4937"/>
                      <a:pt x="3060" y="4378"/>
                    </a:cubicBezTo>
                    <a:cubicBezTo>
                      <a:pt x="3540" y="3842"/>
                      <a:pt x="4196" y="2668"/>
                      <a:pt x="3813" y="1605"/>
                    </a:cubicBezTo>
                    <a:cubicBezTo>
                      <a:pt x="3425" y="529"/>
                      <a:pt x="2561" y="104"/>
                      <a:pt x="1521" y="11"/>
                    </a:cubicBezTo>
                    <a:cubicBezTo>
                      <a:pt x="1456" y="4"/>
                      <a:pt x="1395" y="1"/>
                      <a:pt x="1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1856;p45">
                <a:extLst>
                  <a:ext uri="{FF2B5EF4-FFF2-40B4-BE49-F238E27FC236}">
                    <a16:creationId xmlns:a16="http://schemas.microsoft.com/office/drawing/2014/main" id="{14D91897-1D76-B258-C834-2912E08F3120}"/>
                  </a:ext>
                </a:extLst>
              </p:cNvPr>
              <p:cNvSpPr/>
              <p:nvPr/>
            </p:nvSpPr>
            <p:spPr>
              <a:xfrm>
                <a:off x="6808395" y="4416987"/>
                <a:ext cx="377158" cy="488357"/>
              </a:xfrm>
              <a:custGeom>
                <a:avLst/>
                <a:gdLst/>
                <a:ahLst/>
                <a:cxnLst/>
                <a:rect l="l" t="t" r="r" b="b"/>
                <a:pathLst>
                  <a:path w="4104" h="5314" extrusionOk="0">
                    <a:moveTo>
                      <a:pt x="1410" y="101"/>
                    </a:moveTo>
                    <a:cubicBezTo>
                      <a:pt x="1453" y="101"/>
                      <a:pt x="1497" y="103"/>
                      <a:pt x="1544" y="106"/>
                    </a:cubicBezTo>
                    <a:cubicBezTo>
                      <a:pt x="2583" y="222"/>
                      <a:pt x="3429" y="624"/>
                      <a:pt x="3794" y="1686"/>
                    </a:cubicBezTo>
                    <a:cubicBezTo>
                      <a:pt x="3988" y="2185"/>
                      <a:pt x="3928" y="2745"/>
                      <a:pt x="3757" y="3225"/>
                    </a:cubicBezTo>
                    <a:cubicBezTo>
                      <a:pt x="3581" y="3706"/>
                      <a:pt x="3295" y="4149"/>
                      <a:pt x="3064" y="4417"/>
                    </a:cubicBezTo>
                    <a:cubicBezTo>
                      <a:pt x="2583" y="4939"/>
                      <a:pt x="1733" y="5152"/>
                      <a:pt x="1733" y="5152"/>
                    </a:cubicBezTo>
                    <a:lnTo>
                      <a:pt x="1715" y="5152"/>
                    </a:lnTo>
                    <a:cubicBezTo>
                      <a:pt x="1715" y="5152"/>
                      <a:pt x="1524" y="5209"/>
                      <a:pt x="1270" y="5209"/>
                    </a:cubicBezTo>
                    <a:cubicBezTo>
                      <a:pt x="1163" y="5209"/>
                      <a:pt x="1045" y="5199"/>
                      <a:pt x="924" y="5170"/>
                    </a:cubicBezTo>
                    <a:cubicBezTo>
                      <a:pt x="735" y="5110"/>
                      <a:pt x="522" y="5013"/>
                      <a:pt x="388" y="4805"/>
                    </a:cubicBezTo>
                    <a:cubicBezTo>
                      <a:pt x="231" y="4611"/>
                      <a:pt x="116" y="4302"/>
                      <a:pt x="116" y="3840"/>
                    </a:cubicBezTo>
                    <a:cubicBezTo>
                      <a:pt x="97" y="1991"/>
                      <a:pt x="462" y="855"/>
                      <a:pt x="462" y="855"/>
                    </a:cubicBezTo>
                    <a:lnTo>
                      <a:pt x="462" y="836"/>
                    </a:lnTo>
                    <a:cubicBezTo>
                      <a:pt x="462" y="836"/>
                      <a:pt x="481" y="647"/>
                      <a:pt x="638" y="453"/>
                    </a:cubicBezTo>
                    <a:cubicBezTo>
                      <a:pt x="760" y="260"/>
                      <a:pt x="992" y="101"/>
                      <a:pt x="1410" y="101"/>
                    </a:cubicBezTo>
                    <a:close/>
                    <a:moveTo>
                      <a:pt x="1390" y="0"/>
                    </a:moveTo>
                    <a:cubicBezTo>
                      <a:pt x="954" y="0"/>
                      <a:pt x="693" y="185"/>
                      <a:pt x="541" y="374"/>
                    </a:cubicBezTo>
                    <a:cubicBezTo>
                      <a:pt x="388" y="605"/>
                      <a:pt x="365" y="836"/>
                      <a:pt x="365" y="836"/>
                    </a:cubicBezTo>
                    <a:cubicBezTo>
                      <a:pt x="347" y="855"/>
                      <a:pt x="0" y="1991"/>
                      <a:pt x="19" y="3840"/>
                    </a:cubicBezTo>
                    <a:cubicBezTo>
                      <a:pt x="19" y="4320"/>
                      <a:pt x="134" y="4648"/>
                      <a:pt x="291" y="4861"/>
                    </a:cubicBezTo>
                    <a:cubicBezTo>
                      <a:pt x="462" y="5092"/>
                      <a:pt x="675" y="5207"/>
                      <a:pt x="906" y="5267"/>
                    </a:cubicBezTo>
                    <a:cubicBezTo>
                      <a:pt x="1031" y="5301"/>
                      <a:pt x="1156" y="5313"/>
                      <a:pt x="1269" y="5313"/>
                    </a:cubicBezTo>
                    <a:cubicBezTo>
                      <a:pt x="1542" y="5313"/>
                      <a:pt x="1752" y="5244"/>
                      <a:pt x="1752" y="5244"/>
                    </a:cubicBezTo>
                    <a:cubicBezTo>
                      <a:pt x="1752" y="5244"/>
                      <a:pt x="2620" y="5055"/>
                      <a:pt x="3138" y="4477"/>
                    </a:cubicBezTo>
                    <a:cubicBezTo>
                      <a:pt x="3392" y="4186"/>
                      <a:pt x="3678" y="3766"/>
                      <a:pt x="3854" y="3262"/>
                    </a:cubicBezTo>
                    <a:cubicBezTo>
                      <a:pt x="4025" y="2763"/>
                      <a:pt x="4103" y="2185"/>
                      <a:pt x="3891" y="1645"/>
                    </a:cubicBezTo>
                    <a:cubicBezTo>
                      <a:pt x="3507" y="568"/>
                      <a:pt x="2620" y="125"/>
                      <a:pt x="1562" y="9"/>
                    </a:cubicBezTo>
                    <a:cubicBezTo>
                      <a:pt x="1502" y="3"/>
                      <a:pt x="1445" y="0"/>
                      <a:pt x="139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1857;p45">
                <a:extLst>
                  <a:ext uri="{FF2B5EF4-FFF2-40B4-BE49-F238E27FC236}">
                    <a16:creationId xmlns:a16="http://schemas.microsoft.com/office/drawing/2014/main" id="{8318CFFD-5DEA-FF37-E254-D97D53AAA2FA}"/>
                  </a:ext>
                </a:extLst>
              </p:cNvPr>
              <p:cNvSpPr/>
              <p:nvPr/>
            </p:nvSpPr>
            <p:spPr>
              <a:xfrm>
                <a:off x="5523893" y="4288693"/>
                <a:ext cx="120665" cy="93922"/>
              </a:xfrm>
              <a:custGeom>
                <a:avLst/>
                <a:gdLst/>
                <a:ahLst/>
                <a:cxnLst/>
                <a:rect l="l" t="t" r="r" b="b"/>
                <a:pathLst>
                  <a:path w="1313" h="1022" extrusionOk="0">
                    <a:moveTo>
                      <a:pt x="522" y="1"/>
                    </a:moveTo>
                    <a:cubicBezTo>
                      <a:pt x="425" y="1"/>
                      <a:pt x="328" y="19"/>
                      <a:pt x="231" y="56"/>
                    </a:cubicBezTo>
                    <a:cubicBezTo>
                      <a:pt x="134" y="79"/>
                      <a:pt x="60" y="116"/>
                      <a:pt x="0" y="153"/>
                    </a:cubicBezTo>
                    <a:cubicBezTo>
                      <a:pt x="42" y="172"/>
                      <a:pt x="79" y="195"/>
                      <a:pt x="116" y="213"/>
                    </a:cubicBezTo>
                    <a:cubicBezTo>
                      <a:pt x="157" y="195"/>
                      <a:pt x="213" y="172"/>
                      <a:pt x="273" y="153"/>
                    </a:cubicBezTo>
                    <a:cubicBezTo>
                      <a:pt x="365" y="116"/>
                      <a:pt x="462" y="98"/>
                      <a:pt x="559" y="98"/>
                    </a:cubicBezTo>
                    <a:cubicBezTo>
                      <a:pt x="675" y="116"/>
                      <a:pt x="772" y="153"/>
                      <a:pt x="850" y="232"/>
                    </a:cubicBezTo>
                    <a:cubicBezTo>
                      <a:pt x="1155" y="500"/>
                      <a:pt x="1081" y="809"/>
                      <a:pt x="1040" y="925"/>
                    </a:cubicBezTo>
                    <a:cubicBezTo>
                      <a:pt x="1058" y="962"/>
                      <a:pt x="1058" y="980"/>
                      <a:pt x="1081" y="1022"/>
                    </a:cubicBezTo>
                    <a:lnTo>
                      <a:pt x="1118" y="1022"/>
                    </a:lnTo>
                    <a:lnTo>
                      <a:pt x="1118" y="1003"/>
                    </a:lnTo>
                    <a:cubicBezTo>
                      <a:pt x="1137" y="962"/>
                      <a:pt x="1312" y="518"/>
                      <a:pt x="924" y="153"/>
                    </a:cubicBezTo>
                    <a:cubicBezTo>
                      <a:pt x="809" y="56"/>
                      <a:pt x="693" y="19"/>
                      <a:pt x="5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1858;p45">
                <a:extLst>
                  <a:ext uri="{FF2B5EF4-FFF2-40B4-BE49-F238E27FC236}">
                    <a16:creationId xmlns:a16="http://schemas.microsoft.com/office/drawing/2014/main" id="{4EEDECB8-E853-9B5A-9D3A-A3F576B98CCE}"/>
                  </a:ext>
                </a:extLst>
              </p:cNvPr>
              <p:cNvSpPr/>
              <p:nvPr/>
            </p:nvSpPr>
            <p:spPr>
              <a:xfrm>
                <a:off x="5435576" y="4295953"/>
                <a:ext cx="145294" cy="65065"/>
              </a:xfrm>
              <a:custGeom>
                <a:avLst/>
                <a:gdLst/>
                <a:ahLst/>
                <a:cxnLst/>
                <a:rect l="l" t="t" r="r" b="b"/>
                <a:pathLst>
                  <a:path w="1581" h="708" extrusionOk="0">
                    <a:moveTo>
                      <a:pt x="730" y="0"/>
                    </a:moveTo>
                    <a:cubicBezTo>
                      <a:pt x="633" y="0"/>
                      <a:pt x="518" y="37"/>
                      <a:pt x="444" y="56"/>
                    </a:cubicBezTo>
                    <a:cubicBezTo>
                      <a:pt x="250" y="134"/>
                      <a:pt x="116" y="250"/>
                      <a:pt x="55" y="324"/>
                    </a:cubicBezTo>
                    <a:cubicBezTo>
                      <a:pt x="37" y="347"/>
                      <a:pt x="19" y="384"/>
                      <a:pt x="0" y="402"/>
                    </a:cubicBezTo>
                    <a:cubicBezTo>
                      <a:pt x="37" y="402"/>
                      <a:pt x="79" y="421"/>
                      <a:pt x="116" y="421"/>
                    </a:cubicBezTo>
                    <a:cubicBezTo>
                      <a:pt x="116" y="402"/>
                      <a:pt x="134" y="402"/>
                      <a:pt x="134" y="384"/>
                    </a:cubicBezTo>
                    <a:cubicBezTo>
                      <a:pt x="171" y="347"/>
                      <a:pt x="310" y="231"/>
                      <a:pt x="481" y="153"/>
                    </a:cubicBezTo>
                    <a:cubicBezTo>
                      <a:pt x="562" y="121"/>
                      <a:pt x="655" y="100"/>
                      <a:pt x="751" y="100"/>
                    </a:cubicBezTo>
                    <a:cubicBezTo>
                      <a:pt x="835" y="100"/>
                      <a:pt x="921" y="116"/>
                      <a:pt x="1003" y="153"/>
                    </a:cubicBezTo>
                    <a:cubicBezTo>
                      <a:pt x="1308" y="305"/>
                      <a:pt x="1442" y="615"/>
                      <a:pt x="1465" y="693"/>
                    </a:cubicBezTo>
                    <a:cubicBezTo>
                      <a:pt x="1483" y="702"/>
                      <a:pt x="1497" y="707"/>
                      <a:pt x="1514" y="707"/>
                    </a:cubicBezTo>
                    <a:cubicBezTo>
                      <a:pt x="1531" y="707"/>
                      <a:pt x="1550" y="702"/>
                      <a:pt x="1580" y="693"/>
                    </a:cubicBezTo>
                    <a:cubicBezTo>
                      <a:pt x="1580" y="693"/>
                      <a:pt x="1423" y="268"/>
                      <a:pt x="1040" y="56"/>
                    </a:cubicBezTo>
                    <a:cubicBezTo>
                      <a:pt x="943" y="19"/>
                      <a:pt x="846" y="0"/>
                      <a:pt x="74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1859;p45">
                <a:extLst>
                  <a:ext uri="{FF2B5EF4-FFF2-40B4-BE49-F238E27FC236}">
                    <a16:creationId xmlns:a16="http://schemas.microsoft.com/office/drawing/2014/main" id="{47C43FB3-66B0-72CD-D29B-45FA1D1A6B33}"/>
                  </a:ext>
                </a:extLst>
              </p:cNvPr>
              <p:cNvSpPr/>
              <p:nvPr/>
            </p:nvSpPr>
            <p:spPr>
              <a:xfrm>
                <a:off x="5343400" y="4318836"/>
                <a:ext cx="152554" cy="70579"/>
              </a:xfrm>
              <a:custGeom>
                <a:avLst/>
                <a:gdLst/>
                <a:ahLst/>
                <a:cxnLst/>
                <a:rect l="l" t="t" r="r" b="b"/>
                <a:pathLst>
                  <a:path w="1660" h="768" extrusionOk="0">
                    <a:moveTo>
                      <a:pt x="754" y="1"/>
                    </a:moveTo>
                    <a:cubicBezTo>
                      <a:pt x="735" y="1"/>
                      <a:pt x="712" y="1"/>
                      <a:pt x="693" y="19"/>
                    </a:cubicBezTo>
                    <a:cubicBezTo>
                      <a:pt x="578" y="19"/>
                      <a:pt x="504" y="56"/>
                      <a:pt x="425" y="98"/>
                    </a:cubicBezTo>
                    <a:cubicBezTo>
                      <a:pt x="273" y="172"/>
                      <a:pt x="157" y="287"/>
                      <a:pt x="97" y="384"/>
                    </a:cubicBezTo>
                    <a:cubicBezTo>
                      <a:pt x="60" y="444"/>
                      <a:pt x="19" y="537"/>
                      <a:pt x="0" y="634"/>
                    </a:cubicBezTo>
                    <a:cubicBezTo>
                      <a:pt x="42" y="634"/>
                      <a:pt x="79" y="615"/>
                      <a:pt x="116" y="615"/>
                    </a:cubicBezTo>
                    <a:cubicBezTo>
                      <a:pt x="134" y="537"/>
                      <a:pt x="157" y="481"/>
                      <a:pt x="194" y="421"/>
                    </a:cubicBezTo>
                    <a:cubicBezTo>
                      <a:pt x="231" y="366"/>
                      <a:pt x="328" y="250"/>
                      <a:pt x="462" y="172"/>
                    </a:cubicBezTo>
                    <a:cubicBezTo>
                      <a:pt x="543" y="138"/>
                      <a:pt x="639" y="110"/>
                      <a:pt x="749" y="110"/>
                    </a:cubicBezTo>
                    <a:cubicBezTo>
                      <a:pt x="822" y="110"/>
                      <a:pt x="900" y="122"/>
                      <a:pt x="985" y="153"/>
                    </a:cubicBezTo>
                    <a:cubicBezTo>
                      <a:pt x="1350" y="287"/>
                      <a:pt x="1484" y="634"/>
                      <a:pt x="1521" y="712"/>
                    </a:cubicBezTo>
                    <a:cubicBezTo>
                      <a:pt x="1562" y="768"/>
                      <a:pt x="1581" y="768"/>
                      <a:pt x="1659" y="768"/>
                    </a:cubicBezTo>
                    <a:lnTo>
                      <a:pt x="1659" y="749"/>
                    </a:lnTo>
                    <a:cubicBezTo>
                      <a:pt x="1659" y="749"/>
                      <a:pt x="1484" y="232"/>
                      <a:pt x="1022" y="56"/>
                    </a:cubicBezTo>
                    <a:cubicBezTo>
                      <a:pt x="924" y="19"/>
                      <a:pt x="827" y="1"/>
                      <a:pt x="75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1860;p45">
                <a:extLst>
                  <a:ext uri="{FF2B5EF4-FFF2-40B4-BE49-F238E27FC236}">
                    <a16:creationId xmlns:a16="http://schemas.microsoft.com/office/drawing/2014/main" id="{033F0FF3-BA98-87BC-F53E-CCF1B1F1ACCC}"/>
                  </a:ext>
                </a:extLst>
              </p:cNvPr>
              <p:cNvSpPr/>
              <p:nvPr/>
            </p:nvSpPr>
            <p:spPr>
              <a:xfrm>
                <a:off x="5258483" y="4370209"/>
                <a:ext cx="161009" cy="144926"/>
              </a:xfrm>
              <a:custGeom>
                <a:avLst/>
                <a:gdLst/>
                <a:ahLst/>
                <a:cxnLst/>
                <a:rect l="l" t="t" r="r" b="b"/>
                <a:pathLst>
                  <a:path w="1752" h="1577" extrusionOk="0">
                    <a:moveTo>
                      <a:pt x="984" y="1"/>
                    </a:moveTo>
                    <a:cubicBezTo>
                      <a:pt x="924" y="1"/>
                      <a:pt x="869" y="1"/>
                      <a:pt x="809" y="19"/>
                    </a:cubicBezTo>
                    <a:cubicBezTo>
                      <a:pt x="638" y="56"/>
                      <a:pt x="481" y="135"/>
                      <a:pt x="365" y="250"/>
                    </a:cubicBezTo>
                    <a:cubicBezTo>
                      <a:pt x="231" y="366"/>
                      <a:pt x="134" y="537"/>
                      <a:pt x="60" y="749"/>
                    </a:cubicBezTo>
                    <a:cubicBezTo>
                      <a:pt x="0" y="943"/>
                      <a:pt x="0" y="1156"/>
                      <a:pt x="97" y="1308"/>
                    </a:cubicBezTo>
                    <a:cubicBezTo>
                      <a:pt x="213" y="1442"/>
                      <a:pt x="291" y="1502"/>
                      <a:pt x="388" y="1521"/>
                    </a:cubicBezTo>
                    <a:cubicBezTo>
                      <a:pt x="405" y="1524"/>
                      <a:pt x="422" y="1526"/>
                      <a:pt x="438" y="1526"/>
                    </a:cubicBezTo>
                    <a:cubicBezTo>
                      <a:pt x="509" y="1526"/>
                      <a:pt x="574" y="1495"/>
                      <a:pt x="638" y="1461"/>
                    </a:cubicBezTo>
                    <a:cubicBezTo>
                      <a:pt x="656" y="1455"/>
                      <a:pt x="669" y="1453"/>
                      <a:pt x="678" y="1453"/>
                    </a:cubicBezTo>
                    <a:cubicBezTo>
                      <a:pt x="695" y="1453"/>
                      <a:pt x="700" y="1461"/>
                      <a:pt x="712" y="1461"/>
                    </a:cubicBezTo>
                    <a:cubicBezTo>
                      <a:pt x="735" y="1479"/>
                      <a:pt x="753" y="1502"/>
                      <a:pt x="753" y="1502"/>
                    </a:cubicBezTo>
                    <a:lnTo>
                      <a:pt x="772" y="1576"/>
                    </a:lnTo>
                    <a:lnTo>
                      <a:pt x="827" y="1521"/>
                    </a:lnTo>
                    <a:lnTo>
                      <a:pt x="850" y="1502"/>
                    </a:lnTo>
                    <a:cubicBezTo>
                      <a:pt x="850" y="1479"/>
                      <a:pt x="827" y="1461"/>
                      <a:pt x="809" y="1461"/>
                    </a:cubicBezTo>
                    <a:cubicBezTo>
                      <a:pt x="772" y="1405"/>
                      <a:pt x="735" y="1387"/>
                      <a:pt x="693" y="1364"/>
                    </a:cubicBezTo>
                    <a:cubicBezTo>
                      <a:pt x="688" y="1358"/>
                      <a:pt x="681" y="1356"/>
                      <a:pt x="673" y="1356"/>
                    </a:cubicBezTo>
                    <a:cubicBezTo>
                      <a:pt x="652" y="1356"/>
                      <a:pt x="621" y="1370"/>
                      <a:pt x="578" y="1387"/>
                    </a:cubicBezTo>
                    <a:cubicBezTo>
                      <a:pt x="533" y="1402"/>
                      <a:pt x="485" y="1429"/>
                      <a:pt x="439" y="1429"/>
                    </a:cubicBezTo>
                    <a:cubicBezTo>
                      <a:pt x="428" y="1429"/>
                      <a:pt x="417" y="1427"/>
                      <a:pt x="407" y="1424"/>
                    </a:cubicBezTo>
                    <a:cubicBezTo>
                      <a:pt x="347" y="1424"/>
                      <a:pt x="273" y="1364"/>
                      <a:pt x="194" y="1248"/>
                    </a:cubicBezTo>
                    <a:cubicBezTo>
                      <a:pt x="97" y="1133"/>
                      <a:pt x="97" y="962"/>
                      <a:pt x="157" y="768"/>
                    </a:cubicBezTo>
                    <a:cubicBezTo>
                      <a:pt x="213" y="597"/>
                      <a:pt x="328" y="421"/>
                      <a:pt x="444" y="324"/>
                    </a:cubicBezTo>
                    <a:cubicBezTo>
                      <a:pt x="541" y="209"/>
                      <a:pt x="675" y="153"/>
                      <a:pt x="827" y="116"/>
                    </a:cubicBezTo>
                    <a:cubicBezTo>
                      <a:pt x="882" y="100"/>
                      <a:pt x="936" y="93"/>
                      <a:pt x="988" y="93"/>
                    </a:cubicBezTo>
                    <a:cubicBezTo>
                      <a:pt x="1069" y="93"/>
                      <a:pt x="1145" y="109"/>
                      <a:pt x="1215" y="135"/>
                    </a:cubicBezTo>
                    <a:cubicBezTo>
                      <a:pt x="1446" y="250"/>
                      <a:pt x="1502" y="347"/>
                      <a:pt x="1580" y="500"/>
                    </a:cubicBezTo>
                    <a:cubicBezTo>
                      <a:pt x="1599" y="518"/>
                      <a:pt x="1599" y="518"/>
                      <a:pt x="1599" y="537"/>
                    </a:cubicBezTo>
                    <a:cubicBezTo>
                      <a:pt x="1659" y="634"/>
                      <a:pt x="1678" y="694"/>
                      <a:pt x="1714" y="749"/>
                    </a:cubicBezTo>
                    <a:lnTo>
                      <a:pt x="1714" y="731"/>
                    </a:lnTo>
                    <a:cubicBezTo>
                      <a:pt x="1751" y="634"/>
                      <a:pt x="1714" y="537"/>
                      <a:pt x="1678" y="463"/>
                    </a:cubicBezTo>
                    <a:cubicBezTo>
                      <a:pt x="1599" y="306"/>
                      <a:pt x="1502" y="172"/>
                      <a:pt x="1252" y="56"/>
                    </a:cubicBezTo>
                    <a:cubicBezTo>
                      <a:pt x="1174" y="19"/>
                      <a:pt x="1081" y="1"/>
                      <a:pt x="98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1861;p45">
                <a:extLst>
                  <a:ext uri="{FF2B5EF4-FFF2-40B4-BE49-F238E27FC236}">
                    <a16:creationId xmlns:a16="http://schemas.microsoft.com/office/drawing/2014/main" id="{7647C5B1-E6B4-A7A8-8E4D-368357F9CDFE}"/>
                  </a:ext>
                </a:extLst>
              </p:cNvPr>
              <p:cNvSpPr/>
              <p:nvPr/>
            </p:nvSpPr>
            <p:spPr>
              <a:xfrm>
                <a:off x="5322171" y="4366441"/>
                <a:ext cx="362729" cy="265407"/>
              </a:xfrm>
              <a:custGeom>
                <a:avLst/>
                <a:gdLst/>
                <a:ahLst/>
                <a:cxnLst/>
                <a:rect l="l" t="t" r="r" b="b"/>
                <a:pathLst>
                  <a:path w="3947" h="2888" extrusionOk="0">
                    <a:moveTo>
                      <a:pt x="3253" y="0"/>
                    </a:moveTo>
                    <a:cubicBezTo>
                      <a:pt x="3253" y="79"/>
                      <a:pt x="3253" y="134"/>
                      <a:pt x="3276" y="176"/>
                    </a:cubicBezTo>
                    <a:cubicBezTo>
                      <a:pt x="3295" y="213"/>
                      <a:pt x="3313" y="273"/>
                      <a:pt x="3350" y="310"/>
                    </a:cubicBezTo>
                    <a:cubicBezTo>
                      <a:pt x="3410" y="444"/>
                      <a:pt x="3484" y="619"/>
                      <a:pt x="3563" y="772"/>
                    </a:cubicBezTo>
                    <a:cubicBezTo>
                      <a:pt x="3697" y="1118"/>
                      <a:pt x="3812" y="1465"/>
                      <a:pt x="3854" y="1617"/>
                    </a:cubicBezTo>
                    <a:cubicBezTo>
                      <a:pt x="3854" y="1617"/>
                      <a:pt x="3854" y="1636"/>
                      <a:pt x="3831" y="1636"/>
                    </a:cubicBezTo>
                    <a:cubicBezTo>
                      <a:pt x="3812" y="1659"/>
                      <a:pt x="3775" y="1696"/>
                      <a:pt x="3738" y="1714"/>
                    </a:cubicBezTo>
                    <a:cubicBezTo>
                      <a:pt x="3660" y="1774"/>
                      <a:pt x="3544" y="1830"/>
                      <a:pt x="3410" y="1890"/>
                    </a:cubicBezTo>
                    <a:cubicBezTo>
                      <a:pt x="3119" y="2024"/>
                      <a:pt x="2717" y="2158"/>
                      <a:pt x="2329" y="2292"/>
                    </a:cubicBezTo>
                    <a:cubicBezTo>
                      <a:pt x="1562" y="2560"/>
                      <a:pt x="809" y="2772"/>
                      <a:pt x="772" y="2791"/>
                    </a:cubicBezTo>
                    <a:cubicBezTo>
                      <a:pt x="753" y="2754"/>
                      <a:pt x="425" y="2444"/>
                      <a:pt x="365" y="2061"/>
                    </a:cubicBezTo>
                    <a:cubicBezTo>
                      <a:pt x="310" y="1830"/>
                      <a:pt x="194" y="1617"/>
                      <a:pt x="134" y="1446"/>
                    </a:cubicBezTo>
                    <a:cubicBezTo>
                      <a:pt x="97" y="1428"/>
                      <a:pt x="60" y="1405"/>
                      <a:pt x="0" y="1405"/>
                    </a:cubicBezTo>
                    <a:cubicBezTo>
                      <a:pt x="19" y="1428"/>
                      <a:pt x="19" y="1446"/>
                      <a:pt x="42" y="1483"/>
                    </a:cubicBezTo>
                    <a:cubicBezTo>
                      <a:pt x="116" y="1659"/>
                      <a:pt x="231" y="1867"/>
                      <a:pt x="250" y="2079"/>
                    </a:cubicBezTo>
                    <a:cubicBezTo>
                      <a:pt x="347" y="2541"/>
                      <a:pt x="735" y="2869"/>
                      <a:pt x="735" y="2869"/>
                    </a:cubicBezTo>
                    <a:lnTo>
                      <a:pt x="753" y="2888"/>
                    </a:lnTo>
                    <a:lnTo>
                      <a:pt x="772" y="2888"/>
                    </a:lnTo>
                    <a:cubicBezTo>
                      <a:pt x="772" y="2888"/>
                      <a:pt x="1562" y="2657"/>
                      <a:pt x="2371" y="2389"/>
                    </a:cubicBezTo>
                    <a:cubicBezTo>
                      <a:pt x="2754" y="2255"/>
                      <a:pt x="3161" y="2121"/>
                      <a:pt x="3447" y="1982"/>
                    </a:cubicBezTo>
                    <a:cubicBezTo>
                      <a:pt x="3581" y="1927"/>
                      <a:pt x="3715" y="1848"/>
                      <a:pt x="3794" y="1793"/>
                    </a:cubicBezTo>
                    <a:cubicBezTo>
                      <a:pt x="3854" y="1774"/>
                      <a:pt x="3872" y="1733"/>
                      <a:pt x="3909" y="1714"/>
                    </a:cubicBezTo>
                    <a:cubicBezTo>
                      <a:pt x="3928" y="1677"/>
                      <a:pt x="3946" y="1636"/>
                      <a:pt x="3946" y="1599"/>
                    </a:cubicBezTo>
                    <a:cubicBezTo>
                      <a:pt x="3909" y="1428"/>
                      <a:pt x="3794" y="1081"/>
                      <a:pt x="3660" y="735"/>
                    </a:cubicBezTo>
                    <a:cubicBezTo>
                      <a:pt x="3581" y="559"/>
                      <a:pt x="3507" y="407"/>
                      <a:pt x="3447" y="273"/>
                    </a:cubicBezTo>
                    <a:cubicBezTo>
                      <a:pt x="3369" y="157"/>
                      <a:pt x="3313" y="60"/>
                      <a:pt x="32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1862;p45">
                <a:extLst>
                  <a:ext uri="{FF2B5EF4-FFF2-40B4-BE49-F238E27FC236}">
                    <a16:creationId xmlns:a16="http://schemas.microsoft.com/office/drawing/2014/main" id="{51F9054F-A965-C5EE-A3DC-1D97C0B24A5D}"/>
                  </a:ext>
                </a:extLst>
              </p:cNvPr>
              <p:cNvSpPr/>
              <p:nvPr/>
            </p:nvSpPr>
            <p:spPr>
              <a:xfrm>
                <a:off x="5347168" y="4462937"/>
                <a:ext cx="458305" cy="472366"/>
              </a:xfrm>
              <a:custGeom>
                <a:avLst/>
                <a:gdLst/>
                <a:ahLst/>
                <a:cxnLst/>
                <a:rect l="l" t="t" r="r" b="b"/>
                <a:pathLst>
                  <a:path w="4987" h="5140" extrusionOk="0">
                    <a:moveTo>
                      <a:pt x="2875" y="0"/>
                    </a:moveTo>
                    <a:cubicBezTo>
                      <a:pt x="2576" y="0"/>
                      <a:pt x="2145" y="78"/>
                      <a:pt x="1480" y="299"/>
                    </a:cubicBezTo>
                    <a:cubicBezTo>
                      <a:pt x="1" y="780"/>
                      <a:pt x="190" y="2032"/>
                      <a:pt x="190" y="2032"/>
                    </a:cubicBezTo>
                    <a:cubicBezTo>
                      <a:pt x="190" y="2032"/>
                      <a:pt x="172" y="3127"/>
                      <a:pt x="847" y="4282"/>
                    </a:cubicBezTo>
                    <a:cubicBezTo>
                      <a:pt x="1280" y="5004"/>
                      <a:pt x="1969" y="5140"/>
                      <a:pt x="2425" y="5140"/>
                    </a:cubicBezTo>
                    <a:cubicBezTo>
                      <a:pt x="2699" y="5140"/>
                      <a:pt x="2889" y="5091"/>
                      <a:pt x="2889" y="5091"/>
                    </a:cubicBezTo>
                    <a:cubicBezTo>
                      <a:pt x="2889" y="5091"/>
                      <a:pt x="4349" y="4744"/>
                      <a:pt x="4677" y="4190"/>
                    </a:cubicBezTo>
                    <a:cubicBezTo>
                      <a:pt x="4987" y="3649"/>
                      <a:pt x="4714" y="2550"/>
                      <a:pt x="4506" y="1838"/>
                    </a:cubicBezTo>
                    <a:cubicBezTo>
                      <a:pt x="4312" y="1108"/>
                      <a:pt x="3868" y="433"/>
                      <a:pt x="3582" y="239"/>
                    </a:cubicBezTo>
                    <a:cubicBezTo>
                      <a:pt x="3420" y="123"/>
                      <a:pt x="3252" y="0"/>
                      <a:pt x="28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1863;p45">
                <a:extLst>
                  <a:ext uri="{FF2B5EF4-FFF2-40B4-BE49-F238E27FC236}">
                    <a16:creationId xmlns:a16="http://schemas.microsoft.com/office/drawing/2014/main" id="{1A553C7D-001D-E628-514B-E4CC416FD54A}"/>
                  </a:ext>
                </a:extLst>
              </p:cNvPr>
              <p:cNvSpPr/>
              <p:nvPr/>
            </p:nvSpPr>
            <p:spPr>
              <a:xfrm>
                <a:off x="5355714" y="4458250"/>
                <a:ext cx="440844" cy="481648"/>
              </a:xfrm>
              <a:custGeom>
                <a:avLst/>
                <a:gdLst/>
                <a:ahLst/>
                <a:cxnLst/>
                <a:rect l="l" t="t" r="r" b="b"/>
                <a:pathLst>
                  <a:path w="4797" h="5241" extrusionOk="0">
                    <a:moveTo>
                      <a:pt x="2784" y="98"/>
                    </a:moveTo>
                    <a:cubicBezTo>
                      <a:pt x="2821" y="98"/>
                      <a:pt x="2855" y="99"/>
                      <a:pt x="2888" y="101"/>
                    </a:cubicBezTo>
                    <a:cubicBezTo>
                      <a:pt x="3179" y="138"/>
                      <a:pt x="3313" y="235"/>
                      <a:pt x="3447" y="332"/>
                    </a:cubicBezTo>
                    <a:cubicBezTo>
                      <a:pt x="3581" y="429"/>
                      <a:pt x="3775" y="637"/>
                      <a:pt x="3951" y="909"/>
                    </a:cubicBezTo>
                    <a:cubicBezTo>
                      <a:pt x="4103" y="1196"/>
                      <a:pt x="4274" y="1542"/>
                      <a:pt x="4371" y="1889"/>
                    </a:cubicBezTo>
                    <a:cubicBezTo>
                      <a:pt x="4468" y="2254"/>
                      <a:pt x="4584" y="2716"/>
                      <a:pt x="4644" y="3141"/>
                    </a:cubicBezTo>
                    <a:cubicBezTo>
                      <a:pt x="4699" y="3566"/>
                      <a:pt x="4681" y="3968"/>
                      <a:pt x="4529" y="4218"/>
                    </a:cubicBezTo>
                    <a:cubicBezTo>
                      <a:pt x="4390" y="4472"/>
                      <a:pt x="3951" y="4703"/>
                      <a:pt x="3544" y="4855"/>
                    </a:cubicBezTo>
                    <a:cubicBezTo>
                      <a:pt x="3142" y="5008"/>
                      <a:pt x="2773" y="5086"/>
                      <a:pt x="2773" y="5086"/>
                    </a:cubicBezTo>
                    <a:cubicBezTo>
                      <a:pt x="2773" y="5086"/>
                      <a:pt x="2584" y="5143"/>
                      <a:pt x="2314" y="5143"/>
                    </a:cubicBezTo>
                    <a:cubicBezTo>
                      <a:pt x="2230" y="5143"/>
                      <a:pt x="2139" y="5138"/>
                      <a:pt x="2043" y="5123"/>
                    </a:cubicBezTo>
                    <a:cubicBezTo>
                      <a:pt x="1618" y="5068"/>
                      <a:pt x="1137" y="4874"/>
                      <a:pt x="790" y="4296"/>
                    </a:cubicBezTo>
                    <a:cubicBezTo>
                      <a:pt x="116" y="3160"/>
                      <a:pt x="157" y="2083"/>
                      <a:pt x="157" y="2083"/>
                    </a:cubicBezTo>
                    <a:cubicBezTo>
                      <a:pt x="157" y="2083"/>
                      <a:pt x="97" y="1773"/>
                      <a:pt x="231" y="1408"/>
                    </a:cubicBezTo>
                    <a:cubicBezTo>
                      <a:pt x="370" y="1043"/>
                      <a:pt x="675" y="637"/>
                      <a:pt x="1410" y="387"/>
                    </a:cubicBezTo>
                    <a:cubicBezTo>
                      <a:pt x="2073" y="166"/>
                      <a:pt x="2496" y="98"/>
                      <a:pt x="2784" y="98"/>
                    </a:cubicBezTo>
                    <a:close/>
                    <a:moveTo>
                      <a:pt x="2777" y="1"/>
                    </a:moveTo>
                    <a:cubicBezTo>
                      <a:pt x="2474" y="1"/>
                      <a:pt x="2035" y="69"/>
                      <a:pt x="1368" y="290"/>
                    </a:cubicBezTo>
                    <a:cubicBezTo>
                      <a:pt x="620" y="544"/>
                      <a:pt x="291" y="983"/>
                      <a:pt x="139" y="1371"/>
                    </a:cubicBezTo>
                    <a:cubicBezTo>
                      <a:pt x="0" y="1773"/>
                      <a:pt x="60" y="2083"/>
                      <a:pt x="60" y="2083"/>
                    </a:cubicBezTo>
                    <a:cubicBezTo>
                      <a:pt x="60" y="2102"/>
                      <a:pt x="23" y="3201"/>
                      <a:pt x="717" y="4356"/>
                    </a:cubicBezTo>
                    <a:cubicBezTo>
                      <a:pt x="1063" y="4952"/>
                      <a:pt x="1581" y="5165"/>
                      <a:pt x="2024" y="5220"/>
                    </a:cubicBezTo>
                    <a:cubicBezTo>
                      <a:pt x="2129" y="5235"/>
                      <a:pt x="2228" y="5240"/>
                      <a:pt x="2319" y="5240"/>
                    </a:cubicBezTo>
                    <a:cubicBezTo>
                      <a:pt x="2612" y="5240"/>
                      <a:pt x="2814" y="5183"/>
                      <a:pt x="2814" y="5183"/>
                    </a:cubicBezTo>
                    <a:cubicBezTo>
                      <a:pt x="2814" y="5183"/>
                      <a:pt x="3179" y="5105"/>
                      <a:pt x="3581" y="4952"/>
                    </a:cubicBezTo>
                    <a:cubicBezTo>
                      <a:pt x="3988" y="4777"/>
                      <a:pt x="4450" y="4564"/>
                      <a:pt x="4621" y="4278"/>
                    </a:cubicBezTo>
                    <a:cubicBezTo>
                      <a:pt x="4797" y="3987"/>
                      <a:pt x="4797" y="3566"/>
                      <a:pt x="4736" y="3123"/>
                    </a:cubicBezTo>
                    <a:cubicBezTo>
                      <a:pt x="4681" y="2679"/>
                      <a:pt x="4565" y="2236"/>
                      <a:pt x="4468" y="1870"/>
                    </a:cubicBezTo>
                    <a:cubicBezTo>
                      <a:pt x="4371" y="1505"/>
                      <a:pt x="4200" y="1140"/>
                      <a:pt x="4025" y="868"/>
                    </a:cubicBezTo>
                    <a:cubicBezTo>
                      <a:pt x="3854" y="581"/>
                      <a:pt x="3660" y="350"/>
                      <a:pt x="3507" y="253"/>
                    </a:cubicBezTo>
                    <a:cubicBezTo>
                      <a:pt x="3373" y="138"/>
                      <a:pt x="3216" y="22"/>
                      <a:pt x="2888" y="4"/>
                    </a:cubicBezTo>
                    <a:cubicBezTo>
                      <a:pt x="2853" y="2"/>
                      <a:pt x="2816" y="1"/>
                      <a:pt x="27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1864;p45">
                <a:extLst>
                  <a:ext uri="{FF2B5EF4-FFF2-40B4-BE49-F238E27FC236}">
                    <a16:creationId xmlns:a16="http://schemas.microsoft.com/office/drawing/2014/main" id="{94C0BC64-BD62-AD9D-A234-627A69DBD526}"/>
                  </a:ext>
                </a:extLst>
              </p:cNvPr>
              <p:cNvSpPr/>
              <p:nvPr/>
            </p:nvSpPr>
            <p:spPr>
              <a:xfrm>
                <a:off x="6627901" y="3988084"/>
                <a:ext cx="339846" cy="917070"/>
              </a:xfrm>
              <a:custGeom>
                <a:avLst/>
                <a:gdLst/>
                <a:ahLst/>
                <a:cxnLst/>
                <a:rect l="l" t="t" r="r" b="b"/>
                <a:pathLst>
                  <a:path w="3698" h="9979" extrusionOk="0">
                    <a:moveTo>
                      <a:pt x="1" y="0"/>
                    </a:moveTo>
                    <a:cubicBezTo>
                      <a:pt x="1" y="0"/>
                      <a:pt x="694" y="8585"/>
                      <a:pt x="1599" y="9449"/>
                    </a:cubicBezTo>
                    <a:cubicBezTo>
                      <a:pt x="2038" y="9870"/>
                      <a:pt x="2544" y="9979"/>
                      <a:pt x="2949" y="9979"/>
                    </a:cubicBezTo>
                    <a:cubicBezTo>
                      <a:pt x="3380" y="9979"/>
                      <a:pt x="3697" y="9856"/>
                      <a:pt x="3697" y="9856"/>
                    </a:cubicBezTo>
                    <a:cubicBezTo>
                      <a:pt x="3697" y="9856"/>
                      <a:pt x="3448" y="8895"/>
                      <a:pt x="3253" y="7218"/>
                    </a:cubicBezTo>
                    <a:cubicBezTo>
                      <a:pt x="3046" y="5545"/>
                      <a:pt x="2930" y="4907"/>
                      <a:pt x="2445" y="2731"/>
                    </a:cubicBezTo>
                    <a:cubicBezTo>
                      <a:pt x="1964" y="555"/>
                      <a:pt x="1003" y="13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1865;p45">
                <a:extLst>
                  <a:ext uri="{FF2B5EF4-FFF2-40B4-BE49-F238E27FC236}">
                    <a16:creationId xmlns:a16="http://schemas.microsoft.com/office/drawing/2014/main" id="{657A5155-DD67-4782-D922-9DDAE20BF1E8}"/>
                  </a:ext>
                </a:extLst>
              </p:cNvPr>
              <p:cNvSpPr/>
              <p:nvPr/>
            </p:nvSpPr>
            <p:spPr>
              <a:xfrm>
                <a:off x="6624501" y="3982570"/>
                <a:ext cx="348760" cy="927547"/>
              </a:xfrm>
              <a:custGeom>
                <a:avLst/>
                <a:gdLst/>
                <a:ahLst/>
                <a:cxnLst/>
                <a:rect l="l" t="t" r="r" b="b"/>
                <a:pathLst>
                  <a:path w="3795" h="10093" extrusionOk="0">
                    <a:moveTo>
                      <a:pt x="1" y="0"/>
                    </a:moveTo>
                    <a:lnTo>
                      <a:pt x="1" y="60"/>
                    </a:lnTo>
                    <a:cubicBezTo>
                      <a:pt x="1" y="60"/>
                      <a:pt x="172" y="2213"/>
                      <a:pt x="444" y="4468"/>
                    </a:cubicBezTo>
                    <a:cubicBezTo>
                      <a:pt x="597" y="5605"/>
                      <a:pt x="772" y="6760"/>
                      <a:pt x="962" y="7684"/>
                    </a:cubicBezTo>
                    <a:cubicBezTo>
                      <a:pt x="1059" y="8146"/>
                      <a:pt x="1156" y="8548"/>
                      <a:pt x="1253" y="8876"/>
                    </a:cubicBezTo>
                    <a:cubicBezTo>
                      <a:pt x="1368" y="9204"/>
                      <a:pt x="1465" y="9435"/>
                      <a:pt x="1599" y="9551"/>
                    </a:cubicBezTo>
                    <a:cubicBezTo>
                      <a:pt x="2051" y="9982"/>
                      <a:pt x="2575" y="10092"/>
                      <a:pt x="2993" y="10092"/>
                    </a:cubicBezTo>
                    <a:cubicBezTo>
                      <a:pt x="3431" y="10092"/>
                      <a:pt x="3753" y="9971"/>
                      <a:pt x="3753" y="9971"/>
                    </a:cubicBezTo>
                    <a:lnTo>
                      <a:pt x="3794" y="9953"/>
                    </a:lnTo>
                    <a:lnTo>
                      <a:pt x="3794" y="9916"/>
                    </a:lnTo>
                    <a:cubicBezTo>
                      <a:pt x="3794" y="9916"/>
                      <a:pt x="3776" y="9879"/>
                      <a:pt x="3776" y="9819"/>
                    </a:cubicBezTo>
                    <a:cubicBezTo>
                      <a:pt x="3734" y="9837"/>
                      <a:pt x="3716" y="9856"/>
                      <a:pt x="3697" y="9856"/>
                    </a:cubicBezTo>
                    <a:lnTo>
                      <a:pt x="3679" y="9879"/>
                    </a:lnTo>
                    <a:cubicBezTo>
                      <a:pt x="3649" y="9888"/>
                      <a:pt x="3361" y="9993"/>
                      <a:pt x="2975" y="9993"/>
                    </a:cubicBezTo>
                    <a:cubicBezTo>
                      <a:pt x="2587" y="9993"/>
                      <a:pt x="2100" y="9887"/>
                      <a:pt x="1673" y="9472"/>
                    </a:cubicBezTo>
                    <a:cubicBezTo>
                      <a:pt x="1558" y="9394"/>
                      <a:pt x="1465" y="9163"/>
                      <a:pt x="1350" y="8839"/>
                    </a:cubicBezTo>
                    <a:cubicBezTo>
                      <a:pt x="1253" y="8530"/>
                      <a:pt x="1156" y="8123"/>
                      <a:pt x="1059" y="7661"/>
                    </a:cubicBezTo>
                    <a:cubicBezTo>
                      <a:pt x="865" y="6737"/>
                      <a:pt x="694" y="5582"/>
                      <a:pt x="560" y="4450"/>
                    </a:cubicBezTo>
                    <a:cubicBezTo>
                      <a:pt x="269" y="2232"/>
                      <a:pt x="116" y="194"/>
                      <a:pt x="98" y="116"/>
                    </a:cubicBezTo>
                    <a:lnTo>
                      <a:pt x="98" y="116"/>
                    </a:lnTo>
                    <a:cubicBezTo>
                      <a:pt x="578" y="194"/>
                      <a:pt x="1022" y="328"/>
                      <a:pt x="1424" y="693"/>
                    </a:cubicBezTo>
                    <a:cubicBezTo>
                      <a:pt x="1830" y="1077"/>
                      <a:pt x="2195" y="1714"/>
                      <a:pt x="2426" y="2809"/>
                    </a:cubicBezTo>
                    <a:cubicBezTo>
                      <a:pt x="2639" y="3734"/>
                      <a:pt x="2773" y="4371"/>
                      <a:pt x="2888" y="4949"/>
                    </a:cubicBezTo>
                    <a:cubicBezTo>
                      <a:pt x="2925" y="4912"/>
                      <a:pt x="2967" y="4889"/>
                      <a:pt x="2986" y="4889"/>
                    </a:cubicBezTo>
                    <a:cubicBezTo>
                      <a:pt x="2870" y="4334"/>
                      <a:pt x="2736" y="3697"/>
                      <a:pt x="2523" y="2772"/>
                    </a:cubicBezTo>
                    <a:cubicBezTo>
                      <a:pt x="2292" y="1696"/>
                      <a:pt x="1927" y="1021"/>
                      <a:pt x="1484" y="615"/>
                    </a:cubicBezTo>
                    <a:cubicBezTo>
                      <a:pt x="1059" y="213"/>
                      <a:pt x="560" y="79"/>
                      <a:pt x="5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1866;p45">
                <a:extLst>
                  <a:ext uri="{FF2B5EF4-FFF2-40B4-BE49-F238E27FC236}">
                    <a16:creationId xmlns:a16="http://schemas.microsoft.com/office/drawing/2014/main" id="{76B75341-ABE0-DD10-D14A-A1AFC070588F}"/>
                  </a:ext>
                </a:extLst>
              </p:cNvPr>
              <p:cNvSpPr/>
              <p:nvPr/>
            </p:nvSpPr>
            <p:spPr>
              <a:xfrm>
                <a:off x="5612578" y="4005361"/>
                <a:ext cx="350415" cy="926260"/>
              </a:xfrm>
              <a:custGeom>
                <a:avLst/>
                <a:gdLst/>
                <a:ahLst/>
                <a:cxnLst/>
                <a:rect l="l" t="t" r="r" b="b"/>
                <a:pathLst>
                  <a:path w="3813" h="10079" extrusionOk="0">
                    <a:moveTo>
                      <a:pt x="3732" y="1"/>
                    </a:moveTo>
                    <a:cubicBezTo>
                      <a:pt x="2268" y="1"/>
                      <a:pt x="1091" y="986"/>
                      <a:pt x="846" y="1984"/>
                    </a:cubicBezTo>
                    <a:cubicBezTo>
                      <a:pt x="597" y="3023"/>
                      <a:pt x="1" y="10070"/>
                      <a:pt x="1" y="10070"/>
                    </a:cubicBezTo>
                    <a:cubicBezTo>
                      <a:pt x="1" y="10070"/>
                      <a:pt x="63" y="10079"/>
                      <a:pt x="171" y="10079"/>
                    </a:cubicBezTo>
                    <a:cubicBezTo>
                      <a:pt x="420" y="10079"/>
                      <a:pt x="911" y="10032"/>
                      <a:pt x="1461" y="9723"/>
                    </a:cubicBezTo>
                    <a:cubicBezTo>
                      <a:pt x="2270" y="9261"/>
                      <a:pt x="2616" y="8550"/>
                      <a:pt x="2616" y="8550"/>
                    </a:cubicBezTo>
                    <a:lnTo>
                      <a:pt x="3813" y="2"/>
                    </a:lnTo>
                    <a:cubicBezTo>
                      <a:pt x="3786" y="1"/>
                      <a:pt x="3759" y="1"/>
                      <a:pt x="3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1867;p45">
                <a:extLst>
                  <a:ext uri="{FF2B5EF4-FFF2-40B4-BE49-F238E27FC236}">
                    <a16:creationId xmlns:a16="http://schemas.microsoft.com/office/drawing/2014/main" id="{C92C401B-FCBE-E2D2-F2D2-639B48910E13}"/>
                  </a:ext>
                </a:extLst>
              </p:cNvPr>
              <p:cNvSpPr/>
              <p:nvPr/>
            </p:nvSpPr>
            <p:spPr>
              <a:xfrm>
                <a:off x="5607064" y="4002053"/>
                <a:ext cx="361075" cy="933796"/>
              </a:xfrm>
              <a:custGeom>
                <a:avLst/>
                <a:gdLst/>
                <a:ahLst/>
                <a:cxnLst/>
                <a:rect l="l" t="t" r="r" b="b"/>
                <a:pathLst>
                  <a:path w="3929" h="10161" extrusionOk="0">
                    <a:moveTo>
                      <a:pt x="3772" y="0"/>
                    </a:moveTo>
                    <a:cubicBezTo>
                      <a:pt x="2289" y="0"/>
                      <a:pt x="1116" y="990"/>
                      <a:pt x="846" y="2020"/>
                    </a:cubicBezTo>
                    <a:cubicBezTo>
                      <a:pt x="791" y="2274"/>
                      <a:pt x="712" y="2907"/>
                      <a:pt x="615" y="3716"/>
                    </a:cubicBezTo>
                    <a:cubicBezTo>
                      <a:pt x="560" y="4159"/>
                      <a:pt x="523" y="4640"/>
                      <a:pt x="463" y="5139"/>
                    </a:cubicBezTo>
                    <a:cubicBezTo>
                      <a:pt x="500" y="5162"/>
                      <a:pt x="541" y="5162"/>
                      <a:pt x="560" y="5180"/>
                    </a:cubicBezTo>
                    <a:cubicBezTo>
                      <a:pt x="615" y="4658"/>
                      <a:pt x="657" y="4159"/>
                      <a:pt x="712" y="3734"/>
                    </a:cubicBezTo>
                    <a:cubicBezTo>
                      <a:pt x="809" y="2925"/>
                      <a:pt x="888" y="2292"/>
                      <a:pt x="943" y="2043"/>
                    </a:cubicBezTo>
                    <a:cubicBezTo>
                      <a:pt x="1193" y="1059"/>
                      <a:pt x="2348" y="98"/>
                      <a:pt x="3813" y="98"/>
                    </a:cubicBezTo>
                    <a:lnTo>
                      <a:pt x="2639" y="8567"/>
                    </a:lnTo>
                    <a:cubicBezTo>
                      <a:pt x="2621" y="8586"/>
                      <a:pt x="2293" y="9260"/>
                      <a:pt x="1502" y="9704"/>
                    </a:cubicBezTo>
                    <a:cubicBezTo>
                      <a:pt x="992" y="10009"/>
                      <a:pt x="559" y="10064"/>
                      <a:pt x="320" y="10064"/>
                    </a:cubicBezTo>
                    <a:cubicBezTo>
                      <a:pt x="226" y="10064"/>
                      <a:pt x="162" y="10056"/>
                      <a:pt x="135" y="10050"/>
                    </a:cubicBezTo>
                    <a:cubicBezTo>
                      <a:pt x="98" y="10069"/>
                      <a:pt x="61" y="10069"/>
                      <a:pt x="19" y="10069"/>
                    </a:cubicBezTo>
                    <a:lnTo>
                      <a:pt x="1" y="10106"/>
                    </a:lnTo>
                    <a:lnTo>
                      <a:pt x="1" y="10147"/>
                    </a:lnTo>
                    <a:lnTo>
                      <a:pt x="61" y="10147"/>
                    </a:lnTo>
                    <a:cubicBezTo>
                      <a:pt x="61" y="10147"/>
                      <a:pt x="135" y="10160"/>
                      <a:pt x="265" y="10160"/>
                    </a:cubicBezTo>
                    <a:cubicBezTo>
                      <a:pt x="525" y="10160"/>
                      <a:pt x="1008" y="10109"/>
                      <a:pt x="1563" y="9801"/>
                    </a:cubicBezTo>
                    <a:cubicBezTo>
                      <a:pt x="2371" y="9339"/>
                      <a:pt x="2718" y="8604"/>
                      <a:pt x="2718" y="8604"/>
                    </a:cubicBezTo>
                    <a:lnTo>
                      <a:pt x="2736" y="8604"/>
                    </a:lnTo>
                    <a:lnTo>
                      <a:pt x="3928" y="1"/>
                    </a:lnTo>
                    <a:lnTo>
                      <a:pt x="3813" y="1"/>
                    </a:lnTo>
                    <a:cubicBezTo>
                      <a:pt x="3799" y="1"/>
                      <a:pt x="3785" y="0"/>
                      <a:pt x="37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1868;p45">
                <a:extLst>
                  <a:ext uri="{FF2B5EF4-FFF2-40B4-BE49-F238E27FC236}">
                    <a16:creationId xmlns:a16="http://schemas.microsoft.com/office/drawing/2014/main" id="{96BB4678-358E-1692-361C-35A47E044D1A}"/>
                  </a:ext>
                </a:extLst>
              </p:cNvPr>
              <p:cNvSpPr/>
              <p:nvPr/>
            </p:nvSpPr>
            <p:spPr>
              <a:xfrm>
                <a:off x="5794818" y="3865028"/>
                <a:ext cx="1022571" cy="1166854"/>
              </a:xfrm>
              <a:custGeom>
                <a:avLst/>
                <a:gdLst/>
                <a:ahLst/>
                <a:cxnLst/>
                <a:rect l="l" t="t" r="r" b="b"/>
                <a:pathLst>
                  <a:path w="11127" h="12697" extrusionOk="0">
                    <a:moveTo>
                      <a:pt x="6588" y="1"/>
                    </a:moveTo>
                    <a:cubicBezTo>
                      <a:pt x="6240" y="1"/>
                      <a:pt x="5847" y="14"/>
                      <a:pt x="5563" y="27"/>
                    </a:cubicBezTo>
                    <a:cubicBezTo>
                      <a:pt x="5314" y="8"/>
                      <a:pt x="5004" y="8"/>
                      <a:pt x="4695" y="8"/>
                    </a:cubicBezTo>
                    <a:lnTo>
                      <a:pt x="4140" y="8"/>
                    </a:lnTo>
                    <a:cubicBezTo>
                      <a:pt x="3521" y="45"/>
                      <a:pt x="3156" y="489"/>
                      <a:pt x="3156" y="489"/>
                    </a:cubicBezTo>
                    <a:cubicBezTo>
                      <a:pt x="3156" y="489"/>
                      <a:pt x="1830" y="1298"/>
                      <a:pt x="1636" y="1644"/>
                    </a:cubicBezTo>
                    <a:cubicBezTo>
                      <a:pt x="1460" y="1991"/>
                      <a:pt x="652" y="4842"/>
                      <a:pt x="402" y="7651"/>
                    </a:cubicBezTo>
                    <a:cubicBezTo>
                      <a:pt x="153" y="10442"/>
                      <a:pt x="0" y="12697"/>
                      <a:pt x="0" y="12697"/>
                    </a:cubicBezTo>
                    <a:lnTo>
                      <a:pt x="11126" y="12697"/>
                    </a:lnTo>
                    <a:cubicBezTo>
                      <a:pt x="11126" y="12697"/>
                      <a:pt x="10992" y="10442"/>
                      <a:pt x="10724" y="7651"/>
                    </a:cubicBezTo>
                    <a:cubicBezTo>
                      <a:pt x="10470" y="4842"/>
                      <a:pt x="9662" y="1991"/>
                      <a:pt x="9491" y="1644"/>
                    </a:cubicBezTo>
                    <a:cubicBezTo>
                      <a:pt x="9315" y="1298"/>
                      <a:pt x="7971" y="489"/>
                      <a:pt x="7971" y="489"/>
                    </a:cubicBezTo>
                    <a:cubicBezTo>
                      <a:pt x="7971" y="489"/>
                      <a:pt x="7624" y="45"/>
                      <a:pt x="6986" y="8"/>
                    </a:cubicBezTo>
                    <a:cubicBezTo>
                      <a:pt x="6869" y="3"/>
                      <a:pt x="6732" y="1"/>
                      <a:pt x="6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1869;p45">
                <a:extLst>
                  <a:ext uri="{FF2B5EF4-FFF2-40B4-BE49-F238E27FC236}">
                    <a16:creationId xmlns:a16="http://schemas.microsoft.com/office/drawing/2014/main" id="{38ADED99-4D8A-3818-4A4C-73CE91D29899}"/>
                  </a:ext>
                </a:extLst>
              </p:cNvPr>
              <p:cNvSpPr/>
              <p:nvPr/>
            </p:nvSpPr>
            <p:spPr>
              <a:xfrm>
                <a:off x="5789212" y="3860709"/>
                <a:ext cx="1031578" cy="1174574"/>
              </a:xfrm>
              <a:custGeom>
                <a:avLst/>
                <a:gdLst/>
                <a:ahLst/>
                <a:cxnLst/>
                <a:rect l="l" t="t" r="r" b="b"/>
                <a:pathLst>
                  <a:path w="11225" h="12781" extrusionOk="0">
                    <a:moveTo>
                      <a:pt x="4737" y="92"/>
                    </a:moveTo>
                    <a:cubicBezTo>
                      <a:pt x="5065" y="116"/>
                      <a:pt x="5375" y="116"/>
                      <a:pt x="5606" y="116"/>
                    </a:cubicBezTo>
                    <a:lnTo>
                      <a:pt x="5624" y="116"/>
                    </a:lnTo>
                    <a:cubicBezTo>
                      <a:pt x="5892" y="116"/>
                      <a:pt x="6257" y="105"/>
                      <a:pt x="6584" y="105"/>
                    </a:cubicBezTo>
                    <a:cubicBezTo>
                      <a:pt x="6747" y="105"/>
                      <a:pt x="6901" y="108"/>
                      <a:pt x="7029" y="116"/>
                    </a:cubicBezTo>
                    <a:cubicBezTo>
                      <a:pt x="7643" y="134"/>
                      <a:pt x="7990" y="578"/>
                      <a:pt x="7990" y="578"/>
                    </a:cubicBezTo>
                    <a:lnTo>
                      <a:pt x="8013" y="578"/>
                    </a:lnTo>
                    <a:cubicBezTo>
                      <a:pt x="8013" y="578"/>
                      <a:pt x="8336" y="786"/>
                      <a:pt x="8683" y="1017"/>
                    </a:cubicBezTo>
                    <a:cubicBezTo>
                      <a:pt x="8859" y="1155"/>
                      <a:pt x="9053" y="1289"/>
                      <a:pt x="9205" y="1405"/>
                    </a:cubicBezTo>
                    <a:cubicBezTo>
                      <a:pt x="9339" y="1520"/>
                      <a:pt x="9455" y="1636"/>
                      <a:pt x="9492" y="1710"/>
                    </a:cubicBezTo>
                    <a:cubicBezTo>
                      <a:pt x="9533" y="1788"/>
                      <a:pt x="9630" y="2038"/>
                      <a:pt x="9723" y="2403"/>
                    </a:cubicBezTo>
                    <a:cubicBezTo>
                      <a:pt x="9820" y="2749"/>
                      <a:pt x="9954" y="3234"/>
                      <a:pt x="10092" y="3789"/>
                    </a:cubicBezTo>
                    <a:cubicBezTo>
                      <a:pt x="10342" y="4889"/>
                      <a:pt x="10610" y="6293"/>
                      <a:pt x="10725" y="7698"/>
                    </a:cubicBezTo>
                    <a:cubicBezTo>
                      <a:pt x="10975" y="10470"/>
                      <a:pt x="11132" y="12647"/>
                      <a:pt x="11132" y="12683"/>
                    </a:cubicBezTo>
                    <a:lnTo>
                      <a:pt x="98" y="12683"/>
                    </a:lnTo>
                    <a:cubicBezTo>
                      <a:pt x="116" y="12647"/>
                      <a:pt x="250" y="10470"/>
                      <a:pt x="505" y="7698"/>
                    </a:cubicBezTo>
                    <a:cubicBezTo>
                      <a:pt x="639" y="6293"/>
                      <a:pt x="888" y="4889"/>
                      <a:pt x="1156" y="3789"/>
                    </a:cubicBezTo>
                    <a:cubicBezTo>
                      <a:pt x="1272" y="3234"/>
                      <a:pt x="1406" y="2749"/>
                      <a:pt x="1503" y="2403"/>
                    </a:cubicBezTo>
                    <a:cubicBezTo>
                      <a:pt x="1618" y="2038"/>
                      <a:pt x="1697" y="1788"/>
                      <a:pt x="1734" y="1710"/>
                    </a:cubicBezTo>
                    <a:cubicBezTo>
                      <a:pt x="1775" y="1636"/>
                      <a:pt x="1891" y="1520"/>
                      <a:pt x="2043" y="1405"/>
                    </a:cubicBezTo>
                    <a:cubicBezTo>
                      <a:pt x="2177" y="1289"/>
                      <a:pt x="2371" y="1155"/>
                      <a:pt x="2542" y="1017"/>
                    </a:cubicBezTo>
                    <a:cubicBezTo>
                      <a:pt x="2889" y="786"/>
                      <a:pt x="3235" y="578"/>
                      <a:pt x="3235" y="578"/>
                    </a:cubicBezTo>
                    <a:cubicBezTo>
                      <a:pt x="3235" y="578"/>
                      <a:pt x="3582" y="134"/>
                      <a:pt x="4201" y="116"/>
                    </a:cubicBezTo>
                    <a:cubicBezTo>
                      <a:pt x="4354" y="92"/>
                      <a:pt x="4548" y="92"/>
                      <a:pt x="4737" y="92"/>
                    </a:cubicBezTo>
                    <a:close/>
                    <a:moveTo>
                      <a:pt x="4737" y="0"/>
                    </a:moveTo>
                    <a:cubicBezTo>
                      <a:pt x="4548" y="0"/>
                      <a:pt x="4354" y="0"/>
                      <a:pt x="4201" y="19"/>
                    </a:cubicBezTo>
                    <a:cubicBezTo>
                      <a:pt x="3563" y="37"/>
                      <a:pt x="3198" y="481"/>
                      <a:pt x="3180" y="499"/>
                    </a:cubicBezTo>
                    <a:cubicBezTo>
                      <a:pt x="3180" y="499"/>
                      <a:pt x="2852" y="693"/>
                      <a:pt x="2487" y="943"/>
                    </a:cubicBezTo>
                    <a:cubicBezTo>
                      <a:pt x="2311" y="1058"/>
                      <a:pt x="2122" y="1192"/>
                      <a:pt x="1965" y="1326"/>
                    </a:cubicBezTo>
                    <a:cubicBezTo>
                      <a:pt x="1812" y="1442"/>
                      <a:pt x="1697" y="1557"/>
                      <a:pt x="1637" y="1673"/>
                    </a:cubicBezTo>
                    <a:cubicBezTo>
                      <a:pt x="1600" y="1770"/>
                      <a:pt x="1521" y="2001"/>
                      <a:pt x="1406" y="2366"/>
                    </a:cubicBezTo>
                    <a:cubicBezTo>
                      <a:pt x="1313" y="2731"/>
                      <a:pt x="1175" y="3211"/>
                      <a:pt x="1059" y="3752"/>
                    </a:cubicBezTo>
                    <a:cubicBezTo>
                      <a:pt x="791" y="4870"/>
                      <a:pt x="523" y="6275"/>
                      <a:pt x="408" y="7679"/>
                    </a:cubicBezTo>
                    <a:cubicBezTo>
                      <a:pt x="135" y="10489"/>
                      <a:pt x="1" y="12744"/>
                      <a:pt x="1" y="12744"/>
                    </a:cubicBezTo>
                    <a:lnTo>
                      <a:pt x="1" y="12781"/>
                    </a:lnTo>
                    <a:lnTo>
                      <a:pt x="11224" y="12781"/>
                    </a:lnTo>
                    <a:lnTo>
                      <a:pt x="11224" y="12744"/>
                    </a:lnTo>
                    <a:cubicBezTo>
                      <a:pt x="11224" y="12744"/>
                      <a:pt x="11090" y="10489"/>
                      <a:pt x="10822" y="7679"/>
                    </a:cubicBezTo>
                    <a:cubicBezTo>
                      <a:pt x="10707" y="6275"/>
                      <a:pt x="10439" y="4870"/>
                      <a:pt x="10185" y="3752"/>
                    </a:cubicBezTo>
                    <a:cubicBezTo>
                      <a:pt x="10051" y="3211"/>
                      <a:pt x="9917" y="2731"/>
                      <a:pt x="9820" y="2366"/>
                    </a:cubicBezTo>
                    <a:cubicBezTo>
                      <a:pt x="9723" y="2001"/>
                      <a:pt x="9630" y="1770"/>
                      <a:pt x="9589" y="1673"/>
                    </a:cubicBezTo>
                    <a:cubicBezTo>
                      <a:pt x="9533" y="1557"/>
                      <a:pt x="9418" y="1442"/>
                      <a:pt x="9261" y="1326"/>
                    </a:cubicBezTo>
                    <a:cubicBezTo>
                      <a:pt x="9108" y="1192"/>
                      <a:pt x="8914" y="1058"/>
                      <a:pt x="8743" y="943"/>
                    </a:cubicBezTo>
                    <a:cubicBezTo>
                      <a:pt x="8397" y="693"/>
                      <a:pt x="8050" y="499"/>
                      <a:pt x="8050" y="499"/>
                    </a:cubicBezTo>
                    <a:cubicBezTo>
                      <a:pt x="8032" y="481"/>
                      <a:pt x="7685" y="37"/>
                      <a:pt x="7047" y="19"/>
                    </a:cubicBezTo>
                    <a:cubicBezTo>
                      <a:pt x="6846" y="9"/>
                      <a:pt x="6591" y="5"/>
                      <a:pt x="6336" y="5"/>
                    </a:cubicBezTo>
                    <a:cubicBezTo>
                      <a:pt x="6080" y="5"/>
                      <a:pt x="5825" y="9"/>
                      <a:pt x="5624" y="19"/>
                    </a:cubicBezTo>
                    <a:cubicBezTo>
                      <a:pt x="5375" y="19"/>
                      <a:pt x="5065" y="0"/>
                      <a:pt x="4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1870;p45">
                <a:extLst>
                  <a:ext uri="{FF2B5EF4-FFF2-40B4-BE49-F238E27FC236}">
                    <a16:creationId xmlns:a16="http://schemas.microsoft.com/office/drawing/2014/main" id="{F185BF29-3ED1-A5CB-9072-9A6AE928B1B0}"/>
                  </a:ext>
                </a:extLst>
              </p:cNvPr>
              <p:cNvSpPr/>
              <p:nvPr/>
            </p:nvSpPr>
            <p:spPr>
              <a:xfrm>
                <a:off x="6162525" y="4559148"/>
                <a:ext cx="306202" cy="477224"/>
              </a:xfrm>
              <a:custGeom>
                <a:avLst/>
                <a:gdLst/>
                <a:ahLst/>
                <a:cxnLst/>
                <a:rect l="l" t="t" r="r" b="b"/>
                <a:pathLst>
                  <a:path w="3332" h="5278" extrusionOk="0">
                    <a:moveTo>
                      <a:pt x="578" y="1"/>
                    </a:moveTo>
                    <a:cubicBezTo>
                      <a:pt x="255" y="1"/>
                      <a:pt x="0" y="273"/>
                      <a:pt x="0" y="578"/>
                    </a:cubicBezTo>
                    <a:lnTo>
                      <a:pt x="0" y="4700"/>
                    </a:lnTo>
                    <a:cubicBezTo>
                      <a:pt x="0" y="5028"/>
                      <a:pt x="255" y="5278"/>
                      <a:pt x="578" y="5278"/>
                    </a:cubicBezTo>
                    <a:lnTo>
                      <a:pt x="2754" y="5278"/>
                    </a:lnTo>
                    <a:cubicBezTo>
                      <a:pt x="3082" y="5278"/>
                      <a:pt x="3332" y="5028"/>
                      <a:pt x="3332" y="4700"/>
                    </a:cubicBezTo>
                    <a:lnTo>
                      <a:pt x="3332" y="578"/>
                    </a:lnTo>
                    <a:cubicBezTo>
                      <a:pt x="3332" y="273"/>
                      <a:pt x="3082" y="1"/>
                      <a:pt x="2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1871;p45">
                <a:extLst>
                  <a:ext uri="{FF2B5EF4-FFF2-40B4-BE49-F238E27FC236}">
                    <a16:creationId xmlns:a16="http://schemas.microsoft.com/office/drawing/2014/main" id="{38FC90C9-F8A4-AD5A-0354-D66D228BC84D}"/>
                  </a:ext>
                </a:extLst>
              </p:cNvPr>
              <p:cNvSpPr/>
              <p:nvPr/>
            </p:nvSpPr>
            <p:spPr>
              <a:xfrm>
                <a:off x="6157450" y="4555747"/>
                <a:ext cx="316797" cy="481654"/>
              </a:xfrm>
              <a:custGeom>
                <a:avLst/>
                <a:gdLst/>
                <a:ahLst/>
                <a:cxnLst/>
                <a:rect l="l" t="t" r="r" b="b"/>
                <a:pathLst>
                  <a:path w="3447" h="5375" extrusionOk="0">
                    <a:moveTo>
                      <a:pt x="2809" y="98"/>
                    </a:moveTo>
                    <a:cubicBezTo>
                      <a:pt x="3100" y="98"/>
                      <a:pt x="3331" y="329"/>
                      <a:pt x="3331" y="615"/>
                    </a:cubicBezTo>
                    <a:lnTo>
                      <a:pt x="3331" y="4737"/>
                    </a:lnTo>
                    <a:cubicBezTo>
                      <a:pt x="3331" y="5047"/>
                      <a:pt x="3100" y="5278"/>
                      <a:pt x="2809" y="5278"/>
                    </a:cubicBezTo>
                    <a:lnTo>
                      <a:pt x="633" y="5278"/>
                    </a:lnTo>
                    <a:cubicBezTo>
                      <a:pt x="347" y="5278"/>
                      <a:pt x="116" y="5047"/>
                      <a:pt x="116" y="4737"/>
                    </a:cubicBezTo>
                    <a:lnTo>
                      <a:pt x="116" y="615"/>
                    </a:lnTo>
                    <a:cubicBezTo>
                      <a:pt x="116" y="329"/>
                      <a:pt x="347" y="98"/>
                      <a:pt x="633" y="98"/>
                    </a:cubicBezTo>
                    <a:close/>
                    <a:moveTo>
                      <a:pt x="633" y="1"/>
                    </a:moveTo>
                    <a:cubicBezTo>
                      <a:pt x="286" y="1"/>
                      <a:pt x="0" y="269"/>
                      <a:pt x="0" y="615"/>
                    </a:cubicBezTo>
                    <a:lnTo>
                      <a:pt x="0" y="4737"/>
                    </a:lnTo>
                    <a:cubicBezTo>
                      <a:pt x="0" y="5084"/>
                      <a:pt x="286" y="5375"/>
                      <a:pt x="633" y="5375"/>
                    </a:cubicBezTo>
                    <a:lnTo>
                      <a:pt x="2809" y="5375"/>
                    </a:lnTo>
                    <a:cubicBezTo>
                      <a:pt x="3156" y="5375"/>
                      <a:pt x="3447" y="5084"/>
                      <a:pt x="3447" y="4737"/>
                    </a:cubicBezTo>
                    <a:lnTo>
                      <a:pt x="3447" y="615"/>
                    </a:lnTo>
                    <a:cubicBezTo>
                      <a:pt x="3447" y="269"/>
                      <a:pt x="3156" y="1"/>
                      <a:pt x="28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1872;p45">
                <a:extLst>
                  <a:ext uri="{FF2B5EF4-FFF2-40B4-BE49-F238E27FC236}">
                    <a16:creationId xmlns:a16="http://schemas.microsoft.com/office/drawing/2014/main" id="{0B042613-A3FB-E4E6-755A-5E119B25CF1D}"/>
                  </a:ext>
                </a:extLst>
              </p:cNvPr>
              <p:cNvSpPr/>
              <p:nvPr/>
            </p:nvSpPr>
            <p:spPr>
              <a:xfrm>
                <a:off x="5895450" y="4161317"/>
                <a:ext cx="824711" cy="546621"/>
              </a:xfrm>
              <a:custGeom>
                <a:avLst/>
                <a:gdLst/>
                <a:ahLst/>
                <a:cxnLst/>
                <a:rect l="l" t="t" r="r" b="b"/>
                <a:pathLst>
                  <a:path w="8974" h="5948" extrusionOk="0">
                    <a:moveTo>
                      <a:pt x="2158" y="0"/>
                    </a:moveTo>
                    <a:cubicBezTo>
                      <a:pt x="966" y="0"/>
                      <a:pt x="0" y="961"/>
                      <a:pt x="0" y="2158"/>
                    </a:cubicBezTo>
                    <a:lnTo>
                      <a:pt x="0" y="3794"/>
                    </a:lnTo>
                    <a:cubicBezTo>
                      <a:pt x="0" y="4986"/>
                      <a:pt x="966" y="5947"/>
                      <a:pt x="2158" y="5947"/>
                    </a:cubicBezTo>
                    <a:lnTo>
                      <a:pt x="6815" y="5947"/>
                    </a:lnTo>
                    <a:cubicBezTo>
                      <a:pt x="8012" y="5947"/>
                      <a:pt x="8973" y="4986"/>
                      <a:pt x="8973" y="3794"/>
                    </a:cubicBezTo>
                    <a:lnTo>
                      <a:pt x="8973" y="2158"/>
                    </a:lnTo>
                    <a:cubicBezTo>
                      <a:pt x="8973" y="961"/>
                      <a:pt x="8012" y="0"/>
                      <a:pt x="6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1873;p45">
                <a:extLst>
                  <a:ext uri="{FF2B5EF4-FFF2-40B4-BE49-F238E27FC236}">
                    <a16:creationId xmlns:a16="http://schemas.microsoft.com/office/drawing/2014/main" id="{0C2EDD42-B548-2ACE-CEE0-12B3BE850FE9}"/>
                  </a:ext>
                </a:extLst>
              </p:cNvPr>
              <p:cNvSpPr/>
              <p:nvPr/>
            </p:nvSpPr>
            <p:spPr>
              <a:xfrm>
                <a:off x="5892049" y="4157917"/>
                <a:ext cx="833165" cy="555536"/>
              </a:xfrm>
              <a:custGeom>
                <a:avLst/>
                <a:gdLst/>
                <a:ahLst/>
                <a:cxnLst/>
                <a:rect l="l" t="t" r="r" b="b"/>
                <a:pathLst>
                  <a:path w="9066" h="6045" extrusionOk="0">
                    <a:moveTo>
                      <a:pt x="6852" y="93"/>
                    </a:moveTo>
                    <a:cubicBezTo>
                      <a:pt x="8026" y="93"/>
                      <a:pt x="8973" y="1017"/>
                      <a:pt x="8973" y="2195"/>
                    </a:cubicBezTo>
                    <a:lnTo>
                      <a:pt x="8973" y="3831"/>
                    </a:lnTo>
                    <a:cubicBezTo>
                      <a:pt x="8973" y="5004"/>
                      <a:pt x="8026" y="5947"/>
                      <a:pt x="6852" y="5947"/>
                    </a:cubicBezTo>
                    <a:lnTo>
                      <a:pt x="2195" y="5947"/>
                    </a:lnTo>
                    <a:cubicBezTo>
                      <a:pt x="1040" y="5947"/>
                      <a:pt x="97" y="5004"/>
                      <a:pt x="97" y="3831"/>
                    </a:cubicBezTo>
                    <a:lnTo>
                      <a:pt x="97" y="2195"/>
                    </a:lnTo>
                    <a:cubicBezTo>
                      <a:pt x="97" y="1017"/>
                      <a:pt x="1040" y="93"/>
                      <a:pt x="2195" y="93"/>
                    </a:cubicBezTo>
                    <a:close/>
                    <a:moveTo>
                      <a:pt x="2195" y="0"/>
                    </a:moveTo>
                    <a:cubicBezTo>
                      <a:pt x="980" y="0"/>
                      <a:pt x="0" y="980"/>
                      <a:pt x="0" y="2195"/>
                    </a:cubicBezTo>
                    <a:lnTo>
                      <a:pt x="0" y="3831"/>
                    </a:lnTo>
                    <a:cubicBezTo>
                      <a:pt x="0" y="5060"/>
                      <a:pt x="980" y="6044"/>
                      <a:pt x="2195" y="6044"/>
                    </a:cubicBezTo>
                    <a:lnTo>
                      <a:pt x="6852" y="6044"/>
                    </a:lnTo>
                    <a:cubicBezTo>
                      <a:pt x="8086" y="6044"/>
                      <a:pt x="9066" y="5060"/>
                      <a:pt x="9066" y="3831"/>
                    </a:cubicBezTo>
                    <a:lnTo>
                      <a:pt x="9066" y="2195"/>
                    </a:lnTo>
                    <a:cubicBezTo>
                      <a:pt x="9066" y="980"/>
                      <a:pt x="8086" y="0"/>
                      <a:pt x="685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1874;p45">
                <a:extLst>
                  <a:ext uri="{FF2B5EF4-FFF2-40B4-BE49-F238E27FC236}">
                    <a16:creationId xmlns:a16="http://schemas.microsoft.com/office/drawing/2014/main" id="{2CE99FC2-99C9-46B4-F1F2-693C5AEFDC0B}"/>
                  </a:ext>
                </a:extLst>
              </p:cNvPr>
              <p:cNvSpPr/>
              <p:nvPr/>
            </p:nvSpPr>
            <p:spPr>
              <a:xfrm>
                <a:off x="6191003" y="3658985"/>
                <a:ext cx="221295" cy="240410"/>
              </a:xfrm>
              <a:custGeom>
                <a:avLst/>
                <a:gdLst/>
                <a:ahLst/>
                <a:cxnLst/>
                <a:rect l="l" t="t" r="r" b="b"/>
                <a:pathLst>
                  <a:path w="2408" h="2616" extrusionOk="0">
                    <a:moveTo>
                      <a:pt x="2176" y="0"/>
                    </a:moveTo>
                    <a:lnTo>
                      <a:pt x="176" y="287"/>
                    </a:lnTo>
                    <a:lnTo>
                      <a:pt x="0" y="2615"/>
                    </a:lnTo>
                    <a:lnTo>
                      <a:pt x="2407" y="2615"/>
                    </a:lnTo>
                    <a:lnTo>
                      <a:pt x="2176" y="0"/>
                    </a:ln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1875;p45">
                <a:extLst>
                  <a:ext uri="{FF2B5EF4-FFF2-40B4-BE49-F238E27FC236}">
                    <a16:creationId xmlns:a16="http://schemas.microsoft.com/office/drawing/2014/main" id="{1696363F-2034-4F12-5795-6761B5817B01}"/>
                  </a:ext>
                </a:extLst>
              </p:cNvPr>
              <p:cNvSpPr/>
              <p:nvPr/>
            </p:nvSpPr>
            <p:spPr>
              <a:xfrm>
                <a:off x="6187603" y="3653471"/>
                <a:ext cx="229750" cy="251438"/>
              </a:xfrm>
              <a:custGeom>
                <a:avLst/>
                <a:gdLst/>
                <a:ahLst/>
                <a:cxnLst/>
                <a:rect l="l" t="t" r="r" b="b"/>
                <a:pathLst>
                  <a:path w="2500" h="2736" extrusionOk="0">
                    <a:moveTo>
                      <a:pt x="2153" y="116"/>
                    </a:moveTo>
                    <a:lnTo>
                      <a:pt x="2407" y="2620"/>
                    </a:lnTo>
                    <a:lnTo>
                      <a:pt x="97" y="2620"/>
                    </a:lnTo>
                    <a:lnTo>
                      <a:pt x="250" y="384"/>
                    </a:lnTo>
                    <a:lnTo>
                      <a:pt x="2153" y="116"/>
                    </a:lnTo>
                    <a:close/>
                    <a:moveTo>
                      <a:pt x="2250" y="0"/>
                    </a:moveTo>
                    <a:lnTo>
                      <a:pt x="153" y="291"/>
                    </a:lnTo>
                    <a:lnTo>
                      <a:pt x="153" y="328"/>
                    </a:lnTo>
                    <a:lnTo>
                      <a:pt x="0" y="2736"/>
                    </a:lnTo>
                    <a:lnTo>
                      <a:pt x="2500" y="2736"/>
                    </a:lnTo>
                    <a:lnTo>
                      <a:pt x="225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1876;p45">
                <a:extLst>
                  <a:ext uri="{FF2B5EF4-FFF2-40B4-BE49-F238E27FC236}">
                    <a16:creationId xmlns:a16="http://schemas.microsoft.com/office/drawing/2014/main" id="{43DB0ABC-8939-751E-473C-A4DAA23A2DD8}"/>
                  </a:ext>
                </a:extLst>
              </p:cNvPr>
              <p:cNvSpPr/>
              <p:nvPr/>
            </p:nvSpPr>
            <p:spPr>
              <a:xfrm>
                <a:off x="6061882" y="3805476"/>
                <a:ext cx="465474" cy="124065"/>
              </a:xfrm>
              <a:custGeom>
                <a:avLst/>
                <a:gdLst/>
                <a:ahLst/>
                <a:cxnLst/>
                <a:rect l="l" t="t" r="r" b="b"/>
                <a:pathLst>
                  <a:path w="5065" h="1350" extrusionOk="0">
                    <a:moveTo>
                      <a:pt x="2676" y="0"/>
                    </a:moveTo>
                    <a:cubicBezTo>
                      <a:pt x="906" y="0"/>
                      <a:pt x="194" y="809"/>
                      <a:pt x="194" y="809"/>
                    </a:cubicBezTo>
                    <a:lnTo>
                      <a:pt x="0" y="1350"/>
                    </a:lnTo>
                    <a:cubicBezTo>
                      <a:pt x="0" y="1350"/>
                      <a:pt x="749" y="1137"/>
                      <a:pt x="2445" y="1137"/>
                    </a:cubicBezTo>
                    <a:cubicBezTo>
                      <a:pt x="4122" y="1137"/>
                      <a:pt x="5065" y="1197"/>
                      <a:pt x="5065" y="1197"/>
                    </a:cubicBezTo>
                    <a:lnTo>
                      <a:pt x="4889" y="717"/>
                    </a:lnTo>
                    <a:cubicBezTo>
                      <a:pt x="4889" y="717"/>
                      <a:pt x="4427" y="0"/>
                      <a:pt x="2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1877;p45">
                <a:extLst>
                  <a:ext uri="{FF2B5EF4-FFF2-40B4-BE49-F238E27FC236}">
                    <a16:creationId xmlns:a16="http://schemas.microsoft.com/office/drawing/2014/main" id="{85BB7DE1-A196-73E5-8224-74644FBFE3ED}"/>
                  </a:ext>
                </a:extLst>
              </p:cNvPr>
              <p:cNvSpPr/>
              <p:nvPr/>
            </p:nvSpPr>
            <p:spPr>
              <a:xfrm>
                <a:off x="6054622" y="3800330"/>
                <a:ext cx="479534" cy="136471"/>
              </a:xfrm>
              <a:custGeom>
                <a:avLst/>
                <a:gdLst/>
                <a:ahLst/>
                <a:cxnLst/>
                <a:rect l="l" t="t" r="r" b="b"/>
                <a:pathLst>
                  <a:path w="5218" h="1485" extrusionOk="0">
                    <a:moveTo>
                      <a:pt x="2755" y="116"/>
                    </a:moveTo>
                    <a:cubicBezTo>
                      <a:pt x="3623" y="116"/>
                      <a:pt x="4159" y="287"/>
                      <a:pt x="4506" y="463"/>
                    </a:cubicBezTo>
                    <a:cubicBezTo>
                      <a:pt x="4663" y="542"/>
                      <a:pt x="4779" y="634"/>
                      <a:pt x="4834" y="694"/>
                    </a:cubicBezTo>
                    <a:cubicBezTo>
                      <a:pt x="4912" y="749"/>
                      <a:pt x="4931" y="791"/>
                      <a:pt x="4931" y="791"/>
                    </a:cubicBezTo>
                    <a:lnTo>
                      <a:pt x="5065" y="1193"/>
                    </a:lnTo>
                    <a:cubicBezTo>
                      <a:pt x="5028" y="1193"/>
                      <a:pt x="4159" y="1138"/>
                      <a:pt x="2524" y="1138"/>
                    </a:cubicBezTo>
                    <a:cubicBezTo>
                      <a:pt x="943" y="1138"/>
                      <a:pt x="273" y="1309"/>
                      <a:pt x="158" y="1350"/>
                    </a:cubicBezTo>
                    <a:lnTo>
                      <a:pt x="310" y="907"/>
                    </a:lnTo>
                    <a:cubicBezTo>
                      <a:pt x="310" y="888"/>
                      <a:pt x="481" y="712"/>
                      <a:pt x="869" y="500"/>
                    </a:cubicBezTo>
                    <a:cubicBezTo>
                      <a:pt x="1253" y="310"/>
                      <a:pt x="1868" y="116"/>
                      <a:pt x="2755" y="116"/>
                    </a:cubicBezTo>
                    <a:close/>
                    <a:moveTo>
                      <a:pt x="2755" y="1"/>
                    </a:moveTo>
                    <a:cubicBezTo>
                      <a:pt x="1849" y="1"/>
                      <a:pt x="1235" y="213"/>
                      <a:pt x="828" y="426"/>
                    </a:cubicBezTo>
                    <a:cubicBezTo>
                      <a:pt x="426" y="615"/>
                      <a:pt x="232" y="828"/>
                      <a:pt x="232" y="828"/>
                    </a:cubicBezTo>
                    <a:lnTo>
                      <a:pt x="213" y="846"/>
                    </a:lnTo>
                    <a:lnTo>
                      <a:pt x="1" y="1484"/>
                    </a:lnTo>
                    <a:lnTo>
                      <a:pt x="98" y="1466"/>
                    </a:lnTo>
                    <a:cubicBezTo>
                      <a:pt x="98" y="1466"/>
                      <a:pt x="828" y="1235"/>
                      <a:pt x="2524" y="1235"/>
                    </a:cubicBezTo>
                    <a:cubicBezTo>
                      <a:pt x="4201" y="1235"/>
                      <a:pt x="5144" y="1290"/>
                      <a:pt x="5144" y="1290"/>
                    </a:cubicBezTo>
                    <a:lnTo>
                      <a:pt x="5217" y="1290"/>
                    </a:lnTo>
                    <a:lnTo>
                      <a:pt x="5180" y="1235"/>
                    </a:lnTo>
                    <a:lnTo>
                      <a:pt x="5028" y="749"/>
                    </a:lnTo>
                    <a:lnTo>
                      <a:pt x="5028" y="731"/>
                    </a:lnTo>
                    <a:lnTo>
                      <a:pt x="4912" y="615"/>
                    </a:lnTo>
                    <a:cubicBezTo>
                      <a:pt x="4834" y="560"/>
                      <a:pt x="4718" y="463"/>
                      <a:pt x="4547" y="366"/>
                    </a:cubicBezTo>
                    <a:cubicBezTo>
                      <a:pt x="4201" y="195"/>
                      <a:pt x="3642" y="1"/>
                      <a:pt x="275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1878;p45">
                <a:extLst>
                  <a:ext uri="{FF2B5EF4-FFF2-40B4-BE49-F238E27FC236}">
                    <a16:creationId xmlns:a16="http://schemas.microsoft.com/office/drawing/2014/main" id="{D6CEBA0F-0378-17EE-2445-83482BA41C7C}"/>
                  </a:ext>
                </a:extLst>
              </p:cNvPr>
              <p:cNvSpPr/>
              <p:nvPr/>
            </p:nvSpPr>
            <p:spPr>
              <a:xfrm>
                <a:off x="5922193" y="4292093"/>
                <a:ext cx="44204" cy="284982"/>
              </a:xfrm>
              <a:custGeom>
                <a:avLst/>
                <a:gdLst/>
                <a:ahLst/>
                <a:cxnLst/>
                <a:rect l="l" t="t" r="r" b="b"/>
                <a:pathLst>
                  <a:path w="481" h="3101" extrusionOk="0">
                    <a:moveTo>
                      <a:pt x="231" y="1"/>
                    </a:moveTo>
                    <a:cubicBezTo>
                      <a:pt x="116" y="1"/>
                      <a:pt x="0" y="158"/>
                      <a:pt x="0" y="366"/>
                    </a:cubicBezTo>
                    <a:lnTo>
                      <a:pt x="0" y="2736"/>
                    </a:lnTo>
                    <a:cubicBezTo>
                      <a:pt x="0" y="2948"/>
                      <a:pt x="116" y="3101"/>
                      <a:pt x="231" y="3101"/>
                    </a:cubicBezTo>
                    <a:cubicBezTo>
                      <a:pt x="365" y="3101"/>
                      <a:pt x="481" y="2948"/>
                      <a:pt x="481" y="2736"/>
                    </a:cubicBezTo>
                    <a:lnTo>
                      <a:pt x="481" y="366"/>
                    </a:lnTo>
                    <a:cubicBezTo>
                      <a:pt x="481" y="158"/>
                      <a:pt x="365" y="1"/>
                      <a:pt x="2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1879;p45">
                <a:extLst>
                  <a:ext uri="{FF2B5EF4-FFF2-40B4-BE49-F238E27FC236}">
                    <a16:creationId xmlns:a16="http://schemas.microsoft.com/office/drawing/2014/main" id="{6827026C-8BED-F0C8-7B0D-85CC17123F22}"/>
                  </a:ext>
                </a:extLst>
              </p:cNvPr>
              <p:cNvSpPr/>
              <p:nvPr/>
            </p:nvSpPr>
            <p:spPr>
              <a:xfrm>
                <a:off x="6180343" y="4739652"/>
                <a:ext cx="30235" cy="219641"/>
              </a:xfrm>
              <a:custGeom>
                <a:avLst/>
                <a:gdLst/>
                <a:ahLst/>
                <a:cxnLst/>
                <a:rect l="l" t="t" r="r" b="b"/>
                <a:pathLst>
                  <a:path w="329" h="2390" extrusionOk="0">
                    <a:moveTo>
                      <a:pt x="176" y="1"/>
                    </a:moveTo>
                    <a:cubicBezTo>
                      <a:pt x="79" y="1"/>
                      <a:pt x="1" y="116"/>
                      <a:pt x="1" y="273"/>
                    </a:cubicBezTo>
                    <a:lnTo>
                      <a:pt x="1" y="2121"/>
                    </a:lnTo>
                    <a:cubicBezTo>
                      <a:pt x="1" y="2274"/>
                      <a:pt x="79" y="2389"/>
                      <a:pt x="176" y="2389"/>
                    </a:cubicBezTo>
                    <a:cubicBezTo>
                      <a:pt x="250" y="2389"/>
                      <a:pt x="329" y="2274"/>
                      <a:pt x="329" y="2121"/>
                    </a:cubicBezTo>
                    <a:lnTo>
                      <a:pt x="329" y="273"/>
                    </a:lnTo>
                    <a:cubicBezTo>
                      <a:pt x="329" y="116"/>
                      <a:pt x="250" y="1"/>
                      <a:pt x="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1880;p45">
                <a:extLst>
                  <a:ext uri="{FF2B5EF4-FFF2-40B4-BE49-F238E27FC236}">
                    <a16:creationId xmlns:a16="http://schemas.microsoft.com/office/drawing/2014/main" id="{A1F9018E-797A-C05F-86F2-CD4ACA760B95}"/>
                  </a:ext>
                </a:extLst>
              </p:cNvPr>
              <p:cNvSpPr/>
              <p:nvPr/>
            </p:nvSpPr>
            <p:spPr>
              <a:xfrm>
                <a:off x="6840193" y="4428382"/>
                <a:ext cx="63779" cy="76093"/>
              </a:xfrm>
              <a:custGeom>
                <a:avLst/>
                <a:gdLst/>
                <a:ahLst/>
                <a:cxnLst/>
                <a:rect l="l" t="t" r="r" b="b"/>
                <a:pathLst>
                  <a:path w="694" h="828" extrusionOk="0">
                    <a:moveTo>
                      <a:pt x="620" y="1"/>
                    </a:moveTo>
                    <a:cubicBezTo>
                      <a:pt x="274" y="195"/>
                      <a:pt x="116" y="407"/>
                      <a:pt x="1" y="791"/>
                    </a:cubicBezTo>
                    <a:cubicBezTo>
                      <a:pt x="1" y="809"/>
                      <a:pt x="19" y="828"/>
                      <a:pt x="42" y="828"/>
                    </a:cubicBezTo>
                    <a:cubicBezTo>
                      <a:pt x="61" y="828"/>
                      <a:pt x="79" y="828"/>
                      <a:pt x="79" y="809"/>
                    </a:cubicBezTo>
                    <a:cubicBezTo>
                      <a:pt x="195" y="444"/>
                      <a:pt x="310" y="250"/>
                      <a:pt x="657" y="79"/>
                    </a:cubicBezTo>
                    <a:cubicBezTo>
                      <a:pt x="675" y="61"/>
                      <a:pt x="694" y="38"/>
                      <a:pt x="675" y="19"/>
                    </a:cubicBezTo>
                    <a:cubicBezTo>
                      <a:pt x="675" y="1"/>
                      <a:pt x="657" y="1"/>
                      <a:pt x="6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1881;p45">
                <a:extLst>
                  <a:ext uri="{FF2B5EF4-FFF2-40B4-BE49-F238E27FC236}">
                    <a16:creationId xmlns:a16="http://schemas.microsoft.com/office/drawing/2014/main" id="{C1EBB0B8-A6B0-535B-B1E6-8349AE835E92}"/>
                  </a:ext>
                </a:extLst>
              </p:cNvPr>
              <p:cNvSpPr/>
              <p:nvPr/>
            </p:nvSpPr>
            <p:spPr>
              <a:xfrm>
                <a:off x="5890211" y="2945373"/>
                <a:ext cx="780231" cy="821127"/>
              </a:xfrm>
              <a:custGeom>
                <a:avLst/>
                <a:gdLst/>
                <a:ahLst/>
                <a:cxnLst/>
                <a:rect l="l" t="t" r="r" b="b"/>
                <a:pathLst>
                  <a:path w="8490" h="8935" extrusionOk="0">
                    <a:moveTo>
                      <a:pt x="1085" y="1"/>
                    </a:moveTo>
                    <a:cubicBezTo>
                      <a:pt x="347" y="1"/>
                      <a:pt x="1" y="656"/>
                      <a:pt x="136" y="1218"/>
                    </a:cubicBezTo>
                    <a:cubicBezTo>
                      <a:pt x="288" y="1948"/>
                      <a:pt x="713" y="2082"/>
                      <a:pt x="713" y="2082"/>
                    </a:cubicBezTo>
                    <a:cubicBezTo>
                      <a:pt x="713" y="2082"/>
                      <a:pt x="385" y="2258"/>
                      <a:pt x="538" y="2604"/>
                    </a:cubicBezTo>
                    <a:cubicBezTo>
                      <a:pt x="713" y="2951"/>
                      <a:pt x="1060" y="2951"/>
                      <a:pt x="1212" y="2951"/>
                    </a:cubicBezTo>
                    <a:cubicBezTo>
                      <a:pt x="1388" y="2969"/>
                      <a:pt x="4391" y="8112"/>
                      <a:pt x="4391" y="8112"/>
                    </a:cubicBezTo>
                    <a:cubicBezTo>
                      <a:pt x="4391" y="8112"/>
                      <a:pt x="4488" y="8458"/>
                      <a:pt x="5024" y="8611"/>
                    </a:cubicBezTo>
                    <a:cubicBezTo>
                      <a:pt x="5114" y="8636"/>
                      <a:pt x="5199" y="8647"/>
                      <a:pt x="5278" y="8647"/>
                    </a:cubicBezTo>
                    <a:cubicBezTo>
                      <a:pt x="5676" y="8647"/>
                      <a:pt x="5930" y="8380"/>
                      <a:pt x="5930" y="8380"/>
                    </a:cubicBezTo>
                    <a:cubicBezTo>
                      <a:pt x="5930" y="8380"/>
                      <a:pt x="6125" y="8934"/>
                      <a:pt x="6831" y="8934"/>
                    </a:cubicBezTo>
                    <a:cubicBezTo>
                      <a:pt x="6893" y="8934"/>
                      <a:pt x="6959" y="8930"/>
                      <a:pt x="7030" y="8920"/>
                    </a:cubicBezTo>
                    <a:cubicBezTo>
                      <a:pt x="7894" y="8805"/>
                      <a:pt x="7663" y="7858"/>
                      <a:pt x="7663" y="7858"/>
                    </a:cubicBezTo>
                    <a:cubicBezTo>
                      <a:pt x="7663" y="7858"/>
                      <a:pt x="8490" y="7765"/>
                      <a:pt x="8416" y="7165"/>
                    </a:cubicBezTo>
                    <a:cubicBezTo>
                      <a:pt x="8356" y="6550"/>
                      <a:pt x="7797" y="6148"/>
                      <a:pt x="7815" y="5067"/>
                    </a:cubicBezTo>
                    <a:cubicBezTo>
                      <a:pt x="7857" y="3990"/>
                      <a:pt x="8277" y="2179"/>
                      <a:pt x="6373" y="1084"/>
                    </a:cubicBezTo>
                    <a:cubicBezTo>
                      <a:pt x="4465" y="3"/>
                      <a:pt x="3121" y="774"/>
                      <a:pt x="1850" y="197"/>
                    </a:cubicBezTo>
                    <a:cubicBezTo>
                      <a:pt x="1562" y="60"/>
                      <a:pt x="1306" y="1"/>
                      <a:pt x="1085" y="1"/>
                    </a:cubicBezTo>
                    <a:close/>
                  </a:path>
                </a:pathLst>
              </a:custGeom>
              <a:solidFill>
                <a:srgbClr val="36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1882;p45">
                <a:extLst>
                  <a:ext uri="{FF2B5EF4-FFF2-40B4-BE49-F238E27FC236}">
                    <a16:creationId xmlns:a16="http://schemas.microsoft.com/office/drawing/2014/main" id="{8062F60E-EB85-927F-93EC-1C289E9E1E62}"/>
                  </a:ext>
                </a:extLst>
              </p:cNvPr>
              <p:cNvSpPr/>
              <p:nvPr/>
            </p:nvSpPr>
            <p:spPr>
              <a:xfrm>
                <a:off x="5890303" y="2940502"/>
                <a:ext cx="780139" cy="829306"/>
              </a:xfrm>
              <a:custGeom>
                <a:avLst/>
                <a:gdLst/>
                <a:ahLst/>
                <a:cxnLst/>
                <a:rect l="l" t="t" r="r" b="b"/>
                <a:pathLst>
                  <a:path w="8489" h="9024" extrusionOk="0">
                    <a:moveTo>
                      <a:pt x="1202" y="3057"/>
                    </a:moveTo>
                    <a:cubicBezTo>
                      <a:pt x="1204" y="3058"/>
                      <a:pt x="1207" y="3059"/>
                      <a:pt x="1211" y="3059"/>
                    </a:cubicBezTo>
                    <a:cubicBezTo>
                      <a:pt x="1208" y="3058"/>
                      <a:pt x="1205" y="3058"/>
                      <a:pt x="1202" y="3057"/>
                    </a:cubicBezTo>
                    <a:close/>
                    <a:moveTo>
                      <a:pt x="1040" y="97"/>
                    </a:moveTo>
                    <a:cubicBezTo>
                      <a:pt x="1253" y="97"/>
                      <a:pt x="1521" y="153"/>
                      <a:pt x="1830" y="287"/>
                    </a:cubicBezTo>
                    <a:cubicBezTo>
                      <a:pt x="2482" y="596"/>
                      <a:pt x="3138" y="541"/>
                      <a:pt x="3868" y="559"/>
                    </a:cubicBezTo>
                    <a:cubicBezTo>
                      <a:pt x="4603" y="578"/>
                      <a:pt x="5388" y="656"/>
                      <a:pt x="6335" y="1192"/>
                    </a:cubicBezTo>
                    <a:cubicBezTo>
                      <a:pt x="7278" y="1733"/>
                      <a:pt x="7643" y="2426"/>
                      <a:pt x="7777" y="3156"/>
                    </a:cubicBezTo>
                    <a:cubicBezTo>
                      <a:pt x="7893" y="3868"/>
                      <a:pt x="7777" y="4584"/>
                      <a:pt x="7777" y="5120"/>
                    </a:cubicBezTo>
                    <a:cubicBezTo>
                      <a:pt x="7759" y="5679"/>
                      <a:pt x="7893" y="6062"/>
                      <a:pt x="8045" y="6372"/>
                    </a:cubicBezTo>
                    <a:cubicBezTo>
                      <a:pt x="8184" y="6682"/>
                      <a:pt x="8336" y="6931"/>
                      <a:pt x="8373" y="7218"/>
                    </a:cubicBezTo>
                    <a:cubicBezTo>
                      <a:pt x="8392" y="7356"/>
                      <a:pt x="8355" y="7472"/>
                      <a:pt x="8276" y="7546"/>
                    </a:cubicBezTo>
                    <a:cubicBezTo>
                      <a:pt x="8221" y="7643"/>
                      <a:pt x="8142" y="7703"/>
                      <a:pt x="8045" y="7740"/>
                    </a:cubicBezTo>
                    <a:cubicBezTo>
                      <a:pt x="7856" y="7837"/>
                      <a:pt x="7662" y="7855"/>
                      <a:pt x="7662" y="7855"/>
                    </a:cubicBezTo>
                    <a:lnTo>
                      <a:pt x="7606" y="7874"/>
                    </a:lnTo>
                    <a:lnTo>
                      <a:pt x="7606" y="7934"/>
                    </a:lnTo>
                    <a:cubicBezTo>
                      <a:pt x="7606" y="7934"/>
                      <a:pt x="7662" y="8142"/>
                      <a:pt x="7625" y="8396"/>
                    </a:cubicBezTo>
                    <a:cubicBezTo>
                      <a:pt x="7583" y="8511"/>
                      <a:pt x="7546" y="8627"/>
                      <a:pt x="7449" y="8719"/>
                    </a:cubicBezTo>
                    <a:cubicBezTo>
                      <a:pt x="7352" y="8816"/>
                      <a:pt x="7218" y="8895"/>
                      <a:pt x="7029" y="8913"/>
                    </a:cubicBezTo>
                    <a:cubicBezTo>
                      <a:pt x="6958" y="8923"/>
                      <a:pt x="6893" y="8928"/>
                      <a:pt x="6832" y="8928"/>
                    </a:cubicBezTo>
                    <a:cubicBezTo>
                      <a:pt x="6523" y="8928"/>
                      <a:pt x="6325" y="8813"/>
                      <a:pt x="6178" y="8701"/>
                    </a:cubicBezTo>
                    <a:cubicBezTo>
                      <a:pt x="6026" y="8567"/>
                      <a:pt x="5989" y="8433"/>
                      <a:pt x="5989" y="8433"/>
                    </a:cubicBezTo>
                    <a:lnTo>
                      <a:pt x="5947" y="8354"/>
                    </a:lnTo>
                    <a:lnTo>
                      <a:pt x="5892" y="8414"/>
                    </a:lnTo>
                    <a:cubicBezTo>
                      <a:pt x="5892" y="8414"/>
                      <a:pt x="5674" y="8645"/>
                      <a:pt x="5310" y="8645"/>
                    </a:cubicBezTo>
                    <a:cubicBezTo>
                      <a:pt x="5228" y="8645"/>
                      <a:pt x="5138" y="8633"/>
                      <a:pt x="5042" y="8604"/>
                    </a:cubicBezTo>
                    <a:cubicBezTo>
                      <a:pt x="4792" y="8548"/>
                      <a:pt x="4640" y="8414"/>
                      <a:pt x="4543" y="8317"/>
                    </a:cubicBezTo>
                    <a:cubicBezTo>
                      <a:pt x="4464" y="8220"/>
                      <a:pt x="4427" y="8142"/>
                      <a:pt x="4427" y="8142"/>
                    </a:cubicBezTo>
                    <a:lnTo>
                      <a:pt x="4427" y="8123"/>
                    </a:lnTo>
                    <a:cubicBezTo>
                      <a:pt x="4427" y="8123"/>
                      <a:pt x="3679" y="6853"/>
                      <a:pt x="2907" y="5563"/>
                    </a:cubicBezTo>
                    <a:cubicBezTo>
                      <a:pt x="2524" y="4907"/>
                      <a:pt x="2135" y="4274"/>
                      <a:pt x="1830" y="3794"/>
                    </a:cubicBezTo>
                    <a:cubicBezTo>
                      <a:pt x="1673" y="3544"/>
                      <a:pt x="1539" y="3350"/>
                      <a:pt x="1442" y="3198"/>
                    </a:cubicBezTo>
                    <a:cubicBezTo>
                      <a:pt x="1405" y="3138"/>
                      <a:pt x="1345" y="3082"/>
                      <a:pt x="1327" y="3041"/>
                    </a:cubicBezTo>
                    <a:cubicBezTo>
                      <a:pt x="1308" y="3004"/>
                      <a:pt x="1290" y="3004"/>
                      <a:pt x="1271" y="2985"/>
                    </a:cubicBezTo>
                    <a:cubicBezTo>
                      <a:pt x="1271" y="2967"/>
                      <a:pt x="1253" y="2967"/>
                      <a:pt x="1230" y="2967"/>
                    </a:cubicBezTo>
                    <a:cubicBezTo>
                      <a:pt x="1137" y="2944"/>
                      <a:pt x="1022" y="2944"/>
                      <a:pt x="906" y="2907"/>
                    </a:cubicBezTo>
                    <a:cubicBezTo>
                      <a:pt x="791" y="2870"/>
                      <a:pt x="675" y="2791"/>
                      <a:pt x="597" y="2639"/>
                    </a:cubicBezTo>
                    <a:cubicBezTo>
                      <a:pt x="518" y="2482"/>
                      <a:pt x="560" y="2366"/>
                      <a:pt x="615" y="2292"/>
                    </a:cubicBezTo>
                    <a:cubicBezTo>
                      <a:pt x="675" y="2214"/>
                      <a:pt x="731" y="2177"/>
                      <a:pt x="731" y="2177"/>
                    </a:cubicBezTo>
                    <a:lnTo>
                      <a:pt x="846" y="2116"/>
                    </a:lnTo>
                    <a:lnTo>
                      <a:pt x="731" y="2080"/>
                    </a:lnTo>
                    <a:cubicBezTo>
                      <a:pt x="731" y="2080"/>
                      <a:pt x="634" y="2061"/>
                      <a:pt x="518" y="1946"/>
                    </a:cubicBezTo>
                    <a:cubicBezTo>
                      <a:pt x="403" y="1830"/>
                      <a:pt x="269" y="1617"/>
                      <a:pt x="172" y="1271"/>
                    </a:cubicBezTo>
                    <a:cubicBezTo>
                      <a:pt x="98" y="906"/>
                      <a:pt x="213" y="518"/>
                      <a:pt x="481" y="310"/>
                    </a:cubicBezTo>
                    <a:cubicBezTo>
                      <a:pt x="634" y="194"/>
                      <a:pt x="809" y="116"/>
                      <a:pt x="1040" y="97"/>
                    </a:cubicBezTo>
                    <a:close/>
                    <a:moveTo>
                      <a:pt x="1022" y="0"/>
                    </a:moveTo>
                    <a:cubicBezTo>
                      <a:pt x="791" y="19"/>
                      <a:pt x="578" y="97"/>
                      <a:pt x="421" y="231"/>
                    </a:cubicBezTo>
                    <a:cubicBezTo>
                      <a:pt x="116" y="481"/>
                      <a:pt x="1" y="906"/>
                      <a:pt x="75" y="1289"/>
                    </a:cubicBezTo>
                    <a:cubicBezTo>
                      <a:pt x="172" y="1654"/>
                      <a:pt x="329" y="1885"/>
                      <a:pt x="444" y="2019"/>
                    </a:cubicBezTo>
                    <a:cubicBezTo>
                      <a:pt x="560" y="2116"/>
                      <a:pt x="597" y="2116"/>
                      <a:pt x="634" y="2135"/>
                    </a:cubicBezTo>
                    <a:cubicBezTo>
                      <a:pt x="597" y="2158"/>
                      <a:pt x="578" y="2177"/>
                      <a:pt x="537" y="2232"/>
                    </a:cubicBezTo>
                    <a:cubicBezTo>
                      <a:pt x="463" y="2329"/>
                      <a:pt x="403" y="2505"/>
                      <a:pt x="500" y="2676"/>
                    </a:cubicBezTo>
                    <a:cubicBezTo>
                      <a:pt x="597" y="2870"/>
                      <a:pt x="731" y="2967"/>
                      <a:pt x="865" y="3004"/>
                    </a:cubicBezTo>
                    <a:cubicBezTo>
                      <a:pt x="993" y="3057"/>
                      <a:pt x="1126" y="3042"/>
                      <a:pt x="1202" y="3057"/>
                    </a:cubicBezTo>
                    <a:lnTo>
                      <a:pt x="1202" y="3057"/>
                    </a:lnTo>
                    <a:cubicBezTo>
                      <a:pt x="1197" y="3055"/>
                      <a:pt x="1196" y="3051"/>
                      <a:pt x="1199" y="3051"/>
                    </a:cubicBezTo>
                    <a:cubicBezTo>
                      <a:pt x="1201" y="3051"/>
                      <a:pt x="1205" y="3053"/>
                      <a:pt x="1211" y="3059"/>
                    </a:cubicBezTo>
                    <a:cubicBezTo>
                      <a:pt x="1211" y="3059"/>
                      <a:pt x="1230" y="3082"/>
                      <a:pt x="1253" y="3101"/>
                    </a:cubicBezTo>
                    <a:cubicBezTo>
                      <a:pt x="1271" y="3138"/>
                      <a:pt x="1308" y="3198"/>
                      <a:pt x="1368" y="3253"/>
                    </a:cubicBezTo>
                    <a:cubicBezTo>
                      <a:pt x="1461" y="3387"/>
                      <a:pt x="1599" y="3600"/>
                      <a:pt x="1733" y="3831"/>
                    </a:cubicBezTo>
                    <a:cubicBezTo>
                      <a:pt x="2038" y="4330"/>
                      <a:pt x="2445" y="4967"/>
                      <a:pt x="2828" y="5600"/>
                    </a:cubicBezTo>
                    <a:cubicBezTo>
                      <a:pt x="3600" y="6894"/>
                      <a:pt x="4349" y="8183"/>
                      <a:pt x="4349" y="8183"/>
                    </a:cubicBezTo>
                    <a:lnTo>
                      <a:pt x="4330" y="8165"/>
                    </a:lnTo>
                    <a:lnTo>
                      <a:pt x="4330" y="8165"/>
                    </a:lnTo>
                    <a:cubicBezTo>
                      <a:pt x="4330" y="8165"/>
                      <a:pt x="4372" y="8280"/>
                      <a:pt x="4464" y="8373"/>
                    </a:cubicBezTo>
                    <a:cubicBezTo>
                      <a:pt x="4561" y="8488"/>
                      <a:pt x="4737" y="8627"/>
                      <a:pt x="5023" y="8701"/>
                    </a:cubicBezTo>
                    <a:cubicBezTo>
                      <a:pt x="5128" y="8734"/>
                      <a:pt x="5225" y="8747"/>
                      <a:pt x="5314" y="8747"/>
                    </a:cubicBezTo>
                    <a:cubicBezTo>
                      <a:pt x="5650" y="8747"/>
                      <a:pt x="5863" y="8555"/>
                      <a:pt x="5910" y="8511"/>
                    </a:cubicBezTo>
                    <a:cubicBezTo>
                      <a:pt x="5929" y="8548"/>
                      <a:pt x="5966" y="8645"/>
                      <a:pt x="6123" y="8779"/>
                    </a:cubicBezTo>
                    <a:cubicBezTo>
                      <a:pt x="6267" y="8908"/>
                      <a:pt x="6496" y="9023"/>
                      <a:pt x="6830" y="9023"/>
                    </a:cubicBezTo>
                    <a:cubicBezTo>
                      <a:pt x="6893" y="9023"/>
                      <a:pt x="6959" y="9019"/>
                      <a:pt x="7029" y="9010"/>
                    </a:cubicBezTo>
                    <a:cubicBezTo>
                      <a:pt x="7260" y="8992"/>
                      <a:pt x="7412" y="8895"/>
                      <a:pt x="7528" y="8798"/>
                    </a:cubicBezTo>
                    <a:cubicBezTo>
                      <a:pt x="7625" y="8682"/>
                      <a:pt x="7680" y="8548"/>
                      <a:pt x="7722" y="8414"/>
                    </a:cubicBezTo>
                    <a:cubicBezTo>
                      <a:pt x="7759" y="8165"/>
                      <a:pt x="7722" y="7989"/>
                      <a:pt x="7699" y="7952"/>
                    </a:cubicBezTo>
                    <a:cubicBezTo>
                      <a:pt x="7740" y="7952"/>
                      <a:pt x="7893" y="7934"/>
                      <a:pt x="8087" y="7837"/>
                    </a:cubicBezTo>
                    <a:cubicBezTo>
                      <a:pt x="8184" y="7777"/>
                      <a:pt x="8299" y="7721"/>
                      <a:pt x="8373" y="7606"/>
                    </a:cubicBezTo>
                    <a:cubicBezTo>
                      <a:pt x="8452" y="7509"/>
                      <a:pt x="8489" y="7375"/>
                      <a:pt x="8470" y="7199"/>
                    </a:cubicBezTo>
                    <a:cubicBezTo>
                      <a:pt x="8433" y="6894"/>
                      <a:pt x="8276" y="6640"/>
                      <a:pt x="8142" y="6335"/>
                    </a:cubicBezTo>
                    <a:cubicBezTo>
                      <a:pt x="7990" y="6025"/>
                      <a:pt x="7856" y="5660"/>
                      <a:pt x="7874" y="5120"/>
                    </a:cubicBezTo>
                    <a:cubicBezTo>
                      <a:pt x="7893" y="4602"/>
                      <a:pt x="8008" y="3868"/>
                      <a:pt x="7874" y="3138"/>
                    </a:cubicBezTo>
                    <a:cubicBezTo>
                      <a:pt x="7740" y="2389"/>
                      <a:pt x="7352" y="1654"/>
                      <a:pt x="6391" y="1095"/>
                    </a:cubicBezTo>
                    <a:cubicBezTo>
                      <a:pt x="5430" y="559"/>
                      <a:pt x="4603" y="481"/>
                      <a:pt x="3868" y="462"/>
                    </a:cubicBezTo>
                    <a:cubicBezTo>
                      <a:pt x="3138" y="444"/>
                      <a:pt x="2482" y="481"/>
                      <a:pt x="1867" y="194"/>
                    </a:cubicBezTo>
                    <a:cubicBezTo>
                      <a:pt x="1558" y="56"/>
                      <a:pt x="1271" y="0"/>
                      <a:pt x="1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1883;p45">
                <a:extLst>
                  <a:ext uri="{FF2B5EF4-FFF2-40B4-BE49-F238E27FC236}">
                    <a16:creationId xmlns:a16="http://schemas.microsoft.com/office/drawing/2014/main" id="{6EED8E6B-5351-8CFB-2024-24CE56AA2379}"/>
                  </a:ext>
                </a:extLst>
              </p:cNvPr>
              <p:cNvSpPr/>
              <p:nvPr/>
            </p:nvSpPr>
            <p:spPr>
              <a:xfrm>
                <a:off x="5952796" y="3398629"/>
                <a:ext cx="84548" cy="109821"/>
              </a:xfrm>
              <a:custGeom>
                <a:avLst/>
                <a:gdLst/>
                <a:ahLst/>
                <a:cxnLst/>
                <a:rect l="l" t="t" r="r" b="b"/>
                <a:pathLst>
                  <a:path w="920" h="1195" extrusionOk="0">
                    <a:moveTo>
                      <a:pt x="707" y="1"/>
                    </a:moveTo>
                    <a:cubicBezTo>
                      <a:pt x="550" y="500"/>
                      <a:pt x="282" y="407"/>
                      <a:pt x="129" y="657"/>
                    </a:cubicBezTo>
                    <a:cubicBezTo>
                      <a:pt x="0" y="898"/>
                      <a:pt x="81" y="1194"/>
                      <a:pt x="365" y="1194"/>
                    </a:cubicBezTo>
                    <a:cubicBezTo>
                      <a:pt x="376" y="1194"/>
                      <a:pt x="386" y="1194"/>
                      <a:pt x="397" y="1193"/>
                    </a:cubicBezTo>
                    <a:cubicBezTo>
                      <a:pt x="707" y="1193"/>
                      <a:pt x="919" y="870"/>
                      <a:pt x="919" y="870"/>
                    </a:cubicBezTo>
                    <a:lnTo>
                      <a:pt x="707" y="1"/>
                    </a:ln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1884;p45">
                <a:extLst>
                  <a:ext uri="{FF2B5EF4-FFF2-40B4-BE49-F238E27FC236}">
                    <a16:creationId xmlns:a16="http://schemas.microsoft.com/office/drawing/2014/main" id="{8C10A07A-0700-7115-EB80-33B824DAF7A3}"/>
                  </a:ext>
                </a:extLst>
              </p:cNvPr>
              <p:cNvSpPr/>
              <p:nvPr/>
            </p:nvSpPr>
            <p:spPr>
              <a:xfrm>
                <a:off x="5952336" y="3379146"/>
                <a:ext cx="88408" cy="134725"/>
              </a:xfrm>
              <a:custGeom>
                <a:avLst/>
                <a:gdLst/>
                <a:ahLst/>
                <a:cxnLst/>
                <a:rect l="l" t="t" r="r" b="b"/>
                <a:pathLst>
                  <a:path w="962" h="1466" extrusionOk="0">
                    <a:moveTo>
                      <a:pt x="693" y="328"/>
                    </a:moveTo>
                    <a:lnTo>
                      <a:pt x="864" y="1058"/>
                    </a:lnTo>
                    <a:cubicBezTo>
                      <a:pt x="846" y="1100"/>
                      <a:pt x="652" y="1368"/>
                      <a:pt x="402" y="1368"/>
                    </a:cubicBezTo>
                    <a:cubicBezTo>
                      <a:pt x="268" y="1368"/>
                      <a:pt x="190" y="1313"/>
                      <a:pt x="153" y="1216"/>
                    </a:cubicBezTo>
                    <a:cubicBezTo>
                      <a:pt x="116" y="1137"/>
                      <a:pt x="116" y="1003"/>
                      <a:pt x="171" y="906"/>
                    </a:cubicBezTo>
                    <a:cubicBezTo>
                      <a:pt x="250" y="790"/>
                      <a:pt x="347" y="753"/>
                      <a:pt x="439" y="675"/>
                    </a:cubicBezTo>
                    <a:cubicBezTo>
                      <a:pt x="536" y="619"/>
                      <a:pt x="615" y="481"/>
                      <a:pt x="693" y="328"/>
                    </a:cubicBezTo>
                    <a:close/>
                    <a:moveTo>
                      <a:pt x="712" y="0"/>
                    </a:moveTo>
                    <a:lnTo>
                      <a:pt x="652" y="194"/>
                    </a:lnTo>
                    <a:cubicBezTo>
                      <a:pt x="596" y="444"/>
                      <a:pt x="499" y="522"/>
                      <a:pt x="402" y="596"/>
                    </a:cubicBezTo>
                    <a:cubicBezTo>
                      <a:pt x="287" y="656"/>
                      <a:pt x="171" y="712"/>
                      <a:pt x="93" y="850"/>
                    </a:cubicBezTo>
                    <a:cubicBezTo>
                      <a:pt x="19" y="984"/>
                      <a:pt x="0" y="1137"/>
                      <a:pt x="56" y="1252"/>
                    </a:cubicBezTo>
                    <a:cubicBezTo>
                      <a:pt x="116" y="1386"/>
                      <a:pt x="231" y="1465"/>
                      <a:pt x="402" y="1465"/>
                    </a:cubicBezTo>
                    <a:cubicBezTo>
                      <a:pt x="749" y="1465"/>
                      <a:pt x="961" y="1118"/>
                      <a:pt x="961" y="1118"/>
                    </a:cubicBezTo>
                    <a:lnTo>
                      <a:pt x="961" y="1100"/>
                    </a:lnTo>
                    <a:lnTo>
                      <a:pt x="71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1885;p45">
                <a:extLst>
                  <a:ext uri="{FF2B5EF4-FFF2-40B4-BE49-F238E27FC236}">
                    <a16:creationId xmlns:a16="http://schemas.microsoft.com/office/drawing/2014/main" id="{DA66FC00-ED53-A536-AFF4-A7CFB96009C5}"/>
                  </a:ext>
                </a:extLst>
              </p:cNvPr>
              <p:cNvSpPr/>
              <p:nvPr/>
            </p:nvSpPr>
            <p:spPr>
              <a:xfrm>
                <a:off x="6003249" y="3205912"/>
                <a:ext cx="430276" cy="518500"/>
              </a:xfrm>
              <a:custGeom>
                <a:avLst/>
                <a:gdLst/>
                <a:ahLst/>
                <a:cxnLst/>
                <a:rect l="l" t="t" r="r" b="b"/>
                <a:pathLst>
                  <a:path w="4682" h="5642" extrusionOk="0">
                    <a:moveTo>
                      <a:pt x="1" y="0"/>
                    </a:moveTo>
                    <a:lnTo>
                      <a:pt x="1" y="3752"/>
                    </a:lnTo>
                    <a:cubicBezTo>
                      <a:pt x="1" y="4639"/>
                      <a:pt x="176" y="5642"/>
                      <a:pt x="1599" y="5642"/>
                    </a:cubicBezTo>
                    <a:cubicBezTo>
                      <a:pt x="2450" y="5642"/>
                      <a:pt x="2889" y="5485"/>
                      <a:pt x="3161" y="5277"/>
                    </a:cubicBezTo>
                    <a:cubicBezTo>
                      <a:pt x="3004" y="5083"/>
                      <a:pt x="2930" y="4815"/>
                      <a:pt x="2967" y="4390"/>
                    </a:cubicBezTo>
                    <a:cubicBezTo>
                      <a:pt x="3027" y="3752"/>
                      <a:pt x="3448" y="3484"/>
                      <a:pt x="3605" y="3405"/>
                    </a:cubicBezTo>
                    <a:lnTo>
                      <a:pt x="3605" y="3387"/>
                    </a:lnTo>
                    <a:cubicBezTo>
                      <a:pt x="3605" y="3387"/>
                      <a:pt x="4681" y="3022"/>
                      <a:pt x="4256" y="2116"/>
                    </a:cubicBezTo>
                    <a:cubicBezTo>
                      <a:pt x="4071" y="1691"/>
                      <a:pt x="3742" y="1531"/>
                      <a:pt x="3439" y="1531"/>
                    </a:cubicBezTo>
                    <a:cubicBezTo>
                      <a:pt x="3084" y="1531"/>
                      <a:pt x="2765" y="1750"/>
                      <a:pt x="2755" y="2019"/>
                    </a:cubicBezTo>
                    <a:cubicBezTo>
                      <a:pt x="2219" y="1788"/>
                      <a:pt x="2353" y="1308"/>
                      <a:pt x="2353" y="1308"/>
                    </a:cubicBezTo>
                    <a:lnTo>
                      <a:pt x="2353" y="1308"/>
                    </a:lnTo>
                    <a:cubicBezTo>
                      <a:pt x="2353" y="1308"/>
                      <a:pt x="2339" y="1309"/>
                      <a:pt x="2314" y="1309"/>
                    </a:cubicBezTo>
                    <a:cubicBezTo>
                      <a:pt x="2182" y="1309"/>
                      <a:pt x="1745" y="1279"/>
                      <a:pt x="1484" y="906"/>
                    </a:cubicBezTo>
                    <a:cubicBezTo>
                      <a:pt x="1179" y="462"/>
                      <a:pt x="1179" y="171"/>
                      <a:pt x="1179" y="171"/>
                    </a:cubicBezTo>
                    <a:cubicBezTo>
                      <a:pt x="1179" y="171"/>
                      <a:pt x="981" y="295"/>
                      <a:pt x="724" y="295"/>
                    </a:cubicBezTo>
                    <a:cubicBezTo>
                      <a:pt x="660" y="295"/>
                      <a:pt x="592" y="288"/>
                      <a:pt x="523" y="268"/>
                    </a:cubicBezTo>
                    <a:cubicBezTo>
                      <a:pt x="176" y="171"/>
                      <a:pt x="1" y="0"/>
                      <a:pt x="1"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1886;p45">
                <a:extLst>
                  <a:ext uri="{FF2B5EF4-FFF2-40B4-BE49-F238E27FC236}">
                    <a16:creationId xmlns:a16="http://schemas.microsoft.com/office/drawing/2014/main" id="{EA18CD78-3348-3C37-EB3C-D73E2CF66BE2}"/>
                  </a:ext>
                </a:extLst>
              </p:cNvPr>
              <p:cNvSpPr/>
              <p:nvPr/>
            </p:nvSpPr>
            <p:spPr>
              <a:xfrm>
                <a:off x="5987534" y="3196998"/>
                <a:ext cx="423016" cy="532561"/>
              </a:xfrm>
              <a:custGeom>
                <a:avLst/>
                <a:gdLst/>
                <a:ahLst/>
                <a:cxnLst/>
                <a:rect l="l" t="t" r="r" b="b"/>
                <a:pathLst>
                  <a:path w="4603" h="5795" extrusionOk="0">
                    <a:moveTo>
                      <a:pt x="232" y="176"/>
                    </a:moveTo>
                    <a:cubicBezTo>
                      <a:pt x="269" y="213"/>
                      <a:pt x="384" y="328"/>
                      <a:pt x="675" y="407"/>
                    </a:cubicBezTo>
                    <a:cubicBezTo>
                      <a:pt x="757" y="432"/>
                      <a:pt x="836" y="441"/>
                      <a:pt x="908" y="441"/>
                    </a:cubicBezTo>
                    <a:cubicBezTo>
                      <a:pt x="1104" y="441"/>
                      <a:pt x="1254" y="369"/>
                      <a:pt x="1308" y="328"/>
                    </a:cubicBezTo>
                    <a:cubicBezTo>
                      <a:pt x="1308" y="365"/>
                      <a:pt x="1308" y="384"/>
                      <a:pt x="1350" y="481"/>
                    </a:cubicBezTo>
                    <a:cubicBezTo>
                      <a:pt x="1387" y="615"/>
                      <a:pt x="1466" y="809"/>
                      <a:pt x="1618" y="1040"/>
                    </a:cubicBezTo>
                    <a:cubicBezTo>
                      <a:pt x="1903" y="1431"/>
                      <a:pt x="2317" y="1446"/>
                      <a:pt x="2439" y="1446"/>
                    </a:cubicBezTo>
                    <a:cubicBezTo>
                      <a:pt x="2449" y="1446"/>
                      <a:pt x="2458" y="1446"/>
                      <a:pt x="2464" y="1446"/>
                    </a:cubicBezTo>
                    <a:cubicBezTo>
                      <a:pt x="2464" y="1483"/>
                      <a:pt x="2445" y="1562"/>
                      <a:pt x="2464" y="1696"/>
                    </a:cubicBezTo>
                    <a:cubicBezTo>
                      <a:pt x="2505" y="1848"/>
                      <a:pt x="2621" y="2061"/>
                      <a:pt x="2907" y="2176"/>
                    </a:cubicBezTo>
                    <a:lnTo>
                      <a:pt x="2967" y="2195"/>
                    </a:lnTo>
                    <a:lnTo>
                      <a:pt x="2967" y="2139"/>
                    </a:lnTo>
                    <a:cubicBezTo>
                      <a:pt x="2987" y="1897"/>
                      <a:pt x="3289" y="1684"/>
                      <a:pt x="3624" y="1684"/>
                    </a:cubicBezTo>
                    <a:cubicBezTo>
                      <a:pt x="3903" y="1684"/>
                      <a:pt x="4206" y="1831"/>
                      <a:pt x="4390" y="2232"/>
                    </a:cubicBezTo>
                    <a:cubicBezTo>
                      <a:pt x="4487" y="2444"/>
                      <a:pt x="4506" y="2620"/>
                      <a:pt x="4469" y="2772"/>
                    </a:cubicBezTo>
                    <a:cubicBezTo>
                      <a:pt x="4427" y="2925"/>
                      <a:pt x="4330" y="3064"/>
                      <a:pt x="4215" y="3156"/>
                    </a:cubicBezTo>
                    <a:cubicBezTo>
                      <a:pt x="4025" y="3350"/>
                      <a:pt x="3753" y="3447"/>
                      <a:pt x="3753" y="3447"/>
                    </a:cubicBezTo>
                    <a:lnTo>
                      <a:pt x="3716" y="3466"/>
                    </a:lnTo>
                    <a:lnTo>
                      <a:pt x="3716" y="3484"/>
                    </a:lnTo>
                    <a:cubicBezTo>
                      <a:pt x="3545" y="3581"/>
                      <a:pt x="3157" y="3849"/>
                      <a:pt x="3083" y="4487"/>
                    </a:cubicBezTo>
                    <a:cubicBezTo>
                      <a:pt x="3041" y="4870"/>
                      <a:pt x="3120" y="5143"/>
                      <a:pt x="3254" y="5332"/>
                    </a:cubicBezTo>
                    <a:cubicBezTo>
                      <a:pt x="3004" y="5545"/>
                      <a:pt x="2579" y="5679"/>
                      <a:pt x="1770" y="5679"/>
                    </a:cubicBezTo>
                    <a:cubicBezTo>
                      <a:pt x="1077" y="5679"/>
                      <a:pt x="694" y="5448"/>
                      <a:pt x="481" y="5101"/>
                    </a:cubicBezTo>
                    <a:cubicBezTo>
                      <a:pt x="269" y="4755"/>
                      <a:pt x="232" y="4293"/>
                      <a:pt x="232" y="3849"/>
                    </a:cubicBezTo>
                    <a:lnTo>
                      <a:pt x="232" y="176"/>
                    </a:lnTo>
                    <a:close/>
                    <a:moveTo>
                      <a:pt x="1" y="0"/>
                    </a:moveTo>
                    <a:lnTo>
                      <a:pt x="135" y="116"/>
                    </a:lnTo>
                    <a:lnTo>
                      <a:pt x="135" y="3849"/>
                    </a:lnTo>
                    <a:cubicBezTo>
                      <a:pt x="135" y="4293"/>
                      <a:pt x="172" y="4773"/>
                      <a:pt x="403" y="5143"/>
                    </a:cubicBezTo>
                    <a:cubicBezTo>
                      <a:pt x="634" y="5526"/>
                      <a:pt x="1059" y="5794"/>
                      <a:pt x="1770" y="5794"/>
                    </a:cubicBezTo>
                    <a:cubicBezTo>
                      <a:pt x="2621" y="5794"/>
                      <a:pt x="3083" y="5642"/>
                      <a:pt x="3369" y="5411"/>
                    </a:cubicBezTo>
                    <a:lnTo>
                      <a:pt x="3388" y="5374"/>
                    </a:lnTo>
                    <a:lnTo>
                      <a:pt x="3369" y="5332"/>
                    </a:lnTo>
                    <a:cubicBezTo>
                      <a:pt x="3217" y="5161"/>
                      <a:pt x="3157" y="4912"/>
                      <a:pt x="3198" y="4487"/>
                    </a:cubicBezTo>
                    <a:cubicBezTo>
                      <a:pt x="3254" y="3872"/>
                      <a:pt x="3637" y="3618"/>
                      <a:pt x="3794" y="3544"/>
                    </a:cubicBezTo>
                    <a:lnTo>
                      <a:pt x="3831" y="3526"/>
                    </a:lnTo>
                    <a:cubicBezTo>
                      <a:pt x="3850" y="3502"/>
                      <a:pt x="4081" y="3429"/>
                      <a:pt x="4293" y="3234"/>
                    </a:cubicBezTo>
                    <a:cubicBezTo>
                      <a:pt x="4409" y="3119"/>
                      <a:pt x="4506" y="2985"/>
                      <a:pt x="4561" y="2809"/>
                    </a:cubicBezTo>
                    <a:cubicBezTo>
                      <a:pt x="4603" y="2638"/>
                      <a:pt x="4584" y="2426"/>
                      <a:pt x="4487" y="2195"/>
                    </a:cubicBezTo>
                    <a:cubicBezTo>
                      <a:pt x="4292" y="1760"/>
                      <a:pt x="3951" y="1592"/>
                      <a:pt x="3634" y="1592"/>
                    </a:cubicBezTo>
                    <a:cubicBezTo>
                      <a:pt x="3291" y="1592"/>
                      <a:pt x="2977" y="1789"/>
                      <a:pt x="2907" y="2061"/>
                    </a:cubicBezTo>
                    <a:cubicBezTo>
                      <a:pt x="2695" y="1945"/>
                      <a:pt x="2598" y="1793"/>
                      <a:pt x="2561" y="1677"/>
                    </a:cubicBezTo>
                    <a:cubicBezTo>
                      <a:pt x="2542" y="1520"/>
                      <a:pt x="2561" y="1423"/>
                      <a:pt x="2561" y="1423"/>
                    </a:cubicBezTo>
                    <a:lnTo>
                      <a:pt x="2579" y="1349"/>
                    </a:lnTo>
                    <a:lnTo>
                      <a:pt x="2524" y="1349"/>
                    </a:lnTo>
                    <a:cubicBezTo>
                      <a:pt x="2524" y="1349"/>
                      <a:pt x="2511" y="1350"/>
                      <a:pt x="2489" y="1350"/>
                    </a:cubicBezTo>
                    <a:cubicBezTo>
                      <a:pt x="2367" y="1350"/>
                      <a:pt x="1954" y="1324"/>
                      <a:pt x="1697" y="984"/>
                    </a:cubicBezTo>
                    <a:cubicBezTo>
                      <a:pt x="1539" y="753"/>
                      <a:pt x="1484" y="578"/>
                      <a:pt x="1442" y="462"/>
                    </a:cubicBezTo>
                    <a:cubicBezTo>
                      <a:pt x="1405" y="328"/>
                      <a:pt x="1405" y="268"/>
                      <a:pt x="1405" y="268"/>
                    </a:cubicBezTo>
                    <a:lnTo>
                      <a:pt x="1405" y="176"/>
                    </a:lnTo>
                    <a:lnTo>
                      <a:pt x="1327" y="231"/>
                    </a:lnTo>
                    <a:cubicBezTo>
                      <a:pt x="1327" y="231"/>
                      <a:pt x="1140" y="339"/>
                      <a:pt x="910" y="339"/>
                    </a:cubicBezTo>
                    <a:cubicBezTo>
                      <a:pt x="846" y="339"/>
                      <a:pt x="779" y="331"/>
                      <a:pt x="712" y="310"/>
                    </a:cubicBezTo>
                    <a:cubicBezTo>
                      <a:pt x="384" y="213"/>
                      <a:pt x="232" y="79"/>
                      <a:pt x="232" y="79"/>
                    </a:cubicBezTo>
                    <a:lnTo>
                      <a:pt x="232" y="60"/>
                    </a:lnTo>
                    <a:lnTo>
                      <a:pt x="195" y="60"/>
                    </a:lnTo>
                    <a:lnTo>
                      <a:pt x="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1887;p45">
                <a:extLst>
                  <a:ext uri="{FF2B5EF4-FFF2-40B4-BE49-F238E27FC236}">
                    <a16:creationId xmlns:a16="http://schemas.microsoft.com/office/drawing/2014/main" id="{73D062AA-2925-ED67-955B-D9E5B4852206}"/>
                  </a:ext>
                </a:extLst>
              </p:cNvPr>
              <p:cNvSpPr/>
              <p:nvPr/>
            </p:nvSpPr>
            <p:spPr>
              <a:xfrm>
                <a:off x="6284834" y="3407544"/>
                <a:ext cx="56518" cy="54864"/>
              </a:xfrm>
              <a:custGeom>
                <a:avLst/>
                <a:gdLst/>
                <a:ahLst/>
                <a:cxnLst/>
                <a:rect l="l" t="t" r="r" b="b"/>
                <a:pathLst>
                  <a:path w="615" h="597" extrusionOk="0">
                    <a:moveTo>
                      <a:pt x="310" y="1"/>
                    </a:moveTo>
                    <a:cubicBezTo>
                      <a:pt x="134" y="1"/>
                      <a:pt x="0" y="135"/>
                      <a:pt x="0" y="310"/>
                    </a:cubicBezTo>
                    <a:cubicBezTo>
                      <a:pt x="0" y="463"/>
                      <a:pt x="134" y="597"/>
                      <a:pt x="310" y="597"/>
                    </a:cubicBezTo>
                    <a:cubicBezTo>
                      <a:pt x="481" y="597"/>
                      <a:pt x="615" y="463"/>
                      <a:pt x="615" y="310"/>
                    </a:cubicBezTo>
                    <a:cubicBezTo>
                      <a:pt x="615" y="135"/>
                      <a:pt x="481" y="1"/>
                      <a:pt x="310" y="1"/>
                    </a:cubicBezTo>
                    <a:close/>
                  </a:path>
                </a:pathLst>
              </a:custGeom>
              <a:solidFill>
                <a:srgbClr val="FFD4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1888;p45">
                <a:extLst>
                  <a:ext uri="{FF2B5EF4-FFF2-40B4-BE49-F238E27FC236}">
                    <a16:creationId xmlns:a16="http://schemas.microsoft.com/office/drawing/2014/main" id="{44CED2B7-7334-B71A-B86E-2BBE0241AB34}"/>
                  </a:ext>
                </a:extLst>
              </p:cNvPr>
              <p:cNvSpPr/>
              <p:nvPr/>
            </p:nvSpPr>
            <p:spPr>
              <a:xfrm>
                <a:off x="6281434" y="3402030"/>
                <a:ext cx="65433" cy="65892"/>
              </a:xfrm>
              <a:custGeom>
                <a:avLst/>
                <a:gdLst/>
                <a:ahLst/>
                <a:cxnLst/>
                <a:rect l="l" t="t" r="r" b="b"/>
                <a:pathLst>
                  <a:path w="712" h="717" extrusionOk="0">
                    <a:moveTo>
                      <a:pt x="347" y="98"/>
                    </a:moveTo>
                    <a:cubicBezTo>
                      <a:pt x="481" y="98"/>
                      <a:pt x="596" y="213"/>
                      <a:pt x="596" y="370"/>
                    </a:cubicBezTo>
                    <a:cubicBezTo>
                      <a:pt x="596" y="504"/>
                      <a:pt x="481" y="620"/>
                      <a:pt x="347" y="620"/>
                    </a:cubicBezTo>
                    <a:cubicBezTo>
                      <a:pt x="208" y="620"/>
                      <a:pt x="93" y="504"/>
                      <a:pt x="93" y="370"/>
                    </a:cubicBezTo>
                    <a:cubicBezTo>
                      <a:pt x="93" y="213"/>
                      <a:pt x="208" y="98"/>
                      <a:pt x="347" y="98"/>
                    </a:cubicBezTo>
                    <a:close/>
                    <a:moveTo>
                      <a:pt x="347" y="1"/>
                    </a:moveTo>
                    <a:cubicBezTo>
                      <a:pt x="153" y="1"/>
                      <a:pt x="0" y="158"/>
                      <a:pt x="0" y="370"/>
                    </a:cubicBezTo>
                    <a:cubicBezTo>
                      <a:pt x="0" y="560"/>
                      <a:pt x="153" y="717"/>
                      <a:pt x="347" y="717"/>
                    </a:cubicBezTo>
                    <a:cubicBezTo>
                      <a:pt x="536" y="717"/>
                      <a:pt x="712" y="560"/>
                      <a:pt x="712" y="370"/>
                    </a:cubicBezTo>
                    <a:cubicBezTo>
                      <a:pt x="712" y="158"/>
                      <a:pt x="536" y="1"/>
                      <a:pt x="34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1889;p45">
                <a:extLst>
                  <a:ext uri="{FF2B5EF4-FFF2-40B4-BE49-F238E27FC236}">
                    <a16:creationId xmlns:a16="http://schemas.microsoft.com/office/drawing/2014/main" id="{A82DBA25-D50E-FABC-A072-CC7FF48CF8AF}"/>
                  </a:ext>
                </a:extLst>
              </p:cNvPr>
              <p:cNvSpPr/>
              <p:nvPr/>
            </p:nvSpPr>
            <p:spPr>
              <a:xfrm>
                <a:off x="6003249" y="3526096"/>
                <a:ext cx="74439" cy="35290"/>
              </a:xfrm>
              <a:custGeom>
                <a:avLst/>
                <a:gdLst/>
                <a:ahLst/>
                <a:cxnLst/>
                <a:rect l="l" t="t" r="r" b="b"/>
                <a:pathLst>
                  <a:path w="810" h="384" extrusionOk="0">
                    <a:moveTo>
                      <a:pt x="735" y="0"/>
                    </a:moveTo>
                    <a:cubicBezTo>
                      <a:pt x="560" y="231"/>
                      <a:pt x="389" y="291"/>
                      <a:pt x="255" y="291"/>
                    </a:cubicBezTo>
                    <a:cubicBezTo>
                      <a:pt x="139" y="291"/>
                      <a:pt x="42" y="250"/>
                      <a:pt x="42" y="250"/>
                    </a:cubicBezTo>
                    <a:lnTo>
                      <a:pt x="1" y="328"/>
                    </a:lnTo>
                    <a:cubicBezTo>
                      <a:pt x="1" y="328"/>
                      <a:pt x="98" y="384"/>
                      <a:pt x="255" y="384"/>
                    </a:cubicBezTo>
                    <a:cubicBezTo>
                      <a:pt x="426" y="384"/>
                      <a:pt x="620" y="310"/>
                      <a:pt x="809" y="79"/>
                    </a:cubicBezTo>
                    <a:lnTo>
                      <a:pt x="73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1890;p45">
                <a:extLst>
                  <a:ext uri="{FF2B5EF4-FFF2-40B4-BE49-F238E27FC236}">
                    <a16:creationId xmlns:a16="http://schemas.microsoft.com/office/drawing/2014/main" id="{24C3A607-68A6-5092-5C9B-D6855750E07E}"/>
                  </a:ext>
                </a:extLst>
              </p:cNvPr>
              <p:cNvSpPr/>
              <p:nvPr/>
            </p:nvSpPr>
            <p:spPr>
              <a:xfrm>
                <a:off x="6056368" y="3368486"/>
                <a:ext cx="37403" cy="62124"/>
              </a:xfrm>
              <a:custGeom>
                <a:avLst/>
                <a:gdLst/>
                <a:ahLst/>
                <a:cxnLst/>
                <a:rect l="l" t="t" r="r" b="b"/>
                <a:pathLst>
                  <a:path w="407" h="676" extrusionOk="0">
                    <a:moveTo>
                      <a:pt x="213" y="1"/>
                    </a:moveTo>
                    <a:cubicBezTo>
                      <a:pt x="97" y="1"/>
                      <a:pt x="0" y="158"/>
                      <a:pt x="0" y="347"/>
                    </a:cubicBezTo>
                    <a:cubicBezTo>
                      <a:pt x="0" y="523"/>
                      <a:pt x="97" y="675"/>
                      <a:pt x="213" y="675"/>
                    </a:cubicBezTo>
                    <a:cubicBezTo>
                      <a:pt x="328" y="675"/>
                      <a:pt x="407" y="523"/>
                      <a:pt x="407" y="347"/>
                    </a:cubicBezTo>
                    <a:cubicBezTo>
                      <a:pt x="407" y="158"/>
                      <a:pt x="328" y="1"/>
                      <a:pt x="21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1891;p45">
                <a:extLst>
                  <a:ext uri="{FF2B5EF4-FFF2-40B4-BE49-F238E27FC236}">
                    <a16:creationId xmlns:a16="http://schemas.microsoft.com/office/drawing/2014/main" id="{267DE5F5-F2B3-D87D-DE37-284244D63C17}"/>
                  </a:ext>
                </a:extLst>
              </p:cNvPr>
              <p:cNvSpPr/>
              <p:nvPr/>
            </p:nvSpPr>
            <p:spPr>
              <a:xfrm>
                <a:off x="6019424" y="3263443"/>
                <a:ext cx="95576" cy="69936"/>
              </a:xfrm>
              <a:custGeom>
                <a:avLst/>
                <a:gdLst/>
                <a:ahLst/>
                <a:cxnLst/>
                <a:rect l="l" t="t" r="r" b="b"/>
                <a:pathLst>
                  <a:path w="1040" h="761" extrusionOk="0">
                    <a:moveTo>
                      <a:pt x="684" y="1"/>
                    </a:moveTo>
                    <a:cubicBezTo>
                      <a:pt x="603" y="1"/>
                      <a:pt x="509" y="14"/>
                      <a:pt x="402" y="49"/>
                    </a:cubicBezTo>
                    <a:cubicBezTo>
                      <a:pt x="19" y="183"/>
                      <a:pt x="0" y="451"/>
                      <a:pt x="0" y="451"/>
                    </a:cubicBezTo>
                    <a:lnTo>
                      <a:pt x="231" y="760"/>
                    </a:lnTo>
                    <a:cubicBezTo>
                      <a:pt x="231" y="760"/>
                      <a:pt x="389" y="547"/>
                      <a:pt x="627" y="547"/>
                    </a:cubicBezTo>
                    <a:cubicBezTo>
                      <a:pt x="637" y="547"/>
                      <a:pt x="647" y="547"/>
                      <a:pt x="656" y="548"/>
                    </a:cubicBezTo>
                    <a:cubicBezTo>
                      <a:pt x="906" y="566"/>
                      <a:pt x="1040" y="626"/>
                      <a:pt x="1040" y="626"/>
                    </a:cubicBezTo>
                    <a:lnTo>
                      <a:pt x="1040" y="104"/>
                    </a:lnTo>
                    <a:cubicBezTo>
                      <a:pt x="1040" y="104"/>
                      <a:pt x="914" y="1"/>
                      <a:pt x="684" y="1"/>
                    </a:cubicBezTo>
                    <a:close/>
                  </a:path>
                </a:pathLst>
              </a:custGeom>
              <a:solidFill>
                <a:srgbClr val="36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1892;p45">
                <a:extLst>
                  <a:ext uri="{FF2B5EF4-FFF2-40B4-BE49-F238E27FC236}">
                    <a16:creationId xmlns:a16="http://schemas.microsoft.com/office/drawing/2014/main" id="{FEF1619D-FE40-1AD6-E04C-EEC6DE0E8570}"/>
                  </a:ext>
                </a:extLst>
              </p:cNvPr>
              <p:cNvSpPr/>
              <p:nvPr/>
            </p:nvSpPr>
            <p:spPr>
              <a:xfrm>
                <a:off x="6013910" y="3258939"/>
                <a:ext cx="104490" cy="81607"/>
              </a:xfrm>
              <a:custGeom>
                <a:avLst/>
                <a:gdLst/>
                <a:ahLst/>
                <a:cxnLst/>
                <a:rect l="l" t="t" r="r" b="b"/>
                <a:pathLst>
                  <a:path w="1137" h="888" extrusionOk="0">
                    <a:moveTo>
                      <a:pt x="733" y="98"/>
                    </a:moveTo>
                    <a:cubicBezTo>
                      <a:pt x="804" y="98"/>
                      <a:pt x="867" y="107"/>
                      <a:pt x="924" y="116"/>
                    </a:cubicBezTo>
                    <a:cubicBezTo>
                      <a:pt x="1003" y="135"/>
                      <a:pt x="1040" y="172"/>
                      <a:pt x="1040" y="172"/>
                    </a:cubicBezTo>
                    <a:lnTo>
                      <a:pt x="1040" y="615"/>
                    </a:lnTo>
                    <a:cubicBezTo>
                      <a:pt x="1003" y="597"/>
                      <a:pt x="924" y="560"/>
                      <a:pt x="716" y="541"/>
                    </a:cubicBezTo>
                    <a:cubicBezTo>
                      <a:pt x="485" y="541"/>
                      <a:pt x="347" y="675"/>
                      <a:pt x="291" y="731"/>
                    </a:cubicBezTo>
                    <a:lnTo>
                      <a:pt x="116" y="481"/>
                    </a:lnTo>
                    <a:cubicBezTo>
                      <a:pt x="116" y="481"/>
                      <a:pt x="116" y="444"/>
                      <a:pt x="157" y="366"/>
                    </a:cubicBezTo>
                    <a:cubicBezTo>
                      <a:pt x="213" y="287"/>
                      <a:pt x="310" y="213"/>
                      <a:pt x="485" y="135"/>
                    </a:cubicBezTo>
                    <a:cubicBezTo>
                      <a:pt x="580" y="107"/>
                      <a:pt x="661" y="98"/>
                      <a:pt x="733" y="98"/>
                    </a:cubicBezTo>
                    <a:close/>
                    <a:moveTo>
                      <a:pt x="734" y="1"/>
                    </a:moveTo>
                    <a:cubicBezTo>
                      <a:pt x="652" y="1"/>
                      <a:pt x="559" y="10"/>
                      <a:pt x="462" y="38"/>
                    </a:cubicBezTo>
                    <a:cubicBezTo>
                      <a:pt x="254" y="116"/>
                      <a:pt x="139" y="213"/>
                      <a:pt x="79" y="310"/>
                    </a:cubicBezTo>
                    <a:cubicBezTo>
                      <a:pt x="23" y="403"/>
                      <a:pt x="0" y="481"/>
                      <a:pt x="0" y="481"/>
                    </a:cubicBezTo>
                    <a:lnTo>
                      <a:pt x="0" y="500"/>
                    </a:lnTo>
                    <a:lnTo>
                      <a:pt x="291" y="888"/>
                    </a:lnTo>
                    <a:lnTo>
                      <a:pt x="328" y="846"/>
                    </a:lnTo>
                    <a:cubicBezTo>
                      <a:pt x="328" y="846"/>
                      <a:pt x="485" y="634"/>
                      <a:pt x="716" y="634"/>
                    </a:cubicBezTo>
                    <a:cubicBezTo>
                      <a:pt x="966" y="657"/>
                      <a:pt x="1081" y="712"/>
                      <a:pt x="1081" y="712"/>
                    </a:cubicBezTo>
                    <a:lnTo>
                      <a:pt x="1137" y="749"/>
                    </a:lnTo>
                    <a:lnTo>
                      <a:pt x="1137" y="116"/>
                    </a:lnTo>
                    <a:lnTo>
                      <a:pt x="1118" y="98"/>
                    </a:lnTo>
                    <a:cubicBezTo>
                      <a:pt x="1118" y="98"/>
                      <a:pt x="1063" y="56"/>
                      <a:pt x="947" y="19"/>
                    </a:cubicBezTo>
                    <a:cubicBezTo>
                      <a:pt x="890" y="10"/>
                      <a:pt x="817" y="1"/>
                      <a:pt x="7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720" name="Straight Connector 4719">
            <a:extLst>
              <a:ext uri="{FF2B5EF4-FFF2-40B4-BE49-F238E27FC236}">
                <a16:creationId xmlns:a16="http://schemas.microsoft.com/office/drawing/2014/main" id="{7998520F-B09A-F8ED-BC24-D5AC0077ADF1}"/>
              </a:ext>
            </a:extLst>
          </p:cNvPr>
          <p:cNvCxnSpPr>
            <a:cxnSpLocks/>
          </p:cNvCxnSpPr>
          <p:nvPr/>
        </p:nvCxnSpPr>
        <p:spPr>
          <a:xfrm>
            <a:off x="2177639" y="1142960"/>
            <a:ext cx="445113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4449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7"/>
        <p:cNvGrpSpPr/>
        <p:nvPr/>
      </p:nvGrpSpPr>
      <p:grpSpPr>
        <a:xfrm>
          <a:off x="0" y="0"/>
          <a:ext cx="0" cy="0"/>
          <a:chOff x="0" y="0"/>
          <a:chExt cx="0" cy="0"/>
        </a:xfrm>
      </p:grpSpPr>
      <p:sp>
        <p:nvSpPr>
          <p:cNvPr id="6" name="Google Shape;758;p36">
            <a:extLst>
              <a:ext uri="{FF2B5EF4-FFF2-40B4-BE49-F238E27FC236}">
                <a16:creationId xmlns:a16="http://schemas.microsoft.com/office/drawing/2014/main" id="{D0EC5A32-E78D-4DE1-047E-05733D2E8DE5}"/>
              </a:ext>
            </a:extLst>
          </p:cNvPr>
          <p:cNvSpPr txBox="1">
            <a:spLocks/>
          </p:cNvSpPr>
          <p:nvPr/>
        </p:nvSpPr>
        <p:spPr>
          <a:xfrm>
            <a:off x="778269" y="1066355"/>
            <a:ext cx="17025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6000"/>
            </a:pPr>
            <a:r>
              <a:rPr lang="en" sz="6000" b="1">
                <a:solidFill>
                  <a:schemeClr val="accent1"/>
                </a:solidFill>
                <a:latin typeface="Montserrat"/>
                <a:sym typeface="Montserrat"/>
              </a:rPr>
              <a:t>03</a:t>
            </a:r>
          </a:p>
        </p:txBody>
      </p:sp>
      <p:sp>
        <p:nvSpPr>
          <p:cNvPr id="7" name="Google Shape;756;p36">
            <a:extLst>
              <a:ext uri="{FF2B5EF4-FFF2-40B4-BE49-F238E27FC236}">
                <a16:creationId xmlns:a16="http://schemas.microsoft.com/office/drawing/2014/main" id="{84153796-A261-442A-804C-A128D3D3A4E4}"/>
              </a:ext>
            </a:extLst>
          </p:cNvPr>
          <p:cNvSpPr txBox="1">
            <a:spLocks noGrp="1"/>
          </p:cNvSpPr>
          <p:nvPr>
            <p:ph type="title"/>
          </p:nvPr>
        </p:nvSpPr>
        <p:spPr>
          <a:xfrm>
            <a:off x="752573" y="2026001"/>
            <a:ext cx="3578468" cy="1787215"/>
          </a:xfrm>
          <a:prstGeom prst="rect">
            <a:avLst/>
          </a:prstGeom>
        </p:spPr>
        <p:txBody>
          <a:bodyPr spcFirstLastPara="1" wrap="square" lIns="91425" tIns="91425" rIns="91425" bIns="91425" anchor="b" anchorCtr="0">
            <a:noAutofit/>
          </a:bodyPr>
          <a:lstStyle/>
          <a:p>
            <a:pPr algn="l">
              <a:lnSpc>
                <a:spcPct val="150000"/>
              </a:lnSpc>
            </a:pPr>
            <a:r>
              <a:rPr lang="en-US" sz="4000"/>
              <a:t>Cấu trúc </a:t>
            </a:r>
            <a:br>
              <a:rPr lang="en-US" sz="4000"/>
            </a:br>
            <a:r>
              <a:rPr lang="en-US" sz="4000"/>
              <a:t>Thư mục</a:t>
            </a:r>
          </a:p>
        </p:txBody>
      </p:sp>
      <p:pic>
        <p:nvPicPr>
          <p:cNvPr id="3040" name="Google Shape;1748;p44">
            <a:extLst>
              <a:ext uri="{FF2B5EF4-FFF2-40B4-BE49-F238E27FC236}">
                <a16:creationId xmlns:a16="http://schemas.microsoft.com/office/drawing/2014/main" id="{1338015C-88B5-C56E-F669-6E29ECD0410A}"/>
              </a:ext>
            </a:extLst>
          </p:cNvPr>
          <p:cNvPicPr preferRelativeResize="0">
            <a:picLocks/>
          </p:cNvPicPr>
          <p:nvPr/>
        </p:nvPicPr>
        <p:blipFill rotWithShape="1">
          <a:blip r:embed="rId3">
            <a:alphaModFix/>
          </a:blip>
          <a:srcRect l="12355" r="13438"/>
          <a:stretch/>
        </p:blipFill>
        <p:spPr>
          <a:xfrm>
            <a:off x="5207103" y="1433561"/>
            <a:ext cx="2912259" cy="2618349"/>
          </a:xfrm>
          <a:prstGeom prst="rect">
            <a:avLst/>
          </a:prstGeom>
        </p:spPr>
      </p:pic>
      <p:grpSp>
        <p:nvGrpSpPr>
          <p:cNvPr id="3041" name="Google Shape;1749;p44">
            <a:extLst>
              <a:ext uri="{FF2B5EF4-FFF2-40B4-BE49-F238E27FC236}">
                <a16:creationId xmlns:a16="http://schemas.microsoft.com/office/drawing/2014/main" id="{B4C58DAC-83E8-053C-49E4-196506BAC956}"/>
              </a:ext>
            </a:extLst>
          </p:cNvPr>
          <p:cNvGrpSpPr/>
          <p:nvPr/>
        </p:nvGrpSpPr>
        <p:grpSpPr>
          <a:xfrm>
            <a:off x="4745730" y="883804"/>
            <a:ext cx="904202" cy="911797"/>
            <a:chOff x="308475" y="958150"/>
            <a:chExt cx="3516927" cy="3546470"/>
          </a:xfrm>
        </p:grpSpPr>
        <p:sp>
          <p:nvSpPr>
            <p:cNvPr id="3042" name="Google Shape;1750;p44">
              <a:extLst>
                <a:ext uri="{FF2B5EF4-FFF2-40B4-BE49-F238E27FC236}">
                  <a16:creationId xmlns:a16="http://schemas.microsoft.com/office/drawing/2014/main" id="{0DF26771-E91A-75CD-D5EA-1914AA17C54A}"/>
                </a:ext>
              </a:extLst>
            </p:cNvPr>
            <p:cNvSpPr/>
            <p:nvPr/>
          </p:nvSpPr>
          <p:spPr>
            <a:xfrm>
              <a:off x="336059" y="1973328"/>
              <a:ext cx="2494854" cy="2503708"/>
            </a:xfrm>
            <a:custGeom>
              <a:avLst/>
              <a:gdLst/>
              <a:ahLst/>
              <a:cxnLst/>
              <a:rect l="l" t="t" r="r" b="b"/>
              <a:pathLst>
                <a:path w="5065" h="5083" extrusionOk="0">
                  <a:moveTo>
                    <a:pt x="2523" y="0"/>
                  </a:moveTo>
                  <a:cubicBezTo>
                    <a:pt x="1137" y="0"/>
                    <a:pt x="0" y="1132"/>
                    <a:pt x="0" y="2541"/>
                  </a:cubicBezTo>
                  <a:cubicBezTo>
                    <a:pt x="0" y="3946"/>
                    <a:pt x="1137" y="5083"/>
                    <a:pt x="2523" y="5083"/>
                  </a:cubicBezTo>
                  <a:cubicBezTo>
                    <a:pt x="3928" y="5083"/>
                    <a:pt x="5064" y="3946"/>
                    <a:pt x="5064" y="2541"/>
                  </a:cubicBezTo>
                  <a:cubicBezTo>
                    <a:pt x="5064" y="1132"/>
                    <a:pt x="3928" y="0"/>
                    <a:pt x="2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1751;p44">
              <a:extLst>
                <a:ext uri="{FF2B5EF4-FFF2-40B4-BE49-F238E27FC236}">
                  <a16:creationId xmlns:a16="http://schemas.microsoft.com/office/drawing/2014/main" id="{88075637-5A4F-0138-05A3-841D17915BF5}"/>
                </a:ext>
              </a:extLst>
            </p:cNvPr>
            <p:cNvSpPr/>
            <p:nvPr/>
          </p:nvSpPr>
          <p:spPr>
            <a:xfrm>
              <a:off x="308475" y="1952641"/>
              <a:ext cx="2549529" cy="2551979"/>
            </a:xfrm>
            <a:custGeom>
              <a:avLst/>
              <a:gdLst/>
              <a:ahLst/>
              <a:cxnLst/>
              <a:rect l="l" t="t" r="r" b="b"/>
              <a:pathLst>
                <a:path w="5176" h="5181" extrusionOk="0">
                  <a:moveTo>
                    <a:pt x="2579" y="98"/>
                  </a:moveTo>
                  <a:cubicBezTo>
                    <a:pt x="3965" y="98"/>
                    <a:pt x="5083" y="1216"/>
                    <a:pt x="5083" y="2583"/>
                  </a:cubicBezTo>
                  <a:cubicBezTo>
                    <a:pt x="5083" y="3970"/>
                    <a:pt x="3965" y="5065"/>
                    <a:pt x="2579" y="5065"/>
                  </a:cubicBezTo>
                  <a:cubicBezTo>
                    <a:pt x="1211" y="5065"/>
                    <a:pt x="93" y="3970"/>
                    <a:pt x="93" y="2583"/>
                  </a:cubicBezTo>
                  <a:cubicBezTo>
                    <a:pt x="93" y="1216"/>
                    <a:pt x="1211" y="98"/>
                    <a:pt x="2579" y="98"/>
                  </a:cubicBezTo>
                  <a:close/>
                  <a:moveTo>
                    <a:pt x="2579" y="0"/>
                  </a:moveTo>
                  <a:cubicBezTo>
                    <a:pt x="1156" y="0"/>
                    <a:pt x="1" y="1156"/>
                    <a:pt x="1" y="2583"/>
                  </a:cubicBezTo>
                  <a:cubicBezTo>
                    <a:pt x="1" y="4007"/>
                    <a:pt x="1156" y="5180"/>
                    <a:pt x="2579" y="5180"/>
                  </a:cubicBezTo>
                  <a:cubicBezTo>
                    <a:pt x="4021" y="5180"/>
                    <a:pt x="5176" y="4007"/>
                    <a:pt x="5176" y="2583"/>
                  </a:cubicBezTo>
                  <a:cubicBezTo>
                    <a:pt x="5176" y="1156"/>
                    <a:pt x="4021" y="0"/>
                    <a:pt x="25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1752;p44">
              <a:extLst>
                <a:ext uri="{FF2B5EF4-FFF2-40B4-BE49-F238E27FC236}">
                  <a16:creationId xmlns:a16="http://schemas.microsoft.com/office/drawing/2014/main" id="{87C51734-14D1-CC03-BEA8-4B81FCB1E9EF}"/>
                </a:ext>
              </a:extLst>
            </p:cNvPr>
            <p:cNvSpPr/>
            <p:nvPr/>
          </p:nvSpPr>
          <p:spPr>
            <a:xfrm>
              <a:off x="563624" y="2209760"/>
              <a:ext cx="2039722" cy="2028383"/>
            </a:xfrm>
            <a:custGeom>
              <a:avLst/>
              <a:gdLst/>
              <a:ahLst/>
              <a:cxnLst/>
              <a:rect l="l" t="t" r="r" b="b"/>
              <a:pathLst>
                <a:path w="4141" h="4118" extrusionOk="0">
                  <a:moveTo>
                    <a:pt x="2061" y="1"/>
                  </a:moveTo>
                  <a:cubicBezTo>
                    <a:pt x="924" y="1"/>
                    <a:pt x="0" y="925"/>
                    <a:pt x="0" y="2061"/>
                  </a:cubicBezTo>
                  <a:cubicBezTo>
                    <a:pt x="0" y="3193"/>
                    <a:pt x="924" y="4118"/>
                    <a:pt x="2061" y="4118"/>
                  </a:cubicBezTo>
                  <a:cubicBezTo>
                    <a:pt x="3216" y="4118"/>
                    <a:pt x="4140" y="3193"/>
                    <a:pt x="4140" y="2061"/>
                  </a:cubicBezTo>
                  <a:cubicBezTo>
                    <a:pt x="4140" y="925"/>
                    <a:pt x="3216" y="1"/>
                    <a:pt x="2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1753;p44">
              <a:extLst>
                <a:ext uri="{FF2B5EF4-FFF2-40B4-BE49-F238E27FC236}">
                  <a16:creationId xmlns:a16="http://schemas.microsoft.com/office/drawing/2014/main" id="{8004699A-40C0-E450-A4BC-58A22F55C62C}"/>
                </a:ext>
              </a:extLst>
            </p:cNvPr>
            <p:cNvSpPr/>
            <p:nvPr/>
          </p:nvSpPr>
          <p:spPr>
            <a:xfrm>
              <a:off x="536041" y="2180206"/>
              <a:ext cx="2085531" cy="2087490"/>
            </a:xfrm>
            <a:custGeom>
              <a:avLst/>
              <a:gdLst/>
              <a:ahLst/>
              <a:cxnLst/>
              <a:rect l="l" t="t" r="r" b="b"/>
              <a:pathLst>
                <a:path w="4234" h="4238" extrusionOk="0">
                  <a:moveTo>
                    <a:pt x="2117" y="98"/>
                  </a:moveTo>
                  <a:cubicBezTo>
                    <a:pt x="3235" y="98"/>
                    <a:pt x="4136" y="1003"/>
                    <a:pt x="4136" y="2121"/>
                  </a:cubicBezTo>
                  <a:cubicBezTo>
                    <a:pt x="4136" y="3235"/>
                    <a:pt x="3235" y="4141"/>
                    <a:pt x="2117" y="4141"/>
                  </a:cubicBezTo>
                  <a:cubicBezTo>
                    <a:pt x="1017" y="4141"/>
                    <a:pt x="116" y="3235"/>
                    <a:pt x="116" y="2121"/>
                  </a:cubicBezTo>
                  <a:cubicBezTo>
                    <a:pt x="116" y="1003"/>
                    <a:pt x="1017" y="98"/>
                    <a:pt x="2117" y="98"/>
                  </a:cubicBezTo>
                  <a:close/>
                  <a:moveTo>
                    <a:pt x="2117" y="1"/>
                  </a:moveTo>
                  <a:cubicBezTo>
                    <a:pt x="962" y="1"/>
                    <a:pt x="1" y="943"/>
                    <a:pt x="1" y="2121"/>
                  </a:cubicBezTo>
                  <a:cubicBezTo>
                    <a:pt x="1" y="3295"/>
                    <a:pt x="962" y="4238"/>
                    <a:pt x="2117" y="4238"/>
                  </a:cubicBezTo>
                  <a:cubicBezTo>
                    <a:pt x="3291" y="4238"/>
                    <a:pt x="4233" y="3295"/>
                    <a:pt x="4233" y="2121"/>
                  </a:cubicBezTo>
                  <a:cubicBezTo>
                    <a:pt x="4233" y="943"/>
                    <a:pt x="3291" y="1"/>
                    <a:pt x="211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1754;p44">
              <a:extLst>
                <a:ext uri="{FF2B5EF4-FFF2-40B4-BE49-F238E27FC236}">
                  <a16:creationId xmlns:a16="http://schemas.microsoft.com/office/drawing/2014/main" id="{F98E120F-ADA8-0C91-4106-18731D81F8A9}"/>
                </a:ext>
              </a:extLst>
            </p:cNvPr>
            <p:cNvSpPr/>
            <p:nvPr/>
          </p:nvSpPr>
          <p:spPr>
            <a:xfrm>
              <a:off x="838969" y="2485105"/>
              <a:ext cx="1489032" cy="1480158"/>
            </a:xfrm>
            <a:custGeom>
              <a:avLst/>
              <a:gdLst/>
              <a:ahLst/>
              <a:cxnLst/>
              <a:rect l="l" t="t" r="r" b="b"/>
              <a:pathLst>
                <a:path w="3023" h="3005" extrusionOk="0">
                  <a:moveTo>
                    <a:pt x="1502" y="1"/>
                  </a:moveTo>
                  <a:cubicBezTo>
                    <a:pt x="675" y="1"/>
                    <a:pt x="0" y="671"/>
                    <a:pt x="0" y="1502"/>
                  </a:cubicBezTo>
                  <a:cubicBezTo>
                    <a:pt x="0" y="2329"/>
                    <a:pt x="675" y="3004"/>
                    <a:pt x="1502" y="3004"/>
                  </a:cubicBezTo>
                  <a:cubicBezTo>
                    <a:pt x="2348" y="3004"/>
                    <a:pt x="3022" y="2329"/>
                    <a:pt x="3022" y="1502"/>
                  </a:cubicBezTo>
                  <a:cubicBezTo>
                    <a:pt x="3022" y="671"/>
                    <a:pt x="2348" y="1"/>
                    <a:pt x="1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1755;p44">
              <a:extLst>
                <a:ext uri="{FF2B5EF4-FFF2-40B4-BE49-F238E27FC236}">
                  <a16:creationId xmlns:a16="http://schemas.microsoft.com/office/drawing/2014/main" id="{96D5A600-51FF-CD0E-4F32-4B37B0A918BE}"/>
                </a:ext>
              </a:extLst>
            </p:cNvPr>
            <p:cNvSpPr/>
            <p:nvPr/>
          </p:nvSpPr>
          <p:spPr>
            <a:xfrm>
              <a:off x="820744" y="2455551"/>
              <a:ext cx="1525482" cy="1536803"/>
            </a:xfrm>
            <a:custGeom>
              <a:avLst/>
              <a:gdLst/>
              <a:ahLst/>
              <a:cxnLst/>
              <a:rect l="l" t="t" r="r" b="b"/>
              <a:pathLst>
                <a:path w="3097" h="3120" extrusionOk="0">
                  <a:moveTo>
                    <a:pt x="1539" y="116"/>
                  </a:moveTo>
                  <a:cubicBezTo>
                    <a:pt x="2348" y="116"/>
                    <a:pt x="3004" y="754"/>
                    <a:pt x="3004" y="1562"/>
                  </a:cubicBezTo>
                  <a:cubicBezTo>
                    <a:pt x="3004" y="2371"/>
                    <a:pt x="2348" y="3022"/>
                    <a:pt x="1539" y="3022"/>
                  </a:cubicBezTo>
                  <a:cubicBezTo>
                    <a:pt x="749" y="3022"/>
                    <a:pt x="93" y="2371"/>
                    <a:pt x="93" y="1562"/>
                  </a:cubicBezTo>
                  <a:cubicBezTo>
                    <a:pt x="93" y="754"/>
                    <a:pt x="749" y="116"/>
                    <a:pt x="1539" y="116"/>
                  </a:cubicBezTo>
                  <a:close/>
                  <a:moveTo>
                    <a:pt x="1539" y="1"/>
                  </a:moveTo>
                  <a:cubicBezTo>
                    <a:pt x="694" y="1"/>
                    <a:pt x="0" y="712"/>
                    <a:pt x="0" y="1562"/>
                  </a:cubicBezTo>
                  <a:cubicBezTo>
                    <a:pt x="0" y="2426"/>
                    <a:pt x="694" y="3119"/>
                    <a:pt x="1539" y="3119"/>
                  </a:cubicBezTo>
                  <a:cubicBezTo>
                    <a:pt x="2403" y="3119"/>
                    <a:pt x="3096" y="2426"/>
                    <a:pt x="3096" y="1562"/>
                  </a:cubicBezTo>
                  <a:cubicBezTo>
                    <a:pt x="3096" y="712"/>
                    <a:pt x="2403" y="1"/>
                    <a:pt x="15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1756;p44">
              <a:extLst>
                <a:ext uri="{FF2B5EF4-FFF2-40B4-BE49-F238E27FC236}">
                  <a16:creationId xmlns:a16="http://schemas.microsoft.com/office/drawing/2014/main" id="{44CF44FE-56C9-9603-0EAC-4522FCD84C8E}"/>
                </a:ext>
              </a:extLst>
            </p:cNvPr>
            <p:cNvSpPr/>
            <p:nvPr/>
          </p:nvSpPr>
          <p:spPr>
            <a:xfrm>
              <a:off x="1275876" y="2920040"/>
              <a:ext cx="615217" cy="607825"/>
            </a:xfrm>
            <a:custGeom>
              <a:avLst/>
              <a:gdLst/>
              <a:ahLst/>
              <a:cxnLst/>
              <a:rect l="l" t="t" r="r" b="b"/>
              <a:pathLst>
                <a:path w="1249" h="1234" extrusionOk="0">
                  <a:moveTo>
                    <a:pt x="615" y="0"/>
                  </a:moveTo>
                  <a:cubicBezTo>
                    <a:pt x="287" y="0"/>
                    <a:pt x="1" y="273"/>
                    <a:pt x="1" y="619"/>
                  </a:cubicBezTo>
                  <a:cubicBezTo>
                    <a:pt x="1" y="966"/>
                    <a:pt x="287" y="1234"/>
                    <a:pt x="615" y="1234"/>
                  </a:cubicBezTo>
                  <a:cubicBezTo>
                    <a:pt x="962" y="1234"/>
                    <a:pt x="1248" y="966"/>
                    <a:pt x="1248" y="619"/>
                  </a:cubicBezTo>
                  <a:cubicBezTo>
                    <a:pt x="1248" y="273"/>
                    <a:pt x="962" y="0"/>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1757;p44">
              <a:extLst>
                <a:ext uri="{FF2B5EF4-FFF2-40B4-BE49-F238E27FC236}">
                  <a16:creationId xmlns:a16="http://schemas.microsoft.com/office/drawing/2014/main" id="{C49E35F7-5956-CC0B-AFCE-73F8B6D09C70}"/>
                </a:ext>
              </a:extLst>
            </p:cNvPr>
            <p:cNvSpPr/>
            <p:nvPr/>
          </p:nvSpPr>
          <p:spPr>
            <a:xfrm>
              <a:off x="1255188" y="2892457"/>
              <a:ext cx="656100" cy="662992"/>
            </a:xfrm>
            <a:custGeom>
              <a:avLst/>
              <a:gdLst/>
              <a:ahLst/>
              <a:cxnLst/>
              <a:rect l="l" t="t" r="r" b="b"/>
              <a:pathLst>
                <a:path w="1332" h="1346" extrusionOk="0">
                  <a:moveTo>
                    <a:pt x="657" y="116"/>
                  </a:moveTo>
                  <a:cubicBezTo>
                    <a:pt x="985" y="116"/>
                    <a:pt x="1235" y="366"/>
                    <a:pt x="1235" y="675"/>
                  </a:cubicBezTo>
                  <a:cubicBezTo>
                    <a:pt x="1235" y="980"/>
                    <a:pt x="985" y="1253"/>
                    <a:pt x="657" y="1253"/>
                  </a:cubicBezTo>
                  <a:cubicBezTo>
                    <a:pt x="348" y="1253"/>
                    <a:pt x="98" y="980"/>
                    <a:pt x="98" y="675"/>
                  </a:cubicBezTo>
                  <a:cubicBezTo>
                    <a:pt x="98" y="366"/>
                    <a:pt x="348" y="116"/>
                    <a:pt x="657" y="116"/>
                  </a:cubicBezTo>
                  <a:close/>
                  <a:moveTo>
                    <a:pt x="657" y="1"/>
                  </a:moveTo>
                  <a:cubicBezTo>
                    <a:pt x="292" y="1"/>
                    <a:pt x="1" y="306"/>
                    <a:pt x="1" y="675"/>
                  </a:cubicBezTo>
                  <a:cubicBezTo>
                    <a:pt x="1" y="1040"/>
                    <a:pt x="292" y="1345"/>
                    <a:pt x="657" y="1345"/>
                  </a:cubicBezTo>
                  <a:cubicBezTo>
                    <a:pt x="1041" y="1345"/>
                    <a:pt x="1332" y="1040"/>
                    <a:pt x="1332" y="675"/>
                  </a:cubicBezTo>
                  <a:cubicBezTo>
                    <a:pt x="1332" y="306"/>
                    <a:pt x="1041" y="1"/>
                    <a:pt x="6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1758;p44">
              <a:extLst>
                <a:ext uri="{FF2B5EF4-FFF2-40B4-BE49-F238E27FC236}">
                  <a16:creationId xmlns:a16="http://schemas.microsoft.com/office/drawing/2014/main" id="{E02698C6-FDAD-E3D1-487B-F4AC7E384982}"/>
                </a:ext>
              </a:extLst>
            </p:cNvPr>
            <p:cNvSpPr/>
            <p:nvPr/>
          </p:nvSpPr>
          <p:spPr>
            <a:xfrm>
              <a:off x="1578804" y="1469926"/>
              <a:ext cx="1791468" cy="1755502"/>
            </a:xfrm>
            <a:custGeom>
              <a:avLst/>
              <a:gdLst/>
              <a:ahLst/>
              <a:cxnLst/>
              <a:rect l="l" t="t" r="r" b="b"/>
              <a:pathLst>
                <a:path w="3637" h="3564" extrusionOk="0">
                  <a:moveTo>
                    <a:pt x="0" y="3563"/>
                  </a:moveTo>
                  <a:lnTo>
                    <a:pt x="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1759;p44">
              <a:extLst>
                <a:ext uri="{FF2B5EF4-FFF2-40B4-BE49-F238E27FC236}">
                  <a16:creationId xmlns:a16="http://schemas.microsoft.com/office/drawing/2014/main" id="{EE3D8A5D-8084-D8C5-4EFA-5B7A0427EAAB}"/>
                </a:ext>
              </a:extLst>
            </p:cNvPr>
            <p:cNvSpPr/>
            <p:nvPr/>
          </p:nvSpPr>
          <p:spPr>
            <a:xfrm>
              <a:off x="1569445" y="1449731"/>
              <a:ext cx="1821515" cy="1793922"/>
            </a:xfrm>
            <a:custGeom>
              <a:avLst/>
              <a:gdLst/>
              <a:ahLst/>
              <a:cxnLst/>
              <a:rect l="l" t="t" r="r" b="b"/>
              <a:pathLst>
                <a:path w="3698" h="3642" extrusionOk="0">
                  <a:moveTo>
                    <a:pt x="3619" y="0"/>
                  </a:moveTo>
                  <a:lnTo>
                    <a:pt x="1" y="3563"/>
                  </a:lnTo>
                  <a:lnTo>
                    <a:pt x="56" y="3641"/>
                  </a:lnTo>
                  <a:lnTo>
                    <a:pt x="3697" y="60"/>
                  </a:lnTo>
                  <a:lnTo>
                    <a:pt x="361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1760;p44">
              <a:extLst>
                <a:ext uri="{FF2B5EF4-FFF2-40B4-BE49-F238E27FC236}">
                  <a16:creationId xmlns:a16="http://schemas.microsoft.com/office/drawing/2014/main" id="{546B4AC8-D2F0-0B22-6CE2-A8156D8E2B93}"/>
                </a:ext>
              </a:extLst>
            </p:cNvPr>
            <p:cNvSpPr/>
            <p:nvPr/>
          </p:nvSpPr>
          <p:spPr>
            <a:xfrm>
              <a:off x="2641270" y="1005929"/>
              <a:ext cx="729000" cy="1184126"/>
            </a:xfrm>
            <a:custGeom>
              <a:avLst/>
              <a:gdLst/>
              <a:ahLst/>
              <a:cxnLst/>
              <a:rect l="l" t="t" r="r" b="b"/>
              <a:pathLst>
                <a:path w="1480" h="2404" extrusionOk="0">
                  <a:moveTo>
                    <a:pt x="1309" y="0"/>
                  </a:moveTo>
                  <a:lnTo>
                    <a:pt x="153" y="1289"/>
                  </a:lnTo>
                  <a:lnTo>
                    <a:pt x="1" y="2403"/>
                  </a:lnTo>
                  <a:lnTo>
                    <a:pt x="1479" y="943"/>
                  </a:lnTo>
                  <a:lnTo>
                    <a:pt x="13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1761;p44">
              <a:extLst>
                <a:ext uri="{FF2B5EF4-FFF2-40B4-BE49-F238E27FC236}">
                  <a16:creationId xmlns:a16="http://schemas.microsoft.com/office/drawing/2014/main" id="{93B54601-9515-8491-BFC2-0269E18EFEF5}"/>
                </a:ext>
              </a:extLst>
            </p:cNvPr>
            <p:cNvSpPr/>
            <p:nvPr/>
          </p:nvSpPr>
          <p:spPr>
            <a:xfrm>
              <a:off x="2602850" y="958150"/>
              <a:ext cx="796974" cy="1299879"/>
            </a:xfrm>
            <a:custGeom>
              <a:avLst/>
              <a:gdLst/>
              <a:ahLst/>
              <a:cxnLst/>
              <a:rect l="l" t="t" r="r" b="b"/>
              <a:pathLst>
                <a:path w="1618" h="2639" extrusionOk="0">
                  <a:moveTo>
                    <a:pt x="1350" y="213"/>
                  </a:moveTo>
                  <a:lnTo>
                    <a:pt x="1502" y="1021"/>
                  </a:lnTo>
                  <a:lnTo>
                    <a:pt x="134" y="2366"/>
                  </a:lnTo>
                  <a:lnTo>
                    <a:pt x="268" y="1405"/>
                  </a:lnTo>
                  <a:lnTo>
                    <a:pt x="1350" y="213"/>
                  </a:lnTo>
                  <a:close/>
                  <a:moveTo>
                    <a:pt x="1423" y="0"/>
                  </a:moveTo>
                  <a:lnTo>
                    <a:pt x="171" y="1368"/>
                  </a:lnTo>
                  <a:lnTo>
                    <a:pt x="0" y="2639"/>
                  </a:lnTo>
                  <a:lnTo>
                    <a:pt x="116" y="2542"/>
                  </a:lnTo>
                  <a:lnTo>
                    <a:pt x="1618" y="1040"/>
                  </a:lnTo>
                  <a:lnTo>
                    <a:pt x="142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1762;p44">
              <a:extLst>
                <a:ext uri="{FF2B5EF4-FFF2-40B4-BE49-F238E27FC236}">
                  <a16:creationId xmlns:a16="http://schemas.microsoft.com/office/drawing/2014/main" id="{280F8FE7-4D1C-D9B4-BA96-BD4BFD2551DA}"/>
                </a:ext>
              </a:extLst>
            </p:cNvPr>
            <p:cNvSpPr/>
            <p:nvPr/>
          </p:nvSpPr>
          <p:spPr>
            <a:xfrm>
              <a:off x="2641270" y="1469926"/>
              <a:ext cx="1138816" cy="740325"/>
            </a:xfrm>
            <a:custGeom>
              <a:avLst/>
              <a:gdLst/>
              <a:ahLst/>
              <a:cxnLst/>
              <a:rect l="l" t="t" r="r" b="b"/>
              <a:pathLst>
                <a:path w="2312" h="1503" extrusionOk="0">
                  <a:moveTo>
                    <a:pt x="1479" y="1"/>
                  </a:moveTo>
                  <a:lnTo>
                    <a:pt x="1" y="1461"/>
                  </a:lnTo>
                  <a:lnTo>
                    <a:pt x="846" y="1503"/>
                  </a:lnTo>
                  <a:lnTo>
                    <a:pt x="2311" y="135"/>
                  </a:lnTo>
                  <a:lnTo>
                    <a:pt x="1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1763;p44">
              <a:extLst>
                <a:ext uri="{FF2B5EF4-FFF2-40B4-BE49-F238E27FC236}">
                  <a16:creationId xmlns:a16="http://schemas.microsoft.com/office/drawing/2014/main" id="{E90766B6-F78B-C724-B14A-2B4BBB9081ED}"/>
                </a:ext>
              </a:extLst>
            </p:cNvPr>
            <p:cNvSpPr/>
            <p:nvPr/>
          </p:nvSpPr>
          <p:spPr>
            <a:xfrm>
              <a:off x="2584625" y="1440372"/>
              <a:ext cx="1240778" cy="788104"/>
            </a:xfrm>
            <a:custGeom>
              <a:avLst/>
              <a:gdLst/>
              <a:ahLst/>
              <a:cxnLst/>
              <a:rect l="l" t="t" r="r" b="b"/>
              <a:pathLst>
                <a:path w="2519" h="1600" extrusionOk="0">
                  <a:moveTo>
                    <a:pt x="1618" y="98"/>
                  </a:moveTo>
                  <a:lnTo>
                    <a:pt x="2311" y="213"/>
                  </a:lnTo>
                  <a:lnTo>
                    <a:pt x="943" y="1503"/>
                  </a:lnTo>
                  <a:lnTo>
                    <a:pt x="231" y="1484"/>
                  </a:lnTo>
                  <a:lnTo>
                    <a:pt x="1618" y="98"/>
                  </a:lnTo>
                  <a:close/>
                  <a:moveTo>
                    <a:pt x="1576" y="1"/>
                  </a:moveTo>
                  <a:lnTo>
                    <a:pt x="1558" y="19"/>
                  </a:lnTo>
                  <a:lnTo>
                    <a:pt x="0" y="1581"/>
                  </a:lnTo>
                  <a:lnTo>
                    <a:pt x="980" y="1600"/>
                  </a:lnTo>
                  <a:lnTo>
                    <a:pt x="2519" y="158"/>
                  </a:lnTo>
                  <a:lnTo>
                    <a:pt x="157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59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6"/>
        <p:cNvGrpSpPr/>
        <p:nvPr/>
      </p:nvGrpSpPr>
      <p:grpSpPr>
        <a:xfrm>
          <a:off x="0" y="0"/>
          <a:ext cx="0" cy="0"/>
          <a:chOff x="0" y="0"/>
          <a:chExt cx="0" cy="0"/>
        </a:xfrm>
      </p:grpSpPr>
      <p:grpSp>
        <p:nvGrpSpPr>
          <p:cNvPr id="7" name="Google Shape;2969;p63">
            <a:extLst>
              <a:ext uri="{FF2B5EF4-FFF2-40B4-BE49-F238E27FC236}">
                <a16:creationId xmlns:a16="http://schemas.microsoft.com/office/drawing/2014/main" id="{C43F188F-5EAD-9F5A-657D-4CE7037BA5E1}"/>
              </a:ext>
            </a:extLst>
          </p:cNvPr>
          <p:cNvGrpSpPr/>
          <p:nvPr/>
        </p:nvGrpSpPr>
        <p:grpSpPr>
          <a:xfrm>
            <a:off x="722553" y="1345223"/>
            <a:ext cx="494252" cy="456085"/>
            <a:chOff x="1789660" y="3485543"/>
            <a:chExt cx="379821" cy="369750"/>
          </a:xfrm>
        </p:grpSpPr>
        <p:sp>
          <p:nvSpPr>
            <p:cNvPr id="8" name="Google Shape;2970;p63">
              <a:extLst>
                <a:ext uri="{FF2B5EF4-FFF2-40B4-BE49-F238E27FC236}">
                  <a16:creationId xmlns:a16="http://schemas.microsoft.com/office/drawing/2014/main" id="{6D24AF20-816B-FDAE-64CD-50D1A7C6E05C}"/>
                </a:ext>
              </a:extLst>
            </p:cNvPr>
            <p:cNvSpPr/>
            <p:nvPr/>
          </p:nvSpPr>
          <p:spPr>
            <a:xfrm>
              <a:off x="1794919" y="3744099"/>
              <a:ext cx="368834" cy="47765"/>
            </a:xfrm>
            <a:custGeom>
              <a:avLst/>
              <a:gdLst/>
              <a:ahLst/>
              <a:cxnLst/>
              <a:rect l="l" t="t" r="r" b="b"/>
              <a:pathLst>
                <a:path w="18934" h="2452" extrusionOk="0">
                  <a:moveTo>
                    <a:pt x="1" y="0"/>
                  </a:moveTo>
                  <a:lnTo>
                    <a:pt x="1" y="1493"/>
                  </a:lnTo>
                  <a:cubicBezTo>
                    <a:pt x="1" y="2034"/>
                    <a:pt x="442" y="2451"/>
                    <a:pt x="982" y="2451"/>
                  </a:cubicBezTo>
                  <a:lnTo>
                    <a:pt x="17975" y="2451"/>
                  </a:lnTo>
                  <a:cubicBezTo>
                    <a:pt x="18492" y="2451"/>
                    <a:pt x="18933" y="2010"/>
                    <a:pt x="18933" y="1493"/>
                  </a:cubicBezTo>
                  <a:lnTo>
                    <a:pt x="18933"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71;p63">
              <a:extLst>
                <a:ext uri="{FF2B5EF4-FFF2-40B4-BE49-F238E27FC236}">
                  <a16:creationId xmlns:a16="http://schemas.microsoft.com/office/drawing/2014/main" id="{DC22CE89-6BCF-2BE9-D512-E289E96EA57B}"/>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72;p63">
              <a:extLst>
                <a:ext uri="{FF2B5EF4-FFF2-40B4-BE49-F238E27FC236}">
                  <a16:creationId xmlns:a16="http://schemas.microsoft.com/office/drawing/2014/main" id="{5F01BD9E-4391-FC31-326E-60F1F0EAC04A}"/>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73;p63">
              <a:extLst>
                <a:ext uri="{FF2B5EF4-FFF2-40B4-BE49-F238E27FC236}">
                  <a16:creationId xmlns:a16="http://schemas.microsoft.com/office/drawing/2014/main" id="{A96C788C-08BA-E632-AF5E-2E90A37523C7}"/>
                </a:ext>
              </a:extLst>
            </p:cNvPr>
            <p:cNvSpPr/>
            <p:nvPr/>
          </p:nvSpPr>
          <p:spPr>
            <a:xfrm>
              <a:off x="2129836" y="3534204"/>
              <a:ext cx="33915" cy="209897"/>
            </a:xfrm>
            <a:custGeom>
              <a:avLst/>
              <a:gdLst/>
              <a:ahLst/>
              <a:cxnLst/>
              <a:rect l="l" t="t" r="r" b="b"/>
              <a:pathLst>
                <a:path w="1741" h="10775" extrusionOk="0">
                  <a:moveTo>
                    <a:pt x="1" y="1"/>
                  </a:moveTo>
                  <a:cubicBezTo>
                    <a:pt x="541" y="1"/>
                    <a:pt x="982" y="418"/>
                    <a:pt x="982" y="953"/>
                  </a:cubicBezTo>
                  <a:lnTo>
                    <a:pt x="982" y="10775"/>
                  </a:lnTo>
                  <a:lnTo>
                    <a:pt x="1740" y="10775"/>
                  </a:lnTo>
                  <a:lnTo>
                    <a:pt x="1740" y="953"/>
                  </a:lnTo>
                  <a:cubicBezTo>
                    <a:pt x="1740" y="418"/>
                    <a:pt x="1299"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4;p63">
              <a:extLst>
                <a:ext uri="{FF2B5EF4-FFF2-40B4-BE49-F238E27FC236}">
                  <a16:creationId xmlns:a16="http://schemas.microsoft.com/office/drawing/2014/main" id="{3BA6370A-ECC7-51DD-6BC6-D886D03AC7DE}"/>
                </a:ext>
              </a:extLst>
            </p:cNvPr>
            <p:cNvSpPr/>
            <p:nvPr/>
          </p:nvSpPr>
          <p:spPr>
            <a:xfrm>
              <a:off x="2129836" y="3744099"/>
              <a:ext cx="33915" cy="47765"/>
            </a:xfrm>
            <a:custGeom>
              <a:avLst/>
              <a:gdLst/>
              <a:ahLst/>
              <a:cxnLst/>
              <a:rect l="l" t="t" r="r" b="b"/>
              <a:pathLst>
                <a:path w="1741" h="2452" extrusionOk="0">
                  <a:moveTo>
                    <a:pt x="982" y="0"/>
                  </a:moveTo>
                  <a:lnTo>
                    <a:pt x="982" y="1493"/>
                  </a:lnTo>
                  <a:cubicBezTo>
                    <a:pt x="982" y="2010"/>
                    <a:pt x="541" y="2451"/>
                    <a:pt x="1" y="2451"/>
                  </a:cubicBezTo>
                  <a:lnTo>
                    <a:pt x="782" y="2451"/>
                  </a:lnTo>
                  <a:cubicBezTo>
                    <a:pt x="1299" y="2451"/>
                    <a:pt x="1740" y="2010"/>
                    <a:pt x="1740" y="1493"/>
                  </a:cubicBezTo>
                  <a:lnTo>
                    <a:pt x="1740"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5;p63">
              <a:extLst>
                <a:ext uri="{FF2B5EF4-FFF2-40B4-BE49-F238E27FC236}">
                  <a16:creationId xmlns:a16="http://schemas.microsoft.com/office/drawing/2014/main" id="{449B35E9-B008-8AEB-5B9A-2C98CDBABE58}"/>
                </a:ext>
              </a:extLst>
            </p:cNvPr>
            <p:cNvSpPr/>
            <p:nvPr/>
          </p:nvSpPr>
          <p:spPr>
            <a:xfrm>
              <a:off x="1937590" y="3791844"/>
              <a:ext cx="83959" cy="57719"/>
            </a:xfrm>
            <a:custGeom>
              <a:avLst/>
              <a:gdLst/>
              <a:ahLst/>
              <a:cxnLst/>
              <a:rect l="l" t="t" r="r" b="b"/>
              <a:pathLst>
                <a:path w="4310" h="2963" extrusionOk="0">
                  <a:moveTo>
                    <a:pt x="295" y="0"/>
                  </a:moveTo>
                  <a:cubicBezTo>
                    <a:pt x="295" y="0"/>
                    <a:pt x="271" y="2181"/>
                    <a:pt x="1" y="2962"/>
                  </a:cubicBezTo>
                  <a:lnTo>
                    <a:pt x="4309" y="2962"/>
                  </a:lnTo>
                  <a:cubicBezTo>
                    <a:pt x="4015" y="2181"/>
                    <a:pt x="3992" y="0"/>
                    <a:pt x="3992"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76;p63">
              <a:extLst>
                <a:ext uri="{FF2B5EF4-FFF2-40B4-BE49-F238E27FC236}">
                  <a16:creationId xmlns:a16="http://schemas.microsoft.com/office/drawing/2014/main" id="{F67494AA-693E-289D-29C5-E7D0921262D4}"/>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77;p63">
              <a:extLst>
                <a:ext uri="{FF2B5EF4-FFF2-40B4-BE49-F238E27FC236}">
                  <a16:creationId xmlns:a16="http://schemas.microsoft.com/office/drawing/2014/main" id="{D5CA29C2-FB30-7FFF-F89F-DCF84E37BC8D}"/>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78;p63">
              <a:extLst>
                <a:ext uri="{FF2B5EF4-FFF2-40B4-BE49-F238E27FC236}">
                  <a16:creationId xmlns:a16="http://schemas.microsoft.com/office/drawing/2014/main" id="{5DE816E8-B42A-D528-EEDF-4718D667A0BF}"/>
                </a:ext>
              </a:extLst>
            </p:cNvPr>
            <p:cNvSpPr/>
            <p:nvPr/>
          </p:nvSpPr>
          <p:spPr>
            <a:xfrm>
              <a:off x="1818276" y="3559508"/>
              <a:ext cx="322121" cy="184592"/>
            </a:xfrm>
            <a:custGeom>
              <a:avLst/>
              <a:gdLst/>
              <a:ahLst/>
              <a:cxnLst/>
              <a:rect l="l" t="t" r="r" b="b"/>
              <a:pathLst>
                <a:path w="16536" h="9476" extrusionOk="0">
                  <a:moveTo>
                    <a:pt x="418" y="1"/>
                  </a:moveTo>
                  <a:cubicBezTo>
                    <a:pt x="201" y="1"/>
                    <a:pt x="1" y="195"/>
                    <a:pt x="1" y="442"/>
                  </a:cubicBezTo>
                  <a:lnTo>
                    <a:pt x="1" y="9476"/>
                  </a:lnTo>
                  <a:lnTo>
                    <a:pt x="16535" y="9476"/>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79;p63">
              <a:extLst>
                <a:ext uri="{FF2B5EF4-FFF2-40B4-BE49-F238E27FC236}">
                  <a16:creationId xmlns:a16="http://schemas.microsoft.com/office/drawing/2014/main" id="{722D1EE5-0567-7F38-C0C7-C54FDBD30143}"/>
                </a:ext>
              </a:extLst>
            </p:cNvPr>
            <p:cNvSpPr/>
            <p:nvPr/>
          </p:nvSpPr>
          <p:spPr>
            <a:xfrm>
              <a:off x="2117466" y="3559508"/>
              <a:ext cx="22928" cy="184592"/>
            </a:xfrm>
            <a:custGeom>
              <a:avLst/>
              <a:gdLst/>
              <a:ahLst/>
              <a:cxnLst/>
              <a:rect l="l" t="t" r="r" b="b"/>
              <a:pathLst>
                <a:path w="1177" h="9476" extrusionOk="0">
                  <a:moveTo>
                    <a:pt x="1" y="1"/>
                  </a:moveTo>
                  <a:cubicBezTo>
                    <a:pt x="218" y="1"/>
                    <a:pt x="418" y="195"/>
                    <a:pt x="418" y="442"/>
                  </a:cubicBezTo>
                  <a:lnTo>
                    <a:pt x="418" y="9476"/>
                  </a:lnTo>
                  <a:lnTo>
                    <a:pt x="1176" y="9476"/>
                  </a:lnTo>
                  <a:lnTo>
                    <a:pt x="1176" y="442"/>
                  </a:lnTo>
                  <a:cubicBezTo>
                    <a:pt x="1176" y="195"/>
                    <a:pt x="1006" y="1"/>
                    <a:pt x="759"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80;p63">
              <a:extLst>
                <a:ext uri="{FF2B5EF4-FFF2-40B4-BE49-F238E27FC236}">
                  <a16:creationId xmlns:a16="http://schemas.microsoft.com/office/drawing/2014/main" id="{E1C4C137-AC9F-E8F5-5B2B-C4CD8FC708AD}"/>
                </a:ext>
              </a:extLst>
            </p:cNvPr>
            <p:cNvSpPr/>
            <p:nvPr/>
          </p:nvSpPr>
          <p:spPr>
            <a:xfrm>
              <a:off x="1818276" y="3559508"/>
              <a:ext cx="322121" cy="33798"/>
            </a:xfrm>
            <a:custGeom>
              <a:avLst/>
              <a:gdLst/>
              <a:ahLst/>
              <a:cxnLst/>
              <a:rect l="l" t="t" r="r" b="b"/>
              <a:pathLst>
                <a:path w="16536" h="1735" extrusionOk="0">
                  <a:moveTo>
                    <a:pt x="418" y="1"/>
                  </a:moveTo>
                  <a:cubicBezTo>
                    <a:pt x="201" y="1"/>
                    <a:pt x="1" y="195"/>
                    <a:pt x="1" y="442"/>
                  </a:cubicBezTo>
                  <a:lnTo>
                    <a:pt x="1" y="1735"/>
                  </a:lnTo>
                  <a:lnTo>
                    <a:pt x="16535" y="1735"/>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81;p63">
              <a:extLst>
                <a:ext uri="{FF2B5EF4-FFF2-40B4-BE49-F238E27FC236}">
                  <a16:creationId xmlns:a16="http://schemas.microsoft.com/office/drawing/2014/main" id="{D4452625-D7C8-A6AB-25DE-287DA58F283E}"/>
                </a:ext>
              </a:extLst>
            </p:cNvPr>
            <p:cNvSpPr/>
            <p:nvPr/>
          </p:nvSpPr>
          <p:spPr>
            <a:xfrm>
              <a:off x="2117466" y="3559508"/>
              <a:ext cx="22928" cy="33798"/>
            </a:xfrm>
            <a:custGeom>
              <a:avLst/>
              <a:gdLst/>
              <a:ahLst/>
              <a:cxnLst/>
              <a:rect l="l" t="t" r="r" b="b"/>
              <a:pathLst>
                <a:path w="1177" h="1735" extrusionOk="0">
                  <a:moveTo>
                    <a:pt x="1" y="1"/>
                  </a:moveTo>
                  <a:cubicBezTo>
                    <a:pt x="218" y="1"/>
                    <a:pt x="418" y="195"/>
                    <a:pt x="418" y="442"/>
                  </a:cubicBezTo>
                  <a:lnTo>
                    <a:pt x="418" y="1735"/>
                  </a:lnTo>
                  <a:lnTo>
                    <a:pt x="1176" y="1735"/>
                  </a:lnTo>
                  <a:lnTo>
                    <a:pt x="1176" y="442"/>
                  </a:lnTo>
                  <a:cubicBezTo>
                    <a:pt x="1176" y="218"/>
                    <a:pt x="1029" y="48"/>
                    <a:pt x="829" y="24"/>
                  </a:cubicBezTo>
                  <a:cubicBezTo>
                    <a:pt x="806" y="1"/>
                    <a:pt x="782" y="1"/>
                    <a:pt x="759"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82;p63">
              <a:extLst>
                <a:ext uri="{FF2B5EF4-FFF2-40B4-BE49-F238E27FC236}">
                  <a16:creationId xmlns:a16="http://schemas.microsoft.com/office/drawing/2014/main" id="{084D575A-9086-4476-4FC6-D5665BB34692}"/>
                </a:ext>
              </a:extLst>
            </p:cNvPr>
            <p:cNvSpPr/>
            <p:nvPr/>
          </p:nvSpPr>
          <p:spPr>
            <a:xfrm>
              <a:off x="1854118" y="3491271"/>
              <a:ext cx="227994" cy="187008"/>
            </a:xfrm>
            <a:custGeom>
              <a:avLst/>
              <a:gdLst/>
              <a:ahLst/>
              <a:cxnLst/>
              <a:rect l="l" t="t" r="r" b="b"/>
              <a:pathLst>
                <a:path w="11704" h="9600" extrusionOk="0">
                  <a:moveTo>
                    <a:pt x="442" y="1"/>
                  </a:moveTo>
                  <a:cubicBezTo>
                    <a:pt x="195" y="1"/>
                    <a:pt x="1" y="195"/>
                    <a:pt x="1" y="442"/>
                  </a:cubicBezTo>
                  <a:lnTo>
                    <a:pt x="1" y="9599"/>
                  </a:lnTo>
                  <a:lnTo>
                    <a:pt x="11703" y="9599"/>
                  </a:lnTo>
                  <a:lnTo>
                    <a:pt x="11703" y="1982"/>
                  </a:lnTo>
                  <a:cubicBezTo>
                    <a:pt x="11703" y="1741"/>
                    <a:pt x="11509" y="1541"/>
                    <a:pt x="11239" y="1541"/>
                  </a:cubicBezTo>
                  <a:lnTo>
                    <a:pt x="3380" y="1541"/>
                  </a:lnTo>
                  <a:cubicBezTo>
                    <a:pt x="3210" y="1541"/>
                    <a:pt x="3063" y="1447"/>
                    <a:pt x="2987" y="1300"/>
                  </a:cubicBezTo>
                  <a:lnTo>
                    <a:pt x="2446" y="242"/>
                  </a:lnTo>
                  <a:cubicBezTo>
                    <a:pt x="2352" y="95"/>
                    <a:pt x="2205" y="1"/>
                    <a:pt x="2034"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83;p63">
              <a:extLst>
                <a:ext uri="{FF2B5EF4-FFF2-40B4-BE49-F238E27FC236}">
                  <a16:creationId xmlns:a16="http://schemas.microsoft.com/office/drawing/2014/main" id="{2919E3C3-B2AD-D45F-2F98-9532E894C228}"/>
                </a:ext>
              </a:extLst>
            </p:cNvPr>
            <p:cNvSpPr/>
            <p:nvPr/>
          </p:nvSpPr>
          <p:spPr>
            <a:xfrm>
              <a:off x="2058267" y="3521269"/>
              <a:ext cx="23844" cy="157009"/>
            </a:xfrm>
            <a:custGeom>
              <a:avLst/>
              <a:gdLst/>
              <a:ahLst/>
              <a:cxnLst/>
              <a:rect l="l" t="t" r="r" b="b"/>
              <a:pathLst>
                <a:path w="1224" h="8060" extrusionOk="0">
                  <a:moveTo>
                    <a:pt x="1" y="1"/>
                  </a:moveTo>
                  <a:cubicBezTo>
                    <a:pt x="248" y="1"/>
                    <a:pt x="465" y="201"/>
                    <a:pt x="465" y="442"/>
                  </a:cubicBezTo>
                  <a:lnTo>
                    <a:pt x="465" y="8059"/>
                  </a:lnTo>
                  <a:lnTo>
                    <a:pt x="1223" y="8059"/>
                  </a:lnTo>
                  <a:lnTo>
                    <a:pt x="1223" y="442"/>
                  </a:lnTo>
                  <a:cubicBezTo>
                    <a:pt x="1223" y="201"/>
                    <a:pt x="1029" y="1"/>
                    <a:pt x="759"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84;p63">
              <a:extLst>
                <a:ext uri="{FF2B5EF4-FFF2-40B4-BE49-F238E27FC236}">
                  <a16:creationId xmlns:a16="http://schemas.microsoft.com/office/drawing/2014/main" id="{7C838C49-1412-87B2-F92F-7A0C32D5839E}"/>
                </a:ext>
              </a:extLst>
            </p:cNvPr>
            <p:cNvSpPr/>
            <p:nvPr/>
          </p:nvSpPr>
          <p:spPr>
            <a:xfrm>
              <a:off x="1854118" y="3553801"/>
              <a:ext cx="250435" cy="148282"/>
            </a:xfrm>
            <a:custGeom>
              <a:avLst/>
              <a:gdLst/>
              <a:ahLst/>
              <a:cxnLst/>
              <a:rect l="l" t="t" r="r" b="b"/>
              <a:pathLst>
                <a:path w="12856" h="7612" extrusionOk="0">
                  <a:moveTo>
                    <a:pt x="1935" y="0"/>
                  </a:moveTo>
                  <a:cubicBezTo>
                    <a:pt x="1764" y="0"/>
                    <a:pt x="1641" y="118"/>
                    <a:pt x="1641" y="294"/>
                  </a:cubicBezTo>
                  <a:lnTo>
                    <a:pt x="1641" y="4502"/>
                  </a:lnTo>
                  <a:cubicBezTo>
                    <a:pt x="1641" y="5214"/>
                    <a:pt x="1053" y="5801"/>
                    <a:pt x="342" y="5801"/>
                  </a:cubicBezTo>
                  <a:lnTo>
                    <a:pt x="1" y="5801"/>
                  </a:lnTo>
                  <a:lnTo>
                    <a:pt x="1" y="7171"/>
                  </a:lnTo>
                  <a:cubicBezTo>
                    <a:pt x="1" y="7418"/>
                    <a:pt x="195" y="7612"/>
                    <a:pt x="442" y="7612"/>
                  </a:cubicBezTo>
                  <a:lnTo>
                    <a:pt x="12415" y="7612"/>
                  </a:lnTo>
                  <a:cubicBezTo>
                    <a:pt x="12662" y="7612"/>
                    <a:pt x="12856" y="7418"/>
                    <a:pt x="12856" y="7171"/>
                  </a:cubicBezTo>
                  <a:lnTo>
                    <a:pt x="12856" y="294"/>
                  </a:lnTo>
                  <a:cubicBezTo>
                    <a:pt x="12856" y="118"/>
                    <a:pt x="12732" y="0"/>
                    <a:pt x="12562"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85;p63">
              <a:extLst>
                <a:ext uri="{FF2B5EF4-FFF2-40B4-BE49-F238E27FC236}">
                  <a16:creationId xmlns:a16="http://schemas.microsoft.com/office/drawing/2014/main" id="{4E542DED-0881-3EF8-1261-5653ECA78A88}"/>
                </a:ext>
              </a:extLst>
            </p:cNvPr>
            <p:cNvSpPr/>
            <p:nvPr/>
          </p:nvSpPr>
          <p:spPr>
            <a:xfrm>
              <a:off x="1960946" y="3762177"/>
              <a:ext cx="37246" cy="11474"/>
            </a:xfrm>
            <a:custGeom>
              <a:avLst/>
              <a:gdLst/>
              <a:ahLst/>
              <a:cxnLst/>
              <a:rect l="l" t="t" r="r" b="b"/>
              <a:pathLst>
                <a:path w="1912" h="589" extrusionOk="0">
                  <a:moveTo>
                    <a:pt x="318" y="1"/>
                  </a:moveTo>
                  <a:cubicBezTo>
                    <a:pt x="171" y="1"/>
                    <a:pt x="24" y="124"/>
                    <a:pt x="24" y="271"/>
                  </a:cubicBezTo>
                  <a:cubicBezTo>
                    <a:pt x="1" y="442"/>
                    <a:pt x="124" y="588"/>
                    <a:pt x="295" y="588"/>
                  </a:cubicBezTo>
                  <a:lnTo>
                    <a:pt x="1594" y="588"/>
                  </a:lnTo>
                  <a:cubicBezTo>
                    <a:pt x="1764" y="588"/>
                    <a:pt x="1911" y="442"/>
                    <a:pt x="1888" y="271"/>
                  </a:cubicBezTo>
                  <a:cubicBezTo>
                    <a:pt x="1864" y="124"/>
                    <a:pt x="1741" y="1"/>
                    <a:pt x="15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86;p63">
              <a:extLst>
                <a:ext uri="{FF2B5EF4-FFF2-40B4-BE49-F238E27FC236}">
                  <a16:creationId xmlns:a16="http://schemas.microsoft.com/office/drawing/2014/main" id="{2DDBF3F9-2CB1-6A76-7AD9-445FAC924895}"/>
                </a:ext>
              </a:extLst>
            </p:cNvPr>
            <p:cNvSpPr/>
            <p:nvPr/>
          </p:nvSpPr>
          <p:spPr>
            <a:xfrm>
              <a:off x="1789660" y="3485543"/>
              <a:ext cx="379821" cy="369750"/>
            </a:xfrm>
            <a:custGeom>
              <a:avLst/>
              <a:gdLst/>
              <a:ahLst/>
              <a:cxnLst/>
              <a:rect l="l" t="t" r="r" b="b"/>
              <a:pathLst>
                <a:path w="19498" h="18981" extrusionOk="0">
                  <a:moveTo>
                    <a:pt x="3016" y="4115"/>
                  </a:moveTo>
                  <a:lnTo>
                    <a:pt x="3016" y="5267"/>
                  </a:lnTo>
                  <a:lnTo>
                    <a:pt x="1764" y="5267"/>
                  </a:lnTo>
                  <a:lnTo>
                    <a:pt x="1764" y="4239"/>
                  </a:lnTo>
                  <a:cubicBezTo>
                    <a:pt x="1764" y="4162"/>
                    <a:pt x="1817" y="4115"/>
                    <a:pt x="1887" y="4115"/>
                  </a:cubicBezTo>
                  <a:close/>
                  <a:moveTo>
                    <a:pt x="17587" y="4115"/>
                  </a:moveTo>
                  <a:cubicBezTo>
                    <a:pt x="17657" y="4115"/>
                    <a:pt x="17734" y="4162"/>
                    <a:pt x="17734" y="4239"/>
                  </a:cubicBezTo>
                  <a:lnTo>
                    <a:pt x="17734" y="5267"/>
                  </a:lnTo>
                  <a:lnTo>
                    <a:pt x="16458" y="5267"/>
                  </a:lnTo>
                  <a:lnTo>
                    <a:pt x="16458" y="4115"/>
                  </a:lnTo>
                  <a:close/>
                  <a:moveTo>
                    <a:pt x="5343" y="565"/>
                  </a:moveTo>
                  <a:cubicBezTo>
                    <a:pt x="5414" y="565"/>
                    <a:pt x="5461" y="612"/>
                    <a:pt x="5490" y="659"/>
                  </a:cubicBezTo>
                  <a:lnTo>
                    <a:pt x="6025" y="1711"/>
                  </a:lnTo>
                  <a:cubicBezTo>
                    <a:pt x="6149" y="1958"/>
                    <a:pt x="6419" y="2105"/>
                    <a:pt x="6689" y="2105"/>
                  </a:cubicBezTo>
                  <a:lnTo>
                    <a:pt x="14548" y="2105"/>
                  </a:lnTo>
                  <a:cubicBezTo>
                    <a:pt x="14648" y="2105"/>
                    <a:pt x="14719" y="2182"/>
                    <a:pt x="14719" y="2276"/>
                  </a:cubicBezTo>
                  <a:lnTo>
                    <a:pt x="14719" y="3210"/>
                  </a:lnTo>
                  <a:lnTo>
                    <a:pt x="5244" y="3210"/>
                  </a:lnTo>
                  <a:cubicBezTo>
                    <a:pt x="4926" y="3210"/>
                    <a:pt x="4656" y="3475"/>
                    <a:pt x="4656" y="3798"/>
                  </a:cubicBezTo>
                  <a:lnTo>
                    <a:pt x="4656" y="8006"/>
                  </a:lnTo>
                  <a:cubicBezTo>
                    <a:pt x="4656" y="8571"/>
                    <a:pt x="4215" y="9035"/>
                    <a:pt x="3651" y="9035"/>
                  </a:cubicBezTo>
                  <a:lnTo>
                    <a:pt x="3604" y="9035"/>
                  </a:lnTo>
                  <a:lnTo>
                    <a:pt x="3604" y="736"/>
                  </a:lnTo>
                  <a:cubicBezTo>
                    <a:pt x="3604" y="636"/>
                    <a:pt x="3674" y="565"/>
                    <a:pt x="3751" y="565"/>
                  </a:cubicBezTo>
                  <a:close/>
                  <a:moveTo>
                    <a:pt x="3016" y="2769"/>
                  </a:moveTo>
                  <a:lnTo>
                    <a:pt x="3016" y="3528"/>
                  </a:lnTo>
                  <a:lnTo>
                    <a:pt x="1887" y="3528"/>
                  </a:lnTo>
                  <a:cubicBezTo>
                    <a:pt x="1493" y="3528"/>
                    <a:pt x="1176" y="3845"/>
                    <a:pt x="1176" y="4239"/>
                  </a:cubicBezTo>
                  <a:lnTo>
                    <a:pt x="1176" y="12979"/>
                  </a:lnTo>
                  <a:lnTo>
                    <a:pt x="565" y="12979"/>
                  </a:lnTo>
                  <a:lnTo>
                    <a:pt x="565" y="3451"/>
                  </a:lnTo>
                  <a:cubicBezTo>
                    <a:pt x="565" y="3087"/>
                    <a:pt x="859" y="2769"/>
                    <a:pt x="1252" y="2769"/>
                  </a:cubicBezTo>
                  <a:close/>
                  <a:moveTo>
                    <a:pt x="15871" y="3769"/>
                  </a:moveTo>
                  <a:lnTo>
                    <a:pt x="15894" y="3798"/>
                  </a:lnTo>
                  <a:lnTo>
                    <a:pt x="15894" y="7295"/>
                  </a:lnTo>
                  <a:cubicBezTo>
                    <a:pt x="15894" y="7442"/>
                    <a:pt x="15994" y="7566"/>
                    <a:pt x="16141" y="7589"/>
                  </a:cubicBezTo>
                  <a:cubicBezTo>
                    <a:pt x="16156" y="7592"/>
                    <a:pt x="16170" y="7593"/>
                    <a:pt x="16185" y="7593"/>
                  </a:cubicBezTo>
                  <a:cubicBezTo>
                    <a:pt x="16336" y="7593"/>
                    <a:pt x="16458" y="7456"/>
                    <a:pt x="16458" y="7295"/>
                  </a:cubicBezTo>
                  <a:lnTo>
                    <a:pt x="16458" y="5855"/>
                  </a:lnTo>
                  <a:lnTo>
                    <a:pt x="17734" y="5855"/>
                  </a:lnTo>
                  <a:lnTo>
                    <a:pt x="17734" y="12979"/>
                  </a:lnTo>
                  <a:lnTo>
                    <a:pt x="1764" y="12979"/>
                  </a:lnTo>
                  <a:lnTo>
                    <a:pt x="1764" y="5855"/>
                  </a:lnTo>
                  <a:lnTo>
                    <a:pt x="3016" y="5855"/>
                  </a:lnTo>
                  <a:lnTo>
                    <a:pt x="3016" y="10675"/>
                  </a:lnTo>
                  <a:cubicBezTo>
                    <a:pt x="3016" y="11069"/>
                    <a:pt x="3357" y="11410"/>
                    <a:pt x="3751" y="11410"/>
                  </a:cubicBezTo>
                  <a:lnTo>
                    <a:pt x="15724" y="11410"/>
                  </a:lnTo>
                  <a:cubicBezTo>
                    <a:pt x="16117" y="11410"/>
                    <a:pt x="16458" y="11069"/>
                    <a:pt x="16458" y="10675"/>
                  </a:cubicBezTo>
                  <a:lnTo>
                    <a:pt x="16458" y="8647"/>
                  </a:lnTo>
                  <a:cubicBezTo>
                    <a:pt x="16458" y="8500"/>
                    <a:pt x="16364" y="8377"/>
                    <a:pt x="16217" y="8353"/>
                  </a:cubicBezTo>
                  <a:cubicBezTo>
                    <a:pt x="16202" y="8351"/>
                    <a:pt x="16187" y="8349"/>
                    <a:pt x="16172" y="8349"/>
                  </a:cubicBezTo>
                  <a:cubicBezTo>
                    <a:pt x="16017" y="8349"/>
                    <a:pt x="15894" y="8484"/>
                    <a:pt x="15894" y="8618"/>
                  </a:cubicBezTo>
                  <a:lnTo>
                    <a:pt x="15894" y="10675"/>
                  </a:lnTo>
                  <a:cubicBezTo>
                    <a:pt x="15894" y="10775"/>
                    <a:pt x="15824" y="10851"/>
                    <a:pt x="15724" y="10851"/>
                  </a:cubicBezTo>
                  <a:lnTo>
                    <a:pt x="3751" y="10851"/>
                  </a:lnTo>
                  <a:cubicBezTo>
                    <a:pt x="3674" y="10851"/>
                    <a:pt x="3604" y="10775"/>
                    <a:pt x="3604" y="10675"/>
                  </a:cubicBezTo>
                  <a:lnTo>
                    <a:pt x="3604" y="9599"/>
                  </a:lnTo>
                  <a:lnTo>
                    <a:pt x="3651" y="9599"/>
                  </a:lnTo>
                  <a:cubicBezTo>
                    <a:pt x="4509" y="9599"/>
                    <a:pt x="5220" y="8888"/>
                    <a:pt x="5220" y="8006"/>
                  </a:cubicBezTo>
                  <a:lnTo>
                    <a:pt x="5220" y="3798"/>
                  </a:lnTo>
                  <a:lnTo>
                    <a:pt x="5244" y="3769"/>
                  </a:lnTo>
                  <a:close/>
                  <a:moveTo>
                    <a:pt x="18245" y="2769"/>
                  </a:moveTo>
                  <a:cubicBezTo>
                    <a:pt x="18616" y="2769"/>
                    <a:pt x="18909" y="3087"/>
                    <a:pt x="18909" y="3451"/>
                  </a:cubicBezTo>
                  <a:lnTo>
                    <a:pt x="18909" y="12979"/>
                  </a:lnTo>
                  <a:lnTo>
                    <a:pt x="18298" y="12979"/>
                  </a:lnTo>
                  <a:lnTo>
                    <a:pt x="18298" y="4239"/>
                  </a:lnTo>
                  <a:cubicBezTo>
                    <a:pt x="18298" y="3845"/>
                    <a:pt x="17981" y="3528"/>
                    <a:pt x="17587" y="3528"/>
                  </a:cubicBezTo>
                  <a:lnTo>
                    <a:pt x="16388" y="3528"/>
                  </a:lnTo>
                  <a:cubicBezTo>
                    <a:pt x="16288" y="3328"/>
                    <a:pt x="16094" y="3210"/>
                    <a:pt x="15871" y="3210"/>
                  </a:cubicBezTo>
                  <a:lnTo>
                    <a:pt x="15283" y="3210"/>
                  </a:lnTo>
                  <a:lnTo>
                    <a:pt x="15283" y="2769"/>
                  </a:lnTo>
                  <a:close/>
                  <a:moveTo>
                    <a:pt x="11315" y="16018"/>
                  </a:moveTo>
                  <a:cubicBezTo>
                    <a:pt x="11315" y="16529"/>
                    <a:pt x="11368" y="17658"/>
                    <a:pt x="11539" y="18416"/>
                  </a:cubicBezTo>
                  <a:lnTo>
                    <a:pt x="7959" y="18416"/>
                  </a:lnTo>
                  <a:cubicBezTo>
                    <a:pt x="8106" y="17658"/>
                    <a:pt x="8159" y="16529"/>
                    <a:pt x="8182" y="16018"/>
                  </a:cubicBezTo>
                  <a:close/>
                  <a:moveTo>
                    <a:pt x="3751" y="1"/>
                  </a:moveTo>
                  <a:cubicBezTo>
                    <a:pt x="3357" y="1"/>
                    <a:pt x="3016" y="342"/>
                    <a:pt x="3016" y="736"/>
                  </a:cubicBezTo>
                  <a:lnTo>
                    <a:pt x="3016" y="2205"/>
                  </a:lnTo>
                  <a:lnTo>
                    <a:pt x="1252" y="2205"/>
                  </a:lnTo>
                  <a:cubicBezTo>
                    <a:pt x="565" y="2205"/>
                    <a:pt x="1" y="2769"/>
                    <a:pt x="1" y="3451"/>
                  </a:cubicBezTo>
                  <a:lnTo>
                    <a:pt x="1" y="14766"/>
                  </a:lnTo>
                  <a:cubicBezTo>
                    <a:pt x="1" y="15454"/>
                    <a:pt x="565" y="16018"/>
                    <a:pt x="1252" y="16018"/>
                  </a:cubicBezTo>
                  <a:lnTo>
                    <a:pt x="3580" y="16018"/>
                  </a:lnTo>
                  <a:cubicBezTo>
                    <a:pt x="3727" y="16018"/>
                    <a:pt x="3845" y="15918"/>
                    <a:pt x="3874" y="15771"/>
                  </a:cubicBezTo>
                  <a:cubicBezTo>
                    <a:pt x="3898" y="15601"/>
                    <a:pt x="3751" y="15430"/>
                    <a:pt x="3580" y="15430"/>
                  </a:cubicBezTo>
                  <a:lnTo>
                    <a:pt x="1252" y="15430"/>
                  </a:lnTo>
                  <a:cubicBezTo>
                    <a:pt x="859" y="15430"/>
                    <a:pt x="565" y="15136"/>
                    <a:pt x="565" y="14766"/>
                  </a:cubicBezTo>
                  <a:lnTo>
                    <a:pt x="565" y="13567"/>
                  </a:lnTo>
                  <a:lnTo>
                    <a:pt x="18909" y="13567"/>
                  </a:lnTo>
                  <a:lnTo>
                    <a:pt x="18909" y="14766"/>
                  </a:lnTo>
                  <a:cubicBezTo>
                    <a:pt x="18909" y="15136"/>
                    <a:pt x="18616" y="15430"/>
                    <a:pt x="18245" y="15430"/>
                  </a:cubicBezTo>
                  <a:lnTo>
                    <a:pt x="4873" y="15430"/>
                  </a:lnTo>
                  <a:cubicBezTo>
                    <a:pt x="4726" y="15430"/>
                    <a:pt x="4609" y="15554"/>
                    <a:pt x="4579" y="15701"/>
                  </a:cubicBezTo>
                  <a:cubicBezTo>
                    <a:pt x="4579" y="15871"/>
                    <a:pt x="4703" y="16018"/>
                    <a:pt x="4873" y="16018"/>
                  </a:cubicBezTo>
                  <a:lnTo>
                    <a:pt x="7595" y="16018"/>
                  </a:lnTo>
                  <a:cubicBezTo>
                    <a:pt x="7571" y="16653"/>
                    <a:pt x="7518" y="17805"/>
                    <a:pt x="7371" y="18416"/>
                  </a:cubicBezTo>
                  <a:lnTo>
                    <a:pt x="6396" y="18416"/>
                  </a:lnTo>
                  <a:cubicBezTo>
                    <a:pt x="6249" y="18416"/>
                    <a:pt x="6102" y="18516"/>
                    <a:pt x="6102" y="18663"/>
                  </a:cubicBezTo>
                  <a:cubicBezTo>
                    <a:pt x="6078" y="18833"/>
                    <a:pt x="6196" y="18980"/>
                    <a:pt x="6372" y="18980"/>
                  </a:cubicBezTo>
                  <a:lnTo>
                    <a:pt x="13102" y="18980"/>
                  </a:lnTo>
                  <a:cubicBezTo>
                    <a:pt x="13226" y="18980"/>
                    <a:pt x="13373" y="18880"/>
                    <a:pt x="13396" y="18733"/>
                  </a:cubicBezTo>
                  <a:cubicBezTo>
                    <a:pt x="13396" y="18563"/>
                    <a:pt x="13278" y="18416"/>
                    <a:pt x="13102" y="18416"/>
                  </a:cubicBezTo>
                  <a:lnTo>
                    <a:pt x="12103" y="18416"/>
                  </a:lnTo>
                  <a:cubicBezTo>
                    <a:pt x="11980" y="17805"/>
                    <a:pt x="11903" y="16653"/>
                    <a:pt x="11880" y="16018"/>
                  </a:cubicBezTo>
                  <a:lnTo>
                    <a:pt x="18245" y="16018"/>
                  </a:lnTo>
                  <a:cubicBezTo>
                    <a:pt x="18933" y="16018"/>
                    <a:pt x="19497" y="15454"/>
                    <a:pt x="19497" y="14766"/>
                  </a:cubicBezTo>
                  <a:lnTo>
                    <a:pt x="19497" y="3451"/>
                  </a:lnTo>
                  <a:cubicBezTo>
                    <a:pt x="19497" y="2769"/>
                    <a:pt x="18933" y="2205"/>
                    <a:pt x="18245" y="2205"/>
                  </a:cubicBezTo>
                  <a:lnTo>
                    <a:pt x="15283" y="2205"/>
                  </a:lnTo>
                  <a:cubicBezTo>
                    <a:pt x="15259" y="1835"/>
                    <a:pt x="14942" y="1541"/>
                    <a:pt x="14548" y="1541"/>
                  </a:cubicBezTo>
                  <a:lnTo>
                    <a:pt x="6689" y="1541"/>
                  </a:lnTo>
                  <a:cubicBezTo>
                    <a:pt x="6637" y="1541"/>
                    <a:pt x="6566" y="1517"/>
                    <a:pt x="6543" y="1447"/>
                  </a:cubicBezTo>
                  <a:lnTo>
                    <a:pt x="6002" y="389"/>
                  </a:lnTo>
                  <a:cubicBezTo>
                    <a:pt x="5878" y="148"/>
                    <a:pt x="5608" y="1"/>
                    <a:pt x="534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969;p63">
            <a:extLst>
              <a:ext uri="{FF2B5EF4-FFF2-40B4-BE49-F238E27FC236}">
                <a16:creationId xmlns:a16="http://schemas.microsoft.com/office/drawing/2014/main" id="{5F74380E-C4BB-B19F-D82F-C14EFD04430E}"/>
              </a:ext>
            </a:extLst>
          </p:cNvPr>
          <p:cNvGrpSpPr/>
          <p:nvPr/>
        </p:nvGrpSpPr>
        <p:grpSpPr>
          <a:xfrm>
            <a:off x="713663" y="1892318"/>
            <a:ext cx="494252" cy="456085"/>
            <a:chOff x="1789660" y="3485543"/>
            <a:chExt cx="379821" cy="369750"/>
          </a:xfrm>
        </p:grpSpPr>
        <p:sp>
          <p:nvSpPr>
            <p:cNvPr id="26" name="Google Shape;2970;p63">
              <a:extLst>
                <a:ext uri="{FF2B5EF4-FFF2-40B4-BE49-F238E27FC236}">
                  <a16:creationId xmlns:a16="http://schemas.microsoft.com/office/drawing/2014/main" id="{9AE29D0F-7B17-4CAA-11C4-9FDCCF9C0A33}"/>
                </a:ext>
              </a:extLst>
            </p:cNvPr>
            <p:cNvSpPr/>
            <p:nvPr/>
          </p:nvSpPr>
          <p:spPr>
            <a:xfrm>
              <a:off x="1794919" y="3744099"/>
              <a:ext cx="368834" cy="47765"/>
            </a:xfrm>
            <a:custGeom>
              <a:avLst/>
              <a:gdLst/>
              <a:ahLst/>
              <a:cxnLst/>
              <a:rect l="l" t="t" r="r" b="b"/>
              <a:pathLst>
                <a:path w="18934" h="2452" extrusionOk="0">
                  <a:moveTo>
                    <a:pt x="1" y="0"/>
                  </a:moveTo>
                  <a:lnTo>
                    <a:pt x="1" y="1493"/>
                  </a:lnTo>
                  <a:cubicBezTo>
                    <a:pt x="1" y="2034"/>
                    <a:pt x="442" y="2451"/>
                    <a:pt x="982" y="2451"/>
                  </a:cubicBezTo>
                  <a:lnTo>
                    <a:pt x="17975" y="2451"/>
                  </a:lnTo>
                  <a:cubicBezTo>
                    <a:pt x="18492" y="2451"/>
                    <a:pt x="18933" y="2010"/>
                    <a:pt x="18933" y="1493"/>
                  </a:cubicBezTo>
                  <a:lnTo>
                    <a:pt x="18933"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71;p63">
              <a:extLst>
                <a:ext uri="{FF2B5EF4-FFF2-40B4-BE49-F238E27FC236}">
                  <a16:creationId xmlns:a16="http://schemas.microsoft.com/office/drawing/2014/main" id="{FC3957A4-09F0-C529-621F-0FD3C3B93D40}"/>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72;p63">
              <a:extLst>
                <a:ext uri="{FF2B5EF4-FFF2-40B4-BE49-F238E27FC236}">
                  <a16:creationId xmlns:a16="http://schemas.microsoft.com/office/drawing/2014/main" id="{31A1FF9F-BDC0-C453-B6FA-D9D558F78248}"/>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73;p63">
              <a:extLst>
                <a:ext uri="{FF2B5EF4-FFF2-40B4-BE49-F238E27FC236}">
                  <a16:creationId xmlns:a16="http://schemas.microsoft.com/office/drawing/2014/main" id="{B6956ECC-0817-FE6A-717F-EBC5AF2234AF}"/>
                </a:ext>
              </a:extLst>
            </p:cNvPr>
            <p:cNvSpPr/>
            <p:nvPr/>
          </p:nvSpPr>
          <p:spPr>
            <a:xfrm>
              <a:off x="2129836" y="3534204"/>
              <a:ext cx="33915" cy="209897"/>
            </a:xfrm>
            <a:custGeom>
              <a:avLst/>
              <a:gdLst/>
              <a:ahLst/>
              <a:cxnLst/>
              <a:rect l="l" t="t" r="r" b="b"/>
              <a:pathLst>
                <a:path w="1741" h="10775" extrusionOk="0">
                  <a:moveTo>
                    <a:pt x="1" y="1"/>
                  </a:moveTo>
                  <a:cubicBezTo>
                    <a:pt x="541" y="1"/>
                    <a:pt x="982" y="418"/>
                    <a:pt x="982" y="953"/>
                  </a:cubicBezTo>
                  <a:lnTo>
                    <a:pt x="982" y="10775"/>
                  </a:lnTo>
                  <a:lnTo>
                    <a:pt x="1740" y="10775"/>
                  </a:lnTo>
                  <a:lnTo>
                    <a:pt x="1740" y="953"/>
                  </a:lnTo>
                  <a:cubicBezTo>
                    <a:pt x="1740" y="418"/>
                    <a:pt x="1299"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74;p63">
              <a:extLst>
                <a:ext uri="{FF2B5EF4-FFF2-40B4-BE49-F238E27FC236}">
                  <a16:creationId xmlns:a16="http://schemas.microsoft.com/office/drawing/2014/main" id="{3A46AB2D-9828-9652-0131-F46EB605291A}"/>
                </a:ext>
              </a:extLst>
            </p:cNvPr>
            <p:cNvSpPr/>
            <p:nvPr/>
          </p:nvSpPr>
          <p:spPr>
            <a:xfrm>
              <a:off x="2129836" y="3744099"/>
              <a:ext cx="33915" cy="47765"/>
            </a:xfrm>
            <a:custGeom>
              <a:avLst/>
              <a:gdLst/>
              <a:ahLst/>
              <a:cxnLst/>
              <a:rect l="l" t="t" r="r" b="b"/>
              <a:pathLst>
                <a:path w="1741" h="2452" extrusionOk="0">
                  <a:moveTo>
                    <a:pt x="982" y="0"/>
                  </a:moveTo>
                  <a:lnTo>
                    <a:pt x="982" y="1493"/>
                  </a:lnTo>
                  <a:cubicBezTo>
                    <a:pt x="982" y="2010"/>
                    <a:pt x="541" y="2451"/>
                    <a:pt x="1" y="2451"/>
                  </a:cubicBezTo>
                  <a:lnTo>
                    <a:pt x="782" y="2451"/>
                  </a:lnTo>
                  <a:cubicBezTo>
                    <a:pt x="1299" y="2451"/>
                    <a:pt x="1740" y="2010"/>
                    <a:pt x="1740" y="1493"/>
                  </a:cubicBezTo>
                  <a:lnTo>
                    <a:pt x="1740"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75;p63">
              <a:extLst>
                <a:ext uri="{FF2B5EF4-FFF2-40B4-BE49-F238E27FC236}">
                  <a16:creationId xmlns:a16="http://schemas.microsoft.com/office/drawing/2014/main" id="{7C8A31D7-0C49-E726-096A-62AAE54B1FF8}"/>
                </a:ext>
              </a:extLst>
            </p:cNvPr>
            <p:cNvSpPr/>
            <p:nvPr/>
          </p:nvSpPr>
          <p:spPr>
            <a:xfrm>
              <a:off x="1937590" y="3791844"/>
              <a:ext cx="83959" cy="57719"/>
            </a:xfrm>
            <a:custGeom>
              <a:avLst/>
              <a:gdLst/>
              <a:ahLst/>
              <a:cxnLst/>
              <a:rect l="l" t="t" r="r" b="b"/>
              <a:pathLst>
                <a:path w="4310" h="2963" extrusionOk="0">
                  <a:moveTo>
                    <a:pt x="295" y="0"/>
                  </a:moveTo>
                  <a:cubicBezTo>
                    <a:pt x="295" y="0"/>
                    <a:pt x="271" y="2181"/>
                    <a:pt x="1" y="2962"/>
                  </a:cubicBezTo>
                  <a:lnTo>
                    <a:pt x="4309" y="2962"/>
                  </a:lnTo>
                  <a:cubicBezTo>
                    <a:pt x="4015" y="2181"/>
                    <a:pt x="3992" y="0"/>
                    <a:pt x="3992"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76;p63">
              <a:extLst>
                <a:ext uri="{FF2B5EF4-FFF2-40B4-BE49-F238E27FC236}">
                  <a16:creationId xmlns:a16="http://schemas.microsoft.com/office/drawing/2014/main" id="{B3DA354A-6033-9AF8-D847-088EF6AC3C6B}"/>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77;p63">
              <a:extLst>
                <a:ext uri="{FF2B5EF4-FFF2-40B4-BE49-F238E27FC236}">
                  <a16:creationId xmlns:a16="http://schemas.microsoft.com/office/drawing/2014/main" id="{762142EE-8068-2314-47AC-75F3933D5769}"/>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78;p63">
              <a:extLst>
                <a:ext uri="{FF2B5EF4-FFF2-40B4-BE49-F238E27FC236}">
                  <a16:creationId xmlns:a16="http://schemas.microsoft.com/office/drawing/2014/main" id="{D01EE17D-E999-6CCD-A103-BEA7194CFF66}"/>
                </a:ext>
              </a:extLst>
            </p:cNvPr>
            <p:cNvSpPr/>
            <p:nvPr/>
          </p:nvSpPr>
          <p:spPr>
            <a:xfrm>
              <a:off x="1818276" y="3559508"/>
              <a:ext cx="322121" cy="184592"/>
            </a:xfrm>
            <a:custGeom>
              <a:avLst/>
              <a:gdLst/>
              <a:ahLst/>
              <a:cxnLst/>
              <a:rect l="l" t="t" r="r" b="b"/>
              <a:pathLst>
                <a:path w="16536" h="9476" extrusionOk="0">
                  <a:moveTo>
                    <a:pt x="418" y="1"/>
                  </a:moveTo>
                  <a:cubicBezTo>
                    <a:pt x="201" y="1"/>
                    <a:pt x="1" y="195"/>
                    <a:pt x="1" y="442"/>
                  </a:cubicBezTo>
                  <a:lnTo>
                    <a:pt x="1" y="9476"/>
                  </a:lnTo>
                  <a:lnTo>
                    <a:pt x="16535" y="9476"/>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79;p63">
              <a:extLst>
                <a:ext uri="{FF2B5EF4-FFF2-40B4-BE49-F238E27FC236}">
                  <a16:creationId xmlns:a16="http://schemas.microsoft.com/office/drawing/2014/main" id="{EEDA8B34-3C5F-D5C0-C996-5EA005AA5F42}"/>
                </a:ext>
              </a:extLst>
            </p:cNvPr>
            <p:cNvSpPr/>
            <p:nvPr/>
          </p:nvSpPr>
          <p:spPr>
            <a:xfrm>
              <a:off x="2117466" y="3559508"/>
              <a:ext cx="22928" cy="184592"/>
            </a:xfrm>
            <a:custGeom>
              <a:avLst/>
              <a:gdLst/>
              <a:ahLst/>
              <a:cxnLst/>
              <a:rect l="l" t="t" r="r" b="b"/>
              <a:pathLst>
                <a:path w="1177" h="9476" extrusionOk="0">
                  <a:moveTo>
                    <a:pt x="1" y="1"/>
                  </a:moveTo>
                  <a:cubicBezTo>
                    <a:pt x="218" y="1"/>
                    <a:pt x="418" y="195"/>
                    <a:pt x="418" y="442"/>
                  </a:cubicBezTo>
                  <a:lnTo>
                    <a:pt x="418" y="9476"/>
                  </a:lnTo>
                  <a:lnTo>
                    <a:pt x="1176" y="9476"/>
                  </a:lnTo>
                  <a:lnTo>
                    <a:pt x="1176" y="442"/>
                  </a:lnTo>
                  <a:cubicBezTo>
                    <a:pt x="1176" y="195"/>
                    <a:pt x="1006" y="1"/>
                    <a:pt x="759"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80;p63">
              <a:extLst>
                <a:ext uri="{FF2B5EF4-FFF2-40B4-BE49-F238E27FC236}">
                  <a16:creationId xmlns:a16="http://schemas.microsoft.com/office/drawing/2014/main" id="{37A6757F-C280-7525-597B-B62CA43D6AC2}"/>
                </a:ext>
              </a:extLst>
            </p:cNvPr>
            <p:cNvSpPr/>
            <p:nvPr/>
          </p:nvSpPr>
          <p:spPr>
            <a:xfrm>
              <a:off x="1818276" y="3559508"/>
              <a:ext cx="322121" cy="33798"/>
            </a:xfrm>
            <a:custGeom>
              <a:avLst/>
              <a:gdLst/>
              <a:ahLst/>
              <a:cxnLst/>
              <a:rect l="l" t="t" r="r" b="b"/>
              <a:pathLst>
                <a:path w="16536" h="1735" extrusionOk="0">
                  <a:moveTo>
                    <a:pt x="418" y="1"/>
                  </a:moveTo>
                  <a:cubicBezTo>
                    <a:pt x="201" y="1"/>
                    <a:pt x="1" y="195"/>
                    <a:pt x="1" y="442"/>
                  </a:cubicBezTo>
                  <a:lnTo>
                    <a:pt x="1" y="1735"/>
                  </a:lnTo>
                  <a:lnTo>
                    <a:pt x="16535" y="1735"/>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81;p63">
              <a:extLst>
                <a:ext uri="{FF2B5EF4-FFF2-40B4-BE49-F238E27FC236}">
                  <a16:creationId xmlns:a16="http://schemas.microsoft.com/office/drawing/2014/main" id="{9725F75C-69A6-9285-DD13-33784C960146}"/>
                </a:ext>
              </a:extLst>
            </p:cNvPr>
            <p:cNvSpPr/>
            <p:nvPr/>
          </p:nvSpPr>
          <p:spPr>
            <a:xfrm>
              <a:off x="2117466" y="3559508"/>
              <a:ext cx="22928" cy="33798"/>
            </a:xfrm>
            <a:custGeom>
              <a:avLst/>
              <a:gdLst/>
              <a:ahLst/>
              <a:cxnLst/>
              <a:rect l="l" t="t" r="r" b="b"/>
              <a:pathLst>
                <a:path w="1177" h="1735" extrusionOk="0">
                  <a:moveTo>
                    <a:pt x="1" y="1"/>
                  </a:moveTo>
                  <a:cubicBezTo>
                    <a:pt x="218" y="1"/>
                    <a:pt x="418" y="195"/>
                    <a:pt x="418" y="442"/>
                  </a:cubicBezTo>
                  <a:lnTo>
                    <a:pt x="418" y="1735"/>
                  </a:lnTo>
                  <a:lnTo>
                    <a:pt x="1176" y="1735"/>
                  </a:lnTo>
                  <a:lnTo>
                    <a:pt x="1176" y="442"/>
                  </a:lnTo>
                  <a:cubicBezTo>
                    <a:pt x="1176" y="218"/>
                    <a:pt x="1029" y="48"/>
                    <a:pt x="829" y="24"/>
                  </a:cubicBezTo>
                  <a:cubicBezTo>
                    <a:pt x="806" y="1"/>
                    <a:pt x="782" y="1"/>
                    <a:pt x="759"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82;p63">
              <a:extLst>
                <a:ext uri="{FF2B5EF4-FFF2-40B4-BE49-F238E27FC236}">
                  <a16:creationId xmlns:a16="http://schemas.microsoft.com/office/drawing/2014/main" id="{DE43D61E-68F8-653A-941B-16B4D0034B0B}"/>
                </a:ext>
              </a:extLst>
            </p:cNvPr>
            <p:cNvSpPr/>
            <p:nvPr/>
          </p:nvSpPr>
          <p:spPr>
            <a:xfrm>
              <a:off x="1854118" y="3491271"/>
              <a:ext cx="227994" cy="187008"/>
            </a:xfrm>
            <a:custGeom>
              <a:avLst/>
              <a:gdLst/>
              <a:ahLst/>
              <a:cxnLst/>
              <a:rect l="l" t="t" r="r" b="b"/>
              <a:pathLst>
                <a:path w="11704" h="9600" extrusionOk="0">
                  <a:moveTo>
                    <a:pt x="442" y="1"/>
                  </a:moveTo>
                  <a:cubicBezTo>
                    <a:pt x="195" y="1"/>
                    <a:pt x="1" y="195"/>
                    <a:pt x="1" y="442"/>
                  </a:cubicBezTo>
                  <a:lnTo>
                    <a:pt x="1" y="9599"/>
                  </a:lnTo>
                  <a:lnTo>
                    <a:pt x="11703" y="9599"/>
                  </a:lnTo>
                  <a:lnTo>
                    <a:pt x="11703" y="1982"/>
                  </a:lnTo>
                  <a:cubicBezTo>
                    <a:pt x="11703" y="1741"/>
                    <a:pt x="11509" y="1541"/>
                    <a:pt x="11239" y="1541"/>
                  </a:cubicBezTo>
                  <a:lnTo>
                    <a:pt x="3380" y="1541"/>
                  </a:lnTo>
                  <a:cubicBezTo>
                    <a:pt x="3210" y="1541"/>
                    <a:pt x="3063" y="1447"/>
                    <a:pt x="2987" y="1300"/>
                  </a:cubicBezTo>
                  <a:lnTo>
                    <a:pt x="2446" y="242"/>
                  </a:lnTo>
                  <a:cubicBezTo>
                    <a:pt x="2352" y="95"/>
                    <a:pt x="2205" y="1"/>
                    <a:pt x="2034"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83;p63">
              <a:extLst>
                <a:ext uri="{FF2B5EF4-FFF2-40B4-BE49-F238E27FC236}">
                  <a16:creationId xmlns:a16="http://schemas.microsoft.com/office/drawing/2014/main" id="{8E1CDAC0-DE55-E58B-9CF6-3C937E43E3AB}"/>
                </a:ext>
              </a:extLst>
            </p:cNvPr>
            <p:cNvSpPr/>
            <p:nvPr/>
          </p:nvSpPr>
          <p:spPr>
            <a:xfrm>
              <a:off x="2058267" y="3521269"/>
              <a:ext cx="23844" cy="157009"/>
            </a:xfrm>
            <a:custGeom>
              <a:avLst/>
              <a:gdLst/>
              <a:ahLst/>
              <a:cxnLst/>
              <a:rect l="l" t="t" r="r" b="b"/>
              <a:pathLst>
                <a:path w="1224" h="8060" extrusionOk="0">
                  <a:moveTo>
                    <a:pt x="1" y="1"/>
                  </a:moveTo>
                  <a:cubicBezTo>
                    <a:pt x="248" y="1"/>
                    <a:pt x="465" y="201"/>
                    <a:pt x="465" y="442"/>
                  </a:cubicBezTo>
                  <a:lnTo>
                    <a:pt x="465" y="8059"/>
                  </a:lnTo>
                  <a:lnTo>
                    <a:pt x="1223" y="8059"/>
                  </a:lnTo>
                  <a:lnTo>
                    <a:pt x="1223" y="442"/>
                  </a:lnTo>
                  <a:cubicBezTo>
                    <a:pt x="1223" y="201"/>
                    <a:pt x="1029" y="1"/>
                    <a:pt x="759"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84;p63">
              <a:extLst>
                <a:ext uri="{FF2B5EF4-FFF2-40B4-BE49-F238E27FC236}">
                  <a16:creationId xmlns:a16="http://schemas.microsoft.com/office/drawing/2014/main" id="{4AEDB324-A118-6D15-B62C-7ACC517F8EC0}"/>
                </a:ext>
              </a:extLst>
            </p:cNvPr>
            <p:cNvSpPr/>
            <p:nvPr/>
          </p:nvSpPr>
          <p:spPr>
            <a:xfrm>
              <a:off x="1854118" y="3553801"/>
              <a:ext cx="250435" cy="148282"/>
            </a:xfrm>
            <a:custGeom>
              <a:avLst/>
              <a:gdLst/>
              <a:ahLst/>
              <a:cxnLst/>
              <a:rect l="l" t="t" r="r" b="b"/>
              <a:pathLst>
                <a:path w="12856" h="7612" extrusionOk="0">
                  <a:moveTo>
                    <a:pt x="1935" y="0"/>
                  </a:moveTo>
                  <a:cubicBezTo>
                    <a:pt x="1764" y="0"/>
                    <a:pt x="1641" y="118"/>
                    <a:pt x="1641" y="294"/>
                  </a:cubicBezTo>
                  <a:lnTo>
                    <a:pt x="1641" y="4502"/>
                  </a:lnTo>
                  <a:cubicBezTo>
                    <a:pt x="1641" y="5214"/>
                    <a:pt x="1053" y="5801"/>
                    <a:pt x="342" y="5801"/>
                  </a:cubicBezTo>
                  <a:lnTo>
                    <a:pt x="1" y="5801"/>
                  </a:lnTo>
                  <a:lnTo>
                    <a:pt x="1" y="7171"/>
                  </a:lnTo>
                  <a:cubicBezTo>
                    <a:pt x="1" y="7418"/>
                    <a:pt x="195" y="7612"/>
                    <a:pt x="442" y="7612"/>
                  </a:cubicBezTo>
                  <a:lnTo>
                    <a:pt x="12415" y="7612"/>
                  </a:lnTo>
                  <a:cubicBezTo>
                    <a:pt x="12662" y="7612"/>
                    <a:pt x="12856" y="7418"/>
                    <a:pt x="12856" y="7171"/>
                  </a:cubicBezTo>
                  <a:lnTo>
                    <a:pt x="12856" y="294"/>
                  </a:lnTo>
                  <a:cubicBezTo>
                    <a:pt x="12856" y="118"/>
                    <a:pt x="12732" y="0"/>
                    <a:pt x="12562"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85;p63">
              <a:extLst>
                <a:ext uri="{FF2B5EF4-FFF2-40B4-BE49-F238E27FC236}">
                  <a16:creationId xmlns:a16="http://schemas.microsoft.com/office/drawing/2014/main" id="{9184E864-F4EC-0942-0B5D-78717D08CCEF}"/>
                </a:ext>
              </a:extLst>
            </p:cNvPr>
            <p:cNvSpPr/>
            <p:nvPr/>
          </p:nvSpPr>
          <p:spPr>
            <a:xfrm>
              <a:off x="1960946" y="3762177"/>
              <a:ext cx="37246" cy="11474"/>
            </a:xfrm>
            <a:custGeom>
              <a:avLst/>
              <a:gdLst/>
              <a:ahLst/>
              <a:cxnLst/>
              <a:rect l="l" t="t" r="r" b="b"/>
              <a:pathLst>
                <a:path w="1912" h="589" extrusionOk="0">
                  <a:moveTo>
                    <a:pt x="318" y="1"/>
                  </a:moveTo>
                  <a:cubicBezTo>
                    <a:pt x="171" y="1"/>
                    <a:pt x="24" y="124"/>
                    <a:pt x="24" y="271"/>
                  </a:cubicBezTo>
                  <a:cubicBezTo>
                    <a:pt x="1" y="442"/>
                    <a:pt x="124" y="588"/>
                    <a:pt x="295" y="588"/>
                  </a:cubicBezTo>
                  <a:lnTo>
                    <a:pt x="1594" y="588"/>
                  </a:lnTo>
                  <a:cubicBezTo>
                    <a:pt x="1764" y="588"/>
                    <a:pt x="1911" y="442"/>
                    <a:pt x="1888" y="271"/>
                  </a:cubicBezTo>
                  <a:cubicBezTo>
                    <a:pt x="1864" y="124"/>
                    <a:pt x="1741" y="1"/>
                    <a:pt x="15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86;p63">
              <a:extLst>
                <a:ext uri="{FF2B5EF4-FFF2-40B4-BE49-F238E27FC236}">
                  <a16:creationId xmlns:a16="http://schemas.microsoft.com/office/drawing/2014/main" id="{9974F8BE-C340-1B0E-92AA-4961E7B7D980}"/>
                </a:ext>
              </a:extLst>
            </p:cNvPr>
            <p:cNvSpPr/>
            <p:nvPr/>
          </p:nvSpPr>
          <p:spPr>
            <a:xfrm>
              <a:off x="1789660" y="3485543"/>
              <a:ext cx="379821" cy="369750"/>
            </a:xfrm>
            <a:custGeom>
              <a:avLst/>
              <a:gdLst/>
              <a:ahLst/>
              <a:cxnLst/>
              <a:rect l="l" t="t" r="r" b="b"/>
              <a:pathLst>
                <a:path w="19498" h="18981" extrusionOk="0">
                  <a:moveTo>
                    <a:pt x="3016" y="4115"/>
                  </a:moveTo>
                  <a:lnTo>
                    <a:pt x="3016" y="5267"/>
                  </a:lnTo>
                  <a:lnTo>
                    <a:pt x="1764" y="5267"/>
                  </a:lnTo>
                  <a:lnTo>
                    <a:pt x="1764" y="4239"/>
                  </a:lnTo>
                  <a:cubicBezTo>
                    <a:pt x="1764" y="4162"/>
                    <a:pt x="1817" y="4115"/>
                    <a:pt x="1887" y="4115"/>
                  </a:cubicBezTo>
                  <a:close/>
                  <a:moveTo>
                    <a:pt x="17587" y="4115"/>
                  </a:moveTo>
                  <a:cubicBezTo>
                    <a:pt x="17657" y="4115"/>
                    <a:pt x="17734" y="4162"/>
                    <a:pt x="17734" y="4239"/>
                  </a:cubicBezTo>
                  <a:lnTo>
                    <a:pt x="17734" y="5267"/>
                  </a:lnTo>
                  <a:lnTo>
                    <a:pt x="16458" y="5267"/>
                  </a:lnTo>
                  <a:lnTo>
                    <a:pt x="16458" y="4115"/>
                  </a:lnTo>
                  <a:close/>
                  <a:moveTo>
                    <a:pt x="5343" y="565"/>
                  </a:moveTo>
                  <a:cubicBezTo>
                    <a:pt x="5414" y="565"/>
                    <a:pt x="5461" y="612"/>
                    <a:pt x="5490" y="659"/>
                  </a:cubicBezTo>
                  <a:lnTo>
                    <a:pt x="6025" y="1711"/>
                  </a:lnTo>
                  <a:cubicBezTo>
                    <a:pt x="6149" y="1958"/>
                    <a:pt x="6419" y="2105"/>
                    <a:pt x="6689" y="2105"/>
                  </a:cubicBezTo>
                  <a:lnTo>
                    <a:pt x="14548" y="2105"/>
                  </a:lnTo>
                  <a:cubicBezTo>
                    <a:pt x="14648" y="2105"/>
                    <a:pt x="14719" y="2182"/>
                    <a:pt x="14719" y="2276"/>
                  </a:cubicBezTo>
                  <a:lnTo>
                    <a:pt x="14719" y="3210"/>
                  </a:lnTo>
                  <a:lnTo>
                    <a:pt x="5244" y="3210"/>
                  </a:lnTo>
                  <a:cubicBezTo>
                    <a:pt x="4926" y="3210"/>
                    <a:pt x="4656" y="3475"/>
                    <a:pt x="4656" y="3798"/>
                  </a:cubicBezTo>
                  <a:lnTo>
                    <a:pt x="4656" y="8006"/>
                  </a:lnTo>
                  <a:cubicBezTo>
                    <a:pt x="4656" y="8571"/>
                    <a:pt x="4215" y="9035"/>
                    <a:pt x="3651" y="9035"/>
                  </a:cubicBezTo>
                  <a:lnTo>
                    <a:pt x="3604" y="9035"/>
                  </a:lnTo>
                  <a:lnTo>
                    <a:pt x="3604" y="736"/>
                  </a:lnTo>
                  <a:cubicBezTo>
                    <a:pt x="3604" y="636"/>
                    <a:pt x="3674" y="565"/>
                    <a:pt x="3751" y="565"/>
                  </a:cubicBezTo>
                  <a:close/>
                  <a:moveTo>
                    <a:pt x="3016" y="2769"/>
                  </a:moveTo>
                  <a:lnTo>
                    <a:pt x="3016" y="3528"/>
                  </a:lnTo>
                  <a:lnTo>
                    <a:pt x="1887" y="3528"/>
                  </a:lnTo>
                  <a:cubicBezTo>
                    <a:pt x="1493" y="3528"/>
                    <a:pt x="1176" y="3845"/>
                    <a:pt x="1176" y="4239"/>
                  </a:cubicBezTo>
                  <a:lnTo>
                    <a:pt x="1176" y="12979"/>
                  </a:lnTo>
                  <a:lnTo>
                    <a:pt x="565" y="12979"/>
                  </a:lnTo>
                  <a:lnTo>
                    <a:pt x="565" y="3451"/>
                  </a:lnTo>
                  <a:cubicBezTo>
                    <a:pt x="565" y="3087"/>
                    <a:pt x="859" y="2769"/>
                    <a:pt x="1252" y="2769"/>
                  </a:cubicBezTo>
                  <a:close/>
                  <a:moveTo>
                    <a:pt x="15871" y="3769"/>
                  </a:moveTo>
                  <a:lnTo>
                    <a:pt x="15894" y="3798"/>
                  </a:lnTo>
                  <a:lnTo>
                    <a:pt x="15894" y="7295"/>
                  </a:lnTo>
                  <a:cubicBezTo>
                    <a:pt x="15894" y="7442"/>
                    <a:pt x="15994" y="7566"/>
                    <a:pt x="16141" y="7589"/>
                  </a:cubicBezTo>
                  <a:cubicBezTo>
                    <a:pt x="16156" y="7592"/>
                    <a:pt x="16170" y="7593"/>
                    <a:pt x="16185" y="7593"/>
                  </a:cubicBezTo>
                  <a:cubicBezTo>
                    <a:pt x="16336" y="7593"/>
                    <a:pt x="16458" y="7456"/>
                    <a:pt x="16458" y="7295"/>
                  </a:cubicBezTo>
                  <a:lnTo>
                    <a:pt x="16458" y="5855"/>
                  </a:lnTo>
                  <a:lnTo>
                    <a:pt x="17734" y="5855"/>
                  </a:lnTo>
                  <a:lnTo>
                    <a:pt x="17734" y="12979"/>
                  </a:lnTo>
                  <a:lnTo>
                    <a:pt x="1764" y="12979"/>
                  </a:lnTo>
                  <a:lnTo>
                    <a:pt x="1764" y="5855"/>
                  </a:lnTo>
                  <a:lnTo>
                    <a:pt x="3016" y="5855"/>
                  </a:lnTo>
                  <a:lnTo>
                    <a:pt x="3016" y="10675"/>
                  </a:lnTo>
                  <a:cubicBezTo>
                    <a:pt x="3016" y="11069"/>
                    <a:pt x="3357" y="11410"/>
                    <a:pt x="3751" y="11410"/>
                  </a:cubicBezTo>
                  <a:lnTo>
                    <a:pt x="15724" y="11410"/>
                  </a:lnTo>
                  <a:cubicBezTo>
                    <a:pt x="16117" y="11410"/>
                    <a:pt x="16458" y="11069"/>
                    <a:pt x="16458" y="10675"/>
                  </a:cubicBezTo>
                  <a:lnTo>
                    <a:pt x="16458" y="8647"/>
                  </a:lnTo>
                  <a:cubicBezTo>
                    <a:pt x="16458" y="8500"/>
                    <a:pt x="16364" y="8377"/>
                    <a:pt x="16217" y="8353"/>
                  </a:cubicBezTo>
                  <a:cubicBezTo>
                    <a:pt x="16202" y="8351"/>
                    <a:pt x="16187" y="8349"/>
                    <a:pt x="16172" y="8349"/>
                  </a:cubicBezTo>
                  <a:cubicBezTo>
                    <a:pt x="16017" y="8349"/>
                    <a:pt x="15894" y="8484"/>
                    <a:pt x="15894" y="8618"/>
                  </a:cubicBezTo>
                  <a:lnTo>
                    <a:pt x="15894" y="10675"/>
                  </a:lnTo>
                  <a:cubicBezTo>
                    <a:pt x="15894" y="10775"/>
                    <a:pt x="15824" y="10851"/>
                    <a:pt x="15724" y="10851"/>
                  </a:cubicBezTo>
                  <a:lnTo>
                    <a:pt x="3751" y="10851"/>
                  </a:lnTo>
                  <a:cubicBezTo>
                    <a:pt x="3674" y="10851"/>
                    <a:pt x="3604" y="10775"/>
                    <a:pt x="3604" y="10675"/>
                  </a:cubicBezTo>
                  <a:lnTo>
                    <a:pt x="3604" y="9599"/>
                  </a:lnTo>
                  <a:lnTo>
                    <a:pt x="3651" y="9599"/>
                  </a:lnTo>
                  <a:cubicBezTo>
                    <a:pt x="4509" y="9599"/>
                    <a:pt x="5220" y="8888"/>
                    <a:pt x="5220" y="8006"/>
                  </a:cubicBezTo>
                  <a:lnTo>
                    <a:pt x="5220" y="3798"/>
                  </a:lnTo>
                  <a:lnTo>
                    <a:pt x="5244" y="3769"/>
                  </a:lnTo>
                  <a:close/>
                  <a:moveTo>
                    <a:pt x="18245" y="2769"/>
                  </a:moveTo>
                  <a:cubicBezTo>
                    <a:pt x="18616" y="2769"/>
                    <a:pt x="18909" y="3087"/>
                    <a:pt x="18909" y="3451"/>
                  </a:cubicBezTo>
                  <a:lnTo>
                    <a:pt x="18909" y="12979"/>
                  </a:lnTo>
                  <a:lnTo>
                    <a:pt x="18298" y="12979"/>
                  </a:lnTo>
                  <a:lnTo>
                    <a:pt x="18298" y="4239"/>
                  </a:lnTo>
                  <a:cubicBezTo>
                    <a:pt x="18298" y="3845"/>
                    <a:pt x="17981" y="3528"/>
                    <a:pt x="17587" y="3528"/>
                  </a:cubicBezTo>
                  <a:lnTo>
                    <a:pt x="16388" y="3528"/>
                  </a:lnTo>
                  <a:cubicBezTo>
                    <a:pt x="16288" y="3328"/>
                    <a:pt x="16094" y="3210"/>
                    <a:pt x="15871" y="3210"/>
                  </a:cubicBezTo>
                  <a:lnTo>
                    <a:pt x="15283" y="3210"/>
                  </a:lnTo>
                  <a:lnTo>
                    <a:pt x="15283" y="2769"/>
                  </a:lnTo>
                  <a:close/>
                  <a:moveTo>
                    <a:pt x="11315" y="16018"/>
                  </a:moveTo>
                  <a:cubicBezTo>
                    <a:pt x="11315" y="16529"/>
                    <a:pt x="11368" y="17658"/>
                    <a:pt x="11539" y="18416"/>
                  </a:cubicBezTo>
                  <a:lnTo>
                    <a:pt x="7959" y="18416"/>
                  </a:lnTo>
                  <a:cubicBezTo>
                    <a:pt x="8106" y="17658"/>
                    <a:pt x="8159" y="16529"/>
                    <a:pt x="8182" y="16018"/>
                  </a:cubicBezTo>
                  <a:close/>
                  <a:moveTo>
                    <a:pt x="3751" y="1"/>
                  </a:moveTo>
                  <a:cubicBezTo>
                    <a:pt x="3357" y="1"/>
                    <a:pt x="3016" y="342"/>
                    <a:pt x="3016" y="736"/>
                  </a:cubicBezTo>
                  <a:lnTo>
                    <a:pt x="3016" y="2205"/>
                  </a:lnTo>
                  <a:lnTo>
                    <a:pt x="1252" y="2205"/>
                  </a:lnTo>
                  <a:cubicBezTo>
                    <a:pt x="565" y="2205"/>
                    <a:pt x="1" y="2769"/>
                    <a:pt x="1" y="3451"/>
                  </a:cubicBezTo>
                  <a:lnTo>
                    <a:pt x="1" y="14766"/>
                  </a:lnTo>
                  <a:cubicBezTo>
                    <a:pt x="1" y="15454"/>
                    <a:pt x="565" y="16018"/>
                    <a:pt x="1252" y="16018"/>
                  </a:cubicBezTo>
                  <a:lnTo>
                    <a:pt x="3580" y="16018"/>
                  </a:lnTo>
                  <a:cubicBezTo>
                    <a:pt x="3727" y="16018"/>
                    <a:pt x="3845" y="15918"/>
                    <a:pt x="3874" y="15771"/>
                  </a:cubicBezTo>
                  <a:cubicBezTo>
                    <a:pt x="3898" y="15601"/>
                    <a:pt x="3751" y="15430"/>
                    <a:pt x="3580" y="15430"/>
                  </a:cubicBezTo>
                  <a:lnTo>
                    <a:pt x="1252" y="15430"/>
                  </a:lnTo>
                  <a:cubicBezTo>
                    <a:pt x="859" y="15430"/>
                    <a:pt x="565" y="15136"/>
                    <a:pt x="565" y="14766"/>
                  </a:cubicBezTo>
                  <a:lnTo>
                    <a:pt x="565" y="13567"/>
                  </a:lnTo>
                  <a:lnTo>
                    <a:pt x="18909" y="13567"/>
                  </a:lnTo>
                  <a:lnTo>
                    <a:pt x="18909" y="14766"/>
                  </a:lnTo>
                  <a:cubicBezTo>
                    <a:pt x="18909" y="15136"/>
                    <a:pt x="18616" y="15430"/>
                    <a:pt x="18245" y="15430"/>
                  </a:cubicBezTo>
                  <a:lnTo>
                    <a:pt x="4873" y="15430"/>
                  </a:lnTo>
                  <a:cubicBezTo>
                    <a:pt x="4726" y="15430"/>
                    <a:pt x="4609" y="15554"/>
                    <a:pt x="4579" y="15701"/>
                  </a:cubicBezTo>
                  <a:cubicBezTo>
                    <a:pt x="4579" y="15871"/>
                    <a:pt x="4703" y="16018"/>
                    <a:pt x="4873" y="16018"/>
                  </a:cubicBezTo>
                  <a:lnTo>
                    <a:pt x="7595" y="16018"/>
                  </a:lnTo>
                  <a:cubicBezTo>
                    <a:pt x="7571" y="16653"/>
                    <a:pt x="7518" y="17805"/>
                    <a:pt x="7371" y="18416"/>
                  </a:cubicBezTo>
                  <a:lnTo>
                    <a:pt x="6396" y="18416"/>
                  </a:lnTo>
                  <a:cubicBezTo>
                    <a:pt x="6249" y="18416"/>
                    <a:pt x="6102" y="18516"/>
                    <a:pt x="6102" y="18663"/>
                  </a:cubicBezTo>
                  <a:cubicBezTo>
                    <a:pt x="6078" y="18833"/>
                    <a:pt x="6196" y="18980"/>
                    <a:pt x="6372" y="18980"/>
                  </a:cubicBezTo>
                  <a:lnTo>
                    <a:pt x="13102" y="18980"/>
                  </a:lnTo>
                  <a:cubicBezTo>
                    <a:pt x="13226" y="18980"/>
                    <a:pt x="13373" y="18880"/>
                    <a:pt x="13396" y="18733"/>
                  </a:cubicBezTo>
                  <a:cubicBezTo>
                    <a:pt x="13396" y="18563"/>
                    <a:pt x="13278" y="18416"/>
                    <a:pt x="13102" y="18416"/>
                  </a:cubicBezTo>
                  <a:lnTo>
                    <a:pt x="12103" y="18416"/>
                  </a:lnTo>
                  <a:cubicBezTo>
                    <a:pt x="11980" y="17805"/>
                    <a:pt x="11903" y="16653"/>
                    <a:pt x="11880" y="16018"/>
                  </a:cubicBezTo>
                  <a:lnTo>
                    <a:pt x="18245" y="16018"/>
                  </a:lnTo>
                  <a:cubicBezTo>
                    <a:pt x="18933" y="16018"/>
                    <a:pt x="19497" y="15454"/>
                    <a:pt x="19497" y="14766"/>
                  </a:cubicBezTo>
                  <a:lnTo>
                    <a:pt x="19497" y="3451"/>
                  </a:lnTo>
                  <a:cubicBezTo>
                    <a:pt x="19497" y="2769"/>
                    <a:pt x="18933" y="2205"/>
                    <a:pt x="18245" y="2205"/>
                  </a:cubicBezTo>
                  <a:lnTo>
                    <a:pt x="15283" y="2205"/>
                  </a:lnTo>
                  <a:cubicBezTo>
                    <a:pt x="15259" y="1835"/>
                    <a:pt x="14942" y="1541"/>
                    <a:pt x="14548" y="1541"/>
                  </a:cubicBezTo>
                  <a:lnTo>
                    <a:pt x="6689" y="1541"/>
                  </a:lnTo>
                  <a:cubicBezTo>
                    <a:pt x="6637" y="1541"/>
                    <a:pt x="6566" y="1517"/>
                    <a:pt x="6543" y="1447"/>
                  </a:cubicBezTo>
                  <a:lnTo>
                    <a:pt x="6002" y="389"/>
                  </a:lnTo>
                  <a:cubicBezTo>
                    <a:pt x="5878" y="148"/>
                    <a:pt x="5608" y="1"/>
                    <a:pt x="534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2969;p63">
            <a:extLst>
              <a:ext uri="{FF2B5EF4-FFF2-40B4-BE49-F238E27FC236}">
                <a16:creationId xmlns:a16="http://schemas.microsoft.com/office/drawing/2014/main" id="{1BF25A88-0AD3-B3A8-872D-974B9E7F3FB7}"/>
              </a:ext>
            </a:extLst>
          </p:cNvPr>
          <p:cNvGrpSpPr/>
          <p:nvPr/>
        </p:nvGrpSpPr>
        <p:grpSpPr>
          <a:xfrm>
            <a:off x="705219" y="2452000"/>
            <a:ext cx="494252" cy="456085"/>
            <a:chOff x="1789660" y="3485543"/>
            <a:chExt cx="379821" cy="369750"/>
          </a:xfrm>
        </p:grpSpPr>
        <p:sp>
          <p:nvSpPr>
            <p:cNvPr id="44" name="Google Shape;2970;p63">
              <a:extLst>
                <a:ext uri="{FF2B5EF4-FFF2-40B4-BE49-F238E27FC236}">
                  <a16:creationId xmlns:a16="http://schemas.microsoft.com/office/drawing/2014/main" id="{62A23A17-5A6E-2BE5-F970-024C9FBAD8F3}"/>
                </a:ext>
              </a:extLst>
            </p:cNvPr>
            <p:cNvSpPr/>
            <p:nvPr/>
          </p:nvSpPr>
          <p:spPr>
            <a:xfrm>
              <a:off x="1794919" y="3744099"/>
              <a:ext cx="368834" cy="47765"/>
            </a:xfrm>
            <a:custGeom>
              <a:avLst/>
              <a:gdLst/>
              <a:ahLst/>
              <a:cxnLst/>
              <a:rect l="l" t="t" r="r" b="b"/>
              <a:pathLst>
                <a:path w="18934" h="2452" extrusionOk="0">
                  <a:moveTo>
                    <a:pt x="1" y="0"/>
                  </a:moveTo>
                  <a:lnTo>
                    <a:pt x="1" y="1493"/>
                  </a:lnTo>
                  <a:cubicBezTo>
                    <a:pt x="1" y="2034"/>
                    <a:pt x="442" y="2451"/>
                    <a:pt x="982" y="2451"/>
                  </a:cubicBezTo>
                  <a:lnTo>
                    <a:pt x="17975" y="2451"/>
                  </a:lnTo>
                  <a:cubicBezTo>
                    <a:pt x="18492" y="2451"/>
                    <a:pt x="18933" y="2010"/>
                    <a:pt x="18933" y="1493"/>
                  </a:cubicBezTo>
                  <a:lnTo>
                    <a:pt x="18933"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71;p63">
              <a:extLst>
                <a:ext uri="{FF2B5EF4-FFF2-40B4-BE49-F238E27FC236}">
                  <a16:creationId xmlns:a16="http://schemas.microsoft.com/office/drawing/2014/main" id="{EB5DDE6B-D05B-8B3E-087F-3213F597C4EA}"/>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72;p63">
              <a:extLst>
                <a:ext uri="{FF2B5EF4-FFF2-40B4-BE49-F238E27FC236}">
                  <a16:creationId xmlns:a16="http://schemas.microsoft.com/office/drawing/2014/main" id="{76942952-C174-819C-60BF-ABEFE9B512F5}"/>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73;p63">
              <a:extLst>
                <a:ext uri="{FF2B5EF4-FFF2-40B4-BE49-F238E27FC236}">
                  <a16:creationId xmlns:a16="http://schemas.microsoft.com/office/drawing/2014/main" id="{B1907431-B606-A8D7-54D0-6D1A1756FB57}"/>
                </a:ext>
              </a:extLst>
            </p:cNvPr>
            <p:cNvSpPr/>
            <p:nvPr/>
          </p:nvSpPr>
          <p:spPr>
            <a:xfrm>
              <a:off x="2129836" y="3534204"/>
              <a:ext cx="33915" cy="209897"/>
            </a:xfrm>
            <a:custGeom>
              <a:avLst/>
              <a:gdLst/>
              <a:ahLst/>
              <a:cxnLst/>
              <a:rect l="l" t="t" r="r" b="b"/>
              <a:pathLst>
                <a:path w="1741" h="10775" extrusionOk="0">
                  <a:moveTo>
                    <a:pt x="1" y="1"/>
                  </a:moveTo>
                  <a:cubicBezTo>
                    <a:pt x="541" y="1"/>
                    <a:pt x="982" y="418"/>
                    <a:pt x="982" y="953"/>
                  </a:cubicBezTo>
                  <a:lnTo>
                    <a:pt x="982" y="10775"/>
                  </a:lnTo>
                  <a:lnTo>
                    <a:pt x="1740" y="10775"/>
                  </a:lnTo>
                  <a:lnTo>
                    <a:pt x="1740" y="953"/>
                  </a:lnTo>
                  <a:cubicBezTo>
                    <a:pt x="1740" y="418"/>
                    <a:pt x="1299"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74;p63">
              <a:extLst>
                <a:ext uri="{FF2B5EF4-FFF2-40B4-BE49-F238E27FC236}">
                  <a16:creationId xmlns:a16="http://schemas.microsoft.com/office/drawing/2014/main" id="{73BBE7E8-6B37-2019-5806-343D9673BBA9}"/>
                </a:ext>
              </a:extLst>
            </p:cNvPr>
            <p:cNvSpPr/>
            <p:nvPr/>
          </p:nvSpPr>
          <p:spPr>
            <a:xfrm>
              <a:off x="2129836" y="3744099"/>
              <a:ext cx="33915" cy="47765"/>
            </a:xfrm>
            <a:custGeom>
              <a:avLst/>
              <a:gdLst/>
              <a:ahLst/>
              <a:cxnLst/>
              <a:rect l="l" t="t" r="r" b="b"/>
              <a:pathLst>
                <a:path w="1741" h="2452" extrusionOk="0">
                  <a:moveTo>
                    <a:pt x="982" y="0"/>
                  </a:moveTo>
                  <a:lnTo>
                    <a:pt x="982" y="1493"/>
                  </a:lnTo>
                  <a:cubicBezTo>
                    <a:pt x="982" y="2010"/>
                    <a:pt x="541" y="2451"/>
                    <a:pt x="1" y="2451"/>
                  </a:cubicBezTo>
                  <a:lnTo>
                    <a:pt x="782" y="2451"/>
                  </a:lnTo>
                  <a:cubicBezTo>
                    <a:pt x="1299" y="2451"/>
                    <a:pt x="1740" y="2010"/>
                    <a:pt x="1740" y="1493"/>
                  </a:cubicBezTo>
                  <a:lnTo>
                    <a:pt x="1740"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75;p63">
              <a:extLst>
                <a:ext uri="{FF2B5EF4-FFF2-40B4-BE49-F238E27FC236}">
                  <a16:creationId xmlns:a16="http://schemas.microsoft.com/office/drawing/2014/main" id="{61B8E1FA-7BA3-4B8C-4B7B-FB414271D8BE}"/>
                </a:ext>
              </a:extLst>
            </p:cNvPr>
            <p:cNvSpPr/>
            <p:nvPr/>
          </p:nvSpPr>
          <p:spPr>
            <a:xfrm>
              <a:off x="1937590" y="3791844"/>
              <a:ext cx="83959" cy="57719"/>
            </a:xfrm>
            <a:custGeom>
              <a:avLst/>
              <a:gdLst/>
              <a:ahLst/>
              <a:cxnLst/>
              <a:rect l="l" t="t" r="r" b="b"/>
              <a:pathLst>
                <a:path w="4310" h="2963" extrusionOk="0">
                  <a:moveTo>
                    <a:pt x="295" y="0"/>
                  </a:moveTo>
                  <a:cubicBezTo>
                    <a:pt x="295" y="0"/>
                    <a:pt x="271" y="2181"/>
                    <a:pt x="1" y="2962"/>
                  </a:cubicBezTo>
                  <a:lnTo>
                    <a:pt x="4309" y="2962"/>
                  </a:lnTo>
                  <a:cubicBezTo>
                    <a:pt x="4015" y="2181"/>
                    <a:pt x="3992" y="0"/>
                    <a:pt x="3992"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76;p63">
              <a:extLst>
                <a:ext uri="{FF2B5EF4-FFF2-40B4-BE49-F238E27FC236}">
                  <a16:creationId xmlns:a16="http://schemas.microsoft.com/office/drawing/2014/main" id="{4AF3F03C-E774-F680-B60D-9733CD643C68}"/>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77;p63">
              <a:extLst>
                <a:ext uri="{FF2B5EF4-FFF2-40B4-BE49-F238E27FC236}">
                  <a16:creationId xmlns:a16="http://schemas.microsoft.com/office/drawing/2014/main" id="{794D3E23-389C-1B7D-28E6-DE2592F3E292}"/>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78;p63">
              <a:extLst>
                <a:ext uri="{FF2B5EF4-FFF2-40B4-BE49-F238E27FC236}">
                  <a16:creationId xmlns:a16="http://schemas.microsoft.com/office/drawing/2014/main" id="{5E342A57-D3B8-90E6-0122-557EFC1D9582}"/>
                </a:ext>
              </a:extLst>
            </p:cNvPr>
            <p:cNvSpPr/>
            <p:nvPr/>
          </p:nvSpPr>
          <p:spPr>
            <a:xfrm>
              <a:off x="1818276" y="3559508"/>
              <a:ext cx="322121" cy="184592"/>
            </a:xfrm>
            <a:custGeom>
              <a:avLst/>
              <a:gdLst/>
              <a:ahLst/>
              <a:cxnLst/>
              <a:rect l="l" t="t" r="r" b="b"/>
              <a:pathLst>
                <a:path w="16536" h="9476" extrusionOk="0">
                  <a:moveTo>
                    <a:pt x="418" y="1"/>
                  </a:moveTo>
                  <a:cubicBezTo>
                    <a:pt x="201" y="1"/>
                    <a:pt x="1" y="195"/>
                    <a:pt x="1" y="442"/>
                  </a:cubicBezTo>
                  <a:lnTo>
                    <a:pt x="1" y="9476"/>
                  </a:lnTo>
                  <a:lnTo>
                    <a:pt x="16535" y="9476"/>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79;p63">
              <a:extLst>
                <a:ext uri="{FF2B5EF4-FFF2-40B4-BE49-F238E27FC236}">
                  <a16:creationId xmlns:a16="http://schemas.microsoft.com/office/drawing/2014/main" id="{F41D9169-971C-5D22-9CAA-D27124CC167D}"/>
                </a:ext>
              </a:extLst>
            </p:cNvPr>
            <p:cNvSpPr/>
            <p:nvPr/>
          </p:nvSpPr>
          <p:spPr>
            <a:xfrm>
              <a:off x="2117466" y="3559508"/>
              <a:ext cx="22928" cy="184592"/>
            </a:xfrm>
            <a:custGeom>
              <a:avLst/>
              <a:gdLst/>
              <a:ahLst/>
              <a:cxnLst/>
              <a:rect l="l" t="t" r="r" b="b"/>
              <a:pathLst>
                <a:path w="1177" h="9476" extrusionOk="0">
                  <a:moveTo>
                    <a:pt x="1" y="1"/>
                  </a:moveTo>
                  <a:cubicBezTo>
                    <a:pt x="218" y="1"/>
                    <a:pt x="418" y="195"/>
                    <a:pt x="418" y="442"/>
                  </a:cubicBezTo>
                  <a:lnTo>
                    <a:pt x="418" y="9476"/>
                  </a:lnTo>
                  <a:lnTo>
                    <a:pt x="1176" y="9476"/>
                  </a:lnTo>
                  <a:lnTo>
                    <a:pt x="1176" y="442"/>
                  </a:lnTo>
                  <a:cubicBezTo>
                    <a:pt x="1176" y="195"/>
                    <a:pt x="1006" y="1"/>
                    <a:pt x="759"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80;p63">
              <a:extLst>
                <a:ext uri="{FF2B5EF4-FFF2-40B4-BE49-F238E27FC236}">
                  <a16:creationId xmlns:a16="http://schemas.microsoft.com/office/drawing/2014/main" id="{349EF767-80F3-4BA9-41F9-58CC6DF1696A}"/>
                </a:ext>
              </a:extLst>
            </p:cNvPr>
            <p:cNvSpPr/>
            <p:nvPr/>
          </p:nvSpPr>
          <p:spPr>
            <a:xfrm>
              <a:off x="1818276" y="3559508"/>
              <a:ext cx="322121" cy="33798"/>
            </a:xfrm>
            <a:custGeom>
              <a:avLst/>
              <a:gdLst/>
              <a:ahLst/>
              <a:cxnLst/>
              <a:rect l="l" t="t" r="r" b="b"/>
              <a:pathLst>
                <a:path w="16536" h="1735" extrusionOk="0">
                  <a:moveTo>
                    <a:pt x="418" y="1"/>
                  </a:moveTo>
                  <a:cubicBezTo>
                    <a:pt x="201" y="1"/>
                    <a:pt x="1" y="195"/>
                    <a:pt x="1" y="442"/>
                  </a:cubicBezTo>
                  <a:lnTo>
                    <a:pt x="1" y="1735"/>
                  </a:lnTo>
                  <a:lnTo>
                    <a:pt x="16535" y="1735"/>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81;p63">
              <a:extLst>
                <a:ext uri="{FF2B5EF4-FFF2-40B4-BE49-F238E27FC236}">
                  <a16:creationId xmlns:a16="http://schemas.microsoft.com/office/drawing/2014/main" id="{0D152A9A-C6AB-5B88-58E0-A1778CF5F5FE}"/>
                </a:ext>
              </a:extLst>
            </p:cNvPr>
            <p:cNvSpPr/>
            <p:nvPr/>
          </p:nvSpPr>
          <p:spPr>
            <a:xfrm>
              <a:off x="2117466" y="3559508"/>
              <a:ext cx="22928" cy="33798"/>
            </a:xfrm>
            <a:custGeom>
              <a:avLst/>
              <a:gdLst/>
              <a:ahLst/>
              <a:cxnLst/>
              <a:rect l="l" t="t" r="r" b="b"/>
              <a:pathLst>
                <a:path w="1177" h="1735" extrusionOk="0">
                  <a:moveTo>
                    <a:pt x="1" y="1"/>
                  </a:moveTo>
                  <a:cubicBezTo>
                    <a:pt x="218" y="1"/>
                    <a:pt x="418" y="195"/>
                    <a:pt x="418" y="442"/>
                  </a:cubicBezTo>
                  <a:lnTo>
                    <a:pt x="418" y="1735"/>
                  </a:lnTo>
                  <a:lnTo>
                    <a:pt x="1176" y="1735"/>
                  </a:lnTo>
                  <a:lnTo>
                    <a:pt x="1176" y="442"/>
                  </a:lnTo>
                  <a:cubicBezTo>
                    <a:pt x="1176" y="218"/>
                    <a:pt x="1029" y="48"/>
                    <a:pt x="829" y="24"/>
                  </a:cubicBezTo>
                  <a:cubicBezTo>
                    <a:pt x="806" y="1"/>
                    <a:pt x="782" y="1"/>
                    <a:pt x="759"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82;p63">
              <a:extLst>
                <a:ext uri="{FF2B5EF4-FFF2-40B4-BE49-F238E27FC236}">
                  <a16:creationId xmlns:a16="http://schemas.microsoft.com/office/drawing/2014/main" id="{D342CED7-E6B1-2F5F-E060-FD506065D4EE}"/>
                </a:ext>
              </a:extLst>
            </p:cNvPr>
            <p:cNvSpPr/>
            <p:nvPr/>
          </p:nvSpPr>
          <p:spPr>
            <a:xfrm>
              <a:off x="1854118" y="3491271"/>
              <a:ext cx="227994" cy="187008"/>
            </a:xfrm>
            <a:custGeom>
              <a:avLst/>
              <a:gdLst/>
              <a:ahLst/>
              <a:cxnLst/>
              <a:rect l="l" t="t" r="r" b="b"/>
              <a:pathLst>
                <a:path w="11704" h="9600" extrusionOk="0">
                  <a:moveTo>
                    <a:pt x="442" y="1"/>
                  </a:moveTo>
                  <a:cubicBezTo>
                    <a:pt x="195" y="1"/>
                    <a:pt x="1" y="195"/>
                    <a:pt x="1" y="442"/>
                  </a:cubicBezTo>
                  <a:lnTo>
                    <a:pt x="1" y="9599"/>
                  </a:lnTo>
                  <a:lnTo>
                    <a:pt x="11703" y="9599"/>
                  </a:lnTo>
                  <a:lnTo>
                    <a:pt x="11703" y="1982"/>
                  </a:lnTo>
                  <a:cubicBezTo>
                    <a:pt x="11703" y="1741"/>
                    <a:pt x="11509" y="1541"/>
                    <a:pt x="11239" y="1541"/>
                  </a:cubicBezTo>
                  <a:lnTo>
                    <a:pt x="3380" y="1541"/>
                  </a:lnTo>
                  <a:cubicBezTo>
                    <a:pt x="3210" y="1541"/>
                    <a:pt x="3063" y="1447"/>
                    <a:pt x="2987" y="1300"/>
                  </a:cubicBezTo>
                  <a:lnTo>
                    <a:pt x="2446" y="242"/>
                  </a:lnTo>
                  <a:cubicBezTo>
                    <a:pt x="2352" y="95"/>
                    <a:pt x="2205" y="1"/>
                    <a:pt x="2034"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83;p63">
              <a:extLst>
                <a:ext uri="{FF2B5EF4-FFF2-40B4-BE49-F238E27FC236}">
                  <a16:creationId xmlns:a16="http://schemas.microsoft.com/office/drawing/2014/main" id="{ED6D3365-76FC-FA38-4315-86821AE341DB}"/>
                </a:ext>
              </a:extLst>
            </p:cNvPr>
            <p:cNvSpPr/>
            <p:nvPr/>
          </p:nvSpPr>
          <p:spPr>
            <a:xfrm>
              <a:off x="2058267" y="3521269"/>
              <a:ext cx="23844" cy="157009"/>
            </a:xfrm>
            <a:custGeom>
              <a:avLst/>
              <a:gdLst/>
              <a:ahLst/>
              <a:cxnLst/>
              <a:rect l="l" t="t" r="r" b="b"/>
              <a:pathLst>
                <a:path w="1224" h="8060" extrusionOk="0">
                  <a:moveTo>
                    <a:pt x="1" y="1"/>
                  </a:moveTo>
                  <a:cubicBezTo>
                    <a:pt x="248" y="1"/>
                    <a:pt x="465" y="201"/>
                    <a:pt x="465" y="442"/>
                  </a:cubicBezTo>
                  <a:lnTo>
                    <a:pt x="465" y="8059"/>
                  </a:lnTo>
                  <a:lnTo>
                    <a:pt x="1223" y="8059"/>
                  </a:lnTo>
                  <a:lnTo>
                    <a:pt x="1223" y="442"/>
                  </a:lnTo>
                  <a:cubicBezTo>
                    <a:pt x="1223" y="201"/>
                    <a:pt x="1029" y="1"/>
                    <a:pt x="759"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84;p63">
              <a:extLst>
                <a:ext uri="{FF2B5EF4-FFF2-40B4-BE49-F238E27FC236}">
                  <a16:creationId xmlns:a16="http://schemas.microsoft.com/office/drawing/2014/main" id="{2FC49AD4-2DA8-6513-5C7E-CA7342950251}"/>
                </a:ext>
              </a:extLst>
            </p:cNvPr>
            <p:cNvSpPr/>
            <p:nvPr/>
          </p:nvSpPr>
          <p:spPr>
            <a:xfrm>
              <a:off x="1854118" y="3553801"/>
              <a:ext cx="250435" cy="148282"/>
            </a:xfrm>
            <a:custGeom>
              <a:avLst/>
              <a:gdLst/>
              <a:ahLst/>
              <a:cxnLst/>
              <a:rect l="l" t="t" r="r" b="b"/>
              <a:pathLst>
                <a:path w="12856" h="7612" extrusionOk="0">
                  <a:moveTo>
                    <a:pt x="1935" y="0"/>
                  </a:moveTo>
                  <a:cubicBezTo>
                    <a:pt x="1764" y="0"/>
                    <a:pt x="1641" y="118"/>
                    <a:pt x="1641" y="294"/>
                  </a:cubicBezTo>
                  <a:lnTo>
                    <a:pt x="1641" y="4502"/>
                  </a:lnTo>
                  <a:cubicBezTo>
                    <a:pt x="1641" y="5214"/>
                    <a:pt x="1053" y="5801"/>
                    <a:pt x="342" y="5801"/>
                  </a:cubicBezTo>
                  <a:lnTo>
                    <a:pt x="1" y="5801"/>
                  </a:lnTo>
                  <a:lnTo>
                    <a:pt x="1" y="7171"/>
                  </a:lnTo>
                  <a:cubicBezTo>
                    <a:pt x="1" y="7418"/>
                    <a:pt x="195" y="7612"/>
                    <a:pt x="442" y="7612"/>
                  </a:cubicBezTo>
                  <a:lnTo>
                    <a:pt x="12415" y="7612"/>
                  </a:lnTo>
                  <a:cubicBezTo>
                    <a:pt x="12662" y="7612"/>
                    <a:pt x="12856" y="7418"/>
                    <a:pt x="12856" y="7171"/>
                  </a:cubicBezTo>
                  <a:lnTo>
                    <a:pt x="12856" y="294"/>
                  </a:lnTo>
                  <a:cubicBezTo>
                    <a:pt x="12856" y="118"/>
                    <a:pt x="12732" y="0"/>
                    <a:pt x="12562"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85;p63">
              <a:extLst>
                <a:ext uri="{FF2B5EF4-FFF2-40B4-BE49-F238E27FC236}">
                  <a16:creationId xmlns:a16="http://schemas.microsoft.com/office/drawing/2014/main" id="{1FD67869-8FF1-C900-0E83-D5B1174FEB7F}"/>
                </a:ext>
              </a:extLst>
            </p:cNvPr>
            <p:cNvSpPr/>
            <p:nvPr/>
          </p:nvSpPr>
          <p:spPr>
            <a:xfrm>
              <a:off x="1960946" y="3762177"/>
              <a:ext cx="37246" cy="11474"/>
            </a:xfrm>
            <a:custGeom>
              <a:avLst/>
              <a:gdLst/>
              <a:ahLst/>
              <a:cxnLst/>
              <a:rect l="l" t="t" r="r" b="b"/>
              <a:pathLst>
                <a:path w="1912" h="589" extrusionOk="0">
                  <a:moveTo>
                    <a:pt x="318" y="1"/>
                  </a:moveTo>
                  <a:cubicBezTo>
                    <a:pt x="171" y="1"/>
                    <a:pt x="24" y="124"/>
                    <a:pt x="24" y="271"/>
                  </a:cubicBezTo>
                  <a:cubicBezTo>
                    <a:pt x="1" y="442"/>
                    <a:pt x="124" y="588"/>
                    <a:pt x="295" y="588"/>
                  </a:cubicBezTo>
                  <a:lnTo>
                    <a:pt x="1594" y="588"/>
                  </a:lnTo>
                  <a:cubicBezTo>
                    <a:pt x="1764" y="588"/>
                    <a:pt x="1911" y="442"/>
                    <a:pt x="1888" y="271"/>
                  </a:cubicBezTo>
                  <a:cubicBezTo>
                    <a:pt x="1864" y="124"/>
                    <a:pt x="1741" y="1"/>
                    <a:pt x="15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86;p63">
              <a:extLst>
                <a:ext uri="{FF2B5EF4-FFF2-40B4-BE49-F238E27FC236}">
                  <a16:creationId xmlns:a16="http://schemas.microsoft.com/office/drawing/2014/main" id="{921509AF-827F-F72D-7A21-F712A864EBE6}"/>
                </a:ext>
              </a:extLst>
            </p:cNvPr>
            <p:cNvSpPr/>
            <p:nvPr/>
          </p:nvSpPr>
          <p:spPr>
            <a:xfrm>
              <a:off x="1789660" y="3485543"/>
              <a:ext cx="379821" cy="369750"/>
            </a:xfrm>
            <a:custGeom>
              <a:avLst/>
              <a:gdLst/>
              <a:ahLst/>
              <a:cxnLst/>
              <a:rect l="l" t="t" r="r" b="b"/>
              <a:pathLst>
                <a:path w="19498" h="18981" extrusionOk="0">
                  <a:moveTo>
                    <a:pt x="3016" y="4115"/>
                  </a:moveTo>
                  <a:lnTo>
                    <a:pt x="3016" y="5267"/>
                  </a:lnTo>
                  <a:lnTo>
                    <a:pt x="1764" y="5267"/>
                  </a:lnTo>
                  <a:lnTo>
                    <a:pt x="1764" y="4239"/>
                  </a:lnTo>
                  <a:cubicBezTo>
                    <a:pt x="1764" y="4162"/>
                    <a:pt x="1817" y="4115"/>
                    <a:pt x="1887" y="4115"/>
                  </a:cubicBezTo>
                  <a:close/>
                  <a:moveTo>
                    <a:pt x="17587" y="4115"/>
                  </a:moveTo>
                  <a:cubicBezTo>
                    <a:pt x="17657" y="4115"/>
                    <a:pt x="17734" y="4162"/>
                    <a:pt x="17734" y="4239"/>
                  </a:cubicBezTo>
                  <a:lnTo>
                    <a:pt x="17734" y="5267"/>
                  </a:lnTo>
                  <a:lnTo>
                    <a:pt x="16458" y="5267"/>
                  </a:lnTo>
                  <a:lnTo>
                    <a:pt x="16458" y="4115"/>
                  </a:lnTo>
                  <a:close/>
                  <a:moveTo>
                    <a:pt x="5343" y="565"/>
                  </a:moveTo>
                  <a:cubicBezTo>
                    <a:pt x="5414" y="565"/>
                    <a:pt x="5461" y="612"/>
                    <a:pt x="5490" y="659"/>
                  </a:cubicBezTo>
                  <a:lnTo>
                    <a:pt x="6025" y="1711"/>
                  </a:lnTo>
                  <a:cubicBezTo>
                    <a:pt x="6149" y="1958"/>
                    <a:pt x="6419" y="2105"/>
                    <a:pt x="6689" y="2105"/>
                  </a:cubicBezTo>
                  <a:lnTo>
                    <a:pt x="14548" y="2105"/>
                  </a:lnTo>
                  <a:cubicBezTo>
                    <a:pt x="14648" y="2105"/>
                    <a:pt x="14719" y="2182"/>
                    <a:pt x="14719" y="2276"/>
                  </a:cubicBezTo>
                  <a:lnTo>
                    <a:pt x="14719" y="3210"/>
                  </a:lnTo>
                  <a:lnTo>
                    <a:pt x="5244" y="3210"/>
                  </a:lnTo>
                  <a:cubicBezTo>
                    <a:pt x="4926" y="3210"/>
                    <a:pt x="4656" y="3475"/>
                    <a:pt x="4656" y="3798"/>
                  </a:cubicBezTo>
                  <a:lnTo>
                    <a:pt x="4656" y="8006"/>
                  </a:lnTo>
                  <a:cubicBezTo>
                    <a:pt x="4656" y="8571"/>
                    <a:pt x="4215" y="9035"/>
                    <a:pt x="3651" y="9035"/>
                  </a:cubicBezTo>
                  <a:lnTo>
                    <a:pt x="3604" y="9035"/>
                  </a:lnTo>
                  <a:lnTo>
                    <a:pt x="3604" y="736"/>
                  </a:lnTo>
                  <a:cubicBezTo>
                    <a:pt x="3604" y="636"/>
                    <a:pt x="3674" y="565"/>
                    <a:pt x="3751" y="565"/>
                  </a:cubicBezTo>
                  <a:close/>
                  <a:moveTo>
                    <a:pt x="3016" y="2769"/>
                  </a:moveTo>
                  <a:lnTo>
                    <a:pt x="3016" y="3528"/>
                  </a:lnTo>
                  <a:lnTo>
                    <a:pt x="1887" y="3528"/>
                  </a:lnTo>
                  <a:cubicBezTo>
                    <a:pt x="1493" y="3528"/>
                    <a:pt x="1176" y="3845"/>
                    <a:pt x="1176" y="4239"/>
                  </a:cubicBezTo>
                  <a:lnTo>
                    <a:pt x="1176" y="12979"/>
                  </a:lnTo>
                  <a:lnTo>
                    <a:pt x="565" y="12979"/>
                  </a:lnTo>
                  <a:lnTo>
                    <a:pt x="565" y="3451"/>
                  </a:lnTo>
                  <a:cubicBezTo>
                    <a:pt x="565" y="3087"/>
                    <a:pt x="859" y="2769"/>
                    <a:pt x="1252" y="2769"/>
                  </a:cubicBezTo>
                  <a:close/>
                  <a:moveTo>
                    <a:pt x="15871" y="3769"/>
                  </a:moveTo>
                  <a:lnTo>
                    <a:pt x="15894" y="3798"/>
                  </a:lnTo>
                  <a:lnTo>
                    <a:pt x="15894" y="7295"/>
                  </a:lnTo>
                  <a:cubicBezTo>
                    <a:pt x="15894" y="7442"/>
                    <a:pt x="15994" y="7566"/>
                    <a:pt x="16141" y="7589"/>
                  </a:cubicBezTo>
                  <a:cubicBezTo>
                    <a:pt x="16156" y="7592"/>
                    <a:pt x="16170" y="7593"/>
                    <a:pt x="16185" y="7593"/>
                  </a:cubicBezTo>
                  <a:cubicBezTo>
                    <a:pt x="16336" y="7593"/>
                    <a:pt x="16458" y="7456"/>
                    <a:pt x="16458" y="7295"/>
                  </a:cubicBezTo>
                  <a:lnTo>
                    <a:pt x="16458" y="5855"/>
                  </a:lnTo>
                  <a:lnTo>
                    <a:pt x="17734" y="5855"/>
                  </a:lnTo>
                  <a:lnTo>
                    <a:pt x="17734" y="12979"/>
                  </a:lnTo>
                  <a:lnTo>
                    <a:pt x="1764" y="12979"/>
                  </a:lnTo>
                  <a:lnTo>
                    <a:pt x="1764" y="5855"/>
                  </a:lnTo>
                  <a:lnTo>
                    <a:pt x="3016" y="5855"/>
                  </a:lnTo>
                  <a:lnTo>
                    <a:pt x="3016" y="10675"/>
                  </a:lnTo>
                  <a:cubicBezTo>
                    <a:pt x="3016" y="11069"/>
                    <a:pt x="3357" y="11410"/>
                    <a:pt x="3751" y="11410"/>
                  </a:cubicBezTo>
                  <a:lnTo>
                    <a:pt x="15724" y="11410"/>
                  </a:lnTo>
                  <a:cubicBezTo>
                    <a:pt x="16117" y="11410"/>
                    <a:pt x="16458" y="11069"/>
                    <a:pt x="16458" y="10675"/>
                  </a:cubicBezTo>
                  <a:lnTo>
                    <a:pt x="16458" y="8647"/>
                  </a:lnTo>
                  <a:cubicBezTo>
                    <a:pt x="16458" y="8500"/>
                    <a:pt x="16364" y="8377"/>
                    <a:pt x="16217" y="8353"/>
                  </a:cubicBezTo>
                  <a:cubicBezTo>
                    <a:pt x="16202" y="8351"/>
                    <a:pt x="16187" y="8349"/>
                    <a:pt x="16172" y="8349"/>
                  </a:cubicBezTo>
                  <a:cubicBezTo>
                    <a:pt x="16017" y="8349"/>
                    <a:pt x="15894" y="8484"/>
                    <a:pt x="15894" y="8618"/>
                  </a:cubicBezTo>
                  <a:lnTo>
                    <a:pt x="15894" y="10675"/>
                  </a:lnTo>
                  <a:cubicBezTo>
                    <a:pt x="15894" y="10775"/>
                    <a:pt x="15824" y="10851"/>
                    <a:pt x="15724" y="10851"/>
                  </a:cubicBezTo>
                  <a:lnTo>
                    <a:pt x="3751" y="10851"/>
                  </a:lnTo>
                  <a:cubicBezTo>
                    <a:pt x="3674" y="10851"/>
                    <a:pt x="3604" y="10775"/>
                    <a:pt x="3604" y="10675"/>
                  </a:cubicBezTo>
                  <a:lnTo>
                    <a:pt x="3604" y="9599"/>
                  </a:lnTo>
                  <a:lnTo>
                    <a:pt x="3651" y="9599"/>
                  </a:lnTo>
                  <a:cubicBezTo>
                    <a:pt x="4509" y="9599"/>
                    <a:pt x="5220" y="8888"/>
                    <a:pt x="5220" y="8006"/>
                  </a:cubicBezTo>
                  <a:lnTo>
                    <a:pt x="5220" y="3798"/>
                  </a:lnTo>
                  <a:lnTo>
                    <a:pt x="5244" y="3769"/>
                  </a:lnTo>
                  <a:close/>
                  <a:moveTo>
                    <a:pt x="18245" y="2769"/>
                  </a:moveTo>
                  <a:cubicBezTo>
                    <a:pt x="18616" y="2769"/>
                    <a:pt x="18909" y="3087"/>
                    <a:pt x="18909" y="3451"/>
                  </a:cubicBezTo>
                  <a:lnTo>
                    <a:pt x="18909" y="12979"/>
                  </a:lnTo>
                  <a:lnTo>
                    <a:pt x="18298" y="12979"/>
                  </a:lnTo>
                  <a:lnTo>
                    <a:pt x="18298" y="4239"/>
                  </a:lnTo>
                  <a:cubicBezTo>
                    <a:pt x="18298" y="3845"/>
                    <a:pt x="17981" y="3528"/>
                    <a:pt x="17587" y="3528"/>
                  </a:cubicBezTo>
                  <a:lnTo>
                    <a:pt x="16388" y="3528"/>
                  </a:lnTo>
                  <a:cubicBezTo>
                    <a:pt x="16288" y="3328"/>
                    <a:pt x="16094" y="3210"/>
                    <a:pt x="15871" y="3210"/>
                  </a:cubicBezTo>
                  <a:lnTo>
                    <a:pt x="15283" y="3210"/>
                  </a:lnTo>
                  <a:lnTo>
                    <a:pt x="15283" y="2769"/>
                  </a:lnTo>
                  <a:close/>
                  <a:moveTo>
                    <a:pt x="11315" y="16018"/>
                  </a:moveTo>
                  <a:cubicBezTo>
                    <a:pt x="11315" y="16529"/>
                    <a:pt x="11368" y="17658"/>
                    <a:pt x="11539" y="18416"/>
                  </a:cubicBezTo>
                  <a:lnTo>
                    <a:pt x="7959" y="18416"/>
                  </a:lnTo>
                  <a:cubicBezTo>
                    <a:pt x="8106" y="17658"/>
                    <a:pt x="8159" y="16529"/>
                    <a:pt x="8182" y="16018"/>
                  </a:cubicBezTo>
                  <a:close/>
                  <a:moveTo>
                    <a:pt x="3751" y="1"/>
                  </a:moveTo>
                  <a:cubicBezTo>
                    <a:pt x="3357" y="1"/>
                    <a:pt x="3016" y="342"/>
                    <a:pt x="3016" y="736"/>
                  </a:cubicBezTo>
                  <a:lnTo>
                    <a:pt x="3016" y="2205"/>
                  </a:lnTo>
                  <a:lnTo>
                    <a:pt x="1252" y="2205"/>
                  </a:lnTo>
                  <a:cubicBezTo>
                    <a:pt x="565" y="2205"/>
                    <a:pt x="1" y="2769"/>
                    <a:pt x="1" y="3451"/>
                  </a:cubicBezTo>
                  <a:lnTo>
                    <a:pt x="1" y="14766"/>
                  </a:lnTo>
                  <a:cubicBezTo>
                    <a:pt x="1" y="15454"/>
                    <a:pt x="565" y="16018"/>
                    <a:pt x="1252" y="16018"/>
                  </a:cubicBezTo>
                  <a:lnTo>
                    <a:pt x="3580" y="16018"/>
                  </a:lnTo>
                  <a:cubicBezTo>
                    <a:pt x="3727" y="16018"/>
                    <a:pt x="3845" y="15918"/>
                    <a:pt x="3874" y="15771"/>
                  </a:cubicBezTo>
                  <a:cubicBezTo>
                    <a:pt x="3898" y="15601"/>
                    <a:pt x="3751" y="15430"/>
                    <a:pt x="3580" y="15430"/>
                  </a:cubicBezTo>
                  <a:lnTo>
                    <a:pt x="1252" y="15430"/>
                  </a:lnTo>
                  <a:cubicBezTo>
                    <a:pt x="859" y="15430"/>
                    <a:pt x="565" y="15136"/>
                    <a:pt x="565" y="14766"/>
                  </a:cubicBezTo>
                  <a:lnTo>
                    <a:pt x="565" y="13567"/>
                  </a:lnTo>
                  <a:lnTo>
                    <a:pt x="18909" y="13567"/>
                  </a:lnTo>
                  <a:lnTo>
                    <a:pt x="18909" y="14766"/>
                  </a:lnTo>
                  <a:cubicBezTo>
                    <a:pt x="18909" y="15136"/>
                    <a:pt x="18616" y="15430"/>
                    <a:pt x="18245" y="15430"/>
                  </a:cubicBezTo>
                  <a:lnTo>
                    <a:pt x="4873" y="15430"/>
                  </a:lnTo>
                  <a:cubicBezTo>
                    <a:pt x="4726" y="15430"/>
                    <a:pt x="4609" y="15554"/>
                    <a:pt x="4579" y="15701"/>
                  </a:cubicBezTo>
                  <a:cubicBezTo>
                    <a:pt x="4579" y="15871"/>
                    <a:pt x="4703" y="16018"/>
                    <a:pt x="4873" y="16018"/>
                  </a:cubicBezTo>
                  <a:lnTo>
                    <a:pt x="7595" y="16018"/>
                  </a:lnTo>
                  <a:cubicBezTo>
                    <a:pt x="7571" y="16653"/>
                    <a:pt x="7518" y="17805"/>
                    <a:pt x="7371" y="18416"/>
                  </a:cubicBezTo>
                  <a:lnTo>
                    <a:pt x="6396" y="18416"/>
                  </a:lnTo>
                  <a:cubicBezTo>
                    <a:pt x="6249" y="18416"/>
                    <a:pt x="6102" y="18516"/>
                    <a:pt x="6102" y="18663"/>
                  </a:cubicBezTo>
                  <a:cubicBezTo>
                    <a:pt x="6078" y="18833"/>
                    <a:pt x="6196" y="18980"/>
                    <a:pt x="6372" y="18980"/>
                  </a:cubicBezTo>
                  <a:lnTo>
                    <a:pt x="13102" y="18980"/>
                  </a:lnTo>
                  <a:cubicBezTo>
                    <a:pt x="13226" y="18980"/>
                    <a:pt x="13373" y="18880"/>
                    <a:pt x="13396" y="18733"/>
                  </a:cubicBezTo>
                  <a:cubicBezTo>
                    <a:pt x="13396" y="18563"/>
                    <a:pt x="13278" y="18416"/>
                    <a:pt x="13102" y="18416"/>
                  </a:cubicBezTo>
                  <a:lnTo>
                    <a:pt x="12103" y="18416"/>
                  </a:lnTo>
                  <a:cubicBezTo>
                    <a:pt x="11980" y="17805"/>
                    <a:pt x="11903" y="16653"/>
                    <a:pt x="11880" y="16018"/>
                  </a:cubicBezTo>
                  <a:lnTo>
                    <a:pt x="18245" y="16018"/>
                  </a:lnTo>
                  <a:cubicBezTo>
                    <a:pt x="18933" y="16018"/>
                    <a:pt x="19497" y="15454"/>
                    <a:pt x="19497" y="14766"/>
                  </a:cubicBezTo>
                  <a:lnTo>
                    <a:pt x="19497" y="3451"/>
                  </a:lnTo>
                  <a:cubicBezTo>
                    <a:pt x="19497" y="2769"/>
                    <a:pt x="18933" y="2205"/>
                    <a:pt x="18245" y="2205"/>
                  </a:cubicBezTo>
                  <a:lnTo>
                    <a:pt x="15283" y="2205"/>
                  </a:lnTo>
                  <a:cubicBezTo>
                    <a:pt x="15259" y="1835"/>
                    <a:pt x="14942" y="1541"/>
                    <a:pt x="14548" y="1541"/>
                  </a:cubicBezTo>
                  <a:lnTo>
                    <a:pt x="6689" y="1541"/>
                  </a:lnTo>
                  <a:cubicBezTo>
                    <a:pt x="6637" y="1541"/>
                    <a:pt x="6566" y="1517"/>
                    <a:pt x="6543" y="1447"/>
                  </a:cubicBezTo>
                  <a:lnTo>
                    <a:pt x="6002" y="389"/>
                  </a:lnTo>
                  <a:cubicBezTo>
                    <a:pt x="5878" y="148"/>
                    <a:pt x="5608" y="1"/>
                    <a:pt x="534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3058;p63">
            <a:extLst>
              <a:ext uri="{FF2B5EF4-FFF2-40B4-BE49-F238E27FC236}">
                <a16:creationId xmlns:a16="http://schemas.microsoft.com/office/drawing/2014/main" id="{BF914A32-49F9-9443-EA80-AF43BA6A9B60}"/>
              </a:ext>
            </a:extLst>
          </p:cNvPr>
          <p:cNvGrpSpPr/>
          <p:nvPr/>
        </p:nvGrpSpPr>
        <p:grpSpPr>
          <a:xfrm>
            <a:off x="772531" y="3054337"/>
            <a:ext cx="356913" cy="379821"/>
            <a:chOff x="3529130" y="3480284"/>
            <a:chExt cx="356913" cy="379821"/>
          </a:xfrm>
        </p:grpSpPr>
        <p:sp>
          <p:nvSpPr>
            <p:cNvPr id="62" name="Google Shape;3059;p63">
              <a:extLst>
                <a:ext uri="{FF2B5EF4-FFF2-40B4-BE49-F238E27FC236}">
                  <a16:creationId xmlns:a16="http://schemas.microsoft.com/office/drawing/2014/main" id="{DCDE9001-C23D-7B6C-ACD6-FCE26D43744F}"/>
                </a:ext>
              </a:extLst>
            </p:cNvPr>
            <p:cNvSpPr/>
            <p:nvPr/>
          </p:nvSpPr>
          <p:spPr>
            <a:xfrm>
              <a:off x="3534857" y="3486011"/>
              <a:ext cx="345926" cy="368815"/>
            </a:xfrm>
            <a:custGeom>
              <a:avLst/>
              <a:gdLst/>
              <a:ahLst/>
              <a:cxnLst/>
              <a:rect l="l" t="t" r="r" b="b"/>
              <a:pathLst>
                <a:path w="17758" h="18933" extrusionOk="0">
                  <a:moveTo>
                    <a:pt x="441" y="0"/>
                  </a:moveTo>
                  <a:cubicBezTo>
                    <a:pt x="194" y="0"/>
                    <a:pt x="0" y="194"/>
                    <a:pt x="0" y="441"/>
                  </a:cubicBezTo>
                  <a:lnTo>
                    <a:pt x="0" y="18492"/>
                  </a:lnTo>
                  <a:cubicBezTo>
                    <a:pt x="0" y="18733"/>
                    <a:pt x="194" y="18933"/>
                    <a:pt x="441" y="18933"/>
                  </a:cubicBezTo>
                  <a:lnTo>
                    <a:pt x="17316" y="18933"/>
                  </a:lnTo>
                  <a:cubicBezTo>
                    <a:pt x="17557" y="18933"/>
                    <a:pt x="17757" y="18733"/>
                    <a:pt x="17757" y="18492"/>
                  </a:cubicBezTo>
                  <a:lnTo>
                    <a:pt x="17757" y="3210"/>
                  </a:lnTo>
                  <a:cubicBezTo>
                    <a:pt x="17757" y="3133"/>
                    <a:pt x="17734" y="3063"/>
                    <a:pt x="17681" y="2986"/>
                  </a:cubicBezTo>
                  <a:lnTo>
                    <a:pt x="15994" y="218"/>
                  </a:lnTo>
                  <a:cubicBezTo>
                    <a:pt x="15917" y="71"/>
                    <a:pt x="15770" y="0"/>
                    <a:pt x="15623"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60;p63">
              <a:extLst>
                <a:ext uri="{FF2B5EF4-FFF2-40B4-BE49-F238E27FC236}">
                  <a16:creationId xmlns:a16="http://schemas.microsoft.com/office/drawing/2014/main" id="{044CD838-14B0-6C5A-42B3-BEAB5110CB2A}"/>
                </a:ext>
              </a:extLst>
            </p:cNvPr>
            <p:cNvSpPr/>
            <p:nvPr/>
          </p:nvSpPr>
          <p:spPr>
            <a:xfrm>
              <a:off x="3824425" y="3486011"/>
              <a:ext cx="56356" cy="368815"/>
            </a:xfrm>
            <a:custGeom>
              <a:avLst/>
              <a:gdLst/>
              <a:ahLst/>
              <a:cxnLst/>
              <a:rect l="l" t="t" r="r" b="b"/>
              <a:pathLst>
                <a:path w="2893" h="18933" extrusionOk="0">
                  <a:moveTo>
                    <a:pt x="0" y="0"/>
                  </a:moveTo>
                  <a:cubicBezTo>
                    <a:pt x="147" y="0"/>
                    <a:pt x="294" y="71"/>
                    <a:pt x="370" y="218"/>
                  </a:cubicBezTo>
                  <a:lnTo>
                    <a:pt x="2057" y="2986"/>
                  </a:lnTo>
                  <a:cubicBezTo>
                    <a:pt x="2104" y="3063"/>
                    <a:pt x="2134" y="3133"/>
                    <a:pt x="2134" y="3210"/>
                  </a:cubicBezTo>
                  <a:lnTo>
                    <a:pt x="2134" y="18492"/>
                  </a:lnTo>
                  <a:cubicBezTo>
                    <a:pt x="2134" y="18733"/>
                    <a:pt x="1934" y="18933"/>
                    <a:pt x="1693" y="18933"/>
                  </a:cubicBezTo>
                  <a:lnTo>
                    <a:pt x="2451" y="18933"/>
                  </a:lnTo>
                  <a:cubicBezTo>
                    <a:pt x="2692" y="18933"/>
                    <a:pt x="2892" y="18733"/>
                    <a:pt x="2892" y="18492"/>
                  </a:cubicBezTo>
                  <a:lnTo>
                    <a:pt x="2892" y="3210"/>
                  </a:lnTo>
                  <a:cubicBezTo>
                    <a:pt x="2892" y="3133"/>
                    <a:pt x="2869" y="3063"/>
                    <a:pt x="2816" y="2986"/>
                  </a:cubicBezTo>
                  <a:lnTo>
                    <a:pt x="1129" y="218"/>
                  </a:lnTo>
                  <a:cubicBezTo>
                    <a:pt x="1052" y="71"/>
                    <a:pt x="905" y="0"/>
                    <a:pt x="758"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3061;p63">
              <a:extLst>
                <a:ext uri="{FF2B5EF4-FFF2-40B4-BE49-F238E27FC236}">
                  <a16:creationId xmlns:a16="http://schemas.microsoft.com/office/drawing/2014/main" id="{E8040E55-733D-FCA6-A0AF-9441B87359FC}"/>
                </a:ext>
              </a:extLst>
            </p:cNvPr>
            <p:cNvSpPr/>
            <p:nvPr/>
          </p:nvSpPr>
          <p:spPr>
            <a:xfrm>
              <a:off x="3600232" y="3486011"/>
              <a:ext cx="212761" cy="92530"/>
            </a:xfrm>
            <a:custGeom>
              <a:avLst/>
              <a:gdLst/>
              <a:ahLst/>
              <a:cxnLst/>
              <a:rect l="l" t="t" r="r" b="b"/>
              <a:pathLst>
                <a:path w="10922" h="4750" extrusionOk="0">
                  <a:moveTo>
                    <a:pt x="0" y="0"/>
                  </a:moveTo>
                  <a:lnTo>
                    <a:pt x="0" y="3991"/>
                  </a:lnTo>
                  <a:cubicBezTo>
                    <a:pt x="0" y="4409"/>
                    <a:pt x="341" y="4750"/>
                    <a:pt x="782" y="4750"/>
                  </a:cubicBezTo>
                  <a:lnTo>
                    <a:pt x="10163" y="4750"/>
                  </a:lnTo>
                  <a:cubicBezTo>
                    <a:pt x="10580" y="4750"/>
                    <a:pt x="10921" y="4409"/>
                    <a:pt x="10921" y="3991"/>
                  </a:cubicBezTo>
                  <a:lnTo>
                    <a:pt x="10921"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3062;p63">
              <a:extLst>
                <a:ext uri="{FF2B5EF4-FFF2-40B4-BE49-F238E27FC236}">
                  <a16:creationId xmlns:a16="http://schemas.microsoft.com/office/drawing/2014/main" id="{25AB9FF0-D97D-4022-2FC4-2520405B9C75}"/>
                </a:ext>
              </a:extLst>
            </p:cNvPr>
            <p:cNvSpPr/>
            <p:nvPr/>
          </p:nvSpPr>
          <p:spPr>
            <a:xfrm>
              <a:off x="3707507" y="3486011"/>
              <a:ext cx="105484" cy="92530"/>
            </a:xfrm>
            <a:custGeom>
              <a:avLst/>
              <a:gdLst/>
              <a:ahLst/>
              <a:cxnLst/>
              <a:rect l="l" t="t" r="r" b="b"/>
              <a:pathLst>
                <a:path w="5415" h="4750" extrusionOk="0">
                  <a:moveTo>
                    <a:pt x="1" y="0"/>
                  </a:moveTo>
                  <a:lnTo>
                    <a:pt x="1" y="3991"/>
                  </a:lnTo>
                  <a:cubicBezTo>
                    <a:pt x="1" y="4409"/>
                    <a:pt x="371" y="4750"/>
                    <a:pt x="789" y="4750"/>
                  </a:cubicBezTo>
                  <a:lnTo>
                    <a:pt x="4656" y="4750"/>
                  </a:lnTo>
                  <a:cubicBezTo>
                    <a:pt x="5073" y="4750"/>
                    <a:pt x="5414" y="4409"/>
                    <a:pt x="5414" y="3991"/>
                  </a:cubicBezTo>
                  <a:lnTo>
                    <a:pt x="5414" y="0"/>
                  </a:ln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3063;p63">
              <a:extLst>
                <a:ext uri="{FF2B5EF4-FFF2-40B4-BE49-F238E27FC236}">
                  <a16:creationId xmlns:a16="http://schemas.microsoft.com/office/drawing/2014/main" id="{37D5096F-06C0-D303-5B42-189F648D6900}"/>
                </a:ext>
              </a:extLst>
            </p:cNvPr>
            <p:cNvSpPr/>
            <p:nvPr/>
          </p:nvSpPr>
          <p:spPr>
            <a:xfrm>
              <a:off x="3783420" y="3486011"/>
              <a:ext cx="29571" cy="92530"/>
            </a:xfrm>
            <a:custGeom>
              <a:avLst/>
              <a:gdLst/>
              <a:ahLst/>
              <a:cxnLst/>
              <a:rect l="l" t="t" r="r" b="b"/>
              <a:pathLst>
                <a:path w="1518" h="4750" extrusionOk="0">
                  <a:moveTo>
                    <a:pt x="759" y="0"/>
                  </a:moveTo>
                  <a:lnTo>
                    <a:pt x="759" y="3991"/>
                  </a:lnTo>
                  <a:cubicBezTo>
                    <a:pt x="759" y="4409"/>
                    <a:pt x="418" y="4750"/>
                    <a:pt x="1" y="4750"/>
                  </a:cubicBezTo>
                  <a:lnTo>
                    <a:pt x="759" y="4750"/>
                  </a:lnTo>
                  <a:cubicBezTo>
                    <a:pt x="1176" y="4750"/>
                    <a:pt x="1517" y="4409"/>
                    <a:pt x="1517" y="3991"/>
                  </a:cubicBezTo>
                  <a:lnTo>
                    <a:pt x="1517" y="0"/>
                  </a:ln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3064;p63">
              <a:extLst>
                <a:ext uri="{FF2B5EF4-FFF2-40B4-BE49-F238E27FC236}">
                  <a16:creationId xmlns:a16="http://schemas.microsoft.com/office/drawing/2014/main" id="{2864172A-9DEF-27A9-AEDC-EA3427D773E1}"/>
                </a:ext>
              </a:extLst>
            </p:cNvPr>
            <p:cNvSpPr/>
            <p:nvPr/>
          </p:nvSpPr>
          <p:spPr>
            <a:xfrm>
              <a:off x="3573447" y="3687764"/>
              <a:ext cx="266214" cy="167060"/>
            </a:xfrm>
            <a:custGeom>
              <a:avLst/>
              <a:gdLst/>
              <a:ahLst/>
              <a:cxnLst/>
              <a:rect l="l" t="t" r="r" b="b"/>
              <a:pathLst>
                <a:path w="13666" h="8576" extrusionOk="0">
                  <a:moveTo>
                    <a:pt x="617" y="0"/>
                  </a:moveTo>
                  <a:cubicBezTo>
                    <a:pt x="270" y="0"/>
                    <a:pt x="0" y="270"/>
                    <a:pt x="0" y="588"/>
                  </a:cubicBezTo>
                  <a:lnTo>
                    <a:pt x="0" y="8576"/>
                  </a:lnTo>
                  <a:lnTo>
                    <a:pt x="13666" y="8576"/>
                  </a:lnTo>
                  <a:lnTo>
                    <a:pt x="13666" y="588"/>
                  </a:lnTo>
                  <a:cubicBezTo>
                    <a:pt x="13666" y="270"/>
                    <a:pt x="13401" y="0"/>
                    <a:pt x="13078"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3065;p63">
              <a:extLst>
                <a:ext uri="{FF2B5EF4-FFF2-40B4-BE49-F238E27FC236}">
                  <a16:creationId xmlns:a16="http://schemas.microsoft.com/office/drawing/2014/main" id="{B11D2E9C-44F5-1B45-9854-580A0862D17D}"/>
                </a:ext>
              </a:extLst>
            </p:cNvPr>
            <p:cNvSpPr/>
            <p:nvPr/>
          </p:nvSpPr>
          <p:spPr>
            <a:xfrm>
              <a:off x="3813419" y="3687764"/>
              <a:ext cx="26240" cy="167060"/>
            </a:xfrm>
            <a:custGeom>
              <a:avLst/>
              <a:gdLst/>
              <a:ahLst/>
              <a:cxnLst/>
              <a:rect l="l" t="t" r="r" b="b"/>
              <a:pathLst>
                <a:path w="1347" h="8576" extrusionOk="0">
                  <a:moveTo>
                    <a:pt x="1" y="0"/>
                  </a:moveTo>
                  <a:cubicBezTo>
                    <a:pt x="318" y="0"/>
                    <a:pt x="589" y="270"/>
                    <a:pt x="589" y="588"/>
                  </a:cubicBezTo>
                  <a:lnTo>
                    <a:pt x="589" y="8576"/>
                  </a:lnTo>
                  <a:lnTo>
                    <a:pt x="1347" y="8576"/>
                  </a:lnTo>
                  <a:lnTo>
                    <a:pt x="1347" y="588"/>
                  </a:lnTo>
                  <a:cubicBezTo>
                    <a:pt x="1347" y="270"/>
                    <a:pt x="1082" y="0"/>
                    <a:pt x="759"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3066;p63">
              <a:extLst>
                <a:ext uri="{FF2B5EF4-FFF2-40B4-BE49-F238E27FC236}">
                  <a16:creationId xmlns:a16="http://schemas.microsoft.com/office/drawing/2014/main" id="{49CA9BA3-63C9-4387-4650-210B41C2AC6D}"/>
                </a:ext>
              </a:extLst>
            </p:cNvPr>
            <p:cNvSpPr/>
            <p:nvPr/>
          </p:nvSpPr>
          <p:spPr>
            <a:xfrm>
              <a:off x="3745766" y="3508900"/>
              <a:ext cx="29551" cy="47200"/>
            </a:xfrm>
            <a:custGeom>
              <a:avLst/>
              <a:gdLst/>
              <a:ahLst/>
              <a:cxnLst/>
              <a:rect l="l" t="t" r="r" b="b"/>
              <a:pathLst>
                <a:path w="1517" h="2423" extrusionOk="0">
                  <a:moveTo>
                    <a:pt x="194" y="1"/>
                  </a:moveTo>
                  <a:cubicBezTo>
                    <a:pt x="94" y="1"/>
                    <a:pt x="0" y="101"/>
                    <a:pt x="0" y="218"/>
                  </a:cubicBezTo>
                  <a:lnTo>
                    <a:pt x="0" y="2205"/>
                  </a:lnTo>
                  <a:cubicBezTo>
                    <a:pt x="0" y="2329"/>
                    <a:pt x="94" y="2423"/>
                    <a:pt x="194" y="2423"/>
                  </a:cubicBezTo>
                  <a:lnTo>
                    <a:pt x="1293" y="2423"/>
                  </a:lnTo>
                  <a:cubicBezTo>
                    <a:pt x="1417" y="2423"/>
                    <a:pt x="1517" y="2329"/>
                    <a:pt x="1517" y="2205"/>
                  </a:cubicBezTo>
                  <a:lnTo>
                    <a:pt x="1517" y="218"/>
                  </a:lnTo>
                  <a:cubicBezTo>
                    <a:pt x="1517" y="101"/>
                    <a:pt x="1417" y="1"/>
                    <a:pt x="1293"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3067;p63">
              <a:extLst>
                <a:ext uri="{FF2B5EF4-FFF2-40B4-BE49-F238E27FC236}">
                  <a16:creationId xmlns:a16="http://schemas.microsoft.com/office/drawing/2014/main" id="{7E7E070D-80FC-A56B-E04F-F01EAD60E16E}"/>
                </a:ext>
              </a:extLst>
            </p:cNvPr>
            <p:cNvSpPr/>
            <p:nvPr/>
          </p:nvSpPr>
          <p:spPr>
            <a:xfrm>
              <a:off x="3756168" y="3508900"/>
              <a:ext cx="19149" cy="47200"/>
            </a:xfrm>
            <a:custGeom>
              <a:avLst/>
              <a:gdLst/>
              <a:ahLst/>
              <a:cxnLst/>
              <a:rect l="l" t="t" r="r" b="b"/>
              <a:pathLst>
                <a:path w="983" h="2423" extrusionOk="0">
                  <a:moveTo>
                    <a:pt x="1" y="1"/>
                  </a:moveTo>
                  <a:cubicBezTo>
                    <a:pt x="124" y="1"/>
                    <a:pt x="224" y="101"/>
                    <a:pt x="224" y="218"/>
                  </a:cubicBezTo>
                  <a:lnTo>
                    <a:pt x="224" y="2205"/>
                  </a:lnTo>
                  <a:cubicBezTo>
                    <a:pt x="224" y="2329"/>
                    <a:pt x="124" y="2423"/>
                    <a:pt x="1" y="2423"/>
                  </a:cubicBezTo>
                  <a:lnTo>
                    <a:pt x="759" y="2423"/>
                  </a:lnTo>
                  <a:cubicBezTo>
                    <a:pt x="883" y="2423"/>
                    <a:pt x="983" y="2329"/>
                    <a:pt x="983" y="2205"/>
                  </a:cubicBezTo>
                  <a:lnTo>
                    <a:pt x="983" y="218"/>
                  </a:lnTo>
                  <a:cubicBezTo>
                    <a:pt x="983" y="101"/>
                    <a:pt x="883" y="1"/>
                    <a:pt x="7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3068;p63">
              <a:extLst>
                <a:ext uri="{FF2B5EF4-FFF2-40B4-BE49-F238E27FC236}">
                  <a16:creationId xmlns:a16="http://schemas.microsoft.com/office/drawing/2014/main" id="{FFF0AF1D-8CF5-4D4F-3D9A-A09E8A2FF27E}"/>
                </a:ext>
              </a:extLst>
            </p:cNvPr>
            <p:cNvSpPr/>
            <p:nvPr/>
          </p:nvSpPr>
          <p:spPr>
            <a:xfrm>
              <a:off x="3740038" y="3503192"/>
              <a:ext cx="41005" cy="58167"/>
            </a:xfrm>
            <a:custGeom>
              <a:avLst/>
              <a:gdLst/>
              <a:ahLst/>
              <a:cxnLst/>
              <a:rect l="l" t="t" r="r" b="b"/>
              <a:pathLst>
                <a:path w="2105" h="2986" extrusionOk="0">
                  <a:moveTo>
                    <a:pt x="1517" y="588"/>
                  </a:moveTo>
                  <a:lnTo>
                    <a:pt x="1517" y="2422"/>
                  </a:lnTo>
                  <a:lnTo>
                    <a:pt x="559" y="2422"/>
                  </a:lnTo>
                  <a:lnTo>
                    <a:pt x="559" y="588"/>
                  </a:lnTo>
                  <a:close/>
                  <a:moveTo>
                    <a:pt x="488" y="0"/>
                  </a:moveTo>
                  <a:cubicBezTo>
                    <a:pt x="218" y="0"/>
                    <a:pt x="0" y="247"/>
                    <a:pt x="0" y="511"/>
                  </a:cubicBezTo>
                  <a:lnTo>
                    <a:pt x="0" y="2498"/>
                  </a:lnTo>
                  <a:cubicBezTo>
                    <a:pt x="0" y="2769"/>
                    <a:pt x="218" y="2986"/>
                    <a:pt x="488" y="2986"/>
                  </a:cubicBezTo>
                  <a:lnTo>
                    <a:pt x="1587" y="2986"/>
                  </a:lnTo>
                  <a:cubicBezTo>
                    <a:pt x="1881" y="2986"/>
                    <a:pt x="2104" y="2769"/>
                    <a:pt x="2104" y="2498"/>
                  </a:cubicBezTo>
                  <a:lnTo>
                    <a:pt x="2104" y="511"/>
                  </a:lnTo>
                  <a:cubicBezTo>
                    <a:pt x="2104" y="247"/>
                    <a:pt x="1881" y="0"/>
                    <a:pt x="158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3069;p63">
              <a:extLst>
                <a:ext uri="{FF2B5EF4-FFF2-40B4-BE49-F238E27FC236}">
                  <a16:creationId xmlns:a16="http://schemas.microsoft.com/office/drawing/2014/main" id="{B202B04B-CB57-C0AA-C3CD-01C013E13418}"/>
                </a:ext>
              </a:extLst>
            </p:cNvPr>
            <p:cNvSpPr/>
            <p:nvPr/>
          </p:nvSpPr>
          <p:spPr>
            <a:xfrm>
              <a:off x="3529130" y="3480284"/>
              <a:ext cx="356913" cy="379821"/>
            </a:xfrm>
            <a:custGeom>
              <a:avLst/>
              <a:gdLst/>
              <a:ahLst/>
              <a:cxnLst/>
              <a:rect l="l" t="t" r="r" b="b"/>
              <a:pathLst>
                <a:path w="18322" h="19498" extrusionOk="0">
                  <a:moveTo>
                    <a:pt x="8888" y="588"/>
                  </a:moveTo>
                  <a:lnTo>
                    <a:pt x="8888" y="4285"/>
                  </a:lnTo>
                  <a:cubicBezTo>
                    <a:pt x="8888" y="4456"/>
                    <a:pt x="8940" y="4626"/>
                    <a:pt x="9011" y="4773"/>
                  </a:cubicBezTo>
                  <a:lnTo>
                    <a:pt x="4432" y="4773"/>
                  </a:lnTo>
                  <a:cubicBezTo>
                    <a:pt x="4162" y="4773"/>
                    <a:pt x="3944" y="4556"/>
                    <a:pt x="3944" y="4285"/>
                  </a:cubicBezTo>
                  <a:lnTo>
                    <a:pt x="3944" y="588"/>
                  </a:lnTo>
                  <a:close/>
                  <a:moveTo>
                    <a:pt x="15917" y="588"/>
                  </a:moveTo>
                  <a:cubicBezTo>
                    <a:pt x="15970" y="588"/>
                    <a:pt x="16017" y="612"/>
                    <a:pt x="16041" y="659"/>
                  </a:cubicBezTo>
                  <a:lnTo>
                    <a:pt x="17734" y="3427"/>
                  </a:lnTo>
                  <a:cubicBezTo>
                    <a:pt x="17757" y="3451"/>
                    <a:pt x="17757" y="3480"/>
                    <a:pt x="17757" y="3504"/>
                  </a:cubicBezTo>
                  <a:lnTo>
                    <a:pt x="17757" y="18786"/>
                  </a:lnTo>
                  <a:cubicBezTo>
                    <a:pt x="17757" y="18857"/>
                    <a:pt x="17681" y="18933"/>
                    <a:pt x="17610" y="18933"/>
                  </a:cubicBezTo>
                  <a:lnTo>
                    <a:pt x="16235" y="18933"/>
                  </a:lnTo>
                  <a:lnTo>
                    <a:pt x="16235" y="11239"/>
                  </a:lnTo>
                  <a:cubicBezTo>
                    <a:pt x="16235" y="10751"/>
                    <a:pt x="15847" y="10357"/>
                    <a:pt x="15353" y="10357"/>
                  </a:cubicBezTo>
                  <a:lnTo>
                    <a:pt x="2892" y="10357"/>
                  </a:lnTo>
                  <a:cubicBezTo>
                    <a:pt x="2398" y="10357"/>
                    <a:pt x="1981" y="10751"/>
                    <a:pt x="1981" y="11239"/>
                  </a:cubicBezTo>
                  <a:lnTo>
                    <a:pt x="1981" y="12638"/>
                  </a:lnTo>
                  <a:cubicBezTo>
                    <a:pt x="1981" y="12808"/>
                    <a:pt x="2128" y="12932"/>
                    <a:pt x="2275" y="12932"/>
                  </a:cubicBezTo>
                  <a:cubicBezTo>
                    <a:pt x="2451" y="12932"/>
                    <a:pt x="2569" y="12808"/>
                    <a:pt x="2569" y="12638"/>
                  </a:cubicBezTo>
                  <a:lnTo>
                    <a:pt x="2569" y="11239"/>
                  </a:lnTo>
                  <a:cubicBezTo>
                    <a:pt x="2569" y="11068"/>
                    <a:pt x="2716" y="10921"/>
                    <a:pt x="2892" y="10921"/>
                  </a:cubicBezTo>
                  <a:lnTo>
                    <a:pt x="15353" y="10921"/>
                  </a:lnTo>
                  <a:cubicBezTo>
                    <a:pt x="15529" y="10921"/>
                    <a:pt x="15676" y="11068"/>
                    <a:pt x="15676" y="11239"/>
                  </a:cubicBezTo>
                  <a:lnTo>
                    <a:pt x="15676" y="18933"/>
                  </a:lnTo>
                  <a:lnTo>
                    <a:pt x="2569" y="18933"/>
                  </a:lnTo>
                  <a:lnTo>
                    <a:pt x="2569" y="13960"/>
                  </a:lnTo>
                  <a:cubicBezTo>
                    <a:pt x="2569" y="13813"/>
                    <a:pt x="2451" y="13690"/>
                    <a:pt x="2275" y="13690"/>
                  </a:cubicBezTo>
                  <a:cubicBezTo>
                    <a:pt x="2128" y="13690"/>
                    <a:pt x="1981" y="13813"/>
                    <a:pt x="1981" y="13960"/>
                  </a:cubicBezTo>
                  <a:lnTo>
                    <a:pt x="1981" y="18933"/>
                  </a:lnTo>
                  <a:lnTo>
                    <a:pt x="735" y="18933"/>
                  </a:lnTo>
                  <a:cubicBezTo>
                    <a:pt x="635" y="18933"/>
                    <a:pt x="588" y="18857"/>
                    <a:pt x="588" y="18786"/>
                  </a:cubicBezTo>
                  <a:lnTo>
                    <a:pt x="588" y="735"/>
                  </a:lnTo>
                  <a:cubicBezTo>
                    <a:pt x="588" y="659"/>
                    <a:pt x="635" y="588"/>
                    <a:pt x="735" y="588"/>
                  </a:cubicBezTo>
                  <a:lnTo>
                    <a:pt x="3380" y="588"/>
                  </a:lnTo>
                  <a:lnTo>
                    <a:pt x="3380" y="4285"/>
                  </a:lnTo>
                  <a:cubicBezTo>
                    <a:pt x="3380" y="4873"/>
                    <a:pt x="3844" y="5338"/>
                    <a:pt x="4432" y="5338"/>
                  </a:cubicBezTo>
                  <a:lnTo>
                    <a:pt x="13813" y="5338"/>
                  </a:lnTo>
                  <a:cubicBezTo>
                    <a:pt x="14401" y="5338"/>
                    <a:pt x="14865" y="4873"/>
                    <a:pt x="14865" y="4285"/>
                  </a:cubicBezTo>
                  <a:lnTo>
                    <a:pt x="14865" y="3480"/>
                  </a:lnTo>
                  <a:cubicBezTo>
                    <a:pt x="14865" y="3333"/>
                    <a:pt x="14742" y="3186"/>
                    <a:pt x="14571" y="3186"/>
                  </a:cubicBezTo>
                  <a:cubicBezTo>
                    <a:pt x="14424" y="3186"/>
                    <a:pt x="14301" y="3333"/>
                    <a:pt x="14301" y="3480"/>
                  </a:cubicBezTo>
                  <a:lnTo>
                    <a:pt x="14301" y="4285"/>
                  </a:lnTo>
                  <a:cubicBezTo>
                    <a:pt x="14301" y="4556"/>
                    <a:pt x="14084" y="4773"/>
                    <a:pt x="13813" y="4773"/>
                  </a:cubicBezTo>
                  <a:lnTo>
                    <a:pt x="9946" y="4773"/>
                  </a:lnTo>
                  <a:cubicBezTo>
                    <a:pt x="9675" y="4773"/>
                    <a:pt x="9452" y="4556"/>
                    <a:pt x="9452" y="4285"/>
                  </a:cubicBezTo>
                  <a:lnTo>
                    <a:pt x="9452" y="588"/>
                  </a:lnTo>
                  <a:lnTo>
                    <a:pt x="14301" y="588"/>
                  </a:lnTo>
                  <a:lnTo>
                    <a:pt x="14301" y="2158"/>
                  </a:lnTo>
                  <a:cubicBezTo>
                    <a:pt x="14301" y="2328"/>
                    <a:pt x="14424" y="2452"/>
                    <a:pt x="14571" y="2452"/>
                  </a:cubicBezTo>
                  <a:cubicBezTo>
                    <a:pt x="14742" y="2452"/>
                    <a:pt x="14865" y="2328"/>
                    <a:pt x="14865" y="2158"/>
                  </a:cubicBezTo>
                  <a:lnTo>
                    <a:pt x="14865" y="588"/>
                  </a:lnTo>
                  <a:close/>
                  <a:moveTo>
                    <a:pt x="735" y="1"/>
                  </a:moveTo>
                  <a:cubicBezTo>
                    <a:pt x="341" y="1"/>
                    <a:pt x="0" y="341"/>
                    <a:pt x="0" y="735"/>
                  </a:cubicBezTo>
                  <a:lnTo>
                    <a:pt x="0" y="18786"/>
                  </a:lnTo>
                  <a:cubicBezTo>
                    <a:pt x="0" y="19174"/>
                    <a:pt x="341" y="19497"/>
                    <a:pt x="735" y="19497"/>
                  </a:cubicBezTo>
                  <a:lnTo>
                    <a:pt x="17610" y="19497"/>
                  </a:lnTo>
                  <a:cubicBezTo>
                    <a:pt x="17998" y="19497"/>
                    <a:pt x="18321" y="19174"/>
                    <a:pt x="18321" y="18786"/>
                  </a:cubicBezTo>
                  <a:lnTo>
                    <a:pt x="18321" y="3504"/>
                  </a:lnTo>
                  <a:cubicBezTo>
                    <a:pt x="18321" y="3380"/>
                    <a:pt x="18292" y="3257"/>
                    <a:pt x="18222" y="3133"/>
                  </a:cubicBezTo>
                  <a:lnTo>
                    <a:pt x="16529" y="365"/>
                  </a:lnTo>
                  <a:cubicBezTo>
                    <a:pt x="16411" y="147"/>
                    <a:pt x="16164" y="1"/>
                    <a:pt x="1591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3070;p63">
              <a:extLst>
                <a:ext uri="{FF2B5EF4-FFF2-40B4-BE49-F238E27FC236}">
                  <a16:creationId xmlns:a16="http://schemas.microsoft.com/office/drawing/2014/main" id="{BDBEBBEC-07BD-E74F-0DD8-EC47C301CA0F}"/>
                </a:ext>
              </a:extLst>
            </p:cNvPr>
            <p:cNvSpPr/>
            <p:nvPr/>
          </p:nvSpPr>
          <p:spPr>
            <a:xfrm>
              <a:off x="3601147" y="3717412"/>
              <a:ext cx="210929" cy="11006"/>
            </a:xfrm>
            <a:custGeom>
              <a:avLst/>
              <a:gdLst/>
              <a:ahLst/>
              <a:cxnLst/>
              <a:rect l="l" t="t" r="r" b="b"/>
              <a:pathLst>
                <a:path w="10828" h="565" extrusionOk="0">
                  <a:moveTo>
                    <a:pt x="294" y="0"/>
                  </a:moveTo>
                  <a:cubicBezTo>
                    <a:pt x="147" y="0"/>
                    <a:pt x="0" y="124"/>
                    <a:pt x="0" y="271"/>
                  </a:cubicBezTo>
                  <a:cubicBezTo>
                    <a:pt x="0" y="441"/>
                    <a:pt x="147" y="565"/>
                    <a:pt x="294" y="565"/>
                  </a:cubicBezTo>
                  <a:lnTo>
                    <a:pt x="10533" y="565"/>
                  </a:lnTo>
                  <a:cubicBezTo>
                    <a:pt x="10704" y="565"/>
                    <a:pt x="10827" y="441"/>
                    <a:pt x="10827" y="271"/>
                  </a:cubicBezTo>
                  <a:cubicBezTo>
                    <a:pt x="10827" y="124"/>
                    <a:pt x="10704" y="0"/>
                    <a:pt x="105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3071;p63">
              <a:extLst>
                <a:ext uri="{FF2B5EF4-FFF2-40B4-BE49-F238E27FC236}">
                  <a16:creationId xmlns:a16="http://schemas.microsoft.com/office/drawing/2014/main" id="{3EB73831-DDF8-33C2-56DB-54F33B3A2344}"/>
                </a:ext>
              </a:extLst>
            </p:cNvPr>
            <p:cNvSpPr/>
            <p:nvPr/>
          </p:nvSpPr>
          <p:spPr>
            <a:xfrm>
              <a:off x="3601147" y="3749359"/>
              <a:ext cx="210929" cy="11474"/>
            </a:xfrm>
            <a:custGeom>
              <a:avLst/>
              <a:gdLst/>
              <a:ahLst/>
              <a:cxnLst/>
              <a:rect l="l" t="t" r="r" b="b"/>
              <a:pathLst>
                <a:path w="10828" h="589" extrusionOk="0">
                  <a:moveTo>
                    <a:pt x="294" y="0"/>
                  </a:moveTo>
                  <a:cubicBezTo>
                    <a:pt x="147" y="0"/>
                    <a:pt x="0" y="124"/>
                    <a:pt x="0" y="294"/>
                  </a:cubicBezTo>
                  <a:cubicBezTo>
                    <a:pt x="0" y="441"/>
                    <a:pt x="147" y="588"/>
                    <a:pt x="294" y="588"/>
                  </a:cubicBezTo>
                  <a:lnTo>
                    <a:pt x="10533" y="588"/>
                  </a:lnTo>
                  <a:cubicBezTo>
                    <a:pt x="10704" y="588"/>
                    <a:pt x="10827" y="441"/>
                    <a:pt x="10827" y="294"/>
                  </a:cubicBezTo>
                  <a:cubicBezTo>
                    <a:pt x="10827" y="124"/>
                    <a:pt x="10704" y="0"/>
                    <a:pt x="105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3072;p63">
              <a:extLst>
                <a:ext uri="{FF2B5EF4-FFF2-40B4-BE49-F238E27FC236}">
                  <a16:creationId xmlns:a16="http://schemas.microsoft.com/office/drawing/2014/main" id="{A524F57B-ADCE-160D-5C2A-EF1CBDCF55F1}"/>
                </a:ext>
              </a:extLst>
            </p:cNvPr>
            <p:cNvSpPr/>
            <p:nvPr/>
          </p:nvSpPr>
          <p:spPr>
            <a:xfrm>
              <a:off x="3601147" y="3781754"/>
              <a:ext cx="210929" cy="11026"/>
            </a:xfrm>
            <a:custGeom>
              <a:avLst/>
              <a:gdLst/>
              <a:ahLst/>
              <a:cxnLst/>
              <a:rect l="l" t="t" r="r" b="b"/>
              <a:pathLst>
                <a:path w="10828" h="566" extrusionOk="0">
                  <a:moveTo>
                    <a:pt x="294" y="1"/>
                  </a:moveTo>
                  <a:cubicBezTo>
                    <a:pt x="147" y="1"/>
                    <a:pt x="0" y="124"/>
                    <a:pt x="0" y="295"/>
                  </a:cubicBezTo>
                  <a:cubicBezTo>
                    <a:pt x="0" y="442"/>
                    <a:pt x="147" y="565"/>
                    <a:pt x="294" y="565"/>
                  </a:cubicBezTo>
                  <a:lnTo>
                    <a:pt x="10533" y="565"/>
                  </a:lnTo>
                  <a:cubicBezTo>
                    <a:pt x="10704" y="565"/>
                    <a:pt x="10827" y="442"/>
                    <a:pt x="10827" y="295"/>
                  </a:cubicBezTo>
                  <a:cubicBezTo>
                    <a:pt x="10827" y="124"/>
                    <a:pt x="10704" y="1"/>
                    <a:pt x="10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3073;p63">
              <a:extLst>
                <a:ext uri="{FF2B5EF4-FFF2-40B4-BE49-F238E27FC236}">
                  <a16:creationId xmlns:a16="http://schemas.microsoft.com/office/drawing/2014/main" id="{E26892F0-9C74-5C8A-377E-644E928C670F}"/>
                </a:ext>
              </a:extLst>
            </p:cNvPr>
            <p:cNvSpPr/>
            <p:nvPr/>
          </p:nvSpPr>
          <p:spPr>
            <a:xfrm>
              <a:off x="3601147" y="3813701"/>
              <a:ext cx="210929" cy="11474"/>
            </a:xfrm>
            <a:custGeom>
              <a:avLst/>
              <a:gdLst/>
              <a:ahLst/>
              <a:cxnLst/>
              <a:rect l="l" t="t" r="r" b="b"/>
              <a:pathLst>
                <a:path w="10828" h="589" extrusionOk="0">
                  <a:moveTo>
                    <a:pt x="294" y="1"/>
                  </a:moveTo>
                  <a:cubicBezTo>
                    <a:pt x="147" y="1"/>
                    <a:pt x="0" y="148"/>
                    <a:pt x="0" y="295"/>
                  </a:cubicBezTo>
                  <a:cubicBezTo>
                    <a:pt x="0" y="471"/>
                    <a:pt x="147" y="588"/>
                    <a:pt x="294" y="588"/>
                  </a:cubicBezTo>
                  <a:lnTo>
                    <a:pt x="10533" y="588"/>
                  </a:lnTo>
                  <a:cubicBezTo>
                    <a:pt x="10704" y="588"/>
                    <a:pt x="10827" y="471"/>
                    <a:pt x="10827" y="295"/>
                  </a:cubicBezTo>
                  <a:cubicBezTo>
                    <a:pt x="10827" y="148"/>
                    <a:pt x="10704" y="1"/>
                    <a:pt x="10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9" name="Google Shape;3832;p63">
            <a:extLst>
              <a:ext uri="{FF2B5EF4-FFF2-40B4-BE49-F238E27FC236}">
                <a16:creationId xmlns:a16="http://schemas.microsoft.com/office/drawing/2014/main" id="{5B08DE5E-3C0E-B84D-2D1F-638AC643E8D6}"/>
              </a:ext>
            </a:extLst>
          </p:cNvPr>
          <p:cNvGrpSpPr/>
          <p:nvPr/>
        </p:nvGrpSpPr>
        <p:grpSpPr>
          <a:xfrm>
            <a:off x="784967" y="4164773"/>
            <a:ext cx="285363" cy="379821"/>
            <a:chOff x="5293321" y="3480284"/>
            <a:chExt cx="285363" cy="379821"/>
          </a:xfrm>
        </p:grpSpPr>
        <p:sp>
          <p:nvSpPr>
            <p:cNvPr id="2480" name="Google Shape;3833;p63">
              <a:extLst>
                <a:ext uri="{FF2B5EF4-FFF2-40B4-BE49-F238E27FC236}">
                  <a16:creationId xmlns:a16="http://schemas.microsoft.com/office/drawing/2014/main" id="{911C7F40-CAD4-20AB-E8FD-EA4A57F171BD}"/>
                </a:ext>
              </a:extLst>
            </p:cNvPr>
            <p:cNvSpPr/>
            <p:nvPr/>
          </p:nvSpPr>
          <p:spPr>
            <a:xfrm>
              <a:off x="5299048" y="3486011"/>
              <a:ext cx="274356" cy="368815"/>
            </a:xfrm>
            <a:custGeom>
              <a:avLst/>
              <a:gdLst/>
              <a:ahLst/>
              <a:cxnLst/>
              <a:rect l="l" t="t" r="r" b="b"/>
              <a:pathLst>
                <a:path w="14084" h="18933" extrusionOk="0">
                  <a:moveTo>
                    <a:pt x="665" y="0"/>
                  </a:moveTo>
                  <a:cubicBezTo>
                    <a:pt x="294" y="0"/>
                    <a:pt x="1" y="294"/>
                    <a:pt x="1" y="659"/>
                  </a:cubicBezTo>
                  <a:lnTo>
                    <a:pt x="1" y="18269"/>
                  </a:lnTo>
                  <a:cubicBezTo>
                    <a:pt x="1" y="18639"/>
                    <a:pt x="294" y="18933"/>
                    <a:pt x="665" y="18933"/>
                  </a:cubicBezTo>
                  <a:lnTo>
                    <a:pt x="13396" y="18933"/>
                  </a:lnTo>
                  <a:cubicBezTo>
                    <a:pt x="13766" y="18933"/>
                    <a:pt x="14084" y="18639"/>
                    <a:pt x="14084" y="18269"/>
                  </a:cubicBezTo>
                  <a:lnTo>
                    <a:pt x="14084" y="659"/>
                  </a:lnTo>
                  <a:cubicBezTo>
                    <a:pt x="14084" y="294"/>
                    <a:pt x="13766" y="0"/>
                    <a:pt x="13396"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3834;p63">
              <a:extLst>
                <a:ext uri="{FF2B5EF4-FFF2-40B4-BE49-F238E27FC236}">
                  <a16:creationId xmlns:a16="http://schemas.microsoft.com/office/drawing/2014/main" id="{52690003-EC2C-B75D-AC49-809FCC12C157}"/>
                </a:ext>
              </a:extLst>
            </p:cNvPr>
            <p:cNvSpPr/>
            <p:nvPr/>
          </p:nvSpPr>
          <p:spPr>
            <a:xfrm>
              <a:off x="5328131" y="3588144"/>
              <a:ext cx="216189" cy="216072"/>
            </a:xfrm>
            <a:custGeom>
              <a:avLst/>
              <a:gdLst/>
              <a:ahLst/>
              <a:cxnLst/>
              <a:rect l="l" t="t" r="r" b="b"/>
              <a:pathLst>
                <a:path w="11098" h="11092" extrusionOk="0">
                  <a:moveTo>
                    <a:pt x="5537" y="0"/>
                  </a:moveTo>
                  <a:cubicBezTo>
                    <a:pt x="2475" y="0"/>
                    <a:pt x="1" y="2469"/>
                    <a:pt x="1" y="5531"/>
                  </a:cubicBezTo>
                  <a:cubicBezTo>
                    <a:pt x="1" y="8617"/>
                    <a:pt x="2475" y="11092"/>
                    <a:pt x="5537" y="11092"/>
                  </a:cubicBezTo>
                  <a:cubicBezTo>
                    <a:pt x="8600" y="11092"/>
                    <a:pt x="11098" y="8617"/>
                    <a:pt x="11098" y="5531"/>
                  </a:cubicBezTo>
                  <a:cubicBezTo>
                    <a:pt x="11098" y="2469"/>
                    <a:pt x="8600" y="0"/>
                    <a:pt x="5537"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3835;p63">
              <a:extLst>
                <a:ext uri="{FF2B5EF4-FFF2-40B4-BE49-F238E27FC236}">
                  <a16:creationId xmlns:a16="http://schemas.microsoft.com/office/drawing/2014/main" id="{F09BC606-C19F-C76B-9C79-BA97D02D9D31}"/>
                </a:ext>
              </a:extLst>
            </p:cNvPr>
            <p:cNvSpPr/>
            <p:nvPr/>
          </p:nvSpPr>
          <p:spPr>
            <a:xfrm>
              <a:off x="5376344" y="3599013"/>
              <a:ext cx="167976" cy="205202"/>
            </a:xfrm>
            <a:custGeom>
              <a:avLst/>
              <a:gdLst/>
              <a:ahLst/>
              <a:cxnLst/>
              <a:rect l="l" t="t" r="r" b="b"/>
              <a:pathLst>
                <a:path w="8623" h="10534" extrusionOk="0">
                  <a:moveTo>
                    <a:pt x="5490" y="1"/>
                  </a:moveTo>
                  <a:lnTo>
                    <a:pt x="5490" y="1"/>
                  </a:lnTo>
                  <a:cubicBezTo>
                    <a:pt x="6959" y="982"/>
                    <a:pt x="7959" y="2675"/>
                    <a:pt x="7959" y="4609"/>
                  </a:cubicBezTo>
                  <a:cubicBezTo>
                    <a:pt x="7959" y="7671"/>
                    <a:pt x="5461" y="10140"/>
                    <a:pt x="2404" y="10140"/>
                  </a:cubicBezTo>
                  <a:cubicBezTo>
                    <a:pt x="1546" y="10140"/>
                    <a:pt x="711" y="9946"/>
                    <a:pt x="0" y="9605"/>
                  </a:cubicBezTo>
                  <a:lnTo>
                    <a:pt x="0" y="9605"/>
                  </a:lnTo>
                  <a:cubicBezTo>
                    <a:pt x="882" y="10193"/>
                    <a:pt x="1934" y="10534"/>
                    <a:pt x="3062" y="10534"/>
                  </a:cubicBezTo>
                  <a:cubicBezTo>
                    <a:pt x="6125" y="10534"/>
                    <a:pt x="8623" y="8059"/>
                    <a:pt x="8623" y="4973"/>
                  </a:cubicBezTo>
                  <a:cubicBezTo>
                    <a:pt x="8623" y="2793"/>
                    <a:pt x="7324" y="882"/>
                    <a:pt x="5490"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3836;p63">
              <a:extLst>
                <a:ext uri="{FF2B5EF4-FFF2-40B4-BE49-F238E27FC236}">
                  <a16:creationId xmlns:a16="http://schemas.microsoft.com/office/drawing/2014/main" id="{21C86CE2-5D72-D51E-F11A-6C22C412D198}"/>
                </a:ext>
              </a:extLst>
            </p:cNvPr>
            <p:cNvSpPr/>
            <p:nvPr/>
          </p:nvSpPr>
          <p:spPr>
            <a:xfrm>
              <a:off x="5413083" y="3672978"/>
              <a:ext cx="46284" cy="46284"/>
            </a:xfrm>
            <a:custGeom>
              <a:avLst/>
              <a:gdLst/>
              <a:ahLst/>
              <a:cxnLst/>
              <a:rect l="l" t="t" r="r" b="b"/>
              <a:pathLst>
                <a:path w="2376" h="2376" extrusionOk="0">
                  <a:moveTo>
                    <a:pt x="1176" y="1"/>
                  </a:moveTo>
                  <a:cubicBezTo>
                    <a:pt x="518" y="1"/>
                    <a:pt x="1" y="542"/>
                    <a:pt x="1" y="1176"/>
                  </a:cubicBezTo>
                  <a:cubicBezTo>
                    <a:pt x="1" y="1841"/>
                    <a:pt x="518" y="2376"/>
                    <a:pt x="1176" y="2376"/>
                  </a:cubicBezTo>
                  <a:cubicBezTo>
                    <a:pt x="1841" y="2376"/>
                    <a:pt x="2376" y="1841"/>
                    <a:pt x="2376" y="1176"/>
                  </a:cubicBezTo>
                  <a:cubicBezTo>
                    <a:pt x="2376" y="542"/>
                    <a:pt x="1841" y="1"/>
                    <a:pt x="1176"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3837;p63">
              <a:extLst>
                <a:ext uri="{FF2B5EF4-FFF2-40B4-BE49-F238E27FC236}">
                  <a16:creationId xmlns:a16="http://schemas.microsoft.com/office/drawing/2014/main" id="{1DFFE119-2578-9F68-D77F-C03C68DA9AC3}"/>
                </a:ext>
              </a:extLst>
            </p:cNvPr>
            <p:cNvSpPr/>
            <p:nvPr/>
          </p:nvSpPr>
          <p:spPr>
            <a:xfrm>
              <a:off x="5416862" y="3674478"/>
              <a:ext cx="42505" cy="44785"/>
            </a:xfrm>
            <a:custGeom>
              <a:avLst/>
              <a:gdLst/>
              <a:ahLst/>
              <a:cxnLst/>
              <a:rect l="l" t="t" r="r" b="b"/>
              <a:pathLst>
                <a:path w="2182" h="2299" extrusionOk="0">
                  <a:moveTo>
                    <a:pt x="1400" y="0"/>
                  </a:moveTo>
                  <a:cubicBezTo>
                    <a:pt x="1523" y="194"/>
                    <a:pt x="1594" y="418"/>
                    <a:pt x="1594" y="659"/>
                  </a:cubicBezTo>
                  <a:cubicBezTo>
                    <a:pt x="1594" y="1299"/>
                    <a:pt x="1059" y="1834"/>
                    <a:pt x="395" y="1834"/>
                  </a:cubicBezTo>
                  <a:cubicBezTo>
                    <a:pt x="271" y="1834"/>
                    <a:pt x="124" y="1811"/>
                    <a:pt x="1" y="1764"/>
                  </a:cubicBezTo>
                  <a:lnTo>
                    <a:pt x="1" y="1764"/>
                  </a:lnTo>
                  <a:cubicBezTo>
                    <a:pt x="201" y="2081"/>
                    <a:pt x="565" y="2299"/>
                    <a:pt x="982" y="2299"/>
                  </a:cubicBezTo>
                  <a:cubicBezTo>
                    <a:pt x="1647" y="2299"/>
                    <a:pt x="2182" y="1764"/>
                    <a:pt x="2182" y="1099"/>
                  </a:cubicBezTo>
                  <a:cubicBezTo>
                    <a:pt x="2182" y="612"/>
                    <a:pt x="1841" y="171"/>
                    <a:pt x="1400" y="0"/>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3838;p63">
              <a:extLst>
                <a:ext uri="{FF2B5EF4-FFF2-40B4-BE49-F238E27FC236}">
                  <a16:creationId xmlns:a16="http://schemas.microsoft.com/office/drawing/2014/main" id="{00BBE372-ECFD-5167-1113-27B2ECC47D17}"/>
                </a:ext>
              </a:extLst>
            </p:cNvPr>
            <p:cNvSpPr/>
            <p:nvPr/>
          </p:nvSpPr>
          <p:spPr>
            <a:xfrm>
              <a:off x="5464003" y="3536775"/>
              <a:ext cx="63154" cy="93192"/>
            </a:xfrm>
            <a:custGeom>
              <a:avLst/>
              <a:gdLst/>
              <a:ahLst/>
              <a:cxnLst/>
              <a:rect l="l" t="t" r="r" b="b"/>
              <a:pathLst>
                <a:path w="3242" h="4784" extrusionOk="0">
                  <a:moveTo>
                    <a:pt x="1807" y="1"/>
                  </a:moveTo>
                  <a:cubicBezTo>
                    <a:pt x="1208" y="1"/>
                    <a:pt x="671" y="442"/>
                    <a:pt x="573" y="1068"/>
                  </a:cubicBezTo>
                  <a:lnTo>
                    <a:pt x="32" y="4448"/>
                  </a:lnTo>
                  <a:cubicBezTo>
                    <a:pt x="1" y="4643"/>
                    <a:pt x="151" y="4784"/>
                    <a:pt x="314" y="4784"/>
                  </a:cubicBezTo>
                  <a:cubicBezTo>
                    <a:pt x="397" y="4784"/>
                    <a:pt x="482" y="4748"/>
                    <a:pt x="549" y="4665"/>
                  </a:cubicBezTo>
                  <a:lnTo>
                    <a:pt x="2724" y="2050"/>
                  </a:lnTo>
                  <a:cubicBezTo>
                    <a:pt x="3241" y="1432"/>
                    <a:pt x="3071" y="480"/>
                    <a:pt x="2359" y="139"/>
                  </a:cubicBezTo>
                  <a:cubicBezTo>
                    <a:pt x="2336" y="110"/>
                    <a:pt x="2336" y="110"/>
                    <a:pt x="2312" y="110"/>
                  </a:cubicBezTo>
                  <a:cubicBezTo>
                    <a:pt x="2283" y="86"/>
                    <a:pt x="2260" y="86"/>
                    <a:pt x="2260" y="86"/>
                  </a:cubicBezTo>
                  <a:cubicBezTo>
                    <a:pt x="2109" y="28"/>
                    <a:pt x="1956" y="1"/>
                    <a:pt x="1807"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3839;p63">
              <a:extLst>
                <a:ext uri="{FF2B5EF4-FFF2-40B4-BE49-F238E27FC236}">
                  <a16:creationId xmlns:a16="http://schemas.microsoft.com/office/drawing/2014/main" id="{299A473F-1C59-CA9D-B408-C2651B269488}"/>
                </a:ext>
              </a:extLst>
            </p:cNvPr>
            <p:cNvSpPr/>
            <p:nvPr/>
          </p:nvSpPr>
          <p:spPr>
            <a:xfrm>
              <a:off x="5464003" y="3538451"/>
              <a:ext cx="63154" cy="91517"/>
            </a:xfrm>
            <a:custGeom>
              <a:avLst/>
              <a:gdLst/>
              <a:ahLst/>
              <a:cxnLst/>
              <a:rect l="l" t="t" r="r" b="b"/>
              <a:pathLst>
                <a:path w="3242" h="4698" extrusionOk="0">
                  <a:moveTo>
                    <a:pt x="2283" y="0"/>
                  </a:moveTo>
                  <a:lnTo>
                    <a:pt x="2283" y="0"/>
                  </a:lnTo>
                  <a:cubicBezTo>
                    <a:pt x="2553" y="441"/>
                    <a:pt x="2530" y="1053"/>
                    <a:pt x="2166" y="1470"/>
                  </a:cubicBezTo>
                  <a:lnTo>
                    <a:pt x="108" y="3968"/>
                  </a:lnTo>
                  <a:lnTo>
                    <a:pt x="32" y="4362"/>
                  </a:lnTo>
                  <a:cubicBezTo>
                    <a:pt x="1" y="4557"/>
                    <a:pt x="151" y="4698"/>
                    <a:pt x="314" y="4698"/>
                  </a:cubicBezTo>
                  <a:cubicBezTo>
                    <a:pt x="397" y="4698"/>
                    <a:pt x="482" y="4662"/>
                    <a:pt x="549" y="4579"/>
                  </a:cubicBezTo>
                  <a:lnTo>
                    <a:pt x="2724" y="1964"/>
                  </a:lnTo>
                  <a:cubicBezTo>
                    <a:pt x="3241" y="1346"/>
                    <a:pt x="3071" y="394"/>
                    <a:pt x="2359" y="53"/>
                  </a:cubicBezTo>
                  <a:cubicBezTo>
                    <a:pt x="2336" y="24"/>
                    <a:pt x="2336" y="24"/>
                    <a:pt x="2312" y="24"/>
                  </a:cubicBezTo>
                  <a:cubicBezTo>
                    <a:pt x="2312" y="0"/>
                    <a:pt x="2283" y="0"/>
                    <a:pt x="2283" y="0"/>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3840;p63">
              <a:extLst>
                <a:ext uri="{FF2B5EF4-FFF2-40B4-BE49-F238E27FC236}">
                  <a16:creationId xmlns:a16="http://schemas.microsoft.com/office/drawing/2014/main" id="{325B3A49-6BE1-E008-059F-0E8F4AB48EA1}"/>
                </a:ext>
              </a:extLst>
            </p:cNvPr>
            <p:cNvSpPr/>
            <p:nvPr/>
          </p:nvSpPr>
          <p:spPr>
            <a:xfrm>
              <a:off x="5293321" y="3480284"/>
              <a:ext cx="285363" cy="379821"/>
            </a:xfrm>
            <a:custGeom>
              <a:avLst/>
              <a:gdLst/>
              <a:ahLst/>
              <a:cxnLst/>
              <a:rect l="l" t="t" r="r" b="b"/>
              <a:pathLst>
                <a:path w="14649" h="19498" extrusionOk="0">
                  <a:moveTo>
                    <a:pt x="959" y="1"/>
                  </a:moveTo>
                  <a:cubicBezTo>
                    <a:pt x="442" y="1"/>
                    <a:pt x="1" y="441"/>
                    <a:pt x="1" y="953"/>
                  </a:cubicBezTo>
                  <a:lnTo>
                    <a:pt x="1" y="18563"/>
                  </a:lnTo>
                  <a:cubicBezTo>
                    <a:pt x="1" y="19080"/>
                    <a:pt x="442" y="19497"/>
                    <a:pt x="959" y="19497"/>
                  </a:cubicBezTo>
                  <a:lnTo>
                    <a:pt x="3186" y="19497"/>
                  </a:lnTo>
                  <a:cubicBezTo>
                    <a:pt x="3357" y="19497"/>
                    <a:pt x="3480" y="19374"/>
                    <a:pt x="3480" y="19227"/>
                  </a:cubicBezTo>
                  <a:cubicBezTo>
                    <a:pt x="3480" y="19056"/>
                    <a:pt x="3357" y="18933"/>
                    <a:pt x="3186" y="18933"/>
                  </a:cubicBezTo>
                  <a:lnTo>
                    <a:pt x="959" y="18933"/>
                  </a:lnTo>
                  <a:cubicBezTo>
                    <a:pt x="735" y="18933"/>
                    <a:pt x="565" y="18763"/>
                    <a:pt x="565" y="18563"/>
                  </a:cubicBezTo>
                  <a:lnTo>
                    <a:pt x="565" y="953"/>
                  </a:lnTo>
                  <a:cubicBezTo>
                    <a:pt x="565" y="759"/>
                    <a:pt x="735" y="588"/>
                    <a:pt x="959" y="588"/>
                  </a:cubicBezTo>
                  <a:lnTo>
                    <a:pt x="13690" y="588"/>
                  </a:lnTo>
                  <a:cubicBezTo>
                    <a:pt x="13913" y="588"/>
                    <a:pt x="14084" y="759"/>
                    <a:pt x="14084" y="953"/>
                  </a:cubicBezTo>
                  <a:lnTo>
                    <a:pt x="14084" y="18563"/>
                  </a:lnTo>
                  <a:cubicBezTo>
                    <a:pt x="14084" y="18763"/>
                    <a:pt x="13913" y="18933"/>
                    <a:pt x="13690" y="18933"/>
                  </a:cubicBezTo>
                  <a:lnTo>
                    <a:pt x="4509" y="18933"/>
                  </a:lnTo>
                  <a:cubicBezTo>
                    <a:pt x="4362" y="18933"/>
                    <a:pt x="4215" y="19056"/>
                    <a:pt x="4215" y="19227"/>
                  </a:cubicBezTo>
                  <a:cubicBezTo>
                    <a:pt x="4215" y="19374"/>
                    <a:pt x="4362" y="19497"/>
                    <a:pt x="4509" y="19497"/>
                  </a:cubicBezTo>
                  <a:lnTo>
                    <a:pt x="13690" y="19497"/>
                  </a:lnTo>
                  <a:cubicBezTo>
                    <a:pt x="14231" y="19497"/>
                    <a:pt x="14648" y="19080"/>
                    <a:pt x="14648" y="18563"/>
                  </a:cubicBezTo>
                  <a:lnTo>
                    <a:pt x="14648" y="953"/>
                  </a:lnTo>
                  <a:cubicBezTo>
                    <a:pt x="14648" y="441"/>
                    <a:pt x="14231" y="1"/>
                    <a:pt x="136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3841;p63">
              <a:extLst>
                <a:ext uri="{FF2B5EF4-FFF2-40B4-BE49-F238E27FC236}">
                  <a16:creationId xmlns:a16="http://schemas.microsoft.com/office/drawing/2014/main" id="{031DDE56-4A49-B5C8-9D28-D398CA74F9CB}"/>
                </a:ext>
              </a:extLst>
            </p:cNvPr>
            <p:cNvSpPr/>
            <p:nvPr/>
          </p:nvSpPr>
          <p:spPr>
            <a:xfrm>
              <a:off x="5320573" y="3506504"/>
              <a:ext cx="11006" cy="11474"/>
            </a:xfrm>
            <a:custGeom>
              <a:avLst/>
              <a:gdLst/>
              <a:ahLst/>
              <a:cxnLst/>
              <a:rect l="l" t="t" r="r" b="b"/>
              <a:pathLst>
                <a:path w="565" h="589" extrusionOk="0">
                  <a:moveTo>
                    <a:pt x="271" y="1"/>
                  </a:moveTo>
                  <a:cubicBezTo>
                    <a:pt x="124" y="1"/>
                    <a:pt x="1" y="124"/>
                    <a:pt x="1" y="294"/>
                  </a:cubicBezTo>
                  <a:cubicBezTo>
                    <a:pt x="1" y="441"/>
                    <a:pt x="124" y="588"/>
                    <a:pt x="271" y="588"/>
                  </a:cubicBezTo>
                  <a:cubicBezTo>
                    <a:pt x="441" y="588"/>
                    <a:pt x="565" y="441"/>
                    <a:pt x="565" y="294"/>
                  </a:cubicBezTo>
                  <a:cubicBezTo>
                    <a:pt x="565" y="124"/>
                    <a:pt x="441" y="1"/>
                    <a:pt x="2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3842;p63">
              <a:extLst>
                <a:ext uri="{FF2B5EF4-FFF2-40B4-BE49-F238E27FC236}">
                  <a16:creationId xmlns:a16="http://schemas.microsoft.com/office/drawing/2014/main" id="{E71FEE73-37D3-7EF4-5AD2-825A93AB1ADD}"/>
                </a:ext>
              </a:extLst>
            </p:cNvPr>
            <p:cNvSpPr/>
            <p:nvPr/>
          </p:nvSpPr>
          <p:spPr>
            <a:xfrm>
              <a:off x="5540520" y="3506504"/>
              <a:ext cx="11474" cy="11474"/>
            </a:xfrm>
            <a:custGeom>
              <a:avLst/>
              <a:gdLst/>
              <a:ahLst/>
              <a:cxnLst/>
              <a:rect l="l" t="t" r="r" b="b"/>
              <a:pathLst>
                <a:path w="589" h="589" extrusionOk="0">
                  <a:moveTo>
                    <a:pt x="295" y="1"/>
                  </a:moveTo>
                  <a:cubicBezTo>
                    <a:pt x="148" y="1"/>
                    <a:pt x="1" y="124"/>
                    <a:pt x="1" y="294"/>
                  </a:cubicBezTo>
                  <a:cubicBezTo>
                    <a:pt x="1" y="441"/>
                    <a:pt x="148" y="588"/>
                    <a:pt x="295" y="588"/>
                  </a:cubicBezTo>
                  <a:cubicBezTo>
                    <a:pt x="442" y="588"/>
                    <a:pt x="589" y="441"/>
                    <a:pt x="589" y="294"/>
                  </a:cubicBezTo>
                  <a:cubicBezTo>
                    <a:pt x="589" y="124"/>
                    <a:pt x="442" y="1"/>
                    <a:pt x="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3843;p63">
              <a:extLst>
                <a:ext uri="{FF2B5EF4-FFF2-40B4-BE49-F238E27FC236}">
                  <a16:creationId xmlns:a16="http://schemas.microsoft.com/office/drawing/2014/main" id="{3406873B-2C02-AE8F-09BF-2542887AF821}"/>
                </a:ext>
              </a:extLst>
            </p:cNvPr>
            <p:cNvSpPr/>
            <p:nvPr/>
          </p:nvSpPr>
          <p:spPr>
            <a:xfrm>
              <a:off x="5320573" y="3822856"/>
              <a:ext cx="11006" cy="11474"/>
            </a:xfrm>
            <a:custGeom>
              <a:avLst/>
              <a:gdLst/>
              <a:ahLst/>
              <a:cxnLst/>
              <a:rect l="l" t="t" r="r" b="b"/>
              <a:pathLst>
                <a:path w="565" h="589" extrusionOk="0">
                  <a:moveTo>
                    <a:pt x="271" y="1"/>
                  </a:moveTo>
                  <a:cubicBezTo>
                    <a:pt x="124" y="1"/>
                    <a:pt x="1" y="148"/>
                    <a:pt x="1" y="295"/>
                  </a:cubicBezTo>
                  <a:cubicBezTo>
                    <a:pt x="1" y="465"/>
                    <a:pt x="124" y="589"/>
                    <a:pt x="271" y="589"/>
                  </a:cubicBezTo>
                  <a:cubicBezTo>
                    <a:pt x="441" y="589"/>
                    <a:pt x="565" y="465"/>
                    <a:pt x="565" y="295"/>
                  </a:cubicBezTo>
                  <a:cubicBezTo>
                    <a:pt x="565" y="148"/>
                    <a:pt x="441" y="1"/>
                    <a:pt x="2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3844;p63">
              <a:extLst>
                <a:ext uri="{FF2B5EF4-FFF2-40B4-BE49-F238E27FC236}">
                  <a16:creationId xmlns:a16="http://schemas.microsoft.com/office/drawing/2014/main" id="{8E8FD9F8-7ADB-AB94-2933-A959F44AABE0}"/>
                </a:ext>
              </a:extLst>
            </p:cNvPr>
            <p:cNvSpPr/>
            <p:nvPr/>
          </p:nvSpPr>
          <p:spPr>
            <a:xfrm>
              <a:off x="5540520" y="3822856"/>
              <a:ext cx="11474" cy="11474"/>
            </a:xfrm>
            <a:custGeom>
              <a:avLst/>
              <a:gdLst/>
              <a:ahLst/>
              <a:cxnLst/>
              <a:rect l="l" t="t" r="r" b="b"/>
              <a:pathLst>
                <a:path w="589" h="589" extrusionOk="0">
                  <a:moveTo>
                    <a:pt x="295" y="1"/>
                  </a:moveTo>
                  <a:cubicBezTo>
                    <a:pt x="148" y="1"/>
                    <a:pt x="1" y="148"/>
                    <a:pt x="1" y="295"/>
                  </a:cubicBezTo>
                  <a:cubicBezTo>
                    <a:pt x="1" y="465"/>
                    <a:pt x="148" y="589"/>
                    <a:pt x="295" y="589"/>
                  </a:cubicBezTo>
                  <a:cubicBezTo>
                    <a:pt x="442" y="589"/>
                    <a:pt x="589" y="465"/>
                    <a:pt x="589" y="295"/>
                  </a:cubicBezTo>
                  <a:cubicBezTo>
                    <a:pt x="589" y="148"/>
                    <a:pt x="442" y="1"/>
                    <a:pt x="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3845;p63">
              <a:extLst>
                <a:ext uri="{FF2B5EF4-FFF2-40B4-BE49-F238E27FC236}">
                  <a16:creationId xmlns:a16="http://schemas.microsoft.com/office/drawing/2014/main" id="{9793B497-F3DB-2512-D65F-9B0D500CB69A}"/>
                </a:ext>
              </a:extLst>
            </p:cNvPr>
            <p:cNvSpPr/>
            <p:nvPr/>
          </p:nvSpPr>
          <p:spPr>
            <a:xfrm>
              <a:off x="5407356" y="3667251"/>
              <a:ext cx="57271" cy="57739"/>
            </a:xfrm>
            <a:custGeom>
              <a:avLst/>
              <a:gdLst/>
              <a:ahLst/>
              <a:cxnLst/>
              <a:rect l="l" t="t" r="r" b="b"/>
              <a:pathLst>
                <a:path w="2940" h="2964" extrusionOk="0">
                  <a:moveTo>
                    <a:pt x="1470" y="589"/>
                  </a:moveTo>
                  <a:cubicBezTo>
                    <a:pt x="1958" y="589"/>
                    <a:pt x="2376" y="983"/>
                    <a:pt x="2376" y="1470"/>
                  </a:cubicBezTo>
                  <a:cubicBezTo>
                    <a:pt x="2376" y="1988"/>
                    <a:pt x="1958" y="2376"/>
                    <a:pt x="1470" y="2376"/>
                  </a:cubicBezTo>
                  <a:cubicBezTo>
                    <a:pt x="983" y="2376"/>
                    <a:pt x="565" y="1988"/>
                    <a:pt x="565" y="1470"/>
                  </a:cubicBezTo>
                  <a:cubicBezTo>
                    <a:pt x="565" y="983"/>
                    <a:pt x="983" y="589"/>
                    <a:pt x="1470" y="589"/>
                  </a:cubicBezTo>
                  <a:close/>
                  <a:moveTo>
                    <a:pt x="1470" y="1"/>
                  </a:moveTo>
                  <a:cubicBezTo>
                    <a:pt x="665" y="1"/>
                    <a:pt x="1" y="665"/>
                    <a:pt x="1" y="1470"/>
                  </a:cubicBezTo>
                  <a:cubicBezTo>
                    <a:pt x="1" y="2305"/>
                    <a:pt x="665" y="2963"/>
                    <a:pt x="1470" y="2963"/>
                  </a:cubicBezTo>
                  <a:cubicBezTo>
                    <a:pt x="2282" y="2963"/>
                    <a:pt x="2940" y="2305"/>
                    <a:pt x="2940" y="1470"/>
                  </a:cubicBezTo>
                  <a:cubicBezTo>
                    <a:pt x="2940" y="665"/>
                    <a:pt x="2282" y="1"/>
                    <a:pt x="14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3846;p63">
              <a:extLst>
                <a:ext uri="{FF2B5EF4-FFF2-40B4-BE49-F238E27FC236}">
                  <a16:creationId xmlns:a16="http://schemas.microsoft.com/office/drawing/2014/main" id="{E82ACBBB-FEBB-C821-3F1E-D9B2F57ED49F}"/>
                </a:ext>
              </a:extLst>
            </p:cNvPr>
            <p:cNvSpPr/>
            <p:nvPr/>
          </p:nvSpPr>
          <p:spPr>
            <a:xfrm>
              <a:off x="5322404" y="3531048"/>
              <a:ext cx="227195" cy="278895"/>
            </a:xfrm>
            <a:custGeom>
              <a:avLst/>
              <a:gdLst/>
              <a:ahLst/>
              <a:cxnLst/>
              <a:rect l="l" t="t" r="r" b="b"/>
              <a:pathLst>
                <a:path w="11663" h="14317" extrusionOk="0">
                  <a:moveTo>
                    <a:pt x="9041" y="580"/>
                  </a:moveTo>
                  <a:cubicBezTo>
                    <a:pt x="9111" y="580"/>
                    <a:pt x="9188" y="580"/>
                    <a:pt x="9258" y="604"/>
                  </a:cubicBezTo>
                  <a:cubicBezTo>
                    <a:pt x="9628" y="674"/>
                    <a:pt x="9922" y="968"/>
                    <a:pt x="9993" y="1339"/>
                  </a:cubicBezTo>
                  <a:cubicBezTo>
                    <a:pt x="10046" y="1632"/>
                    <a:pt x="9969" y="1926"/>
                    <a:pt x="9775" y="2167"/>
                  </a:cubicBezTo>
                  <a:lnTo>
                    <a:pt x="7595" y="4789"/>
                  </a:lnTo>
                  <a:lnTo>
                    <a:pt x="8112" y="1409"/>
                  </a:lnTo>
                  <a:cubicBezTo>
                    <a:pt x="8159" y="1115"/>
                    <a:pt x="8330" y="845"/>
                    <a:pt x="8600" y="698"/>
                  </a:cubicBezTo>
                  <a:cubicBezTo>
                    <a:pt x="8747" y="627"/>
                    <a:pt x="8894" y="580"/>
                    <a:pt x="9041" y="580"/>
                  </a:cubicBezTo>
                  <a:close/>
                  <a:moveTo>
                    <a:pt x="9070" y="0"/>
                  </a:moveTo>
                  <a:cubicBezTo>
                    <a:pt x="8813" y="0"/>
                    <a:pt x="8556" y="68"/>
                    <a:pt x="8330" y="210"/>
                  </a:cubicBezTo>
                  <a:cubicBezTo>
                    <a:pt x="7912" y="433"/>
                    <a:pt x="7618" y="845"/>
                    <a:pt x="7548" y="1315"/>
                  </a:cubicBezTo>
                  <a:lnTo>
                    <a:pt x="7324" y="2831"/>
                  </a:lnTo>
                  <a:cubicBezTo>
                    <a:pt x="6837" y="2708"/>
                    <a:pt x="6349" y="2638"/>
                    <a:pt x="5831" y="2638"/>
                  </a:cubicBezTo>
                  <a:cubicBezTo>
                    <a:pt x="2622" y="2638"/>
                    <a:pt x="1" y="5253"/>
                    <a:pt x="1" y="8462"/>
                  </a:cubicBezTo>
                  <a:cubicBezTo>
                    <a:pt x="1" y="11695"/>
                    <a:pt x="2622" y="14317"/>
                    <a:pt x="5831" y="14317"/>
                  </a:cubicBezTo>
                  <a:cubicBezTo>
                    <a:pt x="9041" y="14317"/>
                    <a:pt x="11662" y="11695"/>
                    <a:pt x="11662" y="8462"/>
                  </a:cubicBezTo>
                  <a:cubicBezTo>
                    <a:pt x="11662" y="7728"/>
                    <a:pt x="11539" y="6993"/>
                    <a:pt x="11245" y="6311"/>
                  </a:cubicBezTo>
                  <a:cubicBezTo>
                    <a:pt x="11211" y="6204"/>
                    <a:pt x="11107" y="6134"/>
                    <a:pt x="10997" y="6134"/>
                  </a:cubicBezTo>
                  <a:cubicBezTo>
                    <a:pt x="10956" y="6134"/>
                    <a:pt x="10914" y="6144"/>
                    <a:pt x="10875" y="6164"/>
                  </a:cubicBezTo>
                  <a:cubicBezTo>
                    <a:pt x="10728" y="6211"/>
                    <a:pt x="10657" y="6382"/>
                    <a:pt x="10728" y="6529"/>
                  </a:cubicBezTo>
                  <a:cubicBezTo>
                    <a:pt x="10975" y="7140"/>
                    <a:pt x="11098" y="7804"/>
                    <a:pt x="11098" y="8462"/>
                  </a:cubicBezTo>
                  <a:cubicBezTo>
                    <a:pt x="11098" y="11378"/>
                    <a:pt x="8747" y="13729"/>
                    <a:pt x="5831" y="13729"/>
                  </a:cubicBezTo>
                  <a:cubicBezTo>
                    <a:pt x="2940" y="13729"/>
                    <a:pt x="565" y="11378"/>
                    <a:pt x="565" y="8462"/>
                  </a:cubicBezTo>
                  <a:cubicBezTo>
                    <a:pt x="565" y="5576"/>
                    <a:pt x="2940" y="3225"/>
                    <a:pt x="5831" y="3225"/>
                  </a:cubicBezTo>
                  <a:cubicBezTo>
                    <a:pt x="6319" y="3225"/>
                    <a:pt x="6790" y="3272"/>
                    <a:pt x="7230" y="3396"/>
                  </a:cubicBezTo>
                  <a:lnTo>
                    <a:pt x="7031" y="4695"/>
                  </a:lnTo>
                  <a:cubicBezTo>
                    <a:pt x="6983" y="4959"/>
                    <a:pt x="7107" y="5206"/>
                    <a:pt x="7348" y="5306"/>
                  </a:cubicBezTo>
                  <a:cubicBezTo>
                    <a:pt x="7424" y="5353"/>
                    <a:pt x="7524" y="5353"/>
                    <a:pt x="7595" y="5353"/>
                  </a:cubicBezTo>
                  <a:cubicBezTo>
                    <a:pt x="7765" y="5353"/>
                    <a:pt x="7912" y="5283"/>
                    <a:pt x="8036" y="5159"/>
                  </a:cubicBezTo>
                  <a:lnTo>
                    <a:pt x="8847" y="4178"/>
                  </a:lnTo>
                  <a:cubicBezTo>
                    <a:pt x="9335" y="4518"/>
                    <a:pt x="9775" y="4936"/>
                    <a:pt x="10116" y="5429"/>
                  </a:cubicBezTo>
                  <a:cubicBezTo>
                    <a:pt x="10179" y="5503"/>
                    <a:pt x="10269" y="5542"/>
                    <a:pt x="10359" y="5542"/>
                  </a:cubicBezTo>
                  <a:cubicBezTo>
                    <a:pt x="10412" y="5542"/>
                    <a:pt x="10464" y="5529"/>
                    <a:pt x="10510" y="5500"/>
                  </a:cubicBezTo>
                  <a:cubicBezTo>
                    <a:pt x="10657" y="5400"/>
                    <a:pt x="10681" y="5230"/>
                    <a:pt x="10581" y="5083"/>
                  </a:cubicBezTo>
                  <a:cubicBezTo>
                    <a:pt x="10216" y="4571"/>
                    <a:pt x="9752" y="4107"/>
                    <a:pt x="9211" y="3737"/>
                  </a:cubicBezTo>
                  <a:lnTo>
                    <a:pt x="10216" y="2538"/>
                  </a:lnTo>
                  <a:cubicBezTo>
                    <a:pt x="10534" y="2167"/>
                    <a:pt x="10657" y="1679"/>
                    <a:pt x="10557" y="1215"/>
                  </a:cubicBezTo>
                  <a:cubicBezTo>
                    <a:pt x="10463" y="751"/>
                    <a:pt x="10169" y="380"/>
                    <a:pt x="9752" y="163"/>
                  </a:cubicBezTo>
                  <a:cubicBezTo>
                    <a:pt x="9728" y="139"/>
                    <a:pt x="9676" y="139"/>
                    <a:pt x="9628" y="110"/>
                  </a:cubicBezTo>
                  <a:cubicBezTo>
                    <a:pt x="9451" y="38"/>
                    <a:pt x="9260" y="0"/>
                    <a:pt x="90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3847;p63">
              <a:extLst>
                <a:ext uri="{FF2B5EF4-FFF2-40B4-BE49-F238E27FC236}">
                  <a16:creationId xmlns:a16="http://schemas.microsoft.com/office/drawing/2014/main" id="{B0E53874-DE26-1756-5349-21F55043EA1B}"/>
                </a:ext>
              </a:extLst>
            </p:cNvPr>
            <p:cNvSpPr/>
            <p:nvPr/>
          </p:nvSpPr>
          <p:spPr>
            <a:xfrm>
              <a:off x="5351040" y="3822856"/>
              <a:ext cx="169924" cy="11474"/>
            </a:xfrm>
            <a:custGeom>
              <a:avLst/>
              <a:gdLst/>
              <a:ahLst/>
              <a:cxnLst/>
              <a:rect l="l" t="t" r="r" b="b"/>
              <a:pathLst>
                <a:path w="8723" h="589" extrusionOk="0">
                  <a:moveTo>
                    <a:pt x="294" y="1"/>
                  </a:moveTo>
                  <a:cubicBezTo>
                    <a:pt x="124" y="1"/>
                    <a:pt x="0" y="148"/>
                    <a:pt x="0" y="295"/>
                  </a:cubicBezTo>
                  <a:cubicBezTo>
                    <a:pt x="0" y="465"/>
                    <a:pt x="124" y="589"/>
                    <a:pt x="294" y="589"/>
                  </a:cubicBezTo>
                  <a:lnTo>
                    <a:pt x="8452" y="589"/>
                  </a:lnTo>
                  <a:cubicBezTo>
                    <a:pt x="8599" y="589"/>
                    <a:pt x="8723" y="465"/>
                    <a:pt x="8723" y="295"/>
                  </a:cubicBezTo>
                  <a:cubicBezTo>
                    <a:pt x="8723" y="148"/>
                    <a:pt x="8599" y="1"/>
                    <a:pt x="845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3848;p63">
              <a:extLst>
                <a:ext uri="{FF2B5EF4-FFF2-40B4-BE49-F238E27FC236}">
                  <a16:creationId xmlns:a16="http://schemas.microsoft.com/office/drawing/2014/main" id="{F11F6462-11FB-96CE-7E90-A5939D876CBE}"/>
                </a:ext>
              </a:extLst>
            </p:cNvPr>
            <p:cNvSpPr/>
            <p:nvPr/>
          </p:nvSpPr>
          <p:spPr>
            <a:xfrm>
              <a:off x="5351040" y="3506504"/>
              <a:ext cx="169924" cy="11474"/>
            </a:xfrm>
            <a:custGeom>
              <a:avLst/>
              <a:gdLst/>
              <a:ahLst/>
              <a:cxnLst/>
              <a:rect l="l" t="t" r="r" b="b"/>
              <a:pathLst>
                <a:path w="8723" h="589" extrusionOk="0">
                  <a:moveTo>
                    <a:pt x="294" y="1"/>
                  </a:moveTo>
                  <a:cubicBezTo>
                    <a:pt x="124" y="1"/>
                    <a:pt x="0" y="124"/>
                    <a:pt x="0" y="294"/>
                  </a:cubicBezTo>
                  <a:cubicBezTo>
                    <a:pt x="0" y="441"/>
                    <a:pt x="124" y="588"/>
                    <a:pt x="294" y="588"/>
                  </a:cubicBezTo>
                  <a:lnTo>
                    <a:pt x="8452" y="588"/>
                  </a:lnTo>
                  <a:cubicBezTo>
                    <a:pt x="8599" y="588"/>
                    <a:pt x="8723" y="441"/>
                    <a:pt x="8723" y="294"/>
                  </a:cubicBezTo>
                  <a:cubicBezTo>
                    <a:pt x="8723" y="124"/>
                    <a:pt x="8599" y="1"/>
                    <a:pt x="845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6" name="Google Shape;2987;p63">
            <a:extLst>
              <a:ext uri="{FF2B5EF4-FFF2-40B4-BE49-F238E27FC236}">
                <a16:creationId xmlns:a16="http://schemas.microsoft.com/office/drawing/2014/main" id="{A91AB69C-E0B8-E3A7-6AF3-73589DEBBF4B}"/>
              </a:ext>
            </a:extLst>
          </p:cNvPr>
          <p:cNvGrpSpPr/>
          <p:nvPr/>
        </p:nvGrpSpPr>
        <p:grpSpPr>
          <a:xfrm>
            <a:off x="736108" y="3636126"/>
            <a:ext cx="379704" cy="379821"/>
            <a:chOff x="4670337" y="4228757"/>
            <a:chExt cx="379704" cy="379821"/>
          </a:xfrm>
        </p:grpSpPr>
        <p:sp>
          <p:nvSpPr>
            <p:cNvPr id="2497" name="Google Shape;2988;p63">
              <a:extLst>
                <a:ext uri="{FF2B5EF4-FFF2-40B4-BE49-F238E27FC236}">
                  <a16:creationId xmlns:a16="http://schemas.microsoft.com/office/drawing/2014/main" id="{560E4712-213C-4F4C-7549-8F7381E68D35}"/>
                </a:ext>
              </a:extLst>
            </p:cNvPr>
            <p:cNvSpPr/>
            <p:nvPr/>
          </p:nvSpPr>
          <p:spPr>
            <a:xfrm>
              <a:off x="4698952" y="4257393"/>
              <a:ext cx="322452" cy="322569"/>
            </a:xfrm>
            <a:custGeom>
              <a:avLst/>
              <a:gdLst/>
              <a:ahLst/>
              <a:cxnLst/>
              <a:rect l="l" t="t" r="r" b="b"/>
              <a:pathLst>
                <a:path w="16553" h="16559" extrusionOk="0">
                  <a:moveTo>
                    <a:pt x="759" y="0"/>
                  </a:moveTo>
                  <a:cubicBezTo>
                    <a:pt x="342" y="0"/>
                    <a:pt x="1" y="347"/>
                    <a:pt x="1" y="788"/>
                  </a:cubicBezTo>
                  <a:lnTo>
                    <a:pt x="1" y="15776"/>
                  </a:lnTo>
                  <a:cubicBezTo>
                    <a:pt x="1" y="16217"/>
                    <a:pt x="342" y="16558"/>
                    <a:pt x="759" y="16558"/>
                  </a:cubicBezTo>
                  <a:lnTo>
                    <a:pt x="15771" y="16558"/>
                  </a:lnTo>
                  <a:cubicBezTo>
                    <a:pt x="16188" y="16558"/>
                    <a:pt x="16553" y="16217"/>
                    <a:pt x="16553" y="15776"/>
                  </a:cubicBezTo>
                  <a:lnTo>
                    <a:pt x="16553" y="788"/>
                  </a:lnTo>
                  <a:cubicBezTo>
                    <a:pt x="16553" y="347"/>
                    <a:pt x="16188" y="0"/>
                    <a:pt x="15771"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989;p63">
              <a:extLst>
                <a:ext uri="{FF2B5EF4-FFF2-40B4-BE49-F238E27FC236}">
                  <a16:creationId xmlns:a16="http://schemas.microsoft.com/office/drawing/2014/main" id="{07CA4196-154A-07E5-B6CA-821F700DEF31}"/>
                </a:ext>
              </a:extLst>
            </p:cNvPr>
            <p:cNvSpPr/>
            <p:nvPr/>
          </p:nvSpPr>
          <p:spPr>
            <a:xfrm>
              <a:off x="4807728" y="4365701"/>
              <a:ext cx="104452" cy="105932"/>
            </a:xfrm>
            <a:custGeom>
              <a:avLst/>
              <a:gdLst/>
              <a:ahLst/>
              <a:cxnLst/>
              <a:rect l="l" t="t" r="r" b="b"/>
              <a:pathLst>
                <a:path w="5362" h="5438" extrusionOk="0">
                  <a:moveTo>
                    <a:pt x="389" y="1"/>
                  </a:moveTo>
                  <a:cubicBezTo>
                    <a:pt x="171" y="1"/>
                    <a:pt x="1" y="171"/>
                    <a:pt x="1" y="394"/>
                  </a:cubicBezTo>
                  <a:lnTo>
                    <a:pt x="1" y="5050"/>
                  </a:lnTo>
                  <a:cubicBezTo>
                    <a:pt x="1" y="5267"/>
                    <a:pt x="171" y="5438"/>
                    <a:pt x="389" y="5438"/>
                  </a:cubicBezTo>
                  <a:lnTo>
                    <a:pt x="4039" y="5438"/>
                  </a:lnTo>
                  <a:cubicBezTo>
                    <a:pt x="4162" y="5438"/>
                    <a:pt x="4286" y="5391"/>
                    <a:pt x="4356" y="5291"/>
                  </a:cubicBezTo>
                  <a:lnTo>
                    <a:pt x="5291" y="4092"/>
                  </a:lnTo>
                  <a:cubicBezTo>
                    <a:pt x="5338" y="4021"/>
                    <a:pt x="5361" y="3945"/>
                    <a:pt x="5361" y="3845"/>
                  </a:cubicBezTo>
                  <a:lnTo>
                    <a:pt x="5361" y="394"/>
                  </a:lnTo>
                  <a:cubicBezTo>
                    <a:pt x="5361" y="171"/>
                    <a:pt x="5191" y="1"/>
                    <a:pt x="4968"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990;p63">
              <a:extLst>
                <a:ext uri="{FF2B5EF4-FFF2-40B4-BE49-F238E27FC236}">
                  <a16:creationId xmlns:a16="http://schemas.microsoft.com/office/drawing/2014/main" id="{67808DDB-0A42-84B5-61A7-225BF9B2B576}"/>
                </a:ext>
              </a:extLst>
            </p:cNvPr>
            <p:cNvSpPr/>
            <p:nvPr/>
          </p:nvSpPr>
          <p:spPr>
            <a:xfrm>
              <a:off x="4868758" y="4365701"/>
              <a:ext cx="43421" cy="105932"/>
            </a:xfrm>
            <a:custGeom>
              <a:avLst/>
              <a:gdLst/>
              <a:ahLst/>
              <a:cxnLst/>
              <a:rect l="l" t="t" r="r" b="b"/>
              <a:pathLst>
                <a:path w="2229" h="5438" extrusionOk="0">
                  <a:moveTo>
                    <a:pt x="1076" y="1"/>
                  </a:moveTo>
                  <a:cubicBezTo>
                    <a:pt x="1300" y="1"/>
                    <a:pt x="1470" y="171"/>
                    <a:pt x="1470" y="394"/>
                  </a:cubicBezTo>
                  <a:lnTo>
                    <a:pt x="1470" y="3627"/>
                  </a:lnTo>
                  <a:cubicBezTo>
                    <a:pt x="1470" y="3698"/>
                    <a:pt x="1447" y="3798"/>
                    <a:pt x="1394" y="3874"/>
                  </a:cubicBezTo>
                  <a:lnTo>
                    <a:pt x="295" y="5291"/>
                  </a:lnTo>
                  <a:cubicBezTo>
                    <a:pt x="218" y="5391"/>
                    <a:pt x="124" y="5438"/>
                    <a:pt x="1" y="5438"/>
                  </a:cubicBezTo>
                  <a:lnTo>
                    <a:pt x="906" y="5438"/>
                  </a:lnTo>
                  <a:cubicBezTo>
                    <a:pt x="1029" y="5438"/>
                    <a:pt x="1153" y="5391"/>
                    <a:pt x="1223" y="5291"/>
                  </a:cubicBezTo>
                  <a:lnTo>
                    <a:pt x="2158" y="4092"/>
                  </a:lnTo>
                  <a:cubicBezTo>
                    <a:pt x="2205" y="4021"/>
                    <a:pt x="2228" y="3945"/>
                    <a:pt x="2228" y="3845"/>
                  </a:cubicBezTo>
                  <a:lnTo>
                    <a:pt x="2228" y="394"/>
                  </a:lnTo>
                  <a:cubicBezTo>
                    <a:pt x="2228" y="171"/>
                    <a:pt x="2058" y="1"/>
                    <a:pt x="1835"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991;p63">
              <a:extLst>
                <a:ext uri="{FF2B5EF4-FFF2-40B4-BE49-F238E27FC236}">
                  <a16:creationId xmlns:a16="http://schemas.microsoft.com/office/drawing/2014/main" id="{CC90D1D3-1125-2C21-11D0-2C19C0235B0C}"/>
                </a:ext>
              </a:extLst>
            </p:cNvPr>
            <p:cNvSpPr/>
            <p:nvPr/>
          </p:nvSpPr>
          <p:spPr>
            <a:xfrm>
              <a:off x="4670337" y="4228757"/>
              <a:ext cx="379704" cy="379821"/>
            </a:xfrm>
            <a:custGeom>
              <a:avLst/>
              <a:gdLst/>
              <a:ahLst/>
              <a:cxnLst/>
              <a:rect l="l" t="t" r="r" b="b"/>
              <a:pathLst>
                <a:path w="19492" h="19498" extrusionOk="0">
                  <a:moveTo>
                    <a:pt x="3574" y="1"/>
                  </a:moveTo>
                  <a:cubicBezTo>
                    <a:pt x="3404" y="1"/>
                    <a:pt x="3280" y="124"/>
                    <a:pt x="3280" y="271"/>
                  </a:cubicBezTo>
                  <a:lnTo>
                    <a:pt x="3280" y="1176"/>
                  </a:lnTo>
                  <a:lnTo>
                    <a:pt x="2228" y="1176"/>
                  </a:lnTo>
                  <a:cubicBezTo>
                    <a:pt x="1640" y="1176"/>
                    <a:pt x="1176" y="1670"/>
                    <a:pt x="1176" y="2258"/>
                  </a:cubicBezTo>
                  <a:lnTo>
                    <a:pt x="1176" y="3286"/>
                  </a:lnTo>
                  <a:lnTo>
                    <a:pt x="265" y="3286"/>
                  </a:lnTo>
                  <a:cubicBezTo>
                    <a:pt x="118" y="3286"/>
                    <a:pt x="0" y="3433"/>
                    <a:pt x="0" y="3580"/>
                  </a:cubicBezTo>
                  <a:cubicBezTo>
                    <a:pt x="0" y="3727"/>
                    <a:pt x="118" y="3874"/>
                    <a:pt x="265" y="3874"/>
                  </a:cubicBezTo>
                  <a:lnTo>
                    <a:pt x="1176" y="3874"/>
                  </a:lnTo>
                  <a:lnTo>
                    <a:pt x="1176" y="5344"/>
                  </a:lnTo>
                  <a:lnTo>
                    <a:pt x="265" y="5344"/>
                  </a:lnTo>
                  <a:cubicBezTo>
                    <a:pt x="118" y="5344"/>
                    <a:pt x="0" y="5491"/>
                    <a:pt x="0" y="5638"/>
                  </a:cubicBezTo>
                  <a:cubicBezTo>
                    <a:pt x="0" y="5785"/>
                    <a:pt x="118" y="5932"/>
                    <a:pt x="265" y="5932"/>
                  </a:cubicBezTo>
                  <a:lnTo>
                    <a:pt x="1176" y="5932"/>
                  </a:lnTo>
                  <a:lnTo>
                    <a:pt x="1176" y="7401"/>
                  </a:lnTo>
                  <a:lnTo>
                    <a:pt x="265" y="7401"/>
                  </a:lnTo>
                  <a:cubicBezTo>
                    <a:pt x="118" y="7401"/>
                    <a:pt x="0" y="7524"/>
                    <a:pt x="0" y="7695"/>
                  </a:cubicBezTo>
                  <a:cubicBezTo>
                    <a:pt x="0" y="7842"/>
                    <a:pt x="118" y="7989"/>
                    <a:pt x="265" y="7989"/>
                  </a:cubicBezTo>
                  <a:lnTo>
                    <a:pt x="1176" y="7989"/>
                  </a:lnTo>
                  <a:lnTo>
                    <a:pt x="1176" y="9458"/>
                  </a:lnTo>
                  <a:lnTo>
                    <a:pt x="265" y="9458"/>
                  </a:lnTo>
                  <a:cubicBezTo>
                    <a:pt x="118" y="9458"/>
                    <a:pt x="0" y="9582"/>
                    <a:pt x="0" y="9752"/>
                  </a:cubicBezTo>
                  <a:cubicBezTo>
                    <a:pt x="0" y="9899"/>
                    <a:pt x="118" y="10022"/>
                    <a:pt x="265" y="10022"/>
                  </a:cubicBezTo>
                  <a:lnTo>
                    <a:pt x="1176" y="10022"/>
                  </a:lnTo>
                  <a:lnTo>
                    <a:pt x="1176" y="11515"/>
                  </a:lnTo>
                  <a:lnTo>
                    <a:pt x="265" y="11515"/>
                  </a:lnTo>
                  <a:cubicBezTo>
                    <a:pt x="118" y="11515"/>
                    <a:pt x="0" y="11639"/>
                    <a:pt x="0" y="11809"/>
                  </a:cubicBezTo>
                  <a:cubicBezTo>
                    <a:pt x="0" y="11956"/>
                    <a:pt x="118" y="12080"/>
                    <a:pt x="265" y="12080"/>
                  </a:cubicBezTo>
                  <a:lnTo>
                    <a:pt x="1176" y="12080"/>
                  </a:lnTo>
                  <a:lnTo>
                    <a:pt x="1176" y="13573"/>
                  </a:lnTo>
                  <a:lnTo>
                    <a:pt x="265" y="13573"/>
                  </a:lnTo>
                  <a:cubicBezTo>
                    <a:pt x="118" y="13573"/>
                    <a:pt x="0" y="13696"/>
                    <a:pt x="0" y="13867"/>
                  </a:cubicBezTo>
                  <a:cubicBezTo>
                    <a:pt x="0" y="14013"/>
                    <a:pt x="118" y="14137"/>
                    <a:pt x="265" y="14137"/>
                  </a:cubicBezTo>
                  <a:lnTo>
                    <a:pt x="1176" y="14137"/>
                  </a:lnTo>
                  <a:lnTo>
                    <a:pt x="1176" y="15630"/>
                  </a:lnTo>
                  <a:lnTo>
                    <a:pt x="265" y="15630"/>
                  </a:lnTo>
                  <a:cubicBezTo>
                    <a:pt x="118" y="15630"/>
                    <a:pt x="0" y="15753"/>
                    <a:pt x="0" y="15924"/>
                  </a:cubicBezTo>
                  <a:cubicBezTo>
                    <a:pt x="0" y="16071"/>
                    <a:pt x="118" y="16194"/>
                    <a:pt x="265" y="16194"/>
                  </a:cubicBezTo>
                  <a:lnTo>
                    <a:pt x="1176" y="16194"/>
                  </a:lnTo>
                  <a:lnTo>
                    <a:pt x="1176" y="17246"/>
                  </a:lnTo>
                  <a:cubicBezTo>
                    <a:pt x="1176" y="17834"/>
                    <a:pt x="1640" y="18298"/>
                    <a:pt x="2228" y="18298"/>
                  </a:cubicBezTo>
                  <a:lnTo>
                    <a:pt x="3280" y="18298"/>
                  </a:lnTo>
                  <a:lnTo>
                    <a:pt x="3280" y="19204"/>
                  </a:lnTo>
                  <a:cubicBezTo>
                    <a:pt x="3280" y="19374"/>
                    <a:pt x="3404" y="19497"/>
                    <a:pt x="3574" y="19497"/>
                  </a:cubicBezTo>
                  <a:cubicBezTo>
                    <a:pt x="3721" y="19497"/>
                    <a:pt x="3845" y="19374"/>
                    <a:pt x="3845" y="19204"/>
                  </a:cubicBezTo>
                  <a:lnTo>
                    <a:pt x="3845" y="18298"/>
                  </a:lnTo>
                  <a:lnTo>
                    <a:pt x="5338" y="18298"/>
                  </a:lnTo>
                  <a:lnTo>
                    <a:pt x="5338" y="19204"/>
                  </a:lnTo>
                  <a:cubicBezTo>
                    <a:pt x="5338" y="19374"/>
                    <a:pt x="5461" y="19497"/>
                    <a:pt x="5631" y="19497"/>
                  </a:cubicBezTo>
                  <a:cubicBezTo>
                    <a:pt x="5778" y="19497"/>
                    <a:pt x="5902" y="19374"/>
                    <a:pt x="5902" y="19204"/>
                  </a:cubicBezTo>
                  <a:lnTo>
                    <a:pt x="5902" y="18298"/>
                  </a:lnTo>
                  <a:lnTo>
                    <a:pt x="7395" y="18298"/>
                  </a:lnTo>
                  <a:lnTo>
                    <a:pt x="7395" y="19204"/>
                  </a:lnTo>
                  <a:cubicBezTo>
                    <a:pt x="7395" y="19374"/>
                    <a:pt x="7518" y="19497"/>
                    <a:pt x="7689" y="19497"/>
                  </a:cubicBezTo>
                  <a:cubicBezTo>
                    <a:pt x="7836" y="19497"/>
                    <a:pt x="7959" y="19374"/>
                    <a:pt x="7959" y="19204"/>
                  </a:cubicBezTo>
                  <a:lnTo>
                    <a:pt x="7959" y="18298"/>
                  </a:lnTo>
                  <a:lnTo>
                    <a:pt x="9452" y="18298"/>
                  </a:lnTo>
                  <a:lnTo>
                    <a:pt x="9452" y="19204"/>
                  </a:lnTo>
                  <a:cubicBezTo>
                    <a:pt x="9452" y="19374"/>
                    <a:pt x="9575" y="19497"/>
                    <a:pt x="9746" y="19497"/>
                  </a:cubicBezTo>
                  <a:cubicBezTo>
                    <a:pt x="9893" y="19497"/>
                    <a:pt x="10016" y="19374"/>
                    <a:pt x="10016" y="19204"/>
                  </a:cubicBezTo>
                  <a:lnTo>
                    <a:pt x="10016" y="18298"/>
                  </a:lnTo>
                  <a:lnTo>
                    <a:pt x="11509" y="18298"/>
                  </a:lnTo>
                  <a:lnTo>
                    <a:pt x="11509" y="19204"/>
                  </a:lnTo>
                  <a:cubicBezTo>
                    <a:pt x="11509" y="19374"/>
                    <a:pt x="11633" y="19497"/>
                    <a:pt x="11803" y="19497"/>
                  </a:cubicBezTo>
                  <a:cubicBezTo>
                    <a:pt x="11950" y="19497"/>
                    <a:pt x="12074" y="19374"/>
                    <a:pt x="12074" y="19204"/>
                  </a:cubicBezTo>
                  <a:lnTo>
                    <a:pt x="12074" y="18298"/>
                  </a:lnTo>
                  <a:lnTo>
                    <a:pt x="13566" y="18298"/>
                  </a:lnTo>
                  <a:lnTo>
                    <a:pt x="13566" y="19204"/>
                  </a:lnTo>
                  <a:cubicBezTo>
                    <a:pt x="13566" y="19374"/>
                    <a:pt x="13690" y="19497"/>
                    <a:pt x="13837" y="19497"/>
                  </a:cubicBezTo>
                  <a:cubicBezTo>
                    <a:pt x="14007" y="19497"/>
                    <a:pt x="14131" y="19374"/>
                    <a:pt x="14131" y="19204"/>
                  </a:cubicBezTo>
                  <a:lnTo>
                    <a:pt x="14131" y="18298"/>
                  </a:lnTo>
                  <a:lnTo>
                    <a:pt x="15624" y="18298"/>
                  </a:lnTo>
                  <a:lnTo>
                    <a:pt x="15624" y="19204"/>
                  </a:lnTo>
                  <a:cubicBezTo>
                    <a:pt x="15624" y="19374"/>
                    <a:pt x="15747" y="19497"/>
                    <a:pt x="15894" y="19497"/>
                  </a:cubicBezTo>
                  <a:cubicBezTo>
                    <a:pt x="16065" y="19497"/>
                    <a:pt x="16188" y="19374"/>
                    <a:pt x="16188" y="19204"/>
                  </a:cubicBezTo>
                  <a:lnTo>
                    <a:pt x="16188" y="18298"/>
                  </a:lnTo>
                  <a:lnTo>
                    <a:pt x="17240" y="18298"/>
                  </a:lnTo>
                  <a:cubicBezTo>
                    <a:pt x="17605" y="18298"/>
                    <a:pt x="17975" y="18104"/>
                    <a:pt x="18169" y="17781"/>
                  </a:cubicBezTo>
                  <a:cubicBezTo>
                    <a:pt x="18245" y="17634"/>
                    <a:pt x="18192" y="17464"/>
                    <a:pt x="18045" y="17393"/>
                  </a:cubicBezTo>
                  <a:cubicBezTo>
                    <a:pt x="18003" y="17357"/>
                    <a:pt x="17950" y="17340"/>
                    <a:pt x="17896" y="17340"/>
                  </a:cubicBezTo>
                  <a:cubicBezTo>
                    <a:pt x="17800" y="17340"/>
                    <a:pt x="17703" y="17393"/>
                    <a:pt x="17657" y="17487"/>
                  </a:cubicBezTo>
                  <a:cubicBezTo>
                    <a:pt x="17581" y="17634"/>
                    <a:pt x="17411" y="17734"/>
                    <a:pt x="17240" y="17734"/>
                  </a:cubicBezTo>
                  <a:lnTo>
                    <a:pt x="2228" y="17734"/>
                  </a:lnTo>
                  <a:cubicBezTo>
                    <a:pt x="1958" y="17734"/>
                    <a:pt x="1734" y="17517"/>
                    <a:pt x="1734" y="17246"/>
                  </a:cubicBezTo>
                  <a:lnTo>
                    <a:pt x="1734" y="2258"/>
                  </a:lnTo>
                  <a:cubicBezTo>
                    <a:pt x="1734" y="1987"/>
                    <a:pt x="1958" y="1741"/>
                    <a:pt x="2228" y="1741"/>
                  </a:cubicBezTo>
                  <a:lnTo>
                    <a:pt x="17240" y="1741"/>
                  </a:lnTo>
                  <a:cubicBezTo>
                    <a:pt x="17510" y="1741"/>
                    <a:pt x="17728" y="1987"/>
                    <a:pt x="17728" y="2258"/>
                  </a:cubicBezTo>
                  <a:lnTo>
                    <a:pt x="17728" y="16288"/>
                  </a:lnTo>
                  <a:cubicBezTo>
                    <a:pt x="17728" y="16435"/>
                    <a:pt x="17851" y="16582"/>
                    <a:pt x="18022" y="16582"/>
                  </a:cubicBezTo>
                  <a:cubicBezTo>
                    <a:pt x="18169" y="16582"/>
                    <a:pt x="18292" y="16435"/>
                    <a:pt x="18292" y="16288"/>
                  </a:cubicBezTo>
                  <a:lnTo>
                    <a:pt x="18292" y="16194"/>
                  </a:lnTo>
                  <a:lnTo>
                    <a:pt x="19197" y="16194"/>
                  </a:lnTo>
                  <a:cubicBezTo>
                    <a:pt x="19344" y="16194"/>
                    <a:pt x="19491" y="16071"/>
                    <a:pt x="19491" y="15924"/>
                  </a:cubicBezTo>
                  <a:cubicBezTo>
                    <a:pt x="19491" y="15753"/>
                    <a:pt x="19344" y="15630"/>
                    <a:pt x="19197" y="15630"/>
                  </a:cubicBezTo>
                  <a:lnTo>
                    <a:pt x="18292" y="15630"/>
                  </a:lnTo>
                  <a:lnTo>
                    <a:pt x="18292" y="14137"/>
                  </a:lnTo>
                  <a:lnTo>
                    <a:pt x="19197" y="14137"/>
                  </a:lnTo>
                  <a:cubicBezTo>
                    <a:pt x="19344" y="14137"/>
                    <a:pt x="19491" y="14013"/>
                    <a:pt x="19491" y="13867"/>
                  </a:cubicBezTo>
                  <a:cubicBezTo>
                    <a:pt x="19491" y="13696"/>
                    <a:pt x="19344" y="13573"/>
                    <a:pt x="19197" y="13573"/>
                  </a:cubicBezTo>
                  <a:lnTo>
                    <a:pt x="18292" y="13573"/>
                  </a:lnTo>
                  <a:lnTo>
                    <a:pt x="18292" y="12080"/>
                  </a:lnTo>
                  <a:lnTo>
                    <a:pt x="19197" y="12080"/>
                  </a:lnTo>
                  <a:cubicBezTo>
                    <a:pt x="19344" y="12080"/>
                    <a:pt x="19491" y="11956"/>
                    <a:pt x="19491" y="11809"/>
                  </a:cubicBezTo>
                  <a:cubicBezTo>
                    <a:pt x="19491" y="11639"/>
                    <a:pt x="19344" y="11515"/>
                    <a:pt x="19197" y="11515"/>
                  </a:cubicBezTo>
                  <a:lnTo>
                    <a:pt x="18292" y="11515"/>
                  </a:lnTo>
                  <a:lnTo>
                    <a:pt x="18292" y="10022"/>
                  </a:lnTo>
                  <a:lnTo>
                    <a:pt x="19197" y="10022"/>
                  </a:lnTo>
                  <a:cubicBezTo>
                    <a:pt x="19344" y="10022"/>
                    <a:pt x="19491" y="9899"/>
                    <a:pt x="19491" y="9752"/>
                  </a:cubicBezTo>
                  <a:cubicBezTo>
                    <a:pt x="19491" y="9582"/>
                    <a:pt x="19344" y="9458"/>
                    <a:pt x="19197" y="9458"/>
                  </a:cubicBezTo>
                  <a:lnTo>
                    <a:pt x="18292" y="9458"/>
                  </a:lnTo>
                  <a:lnTo>
                    <a:pt x="18292" y="7989"/>
                  </a:lnTo>
                  <a:lnTo>
                    <a:pt x="19197" y="7989"/>
                  </a:lnTo>
                  <a:cubicBezTo>
                    <a:pt x="19344" y="7989"/>
                    <a:pt x="19491" y="7842"/>
                    <a:pt x="19491" y="7695"/>
                  </a:cubicBezTo>
                  <a:cubicBezTo>
                    <a:pt x="19491" y="7524"/>
                    <a:pt x="19344" y="7401"/>
                    <a:pt x="19197" y="7401"/>
                  </a:cubicBezTo>
                  <a:lnTo>
                    <a:pt x="18292" y="7401"/>
                  </a:lnTo>
                  <a:lnTo>
                    <a:pt x="18292" y="5932"/>
                  </a:lnTo>
                  <a:lnTo>
                    <a:pt x="19197" y="5932"/>
                  </a:lnTo>
                  <a:cubicBezTo>
                    <a:pt x="19344" y="5932"/>
                    <a:pt x="19491" y="5785"/>
                    <a:pt x="19491" y="5638"/>
                  </a:cubicBezTo>
                  <a:cubicBezTo>
                    <a:pt x="19491" y="5491"/>
                    <a:pt x="19344" y="5344"/>
                    <a:pt x="19197" y="5344"/>
                  </a:cubicBezTo>
                  <a:lnTo>
                    <a:pt x="18292" y="5344"/>
                  </a:lnTo>
                  <a:lnTo>
                    <a:pt x="18292" y="3874"/>
                  </a:lnTo>
                  <a:lnTo>
                    <a:pt x="19197" y="3874"/>
                  </a:lnTo>
                  <a:cubicBezTo>
                    <a:pt x="19344" y="3874"/>
                    <a:pt x="19491" y="3727"/>
                    <a:pt x="19491" y="3580"/>
                  </a:cubicBezTo>
                  <a:cubicBezTo>
                    <a:pt x="19491" y="3433"/>
                    <a:pt x="19344" y="3286"/>
                    <a:pt x="19197" y="3286"/>
                  </a:cubicBezTo>
                  <a:lnTo>
                    <a:pt x="18292" y="3286"/>
                  </a:lnTo>
                  <a:lnTo>
                    <a:pt x="18292" y="2258"/>
                  </a:lnTo>
                  <a:cubicBezTo>
                    <a:pt x="18292" y="1670"/>
                    <a:pt x="17828" y="1176"/>
                    <a:pt x="17240" y="1176"/>
                  </a:cubicBezTo>
                  <a:lnTo>
                    <a:pt x="16188" y="1176"/>
                  </a:lnTo>
                  <a:lnTo>
                    <a:pt x="16188" y="271"/>
                  </a:lnTo>
                  <a:cubicBezTo>
                    <a:pt x="16188" y="124"/>
                    <a:pt x="16065" y="1"/>
                    <a:pt x="15894" y="1"/>
                  </a:cubicBezTo>
                  <a:cubicBezTo>
                    <a:pt x="15747" y="1"/>
                    <a:pt x="15624" y="124"/>
                    <a:pt x="15624" y="271"/>
                  </a:cubicBezTo>
                  <a:lnTo>
                    <a:pt x="15624" y="1176"/>
                  </a:lnTo>
                  <a:lnTo>
                    <a:pt x="14131" y="1176"/>
                  </a:lnTo>
                  <a:lnTo>
                    <a:pt x="14131" y="271"/>
                  </a:lnTo>
                  <a:cubicBezTo>
                    <a:pt x="14131" y="124"/>
                    <a:pt x="14007" y="1"/>
                    <a:pt x="13837" y="1"/>
                  </a:cubicBezTo>
                  <a:cubicBezTo>
                    <a:pt x="13690" y="1"/>
                    <a:pt x="13566" y="124"/>
                    <a:pt x="13566" y="271"/>
                  </a:cubicBezTo>
                  <a:lnTo>
                    <a:pt x="13566" y="1176"/>
                  </a:lnTo>
                  <a:lnTo>
                    <a:pt x="12074" y="1176"/>
                  </a:lnTo>
                  <a:lnTo>
                    <a:pt x="12074" y="271"/>
                  </a:lnTo>
                  <a:cubicBezTo>
                    <a:pt x="12074" y="124"/>
                    <a:pt x="11950" y="1"/>
                    <a:pt x="11803" y="1"/>
                  </a:cubicBezTo>
                  <a:cubicBezTo>
                    <a:pt x="11633" y="1"/>
                    <a:pt x="11509" y="124"/>
                    <a:pt x="11509" y="271"/>
                  </a:cubicBezTo>
                  <a:lnTo>
                    <a:pt x="11509" y="1176"/>
                  </a:lnTo>
                  <a:lnTo>
                    <a:pt x="10016" y="1176"/>
                  </a:lnTo>
                  <a:lnTo>
                    <a:pt x="10016" y="271"/>
                  </a:lnTo>
                  <a:cubicBezTo>
                    <a:pt x="10016" y="124"/>
                    <a:pt x="9893" y="1"/>
                    <a:pt x="9746" y="1"/>
                  </a:cubicBezTo>
                  <a:cubicBezTo>
                    <a:pt x="9575" y="1"/>
                    <a:pt x="9452" y="124"/>
                    <a:pt x="9452" y="271"/>
                  </a:cubicBezTo>
                  <a:lnTo>
                    <a:pt x="9452" y="1176"/>
                  </a:lnTo>
                  <a:lnTo>
                    <a:pt x="7959" y="1176"/>
                  </a:lnTo>
                  <a:lnTo>
                    <a:pt x="7959" y="271"/>
                  </a:lnTo>
                  <a:cubicBezTo>
                    <a:pt x="7959" y="124"/>
                    <a:pt x="7836" y="1"/>
                    <a:pt x="7689" y="1"/>
                  </a:cubicBezTo>
                  <a:cubicBezTo>
                    <a:pt x="7518" y="1"/>
                    <a:pt x="7395" y="124"/>
                    <a:pt x="7395" y="271"/>
                  </a:cubicBezTo>
                  <a:lnTo>
                    <a:pt x="7395" y="1176"/>
                  </a:lnTo>
                  <a:lnTo>
                    <a:pt x="5902" y="1176"/>
                  </a:lnTo>
                  <a:lnTo>
                    <a:pt x="5902" y="271"/>
                  </a:lnTo>
                  <a:cubicBezTo>
                    <a:pt x="5902" y="124"/>
                    <a:pt x="5778" y="1"/>
                    <a:pt x="5631" y="1"/>
                  </a:cubicBezTo>
                  <a:cubicBezTo>
                    <a:pt x="5461" y="1"/>
                    <a:pt x="5338" y="124"/>
                    <a:pt x="5338" y="271"/>
                  </a:cubicBezTo>
                  <a:lnTo>
                    <a:pt x="5338" y="1176"/>
                  </a:lnTo>
                  <a:lnTo>
                    <a:pt x="3845" y="1176"/>
                  </a:lnTo>
                  <a:lnTo>
                    <a:pt x="3845" y="271"/>
                  </a:lnTo>
                  <a:cubicBezTo>
                    <a:pt x="3845" y="124"/>
                    <a:pt x="3721" y="1"/>
                    <a:pt x="35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992;p63">
              <a:extLst>
                <a:ext uri="{FF2B5EF4-FFF2-40B4-BE49-F238E27FC236}">
                  <a16:creationId xmlns:a16="http://schemas.microsoft.com/office/drawing/2014/main" id="{1E58525D-195F-0A4D-38B6-DA4EFDC6CEA7}"/>
                </a:ext>
              </a:extLst>
            </p:cNvPr>
            <p:cNvSpPr/>
            <p:nvPr/>
          </p:nvSpPr>
          <p:spPr>
            <a:xfrm>
              <a:off x="4728503" y="4292768"/>
              <a:ext cx="18564" cy="11474"/>
            </a:xfrm>
            <a:custGeom>
              <a:avLst/>
              <a:gdLst/>
              <a:ahLst/>
              <a:cxnLst/>
              <a:rect l="l" t="t" r="r" b="b"/>
              <a:pathLst>
                <a:path w="953" h="589" extrusionOk="0">
                  <a:moveTo>
                    <a:pt x="271" y="0"/>
                  </a:moveTo>
                  <a:cubicBezTo>
                    <a:pt x="124" y="0"/>
                    <a:pt x="0" y="147"/>
                    <a:pt x="0" y="294"/>
                  </a:cubicBezTo>
                  <a:cubicBezTo>
                    <a:pt x="0" y="441"/>
                    <a:pt x="124" y="588"/>
                    <a:pt x="271" y="588"/>
                  </a:cubicBezTo>
                  <a:lnTo>
                    <a:pt x="659" y="588"/>
                  </a:lnTo>
                  <a:cubicBezTo>
                    <a:pt x="806" y="588"/>
                    <a:pt x="953" y="441"/>
                    <a:pt x="953" y="294"/>
                  </a:cubicBezTo>
                  <a:cubicBezTo>
                    <a:pt x="953" y="147"/>
                    <a:pt x="806" y="0"/>
                    <a:pt x="6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993;p63">
              <a:extLst>
                <a:ext uri="{FF2B5EF4-FFF2-40B4-BE49-F238E27FC236}">
                  <a16:creationId xmlns:a16="http://schemas.microsoft.com/office/drawing/2014/main" id="{43F0DE48-CB70-86F9-6D1E-88D165E7541A}"/>
                </a:ext>
              </a:extLst>
            </p:cNvPr>
            <p:cNvSpPr/>
            <p:nvPr/>
          </p:nvSpPr>
          <p:spPr>
            <a:xfrm>
              <a:off x="4763314" y="4292768"/>
              <a:ext cx="18681" cy="11474"/>
            </a:xfrm>
            <a:custGeom>
              <a:avLst/>
              <a:gdLst/>
              <a:ahLst/>
              <a:cxnLst/>
              <a:rect l="l" t="t" r="r" b="b"/>
              <a:pathLst>
                <a:path w="959" h="589" extrusionOk="0">
                  <a:moveTo>
                    <a:pt x="271" y="0"/>
                  </a:moveTo>
                  <a:cubicBezTo>
                    <a:pt x="124" y="0"/>
                    <a:pt x="0" y="147"/>
                    <a:pt x="0" y="294"/>
                  </a:cubicBezTo>
                  <a:cubicBezTo>
                    <a:pt x="0" y="441"/>
                    <a:pt x="124" y="588"/>
                    <a:pt x="271" y="588"/>
                  </a:cubicBezTo>
                  <a:lnTo>
                    <a:pt x="664" y="588"/>
                  </a:lnTo>
                  <a:cubicBezTo>
                    <a:pt x="835" y="588"/>
                    <a:pt x="958" y="441"/>
                    <a:pt x="958" y="294"/>
                  </a:cubicBezTo>
                  <a:cubicBezTo>
                    <a:pt x="958" y="147"/>
                    <a:pt x="835" y="0"/>
                    <a:pt x="6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994;p63">
              <a:extLst>
                <a:ext uri="{FF2B5EF4-FFF2-40B4-BE49-F238E27FC236}">
                  <a16:creationId xmlns:a16="http://schemas.microsoft.com/office/drawing/2014/main" id="{194B23E2-E975-0C6D-7259-CD923B801B4D}"/>
                </a:ext>
              </a:extLst>
            </p:cNvPr>
            <p:cNvSpPr/>
            <p:nvPr/>
          </p:nvSpPr>
          <p:spPr>
            <a:xfrm>
              <a:off x="4798124" y="4292768"/>
              <a:ext cx="18681" cy="11474"/>
            </a:xfrm>
            <a:custGeom>
              <a:avLst/>
              <a:gdLst/>
              <a:ahLst/>
              <a:cxnLst/>
              <a:rect l="l" t="t" r="r" b="b"/>
              <a:pathLst>
                <a:path w="959" h="589" extrusionOk="0">
                  <a:moveTo>
                    <a:pt x="294" y="0"/>
                  </a:moveTo>
                  <a:cubicBezTo>
                    <a:pt x="124" y="0"/>
                    <a:pt x="0" y="147"/>
                    <a:pt x="0" y="294"/>
                  </a:cubicBezTo>
                  <a:cubicBezTo>
                    <a:pt x="0" y="441"/>
                    <a:pt x="124" y="588"/>
                    <a:pt x="294" y="588"/>
                  </a:cubicBezTo>
                  <a:lnTo>
                    <a:pt x="688" y="588"/>
                  </a:lnTo>
                  <a:cubicBezTo>
                    <a:pt x="835" y="588"/>
                    <a:pt x="958" y="441"/>
                    <a:pt x="958" y="294"/>
                  </a:cubicBezTo>
                  <a:cubicBezTo>
                    <a:pt x="958" y="147"/>
                    <a:pt x="835" y="0"/>
                    <a:pt x="6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995;p63">
              <a:extLst>
                <a:ext uri="{FF2B5EF4-FFF2-40B4-BE49-F238E27FC236}">
                  <a16:creationId xmlns:a16="http://schemas.microsoft.com/office/drawing/2014/main" id="{10C203F5-7E6A-106D-2537-6B3CBBCD691A}"/>
                </a:ext>
              </a:extLst>
            </p:cNvPr>
            <p:cNvSpPr/>
            <p:nvPr/>
          </p:nvSpPr>
          <p:spPr>
            <a:xfrm>
              <a:off x="4832915" y="4292768"/>
              <a:ext cx="18701" cy="11474"/>
            </a:xfrm>
            <a:custGeom>
              <a:avLst/>
              <a:gdLst/>
              <a:ahLst/>
              <a:cxnLst/>
              <a:rect l="l" t="t" r="r" b="b"/>
              <a:pathLst>
                <a:path w="960" h="589" extrusionOk="0">
                  <a:moveTo>
                    <a:pt x="295" y="0"/>
                  </a:moveTo>
                  <a:cubicBezTo>
                    <a:pt x="148" y="0"/>
                    <a:pt x="1" y="147"/>
                    <a:pt x="1" y="294"/>
                  </a:cubicBezTo>
                  <a:cubicBezTo>
                    <a:pt x="1" y="441"/>
                    <a:pt x="148" y="588"/>
                    <a:pt x="295" y="588"/>
                  </a:cubicBezTo>
                  <a:lnTo>
                    <a:pt x="689" y="588"/>
                  </a:lnTo>
                  <a:cubicBezTo>
                    <a:pt x="836" y="588"/>
                    <a:pt x="959" y="441"/>
                    <a:pt x="959" y="294"/>
                  </a:cubicBezTo>
                  <a:cubicBezTo>
                    <a:pt x="959" y="147"/>
                    <a:pt x="836" y="0"/>
                    <a:pt x="6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996;p63">
              <a:extLst>
                <a:ext uri="{FF2B5EF4-FFF2-40B4-BE49-F238E27FC236}">
                  <a16:creationId xmlns:a16="http://schemas.microsoft.com/office/drawing/2014/main" id="{6ED3E6AA-AC92-7C42-B964-B70BB96D5C85}"/>
                </a:ext>
              </a:extLst>
            </p:cNvPr>
            <p:cNvSpPr/>
            <p:nvPr/>
          </p:nvSpPr>
          <p:spPr>
            <a:xfrm>
              <a:off x="4868310" y="4292768"/>
              <a:ext cx="18564" cy="11474"/>
            </a:xfrm>
            <a:custGeom>
              <a:avLst/>
              <a:gdLst/>
              <a:ahLst/>
              <a:cxnLst/>
              <a:rect l="l" t="t" r="r" b="b"/>
              <a:pathLst>
                <a:path w="953" h="589" extrusionOk="0">
                  <a:moveTo>
                    <a:pt x="271" y="0"/>
                  </a:moveTo>
                  <a:cubicBezTo>
                    <a:pt x="124" y="0"/>
                    <a:pt x="0" y="147"/>
                    <a:pt x="0" y="294"/>
                  </a:cubicBezTo>
                  <a:cubicBezTo>
                    <a:pt x="0" y="441"/>
                    <a:pt x="124" y="588"/>
                    <a:pt x="271" y="588"/>
                  </a:cubicBezTo>
                  <a:lnTo>
                    <a:pt x="659" y="588"/>
                  </a:lnTo>
                  <a:cubicBezTo>
                    <a:pt x="829" y="588"/>
                    <a:pt x="952" y="441"/>
                    <a:pt x="952" y="294"/>
                  </a:cubicBezTo>
                  <a:cubicBezTo>
                    <a:pt x="952" y="147"/>
                    <a:pt x="829" y="0"/>
                    <a:pt x="6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997;p63">
              <a:extLst>
                <a:ext uri="{FF2B5EF4-FFF2-40B4-BE49-F238E27FC236}">
                  <a16:creationId xmlns:a16="http://schemas.microsoft.com/office/drawing/2014/main" id="{D93DF2D9-9E22-3B51-0C2A-3E7256C0D15D}"/>
                </a:ext>
              </a:extLst>
            </p:cNvPr>
            <p:cNvSpPr/>
            <p:nvPr/>
          </p:nvSpPr>
          <p:spPr>
            <a:xfrm>
              <a:off x="4903121" y="4292768"/>
              <a:ext cx="18564" cy="11474"/>
            </a:xfrm>
            <a:custGeom>
              <a:avLst/>
              <a:gdLst/>
              <a:ahLst/>
              <a:cxnLst/>
              <a:rect l="l" t="t" r="r" b="b"/>
              <a:pathLst>
                <a:path w="953" h="589" extrusionOk="0">
                  <a:moveTo>
                    <a:pt x="294" y="0"/>
                  </a:moveTo>
                  <a:cubicBezTo>
                    <a:pt x="124" y="0"/>
                    <a:pt x="0" y="147"/>
                    <a:pt x="0" y="294"/>
                  </a:cubicBezTo>
                  <a:cubicBezTo>
                    <a:pt x="0" y="441"/>
                    <a:pt x="124" y="588"/>
                    <a:pt x="294" y="588"/>
                  </a:cubicBezTo>
                  <a:lnTo>
                    <a:pt x="658" y="588"/>
                  </a:lnTo>
                  <a:cubicBezTo>
                    <a:pt x="835" y="588"/>
                    <a:pt x="952" y="441"/>
                    <a:pt x="952" y="294"/>
                  </a:cubicBezTo>
                  <a:cubicBezTo>
                    <a:pt x="952" y="147"/>
                    <a:pt x="835" y="0"/>
                    <a:pt x="6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998;p63">
              <a:extLst>
                <a:ext uri="{FF2B5EF4-FFF2-40B4-BE49-F238E27FC236}">
                  <a16:creationId xmlns:a16="http://schemas.microsoft.com/office/drawing/2014/main" id="{A53F7583-001D-0C09-A0A6-8F3C723F2C35}"/>
                </a:ext>
              </a:extLst>
            </p:cNvPr>
            <p:cNvSpPr/>
            <p:nvPr/>
          </p:nvSpPr>
          <p:spPr>
            <a:xfrm>
              <a:off x="4937911" y="4292768"/>
              <a:ext cx="18701" cy="11474"/>
            </a:xfrm>
            <a:custGeom>
              <a:avLst/>
              <a:gdLst/>
              <a:ahLst/>
              <a:cxnLst/>
              <a:rect l="l" t="t" r="r" b="b"/>
              <a:pathLst>
                <a:path w="960" h="589" extrusionOk="0">
                  <a:moveTo>
                    <a:pt x="295" y="0"/>
                  </a:moveTo>
                  <a:cubicBezTo>
                    <a:pt x="124" y="0"/>
                    <a:pt x="1" y="147"/>
                    <a:pt x="1" y="294"/>
                  </a:cubicBezTo>
                  <a:cubicBezTo>
                    <a:pt x="1" y="441"/>
                    <a:pt x="124" y="588"/>
                    <a:pt x="295" y="588"/>
                  </a:cubicBezTo>
                  <a:lnTo>
                    <a:pt x="689" y="588"/>
                  </a:lnTo>
                  <a:cubicBezTo>
                    <a:pt x="836" y="588"/>
                    <a:pt x="959" y="441"/>
                    <a:pt x="959" y="294"/>
                  </a:cubicBezTo>
                  <a:cubicBezTo>
                    <a:pt x="959" y="147"/>
                    <a:pt x="836" y="0"/>
                    <a:pt x="6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999;p63">
              <a:extLst>
                <a:ext uri="{FF2B5EF4-FFF2-40B4-BE49-F238E27FC236}">
                  <a16:creationId xmlns:a16="http://schemas.microsoft.com/office/drawing/2014/main" id="{CBD8AB8F-28BE-F9FD-C7B4-3CCA8A57F165}"/>
                </a:ext>
              </a:extLst>
            </p:cNvPr>
            <p:cNvSpPr/>
            <p:nvPr/>
          </p:nvSpPr>
          <p:spPr>
            <a:xfrm>
              <a:off x="4972722" y="4292768"/>
              <a:ext cx="19149" cy="11474"/>
            </a:xfrm>
            <a:custGeom>
              <a:avLst/>
              <a:gdLst/>
              <a:ahLst/>
              <a:cxnLst/>
              <a:rect l="l" t="t" r="r" b="b"/>
              <a:pathLst>
                <a:path w="983" h="589" extrusionOk="0">
                  <a:moveTo>
                    <a:pt x="295" y="0"/>
                  </a:moveTo>
                  <a:cubicBezTo>
                    <a:pt x="148" y="0"/>
                    <a:pt x="1" y="147"/>
                    <a:pt x="1" y="294"/>
                  </a:cubicBezTo>
                  <a:cubicBezTo>
                    <a:pt x="1" y="441"/>
                    <a:pt x="148" y="588"/>
                    <a:pt x="295" y="588"/>
                  </a:cubicBezTo>
                  <a:lnTo>
                    <a:pt x="688" y="588"/>
                  </a:lnTo>
                  <a:cubicBezTo>
                    <a:pt x="835" y="588"/>
                    <a:pt x="982" y="441"/>
                    <a:pt x="982" y="294"/>
                  </a:cubicBezTo>
                  <a:cubicBezTo>
                    <a:pt x="982" y="147"/>
                    <a:pt x="835" y="0"/>
                    <a:pt x="6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3000;p63">
              <a:extLst>
                <a:ext uri="{FF2B5EF4-FFF2-40B4-BE49-F238E27FC236}">
                  <a16:creationId xmlns:a16="http://schemas.microsoft.com/office/drawing/2014/main" id="{C715333C-2A70-EFAD-0B44-2F350E456718}"/>
                </a:ext>
              </a:extLst>
            </p:cNvPr>
            <p:cNvSpPr/>
            <p:nvPr/>
          </p:nvSpPr>
          <p:spPr>
            <a:xfrm>
              <a:off x="4728503" y="4332838"/>
              <a:ext cx="18564" cy="11474"/>
            </a:xfrm>
            <a:custGeom>
              <a:avLst/>
              <a:gdLst/>
              <a:ahLst/>
              <a:cxnLst/>
              <a:rect l="l" t="t" r="r" b="b"/>
              <a:pathLst>
                <a:path w="953" h="589" extrusionOk="0">
                  <a:moveTo>
                    <a:pt x="271" y="1"/>
                  </a:moveTo>
                  <a:cubicBezTo>
                    <a:pt x="124" y="1"/>
                    <a:pt x="0" y="148"/>
                    <a:pt x="0" y="295"/>
                  </a:cubicBezTo>
                  <a:cubicBezTo>
                    <a:pt x="0" y="442"/>
                    <a:pt x="124" y="589"/>
                    <a:pt x="271" y="589"/>
                  </a:cubicBezTo>
                  <a:lnTo>
                    <a:pt x="659" y="589"/>
                  </a:lnTo>
                  <a:cubicBezTo>
                    <a:pt x="806" y="589"/>
                    <a:pt x="953" y="442"/>
                    <a:pt x="953" y="295"/>
                  </a:cubicBezTo>
                  <a:cubicBezTo>
                    <a:pt x="953" y="148"/>
                    <a:pt x="806"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3001;p63">
              <a:extLst>
                <a:ext uri="{FF2B5EF4-FFF2-40B4-BE49-F238E27FC236}">
                  <a16:creationId xmlns:a16="http://schemas.microsoft.com/office/drawing/2014/main" id="{D979541A-CEB3-F29C-9DFF-CCA0FF4C5955}"/>
                </a:ext>
              </a:extLst>
            </p:cNvPr>
            <p:cNvSpPr/>
            <p:nvPr/>
          </p:nvSpPr>
          <p:spPr>
            <a:xfrm>
              <a:off x="4763314" y="4332838"/>
              <a:ext cx="18681" cy="11474"/>
            </a:xfrm>
            <a:custGeom>
              <a:avLst/>
              <a:gdLst/>
              <a:ahLst/>
              <a:cxnLst/>
              <a:rect l="l" t="t" r="r" b="b"/>
              <a:pathLst>
                <a:path w="959" h="589" extrusionOk="0">
                  <a:moveTo>
                    <a:pt x="271" y="1"/>
                  </a:moveTo>
                  <a:cubicBezTo>
                    <a:pt x="124" y="1"/>
                    <a:pt x="0" y="148"/>
                    <a:pt x="0" y="295"/>
                  </a:cubicBezTo>
                  <a:cubicBezTo>
                    <a:pt x="0" y="442"/>
                    <a:pt x="124" y="589"/>
                    <a:pt x="271" y="589"/>
                  </a:cubicBezTo>
                  <a:lnTo>
                    <a:pt x="664" y="589"/>
                  </a:lnTo>
                  <a:cubicBezTo>
                    <a:pt x="835" y="589"/>
                    <a:pt x="958" y="442"/>
                    <a:pt x="958" y="295"/>
                  </a:cubicBezTo>
                  <a:cubicBezTo>
                    <a:pt x="958" y="148"/>
                    <a:pt x="835" y="1"/>
                    <a:pt x="6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3002;p63">
              <a:extLst>
                <a:ext uri="{FF2B5EF4-FFF2-40B4-BE49-F238E27FC236}">
                  <a16:creationId xmlns:a16="http://schemas.microsoft.com/office/drawing/2014/main" id="{639EA9E1-251A-162D-E30F-A808BC7E25B0}"/>
                </a:ext>
              </a:extLst>
            </p:cNvPr>
            <p:cNvSpPr/>
            <p:nvPr/>
          </p:nvSpPr>
          <p:spPr>
            <a:xfrm>
              <a:off x="4798124" y="4332838"/>
              <a:ext cx="18681" cy="11474"/>
            </a:xfrm>
            <a:custGeom>
              <a:avLst/>
              <a:gdLst/>
              <a:ahLst/>
              <a:cxnLst/>
              <a:rect l="l" t="t" r="r" b="b"/>
              <a:pathLst>
                <a:path w="959" h="589" extrusionOk="0">
                  <a:moveTo>
                    <a:pt x="294" y="1"/>
                  </a:moveTo>
                  <a:cubicBezTo>
                    <a:pt x="124" y="1"/>
                    <a:pt x="0" y="148"/>
                    <a:pt x="0" y="295"/>
                  </a:cubicBezTo>
                  <a:cubicBezTo>
                    <a:pt x="0" y="442"/>
                    <a:pt x="124" y="589"/>
                    <a:pt x="294" y="589"/>
                  </a:cubicBezTo>
                  <a:lnTo>
                    <a:pt x="688" y="589"/>
                  </a:lnTo>
                  <a:cubicBezTo>
                    <a:pt x="835" y="589"/>
                    <a:pt x="958" y="442"/>
                    <a:pt x="958" y="295"/>
                  </a:cubicBezTo>
                  <a:cubicBezTo>
                    <a:pt x="958" y="148"/>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3003;p63">
              <a:extLst>
                <a:ext uri="{FF2B5EF4-FFF2-40B4-BE49-F238E27FC236}">
                  <a16:creationId xmlns:a16="http://schemas.microsoft.com/office/drawing/2014/main" id="{945654AD-A3A3-B6F8-6036-37FBBDAAA459}"/>
                </a:ext>
              </a:extLst>
            </p:cNvPr>
            <p:cNvSpPr/>
            <p:nvPr/>
          </p:nvSpPr>
          <p:spPr>
            <a:xfrm>
              <a:off x="4832915" y="4332838"/>
              <a:ext cx="18701" cy="11474"/>
            </a:xfrm>
            <a:custGeom>
              <a:avLst/>
              <a:gdLst/>
              <a:ahLst/>
              <a:cxnLst/>
              <a:rect l="l" t="t" r="r" b="b"/>
              <a:pathLst>
                <a:path w="960" h="589" extrusionOk="0">
                  <a:moveTo>
                    <a:pt x="295" y="1"/>
                  </a:moveTo>
                  <a:cubicBezTo>
                    <a:pt x="148" y="1"/>
                    <a:pt x="1" y="148"/>
                    <a:pt x="1" y="295"/>
                  </a:cubicBezTo>
                  <a:cubicBezTo>
                    <a:pt x="1" y="442"/>
                    <a:pt x="148" y="589"/>
                    <a:pt x="295" y="589"/>
                  </a:cubicBezTo>
                  <a:lnTo>
                    <a:pt x="689" y="589"/>
                  </a:lnTo>
                  <a:cubicBezTo>
                    <a:pt x="836" y="589"/>
                    <a:pt x="959" y="442"/>
                    <a:pt x="959" y="295"/>
                  </a:cubicBezTo>
                  <a:cubicBezTo>
                    <a:pt x="959" y="148"/>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3004;p63">
              <a:extLst>
                <a:ext uri="{FF2B5EF4-FFF2-40B4-BE49-F238E27FC236}">
                  <a16:creationId xmlns:a16="http://schemas.microsoft.com/office/drawing/2014/main" id="{B7458336-CBDC-BF39-9BF3-353C24E9F1E6}"/>
                </a:ext>
              </a:extLst>
            </p:cNvPr>
            <p:cNvSpPr/>
            <p:nvPr/>
          </p:nvSpPr>
          <p:spPr>
            <a:xfrm>
              <a:off x="4868310" y="4332838"/>
              <a:ext cx="18564" cy="11474"/>
            </a:xfrm>
            <a:custGeom>
              <a:avLst/>
              <a:gdLst/>
              <a:ahLst/>
              <a:cxnLst/>
              <a:rect l="l" t="t" r="r" b="b"/>
              <a:pathLst>
                <a:path w="953" h="589" extrusionOk="0">
                  <a:moveTo>
                    <a:pt x="271" y="1"/>
                  </a:moveTo>
                  <a:cubicBezTo>
                    <a:pt x="124" y="1"/>
                    <a:pt x="0" y="148"/>
                    <a:pt x="0" y="295"/>
                  </a:cubicBezTo>
                  <a:cubicBezTo>
                    <a:pt x="0" y="442"/>
                    <a:pt x="124" y="589"/>
                    <a:pt x="271" y="589"/>
                  </a:cubicBezTo>
                  <a:lnTo>
                    <a:pt x="659" y="589"/>
                  </a:lnTo>
                  <a:cubicBezTo>
                    <a:pt x="829" y="589"/>
                    <a:pt x="952" y="442"/>
                    <a:pt x="952" y="295"/>
                  </a:cubicBezTo>
                  <a:cubicBezTo>
                    <a:pt x="952" y="148"/>
                    <a:pt x="829"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3005;p63">
              <a:extLst>
                <a:ext uri="{FF2B5EF4-FFF2-40B4-BE49-F238E27FC236}">
                  <a16:creationId xmlns:a16="http://schemas.microsoft.com/office/drawing/2014/main" id="{D8FB2D8C-F96B-B987-7CD9-A0643DC9381E}"/>
                </a:ext>
              </a:extLst>
            </p:cNvPr>
            <p:cNvSpPr/>
            <p:nvPr/>
          </p:nvSpPr>
          <p:spPr>
            <a:xfrm>
              <a:off x="4903121" y="4332838"/>
              <a:ext cx="18564" cy="11474"/>
            </a:xfrm>
            <a:custGeom>
              <a:avLst/>
              <a:gdLst/>
              <a:ahLst/>
              <a:cxnLst/>
              <a:rect l="l" t="t" r="r" b="b"/>
              <a:pathLst>
                <a:path w="953" h="589" extrusionOk="0">
                  <a:moveTo>
                    <a:pt x="294" y="1"/>
                  </a:moveTo>
                  <a:cubicBezTo>
                    <a:pt x="124" y="1"/>
                    <a:pt x="0" y="148"/>
                    <a:pt x="0" y="295"/>
                  </a:cubicBezTo>
                  <a:cubicBezTo>
                    <a:pt x="0" y="442"/>
                    <a:pt x="124" y="589"/>
                    <a:pt x="294" y="589"/>
                  </a:cubicBezTo>
                  <a:lnTo>
                    <a:pt x="658" y="589"/>
                  </a:lnTo>
                  <a:cubicBezTo>
                    <a:pt x="835" y="589"/>
                    <a:pt x="952" y="442"/>
                    <a:pt x="952" y="295"/>
                  </a:cubicBezTo>
                  <a:cubicBezTo>
                    <a:pt x="952" y="148"/>
                    <a:pt x="835" y="1"/>
                    <a:pt x="6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3006;p63">
              <a:extLst>
                <a:ext uri="{FF2B5EF4-FFF2-40B4-BE49-F238E27FC236}">
                  <a16:creationId xmlns:a16="http://schemas.microsoft.com/office/drawing/2014/main" id="{6317286D-E847-3081-9878-46BD402523CF}"/>
                </a:ext>
              </a:extLst>
            </p:cNvPr>
            <p:cNvSpPr/>
            <p:nvPr/>
          </p:nvSpPr>
          <p:spPr>
            <a:xfrm>
              <a:off x="4937911" y="4332838"/>
              <a:ext cx="18701" cy="11474"/>
            </a:xfrm>
            <a:custGeom>
              <a:avLst/>
              <a:gdLst/>
              <a:ahLst/>
              <a:cxnLst/>
              <a:rect l="l" t="t" r="r" b="b"/>
              <a:pathLst>
                <a:path w="960" h="589" extrusionOk="0">
                  <a:moveTo>
                    <a:pt x="295" y="1"/>
                  </a:moveTo>
                  <a:cubicBezTo>
                    <a:pt x="124" y="1"/>
                    <a:pt x="1" y="148"/>
                    <a:pt x="1" y="295"/>
                  </a:cubicBezTo>
                  <a:cubicBezTo>
                    <a:pt x="1" y="442"/>
                    <a:pt x="124" y="589"/>
                    <a:pt x="295" y="589"/>
                  </a:cubicBezTo>
                  <a:lnTo>
                    <a:pt x="689" y="589"/>
                  </a:lnTo>
                  <a:cubicBezTo>
                    <a:pt x="836" y="589"/>
                    <a:pt x="959" y="442"/>
                    <a:pt x="959" y="295"/>
                  </a:cubicBezTo>
                  <a:cubicBezTo>
                    <a:pt x="959" y="148"/>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3007;p63">
              <a:extLst>
                <a:ext uri="{FF2B5EF4-FFF2-40B4-BE49-F238E27FC236}">
                  <a16:creationId xmlns:a16="http://schemas.microsoft.com/office/drawing/2014/main" id="{A8425621-D7D3-63CB-018E-8E729F572CCC}"/>
                </a:ext>
              </a:extLst>
            </p:cNvPr>
            <p:cNvSpPr/>
            <p:nvPr/>
          </p:nvSpPr>
          <p:spPr>
            <a:xfrm>
              <a:off x="4972722" y="4332838"/>
              <a:ext cx="19149" cy="11474"/>
            </a:xfrm>
            <a:custGeom>
              <a:avLst/>
              <a:gdLst/>
              <a:ahLst/>
              <a:cxnLst/>
              <a:rect l="l" t="t" r="r" b="b"/>
              <a:pathLst>
                <a:path w="983" h="589" extrusionOk="0">
                  <a:moveTo>
                    <a:pt x="295" y="1"/>
                  </a:moveTo>
                  <a:cubicBezTo>
                    <a:pt x="148" y="1"/>
                    <a:pt x="1" y="148"/>
                    <a:pt x="1" y="295"/>
                  </a:cubicBezTo>
                  <a:cubicBezTo>
                    <a:pt x="1" y="442"/>
                    <a:pt x="148" y="589"/>
                    <a:pt x="295" y="589"/>
                  </a:cubicBezTo>
                  <a:lnTo>
                    <a:pt x="688" y="589"/>
                  </a:lnTo>
                  <a:cubicBezTo>
                    <a:pt x="835" y="589"/>
                    <a:pt x="982" y="442"/>
                    <a:pt x="982" y="295"/>
                  </a:cubicBezTo>
                  <a:cubicBezTo>
                    <a:pt x="982" y="148"/>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3008;p63">
              <a:extLst>
                <a:ext uri="{FF2B5EF4-FFF2-40B4-BE49-F238E27FC236}">
                  <a16:creationId xmlns:a16="http://schemas.microsoft.com/office/drawing/2014/main" id="{3553327A-F7BB-E282-AF8A-0DDE38F34ADA}"/>
                </a:ext>
              </a:extLst>
            </p:cNvPr>
            <p:cNvSpPr/>
            <p:nvPr/>
          </p:nvSpPr>
          <p:spPr>
            <a:xfrm>
              <a:off x="4728503" y="4372908"/>
              <a:ext cx="18564" cy="11474"/>
            </a:xfrm>
            <a:custGeom>
              <a:avLst/>
              <a:gdLst/>
              <a:ahLst/>
              <a:cxnLst/>
              <a:rect l="l" t="t" r="r" b="b"/>
              <a:pathLst>
                <a:path w="953" h="589" extrusionOk="0">
                  <a:moveTo>
                    <a:pt x="271" y="1"/>
                  </a:moveTo>
                  <a:cubicBezTo>
                    <a:pt x="124" y="1"/>
                    <a:pt x="0" y="124"/>
                    <a:pt x="0" y="295"/>
                  </a:cubicBezTo>
                  <a:cubicBezTo>
                    <a:pt x="0" y="442"/>
                    <a:pt x="124" y="589"/>
                    <a:pt x="271" y="589"/>
                  </a:cubicBezTo>
                  <a:lnTo>
                    <a:pt x="659" y="589"/>
                  </a:lnTo>
                  <a:cubicBezTo>
                    <a:pt x="806" y="589"/>
                    <a:pt x="953" y="442"/>
                    <a:pt x="953" y="295"/>
                  </a:cubicBezTo>
                  <a:cubicBezTo>
                    <a:pt x="953" y="124"/>
                    <a:pt x="806"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3009;p63">
              <a:extLst>
                <a:ext uri="{FF2B5EF4-FFF2-40B4-BE49-F238E27FC236}">
                  <a16:creationId xmlns:a16="http://schemas.microsoft.com/office/drawing/2014/main" id="{D5A988E0-AEB2-65A2-B9FC-98BA9475A5B1}"/>
                </a:ext>
              </a:extLst>
            </p:cNvPr>
            <p:cNvSpPr/>
            <p:nvPr/>
          </p:nvSpPr>
          <p:spPr>
            <a:xfrm>
              <a:off x="4763314" y="4372908"/>
              <a:ext cx="18681" cy="11474"/>
            </a:xfrm>
            <a:custGeom>
              <a:avLst/>
              <a:gdLst/>
              <a:ahLst/>
              <a:cxnLst/>
              <a:rect l="l" t="t" r="r" b="b"/>
              <a:pathLst>
                <a:path w="959" h="589" extrusionOk="0">
                  <a:moveTo>
                    <a:pt x="271" y="1"/>
                  </a:moveTo>
                  <a:cubicBezTo>
                    <a:pt x="124" y="1"/>
                    <a:pt x="0" y="124"/>
                    <a:pt x="0" y="295"/>
                  </a:cubicBezTo>
                  <a:cubicBezTo>
                    <a:pt x="0" y="442"/>
                    <a:pt x="124" y="589"/>
                    <a:pt x="271" y="589"/>
                  </a:cubicBezTo>
                  <a:lnTo>
                    <a:pt x="664" y="589"/>
                  </a:lnTo>
                  <a:cubicBezTo>
                    <a:pt x="835" y="589"/>
                    <a:pt x="958" y="442"/>
                    <a:pt x="958" y="295"/>
                  </a:cubicBezTo>
                  <a:cubicBezTo>
                    <a:pt x="958" y="124"/>
                    <a:pt x="835" y="1"/>
                    <a:pt x="6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3010;p63">
              <a:extLst>
                <a:ext uri="{FF2B5EF4-FFF2-40B4-BE49-F238E27FC236}">
                  <a16:creationId xmlns:a16="http://schemas.microsoft.com/office/drawing/2014/main" id="{07C97FF8-9615-EA52-9F81-BE363BBBF182}"/>
                </a:ext>
              </a:extLst>
            </p:cNvPr>
            <p:cNvSpPr/>
            <p:nvPr/>
          </p:nvSpPr>
          <p:spPr>
            <a:xfrm>
              <a:off x="4937911" y="4372908"/>
              <a:ext cx="18701" cy="11474"/>
            </a:xfrm>
            <a:custGeom>
              <a:avLst/>
              <a:gdLst/>
              <a:ahLst/>
              <a:cxnLst/>
              <a:rect l="l" t="t" r="r" b="b"/>
              <a:pathLst>
                <a:path w="960" h="589" extrusionOk="0">
                  <a:moveTo>
                    <a:pt x="295" y="1"/>
                  </a:moveTo>
                  <a:cubicBezTo>
                    <a:pt x="124" y="1"/>
                    <a:pt x="1" y="124"/>
                    <a:pt x="1" y="295"/>
                  </a:cubicBezTo>
                  <a:cubicBezTo>
                    <a:pt x="1" y="442"/>
                    <a:pt x="124" y="589"/>
                    <a:pt x="295" y="589"/>
                  </a:cubicBezTo>
                  <a:lnTo>
                    <a:pt x="689" y="589"/>
                  </a:lnTo>
                  <a:cubicBezTo>
                    <a:pt x="836" y="589"/>
                    <a:pt x="959" y="442"/>
                    <a:pt x="959" y="295"/>
                  </a:cubicBezTo>
                  <a:cubicBezTo>
                    <a:pt x="959" y="124"/>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3011;p63">
              <a:extLst>
                <a:ext uri="{FF2B5EF4-FFF2-40B4-BE49-F238E27FC236}">
                  <a16:creationId xmlns:a16="http://schemas.microsoft.com/office/drawing/2014/main" id="{84ED5769-F395-5296-6487-586D20BC190E}"/>
                </a:ext>
              </a:extLst>
            </p:cNvPr>
            <p:cNvSpPr/>
            <p:nvPr/>
          </p:nvSpPr>
          <p:spPr>
            <a:xfrm>
              <a:off x="4972722" y="4372908"/>
              <a:ext cx="19149" cy="11474"/>
            </a:xfrm>
            <a:custGeom>
              <a:avLst/>
              <a:gdLst/>
              <a:ahLst/>
              <a:cxnLst/>
              <a:rect l="l" t="t" r="r" b="b"/>
              <a:pathLst>
                <a:path w="983" h="589" extrusionOk="0">
                  <a:moveTo>
                    <a:pt x="295" y="1"/>
                  </a:moveTo>
                  <a:cubicBezTo>
                    <a:pt x="148" y="1"/>
                    <a:pt x="1" y="124"/>
                    <a:pt x="1" y="295"/>
                  </a:cubicBezTo>
                  <a:cubicBezTo>
                    <a:pt x="1" y="442"/>
                    <a:pt x="148" y="589"/>
                    <a:pt x="295" y="589"/>
                  </a:cubicBezTo>
                  <a:lnTo>
                    <a:pt x="688" y="589"/>
                  </a:lnTo>
                  <a:cubicBezTo>
                    <a:pt x="835" y="589"/>
                    <a:pt x="982" y="442"/>
                    <a:pt x="982" y="295"/>
                  </a:cubicBezTo>
                  <a:cubicBezTo>
                    <a:pt x="982" y="124"/>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3012;p63">
              <a:extLst>
                <a:ext uri="{FF2B5EF4-FFF2-40B4-BE49-F238E27FC236}">
                  <a16:creationId xmlns:a16="http://schemas.microsoft.com/office/drawing/2014/main" id="{F05E96C7-D32F-9887-8491-BBFD6D766C7F}"/>
                </a:ext>
              </a:extLst>
            </p:cNvPr>
            <p:cNvSpPr/>
            <p:nvPr/>
          </p:nvSpPr>
          <p:spPr>
            <a:xfrm>
              <a:off x="4728503" y="4412998"/>
              <a:ext cx="18564" cy="11006"/>
            </a:xfrm>
            <a:custGeom>
              <a:avLst/>
              <a:gdLst/>
              <a:ahLst/>
              <a:cxnLst/>
              <a:rect l="l" t="t" r="r" b="b"/>
              <a:pathLst>
                <a:path w="953" h="565" extrusionOk="0">
                  <a:moveTo>
                    <a:pt x="271" y="0"/>
                  </a:moveTo>
                  <a:cubicBezTo>
                    <a:pt x="124" y="0"/>
                    <a:pt x="0" y="124"/>
                    <a:pt x="0" y="294"/>
                  </a:cubicBezTo>
                  <a:cubicBezTo>
                    <a:pt x="0" y="441"/>
                    <a:pt x="124" y="564"/>
                    <a:pt x="271" y="564"/>
                  </a:cubicBezTo>
                  <a:lnTo>
                    <a:pt x="659" y="564"/>
                  </a:lnTo>
                  <a:cubicBezTo>
                    <a:pt x="806" y="564"/>
                    <a:pt x="953" y="441"/>
                    <a:pt x="953" y="294"/>
                  </a:cubicBezTo>
                  <a:cubicBezTo>
                    <a:pt x="953" y="124"/>
                    <a:pt x="806" y="0"/>
                    <a:pt x="6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3013;p63">
              <a:extLst>
                <a:ext uri="{FF2B5EF4-FFF2-40B4-BE49-F238E27FC236}">
                  <a16:creationId xmlns:a16="http://schemas.microsoft.com/office/drawing/2014/main" id="{0C8A832E-6DDA-1688-1512-DBC29FA6CE2B}"/>
                </a:ext>
              </a:extLst>
            </p:cNvPr>
            <p:cNvSpPr/>
            <p:nvPr/>
          </p:nvSpPr>
          <p:spPr>
            <a:xfrm>
              <a:off x="4763314" y="4412998"/>
              <a:ext cx="18681" cy="11006"/>
            </a:xfrm>
            <a:custGeom>
              <a:avLst/>
              <a:gdLst/>
              <a:ahLst/>
              <a:cxnLst/>
              <a:rect l="l" t="t" r="r" b="b"/>
              <a:pathLst>
                <a:path w="959" h="565" extrusionOk="0">
                  <a:moveTo>
                    <a:pt x="271" y="0"/>
                  </a:moveTo>
                  <a:cubicBezTo>
                    <a:pt x="124" y="0"/>
                    <a:pt x="0" y="124"/>
                    <a:pt x="0" y="294"/>
                  </a:cubicBezTo>
                  <a:cubicBezTo>
                    <a:pt x="0" y="441"/>
                    <a:pt x="124" y="564"/>
                    <a:pt x="271" y="564"/>
                  </a:cubicBezTo>
                  <a:lnTo>
                    <a:pt x="664" y="564"/>
                  </a:lnTo>
                  <a:cubicBezTo>
                    <a:pt x="835" y="564"/>
                    <a:pt x="958" y="441"/>
                    <a:pt x="958" y="294"/>
                  </a:cubicBezTo>
                  <a:cubicBezTo>
                    <a:pt x="958" y="124"/>
                    <a:pt x="835" y="0"/>
                    <a:pt x="6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3014;p63">
              <a:extLst>
                <a:ext uri="{FF2B5EF4-FFF2-40B4-BE49-F238E27FC236}">
                  <a16:creationId xmlns:a16="http://schemas.microsoft.com/office/drawing/2014/main" id="{727A5FCA-E2A0-5DCC-871D-A7CF45015CF4}"/>
                </a:ext>
              </a:extLst>
            </p:cNvPr>
            <p:cNvSpPr/>
            <p:nvPr/>
          </p:nvSpPr>
          <p:spPr>
            <a:xfrm>
              <a:off x="4937911" y="4412998"/>
              <a:ext cx="18701" cy="11006"/>
            </a:xfrm>
            <a:custGeom>
              <a:avLst/>
              <a:gdLst/>
              <a:ahLst/>
              <a:cxnLst/>
              <a:rect l="l" t="t" r="r" b="b"/>
              <a:pathLst>
                <a:path w="960" h="565" extrusionOk="0">
                  <a:moveTo>
                    <a:pt x="295" y="0"/>
                  </a:moveTo>
                  <a:cubicBezTo>
                    <a:pt x="124" y="0"/>
                    <a:pt x="1" y="124"/>
                    <a:pt x="1" y="294"/>
                  </a:cubicBezTo>
                  <a:cubicBezTo>
                    <a:pt x="1" y="441"/>
                    <a:pt x="124" y="564"/>
                    <a:pt x="295" y="564"/>
                  </a:cubicBezTo>
                  <a:lnTo>
                    <a:pt x="689" y="564"/>
                  </a:lnTo>
                  <a:cubicBezTo>
                    <a:pt x="836" y="564"/>
                    <a:pt x="959" y="441"/>
                    <a:pt x="959" y="294"/>
                  </a:cubicBezTo>
                  <a:cubicBezTo>
                    <a:pt x="959" y="124"/>
                    <a:pt x="836" y="0"/>
                    <a:pt x="6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3015;p63">
              <a:extLst>
                <a:ext uri="{FF2B5EF4-FFF2-40B4-BE49-F238E27FC236}">
                  <a16:creationId xmlns:a16="http://schemas.microsoft.com/office/drawing/2014/main" id="{806314D7-DB1E-4F1C-FD57-1D813139FC76}"/>
                </a:ext>
              </a:extLst>
            </p:cNvPr>
            <p:cNvSpPr/>
            <p:nvPr/>
          </p:nvSpPr>
          <p:spPr>
            <a:xfrm>
              <a:off x="4972722" y="4412998"/>
              <a:ext cx="19149" cy="11006"/>
            </a:xfrm>
            <a:custGeom>
              <a:avLst/>
              <a:gdLst/>
              <a:ahLst/>
              <a:cxnLst/>
              <a:rect l="l" t="t" r="r" b="b"/>
              <a:pathLst>
                <a:path w="983" h="565" extrusionOk="0">
                  <a:moveTo>
                    <a:pt x="295" y="0"/>
                  </a:moveTo>
                  <a:cubicBezTo>
                    <a:pt x="148" y="0"/>
                    <a:pt x="1" y="124"/>
                    <a:pt x="1" y="294"/>
                  </a:cubicBezTo>
                  <a:cubicBezTo>
                    <a:pt x="1" y="441"/>
                    <a:pt x="148" y="564"/>
                    <a:pt x="295" y="564"/>
                  </a:cubicBezTo>
                  <a:lnTo>
                    <a:pt x="688" y="564"/>
                  </a:lnTo>
                  <a:cubicBezTo>
                    <a:pt x="835" y="564"/>
                    <a:pt x="982" y="441"/>
                    <a:pt x="982" y="294"/>
                  </a:cubicBezTo>
                  <a:cubicBezTo>
                    <a:pt x="982" y="124"/>
                    <a:pt x="835" y="0"/>
                    <a:pt x="6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3016;p63">
              <a:extLst>
                <a:ext uri="{FF2B5EF4-FFF2-40B4-BE49-F238E27FC236}">
                  <a16:creationId xmlns:a16="http://schemas.microsoft.com/office/drawing/2014/main" id="{F6F03FFA-AAA9-B089-F07F-BF51F314A986}"/>
                </a:ext>
              </a:extLst>
            </p:cNvPr>
            <p:cNvSpPr/>
            <p:nvPr/>
          </p:nvSpPr>
          <p:spPr>
            <a:xfrm>
              <a:off x="4728503" y="4453068"/>
              <a:ext cx="18564" cy="11006"/>
            </a:xfrm>
            <a:custGeom>
              <a:avLst/>
              <a:gdLst/>
              <a:ahLst/>
              <a:cxnLst/>
              <a:rect l="l" t="t" r="r" b="b"/>
              <a:pathLst>
                <a:path w="953" h="565" extrusionOk="0">
                  <a:moveTo>
                    <a:pt x="271" y="0"/>
                  </a:moveTo>
                  <a:cubicBezTo>
                    <a:pt x="124" y="0"/>
                    <a:pt x="0" y="124"/>
                    <a:pt x="0" y="294"/>
                  </a:cubicBezTo>
                  <a:cubicBezTo>
                    <a:pt x="0" y="441"/>
                    <a:pt x="124" y="565"/>
                    <a:pt x="271" y="565"/>
                  </a:cubicBezTo>
                  <a:lnTo>
                    <a:pt x="659" y="565"/>
                  </a:lnTo>
                  <a:cubicBezTo>
                    <a:pt x="806" y="565"/>
                    <a:pt x="953" y="441"/>
                    <a:pt x="953" y="294"/>
                  </a:cubicBezTo>
                  <a:cubicBezTo>
                    <a:pt x="953" y="124"/>
                    <a:pt x="806" y="0"/>
                    <a:pt x="6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3017;p63">
              <a:extLst>
                <a:ext uri="{FF2B5EF4-FFF2-40B4-BE49-F238E27FC236}">
                  <a16:creationId xmlns:a16="http://schemas.microsoft.com/office/drawing/2014/main" id="{C26D7711-054E-3923-656A-7CDC560536D3}"/>
                </a:ext>
              </a:extLst>
            </p:cNvPr>
            <p:cNvSpPr/>
            <p:nvPr/>
          </p:nvSpPr>
          <p:spPr>
            <a:xfrm>
              <a:off x="4763314" y="4453068"/>
              <a:ext cx="18681" cy="11006"/>
            </a:xfrm>
            <a:custGeom>
              <a:avLst/>
              <a:gdLst/>
              <a:ahLst/>
              <a:cxnLst/>
              <a:rect l="l" t="t" r="r" b="b"/>
              <a:pathLst>
                <a:path w="959" h="565" extrusionOk="0">
                  <a:moveTo>
                    <a:pt x="271" y="0"/>
                  </a:moveTo>
                  <a:cubicBezTo>
                    <a:pt x="124" y="0"/>
                    <a:pt x="0" y="124"/>
                    <a:pt x="0" y="294"/>
                  </a:cubicBezTo>
                  <a:cubicBezTo>
                    <a:pt x="0" y="441"/>
                    <a:pt x="124" y="565"/>
                    <a:pt x="271" y="565"/>
                  </a:cubicBezTo>
                  <a:lnTo>
                    <a:pt x="664" y="565"/>
                  </a:lnTo>
                  <a:cubicBezTo>
                    <a:pt x="835" y="565"/>
                    <a:pt x="958" y="441"/>
                    <a:pt x="958" y="294"/>
                  </a:cubicBezTo>
                  <a:cubicBezTo>
                    <a:pt x="958" y="124"/>
                    <a:pt x="835" y="0"/>
                    <a:pt x="6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3018;p63">
              <a:extLst>
                <a:ext uri="{FF2B5EF4-FFF2-40B4-BE49-F238E27FC236}">
                  <a16:creationId xmlns:a16="http://schemas.microsoft.com/office/drawing/2014/main" id="{6AF8E2CB-FC91-622E-C319-ECA74EEA4740}"/>
                </a:ext>
              </a:extLst>
            </p:cNvPr>
            <p:cNvSpPr/>
            <p:nvPr/>
          </p:nvSpPr>
          <p:spPr>
            <a:xfrm>
              <a:off x="4937911" y="4453068"/>
              <a:ext cx="18701" cy="11006"/>
            </a:xfrm>
            <a:custGeom>
              <a:avLst/>
              <a:gdLst/>
              <a:ahLst/>
              <a:cxnLst/>
              <a:rect l="l" t="t" r="r" b="b"/>
              <a:pathLst>
                <a:path w="960" h="565" extrusionOk="0">
                  <a:moveTo>
                    <a:pt x="295" y="0"/>
                  </a:moveTo>
                  <a:cubicBezTo>
                    <a:pt x="124" y="0"/>
                    <a:pt x="1" y="124"/>
                    <a:pt x="1" y="294"/>
                  </a:cubicBezTo>
                  <a:cubicBezTo>
                    <a:pt x="1" y="441"/>
                    <a:pt x="124" y="565"/>
                    <a:pt x="295" y="565"/>
                  </a:cubicBezTo>
                  <a:lnTo>
                    <a:pt x="689" y="565"/>
                  </a:lnTo>
                  <a:cubicBezTo>
                    <a:pt x="836" y="565"/>
                    <a:pt x="959" y="441"/>
                    <a:pt x="959" y="294"/>
                  </a:cubicBezTo>
                  <a:cubicBezTo>
                    <a:pt x="959" y="124"/>
                    <a:pt x="836" y="0"/>
                    <a:pt x="6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3019;p63">
              <a:extLst>
                <a:ext uri="{FF2B5EF4-FFF2-40B4-BE49-F238E27FC236}">
                  <a16:creationId xmlns:a16="http://schemas.microsoft.com/office/drawing/2014/main" id="{8F9806A2-6F9F-0510-AADA-905894A2374B}"/>
                </a:ext>
              </a:extLst>
            </p:cNvPr>
            <p:cNvSpPr/>
            <p:nvPr/>
          </p:nvSpPr>
          <p:spPr>
            <a:xfrm>
              <a:off x="4972722" y="4453068"/>
              <a:ext cx="19149" cy="11006"/>
            </a:xfrm>
            <a:custGeom>
              <a:avLst/>
              <a:gdLst/>
              <a:ahLst/>
              <a:cxnLst/>
              <a:rect l="l" t="t" r="r" b="b"/>
              <a:pathLst>
                <a:path w="983" h="565" extrusionOk="0">
                  <a:moveTo>
                    <a:pt x="295" y="0"/>
                  </a:moveTo>
                  <a:cubicBezTo>
                    <a:pt x="148" y="0"/>
                    <a:pt x="1" y="124"/>
                    <a:pt x="1" y="294"/>
                  </a:cubicBezTo>
                  <a:cubicBezTo>
                    <a:pt x="1" y="441"/>
                    <a:pt x="148" y="565"/>
                    <a:pt x="295" y="565"/>
                  </a:cubicBezTo>
                  <a:lnTo>
                    <a:pt x="688" y="565"/>
                  </a:lnTo>
                  <a:cubicBezTo>
                    <a:pt x="835" y="565"/>
                    <a:pt x="982" y="441"/>
                    <a:pt x="982" y="294"/>
                  </a:cubicBezTo>
                  <a:cubicBezTo>
                    <a:pt x="982" y="124"/>
                    <a:pt x="835" y="0"/>
                    <a:pt x="6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3020;p63">
              <a:extLst>
                <a:ext uri="{FF2B5EF4-FFF2-40B4-BE49-F238E27FC236}">
                  <a16:creationId xmlns:a16="http://schemas.microsoft.com/office/drawing/2014/main" id="{EE8B4CB4-D843-DD12-7223-427BD36FE280}"/>
                </a:ext>
              </a:extLst>
            </p:cNvPr>
            <p:cNvSpPr/>
            <p:nvPr/>
          </p:nvSpPr>
          <p:spPr>
            <a:xfrm>
              <a:off x="4728503" y="4493138"/>
              <a:ext cx="18564" cy="11006"/>
            </a:xfrm>
            <a:custGeom>
              <a:avLst/>
              <a:gdLst/>
              <a:ahLst/>
              <a:cxnLst/>
              <a:rect l="l" t="t" r="r" b="b"/>
              <a:pathLst>
                <a:path w="953" h="565" extrusionOk="0">
                  <a:moveTo>
                    <a:pt x="271" y="1"/>
                  </a:moveTo>
                  <a:cubicBezTo>
                    <a:pt x="124" y="1"/>
                    <a:pt x="0" y="124"/>
                    <a:pt x="0" y="295"/>
                  </a:cubicBezTo>
                  <a:cubicBezTo>
                    <a:pt x="0" y="441"/>
                    <a:pt x="124" y="565"/>
                    <a:pt x="271" y="565"/>
                  </a:cubicBezTo>
                  <a:lnTo>
                    <a:pt x="659" y="565"/>
                  </a:lnTo>
                  <a:cubicBezTo>
                    <a:pt x="806" y="565"/>
                    <a:pt x="953" y="441"/>
                    <a:pt x="953" y="295"/>
                  </a:cubicBezTo>
                  <a:cubicBezTo>
                    <a:pt x="953" y="124"/>
                    <a:pt x="806"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3021;p63">
              <a:extLst>
                <a:ext uri="{FF2B5EF4-FFF2-40B4-BE49-F238E27FC236}">
                  <a16:creationId xmlns:a16="http://schemas.microsoft.com/office/drawing/2014/main" id="{2AE3E3C1-E2AE-ED33-0459-9C37B7552AA7}"/>
                </a:ext>
              </a:extLst>
            </p:cNvPr>
            <p:cNvSpPr/>
            <p:nvPr/>
          </p:nvSpPr>
          <p:spPr>
            <a:xfrm>
              <a:off x="4763314" y="4493138"/>
              <a:ext cx="18681" cy="11006"/>
            </a:xfrm>
            <a:custGeom>
              <a:avLst/>
              <a:gdLst/>
              <a:ahLst/>
              <a:cxnLst/>
              <a:rect l="l" t="t" r="r" b="b"/>
              <a:pathLst>
                <a:path w="959" h="565" extrusionOk="0">
                  <a:moveTo>
                    <a:pt x="271" y="1"/>
                  </a:moveTo>
                  <a:cubicBezTo>
                    <a:pt x="124" y="1"/>
                    <a:pt x="0" y="124"/>
                    <a:pt x="0" y="295"/>
                  </a:cubicBezTo>
                  <a:cubicBezTo>
                    <a:pt x="0" y="441"/>
                    <a:pt x="124" y="565"/>
                    <a:pt x="271" y="565"/>
                  </a:cubicBezTo>
                  <a:lnTo>
                    <a:pt x="664" y="565"/>
                  </a:lnTo>
                  <a:cubicBezTo>
                    <a:pt x="835" y="565"/>
                    <a:pt x="958" y="441"/>
                    <a:pt x="958" y="295"/>
                  </a:cubicBezTo>
                  <a:cubicBezTo>
                    <a:pt x="958" y="124"/>
                    <a:pt x="835" y="1"/>
                    <a:pt x="6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3022;p63">
              <a:extLst>
                <a:ext uri="{FF2B5EF4-FFF2-40B4-BE49-F238E27FC236}">
                  <a16:creationId xmlns:a16="http://schemas.microsoft.com/office/drawing/2014/main" id="{4958859B-CE11-0AEF-944D-01E5F3F74E50}"/>
                </a:ext>
              </a:extLst>
            </p:cNvPr>
            <p:cNvSpPr/>
            <p:nvPr/>
          </p:nvSpPr>
          <p:spPr>
            <a:xfrm>
              <a:off x="4798124" y="4493138"/>
              <a:ext cx="18681" cy="11006"/>
            </a:xfrm>
            <a:custGeom>
              <a:avLst/>
              <a:gdLst/>
              <a:ahLst/>
              <a:cxnLst/>
              <a:rect l="l" t="t" r="r" b="b"/>
              <a:pathLst>
                <a:path w="959" h="565" extrusionOk="0">
                  <a:moveTo>
                    <a:pt x="294" y="1"/>
                  </a:moveTo>
                  <a:cubicBezTo>
                    <a:pt x="124" y="1"/>
                    <a:pt x="0" y="124"/>
                    <a:pt x="0" y="295"/>
                  </a:cubicBezTo>
                  <a:cubicBezTo>
                    <a:pt x="0" y="441"/>
                    <a:pt x="124" y="565"/>
                    <a:pt x="294" y="565"/>
                  </a:cubicBezTo>
                  <a:lnTo>
                    <a:pt x="688" y="565"/>
                  </a:lnTo>
                  <a:cubicBezTo>
                    <a:pt x="835" y="565"/>
                    <a:pt x="958" y="441"/>
                    <a:pt x="958" y="295"/>
                  </a:cubicBezTo>
                  <a:cubicBezTo>
                    <a:pt x="958" y="124"/>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3023;p63">
              <a:extLst>
                <a:ext uri="{FF2B5EF4-FFF2-40B4-BE49-F238E27FC236}">
                  <a16:creationId xmlns:a16="http://schemas.microsoft.com/office/drawing/2014/main" id="{207516F3-C489-BC6E-CA55-5B713E3B155A}"/>
                </a:ext>
              </a:extLst>
            </p:cNvPr>
            <p:cNvSpPr/>
            <p:nvPr/>
          </p:nvSpPr>
          <p:spPr>
            <a:xfrm>
              <a:off x="4832915" y="4493138"/>
              <a:ext cx="18701" cy="11006"/>
            </a:xfrm>
            <a:custGeom>
              <a:avLst/>
              <a:gdLst/>
              <a:ahLst/>
              <a:cxnLst/>
              <a:rect l="l" t="t" r="r" b="b"/>
              <a:pathLst>
                <a:path w="960" h="565" extrusionOk="0">
                  <a:moveTo>
                    <a:pt x="295" y="1"/>
                  </a:moveTo>
                  <a:cubicBezTo>
                    <a:pt x="148" y="1"/>
                    <a:pt x="1" y="124"/>
                    <a:pt x="1" y="295"/>
                  </a:cubicBezTo>
                  <a:cubicBezTo>
                    <a:pt x="1" y="441"/>
                    <a:pt x="148" y="565"/>
                    <a:pt x="295" y="565"/>
                  </a:cubicBezTo>
                  <a:lnTo>
                    <a:pt x="689" y="565"/>
                  </a:lnTo>
                  <a:cubicBezTo>
                    <a:pt x="836" y="565"/>
                    <a:pt x="959" y="441"/>
                    <a:pt x="959" y="295"/>
                  </a:cubicBezTo>
                  <a:cubicBezTo>
                    <a:pt x="959" y="124"/>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3024;p63">
              <a:extLst>
                <a:ext uri="{FF2B5EF4-FFF2-40B4-BE49-F238E27FC236}">
                  <a16:creationId xmlns:a16="http://schemas.microsoft.com/office/drawing/2014/main" id="{52D3A416-F329-418B-8861-D1BA5BBEFA84}"/>
                </a:ext>
              </a:extLst>
            </p:cNvPr>
            <p:cNvSpPr/>
            <p:nvPr/>
          </p:nvSpPr>
          <p:spPr>
            <a:xfrm>
              <a:off x="4868310" y="4493138"/>
              <a:ext cx="18564" cy="11006"/>
            </a:xfrm>
            <a:custGeom>
              <a:avLst/>
              <a:gdLst/>
              <a:ahLst/>
              <a:cxnLst/>
              <a:rect l="l" t="t" r="r" b="b"/>
              <a:pathLst>
                <a:path w="953" h="565" extrusionOk="0">
                  <a:moveTo>
                    <a:pt x="271" y="1"/>
                  </a:moveTo>
                  <a:cubicBezTo>
                    <a:pt x="124" y="1"/>
                    <a:pt x="0" y="124"/>
                    <a:pt x="0" y="295"/>
                  </a:cubicBezTo>
                  <a:cubicBezTo>
                    <a:pt x="0" y="441"/>
                    <a:pt x="124" y="565"/>
                    <a:pt x="271" y="565"/>
                  </a:cubicBezTo>
                  <a:lnTo>
                    <a:pt x="659" y="565"/>
                  </a:lnTo>
                  <a:cubicBezTo>
                    <a:pt x="829" y="565"/>
                    <a:pt x="952" y="441"/>
                    <a:pt x="952" y="295"/>
                  </a:cubicBezTo>
                  <a:cubicBezTo>
                    <a:pt x="952" y="124"/>
                    <a:pt x="829"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3025;p63">
              <a:extLst>
                <a:ext uri="{FF2B5EF4-FFF2-40B4-BE49-F238E27FC236}">
                  <a16:creationId xmlns:a16="http://schemas.microsoft.com/office/drawing/2014/main" id="{02DB1F2B-3411-A4B9-CAB3-E3D67BF93C8E}"/>
                </a:ext>
              </a:extLst>
            </p:cNvPr>
            <p:cNvSpPr/>
            <p:nvPr/>
          </p:nvSpPr>
          <p:spPr>
            <a:xfrm>
              <a:off x="4903121" y="4493138"/>
              <a:ext cx="18564" cy="11006"/>
            </a:xfrm>
            <a:custGeom>
              <a:avLst/>
              <a:gdLst/>
              <a:ahLst/>
              <a:cxnLst/>
              <a:rect l="l" t="t" r="r" b="b"/>
              <a:pathLst>
                <a:path w="953" h="565" extrusionOk="0">
                  <a:moveTo>
                    <a:pt x="294" y="1"/>
                  </a:moveTo>
                  <a:cubicBezTo>
                    <a:pt x="124" y="1"/>
                    <a:pt x="0" y="124"/>
                    <a:pt x="0" y="295"/>
                  </a:cubicBezTo>
                  <a:cubicBezTo>
                    <a:pt x="0" y="441"/>
                    <a:pt x="124" y="565"/>
                    <a:pt x="294" y="565"/>
                  </a:cubicBezTo>
                  <a:lnTo>
                    <a:pt x="658" y="565"/>
                  </a:lnTo>
                  <a:cubicBezTo>
                    <a:pt x="835" y="565"/>
                    <a:pt x="952" y="441"/>
                    <a:pt x="952" y="295"/>
                  </a:cubicBezTo>
                  <a:cubicBezTo>
                    <a:pt x="952" y="124"/>
                    <a:pt x="835" y="1"/>
                    <a:pt x="6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3026;p63">
              <a:extLst>
                <a:ext uri="{FF2B5EF4-FFF2-40B4-BE49-F238E27FC236}">
                  <a16:creationId xmlns:a16="http://schemas.microsoft.com/office/drawing/2014/main" id="{0A36F58A-96B8-768E-2471-EDD771235FDA}"/>
                </a:ext>
              </a:extLst>
            </p:cNvPr>
            <p:cNvSpPr/>
            <p:nvPr/>
          </p:nvSpPr>
          <p:spPr>
            <a:xfrm>
              <a:off x="4937911" y="4493138"/>
              <a:ext cx="18701" cy="11006"/>
            </a:xfrm>
            <a:custGeom>
              <a:avLst/>
              <a:gdLst/>
              <a:ahLst/>
              <a:cxnLst/>
              <a:rect l="l" t="t" r="r" b="b"/>
              <a:pathLst>
                <a:path w="960" h="565" extrusionOk="0">
                  <a:moveTo>
                    <a:pt x="295" y="1"/>
                  </a:moveTo>
                  <a:cubicBezTo>
                    <a:pt x="124" y="1"/>
                    <a:pt x="1" y="124"/>
                    <a:pt x="1" y="295"/>
                  </a:cubicBezTo>
                  <a:cubicBezTo>
                    <a:pt x="1" y="441"/>
                    <a:pt x="124" y="565"/>
                    <a:pt x="295" y="565"/>
                  </a:cubicBezTo>
                  <a:lnTo>
                    <a:pt x="689" y="565"/>
                  </a:lnTo>
                  <a:cubicBezTo>
                    <a:pt x="836" y="565"/>
                    <a:pt x="959" y="441"/>
                    <a:pt x="959" y="295"/>
                  </a:cubicBezTo>
                  <a:cubicBezTo>
                    <a:pt x="959" y="124"/>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3027;p63">
              <a:extLst>
                <a:ext uri="{FF2B5EF4-FFF2-40B4-BE49-F238E27FC236}">
                  <a16:creationId xmlns:a16="http://schemas.microsoft.com/office/drawing/2014/main" id="{95E6A08F-3686-736A-C84A-2DB0DDA606A0}"/>
                </a:ext>
              </a:extLst>
            </p:cNvPr>
            <p:cNvSpPr/>
            <p:nvPr/>
          </p:nvSpPr>
          <p:spPr>
            <a:xfrm>
              <a:off x="4972722" y="4493138"/>
              <a:ext cx="19149" cy="11006"/>
            </a:xfrm>
            <a:custGeom>
              <a:avLst/>
              <a:gdLst/>
              <a:ahLst/>
              <a:cxnLst/>
              <a:rect l="l" t="t" r="r" b="b"/>
              <a:pathLst>
                <a:path w="983" h="565" extrusionOk="0">
                  <a:moveTo>
                    <a:pt x="295" y="1"/>
                  </a:moveTo>
                  <a:cubicBezTo>
                    <a:pt x="148" y="1"/>
                    <a:pt x="1" y="124"/>
                    <a:pt x="1" y="295"/>
                  </a:cubicBezTo>
                  <a:cubicBezTo>
                    <a:pt x="1" y="441"/>
                    <a:pt x="148" y="565"/>
                    <a:pt x="295" y="565"/>
                  </a:cubicBezTo>
                  <a:lnTo>
                    <a:pt x="688" y="565"/>
                  </a:lnTo>
                  <a:cubicBezTo>
                    <a:pt x="835" y="565"/>
                    <a:pt x="982" y="441"/>
                    <a:pt x="982" y="295"/>
                  </a:cubicBezTo>
                  <a:cubicBezTo>
                    <a:pt x="982" y="124"/>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3028;p63">
              <a:extLst>
                <a:ext uri="{FF2B5EF4-FFF2-40B4-BE49-F238E27FC236}">
                  <a16:creationId xmlns:a16="http://schemas.microsoft.com/office/drawing/2014/main" id="{983D5D9C-3B7E-1F93-F8BD-B1C1B16F83CB}"/>
                </a:ext>
              </a:extLst>
            </p:cNvPr>
            <p:cNvSpPr/>
            <p:nvPr/>
          </p:nvSpPr>
          <p:spPr>
            <a:xfrm>
              <a:off x="4728503" y="4533208"/>
              <a:ext cx="18564" cy="11026"/>
            </a:xfrm>
            <a:custGeom>
              <a:avLst/>
              <a:gdLst/>
              <a:ahLst/>
              <a:cxnLst/>
              <a:rect l="l" t="t" r="r" b="b"/>
              <a:pathLst>
                <a:path w="953" h="566" extrusionOk="0">
                  <a:moveTo>
                    <a:pt x="271" y="1"/>
                  </a:moveTo>
                  <a:cubicBezTo>
                    <a:pt x="124" y="1"/>
                    <a:pt x="0" y="124"/>
                    <a:pt x="0" y="295"/>
                  </a:cubicBezTo>
                  <a:cubicBezTo>
                    <a:pt x="0" y="442"/>
                    <a:pt x="124" y="565"/>
                    <a:pt x="271" y="565"/>
                  </a:cubicBezTo>
                  <a:lnTo>
                    <a:pt x="659" y="565"/>
                  </a:lnTo>
                  <a:cubicBezTo>
                    <a:pt x="806" y="565"/>
                    <a:pt x="953" y="442"/>
                    <a:pt x="953" y="295"/>
                  </a:cubicBezTo>
                  <a:cubicBezTo>
                    <a:pt x="953" y="124"/>
                    <a:pt x="806"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3029;p63">
              <a:extLst>
                <a:ext uri="{FF2B5EF4-FFF2-40B4-BE49-F238E27FC236}">
                  <a16:creationId xmlns:a16="http://schemas.microsoft.com/office/drawing/2014/main" id="{DC2F9B16-84B9-AD4A-DAA8-0CFDA487A6A7}"/>
                </a:ext>
              </a:extLst>
            </p:cNvPr>
            <p:cNvSpPr/>
            <p:nvPr/>
          </p:nvSpPr>
          <p:spPr>
            <a:xfrm>
              <a:off x="4763314" y="4533208"/>
              <a:ext cx="18681" cy="11026"/>
            </a:xfrm>
            <a:custGeom>
              <a:avLst/>
              <a:gdLst/>
              <a:ahLst/>
              <a:cxnLst/>
              <a:rect l="l" t="t" r="r" b="b"/>
              <a:pathLst>
                <a:path w="959" h="566" extrusionOk="0">
                  <a:moveTo>
                    <a:pt x="271" y="1"/>
                  </a:moveTo>
                  <a:cubicBezTo>
                    <a:pt x="124" y="1"/>
                    <a:pt x="0" y="124"/>
                    <a:pt x="0" y="295"/>
                  </a:cubicBezTo>
                  <a:cubicBezTo>
                    <a:pt x="0" y="442"/>
                    <a:pt x="124" y="565"/>
                    <a:pt x="271" y="565"/>
                  </a:cubicBezTo>
                  <a:lnTo>
                    <a:pt x="664" y="565"/>
                  </a:lnTo>
                  <a:cubicBezTo>
                    <a:pt x="835" y="565"/>
                    <a:pt x="958" y="442"/>
                    <a:pt x="958" y="295"/>
                  </a:cubicBezTo>
                  <a:cubicBezTo>
                    <a:pt x="958" y="124"/>
                    <a:pt x="835" y="1"/>
                    <a:pt x="6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3030;p63">
              <a:extLst>
                <a:ext uri="{FF2B5EF4-FFF2-40B4-BE49-F238E27FC236}">
                  <a16:creationId xmlns:a16="http://schemas.microsoft.com/office/drawing/2014/main" id="{CF88F097-CA15-23AD-EA88-3DFA3293D865}"/>
                </a:ext>
              </a:extLst>
            </p:cNvPr>
            <p:cNvSpPr/>
            <p:nvPr/>
          </p:nvSpPr>
          <p:spPr>
            <a:xfrm>
              <a:off x="4798124" y="4533208"/>
              <a:ext cx="18681" cy="11026"/>
            </a:xfrm>
            <a:custGeom>
              <a:avLst/>
              <a:gdLst/>
              <a:ahLst/>
              <a:cxnLst/>
              <a:rect l="l" t="t" r="r" b="b"/>
              <a:pathLst>
                <a:path w="959" h="566" extrusionOk="0">
                  <a:moveTo>
                    <a:pt x="294" y="1"/>
                  </a:moveTo>
                  <a:cubicBezTo>
                    <a:pt x="124" y="1"/>
                    <a:pt x="0" y="124"/>
                    <a:pt x="0" y="295"/>
                  </a:cubicBezTo>
                  <a:cubicBezTo>
                    <a:pt x="0" y="442"/>
                    <a:pt x="124" y="565"/>
                    <a:pt x="294" y="565"/>
                  </a:cubicBezTo>
                  <a:lnTo>
                    <a:pt x="688" y="565"/>
                  </a:lnTo>
                  <a:cubicBezTo>
                    <a:pt x="835" y="565"/>
                    <a:pt x="958" y="442"/>
                    <a:pt x="958" y="295"/>
                  </a:cubicBezTo>
                  <a:cubicBezTo>
                    <a:pt x="958" y="124"/>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3031;p63">
              <a:extLst>
                <a:ext uri="{FF2B5EF4-FFF2-40B4-BE49-F238E27FC236}">
                  <a16:creationId xmlns:a16="http://schemas.microsoft.com/office/drawing/2014/main" id="{7073DA0E-70F4-93F2-F2C0-117C1A51E0DE}"/>
                </a:ext>
              </a:extLst>
            </p:cNvPr>
            <p:cNvSpPr/>
            <p:nvPr/>
          </p:nvSpPr>
          <p:spPr>
            <a:xfrm>
              <a:off x="4832915" y="4533208"/>
              <a:ext cx="18701" cy="11026"/>
            </a:xfrm>
            <a:custGeom>
              <a:avLst/>
              <a:gdLst/>
              <a:ahLst/>
              <a:cxnLst/>
              <a:rect l="l" t="t" r="r" b="b"/>
              <a:pathLst>
                <a:path w="960" h="566" extrusionOk="0">
                  <a:moveTo>
                    <a:pt x="295" y="1"/>
                  </a:moveTo>
                  <a:cubicBezTo>
                    <a:pt x="148" y="1"/>
                    <a:pt x="1" y="124"/>
                    <a:pt x="1" y="295"/>
                  </a:cubicBezTo>
                  <a:cubicBezTo>
                    <a:pt x="1" y="442"/>
                    <a:pt x="148" y="565"/>
                    <a:pt x="295" y="565"/>
                  </a:cubicBezTo>
                  <a:lnTo>
                    <a:pt x="689" y="565"/>
                  </a:lnTo>
                  <a:cubicBezTo>
                    <a:pt x="836" y="565"/>
                    <a:pt x="959" y="442"/>
                    <a:pt x="959" y="295"/>
                  </a:cubicBezTo>
                  <a:cubicBezTo>
                    <a:pt x="959" y="124"/>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3032;p63">
              <a:extLst>
                <a:ext uri="{FF2B5EF4-FFF2-40B4-BE49-F238E27FC236}">
                  <a16:creationId xmlns:a16="http://schemas.microsoft.com/office/drawing/2014/main" id="{F86D6202-0EF8-549B-7CB5-ACB2CDE858AA}"/>
                </a:ext>
              </a:extLst>
            </p:cNvPr>
            <p:cNvSpPr/>
            <p:nvPr/>
          </p:nvSpPr>
          <p:spPr>
            <a:xfrm>
              <a:off x="4868310" y="4533208"/>
              <a:ext cx="18564" cy="11026"/>
            </a:xfrm>
            <a:custGeom>
              <a:avLst/>
              <a:gdLst/>
              <a:ahLst/>
              <a:cxnLst/>
              <a:rect l="l" t="t" r="r" b="b"/>
              <a:pathLst>
                <a:path w="953" h="566" extrusionOk="0">
                  <a:moveTo>
                    <a:pt x="271" y="1"/>
                  </a:moveTo>
                  <a:cubicBezTo>
                    <a:pt x="124" y="1"/>
                    <a:pt x="0" y="124"/>
                    <a:pt x="0" y="295"/>
                  </a:cubicBezTo>
                  <a:cubicBezTo>
                    <a:pt x="0" y="442"/>
                    <a:pt x="124" y="565"/>
                    <a:pt x="271" y="565"/>
                  </a:cubicBezTo>
                  <a:lnTo>
                    <a:pt x="659" y="565"/>
                  </a:lnTo>
                  <a:cubicBezTo>
                    <a:pt x="829" y="565"/>
                    <a:pt x="952" y="442"/>
                    <a:pt x="952" y="295"/>
                  </a:cubicBezTo>
                  <a:cubicBezTo>
                    <a:pt x="952" y="124"/>
                    <a:pt x="829"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3033;p63">
              <a:extLst>
                <a:ext uri="{FF2B5EF4-FFF2-40B4-BE49-F238E27FC236}">
                  <a16:creationId xmlns:a16="http://schemas.microsoft.com/office/drawing/2014/main" id="{13181CFF-E379-2139-E268-D00835B996ED}"/>
                </a:ext>
              </a:extLst>
            </p:cNvPr>
            <p:cNvSpPr/>
            <p:nvPr/>
          </p:nvSpPr>
          <p:spPr>
            <a:xfrm>
              <a:off x="4903121" y="4533208"/>
              <a:ext cx="18564" cy="11026"/>
            </a:xfrm>
            <a:custGeom>
              <a:avLst/>
              <a:gdLst/>
              <a:ahLst/>
              <a:cxnLst/>
              <a:rect l="l" t="t" r="r" b="b"/>
              <a:pathLst>
                <a:path w="953" h="566" extrusionOk="0">
                  <a:moveTo>
                    <a:pt x="294" y="1"/>
                  </a:moveTo>
                  <a:cubicBezTo>
                    <a:pt x="124" y="1"/>
                    <a:pt x="0" y="124"/>
                    <a:pt x="0" y="295"/>
                  </a:cubicBezTo>
                  <a:cubicBezTo>
                    <a:pt x="0" y="442"/>
                    <a:pt x="124" y="565"/>
                    <a:pt x="294" y="565"/>
                  </a:cubicBezTo>
                  <a:lnTo>
                    <a:pt x="658" y="565"/>
                  </a:lnTo>
                  <a:cubicBezTo>
                    <a:pt x="835" y="565"/>
                    <a:pt x="952" y="442"/>
                    <a:pt x="952" y="295"/>
                  </a:cubicBezTo>
                  <a:cubicBezTo>
                    <a:pt x="952" y="124"/>
                    <a:pt x="835" y="1"/>
                    <a:pt x="6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3034;p63">
              <a:extLst>
                <a:ext uri="{FF2B5EF4-FFF2-40B4-BE49-F238E27FC236}">
                  <a16:creationId xmlns:a16="http://schemas.microsoft.com/office/drawing/2014/main" id="{A2018E73-C76F-B961-32DB-4588BA7E14F5}"/>
                </a:ext>
              </a:extLst>
            </p:cNvPr>
            <p:cNvSpPr/>
            <p:nvPr/>
          </p:nvSpPr>
          <p:spPr>
            <a:xfrm>
              <a:off x="4937911" y="4533208"/>
              <a:ext cx="18701" cy="11026"/>
            </a:xfrm>
            <a:custGeom>
              <a:avLst/>
              <a:gdLst/>
              <a:ahLst/>
              <a:cxnLst/>
              <a:rect l="l" t="t" r="r" b="b"/>
              <a:pathLst>
                <a:path w="960" h="566" extrusionOk="0">
                  <a:moveTo>
                    <a:pt x="295" y="1"/>
                  </a:moveTo>
                  <a:cubicBezTo>
                    <a:pt x="124" y="1"/>
                    <a:pt x="1" y="124"/>
                    <a:pt x="1" y="295"/>
                  </a:cubicBezTo>
                  <a:cubicBezTo>
                    <a:pt x="1" y="442"/>
                    <a:pt x="124" y="565"/>
                    <a:pt x="295" y="565"/>
                  </a:cubicBezTo>
                  <a:lnTo>
                    <a:pt x="689" y="565"/>
                  </a:lnTo>
                  <a:cubicBezTo>
                    <a:pt x="836" y="565"/>
                    <a:pt x="959" y="442"/>
                    <a:pt x="959" y="295"/>
                  </a:cubicBezTo>
                  <a:cubicBezTo>
                    <a:pt x="959" y="124"/>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3035;p63">
              <a:extLst>
                <a:ext uri="{FF2B5EF4-FFF2-40B4-BE49-F238E27FC236}">
                  <a16:creationId xmlns:a16="http://schemas.microsoft.com/office/drawing/2014/main" id="{CF832C24-BA00-DB4C-C75C-644CBA7C56D1}"/>
                </a:ext>
              </a:extLst>
            </p:cNvPr>
            <p:cNvSpPr/>
            <p:nvPr/>
          </p:nvSpPr>
          <p:spPr>
            <a:xfrm>
              <a:off x="4972722" y="4533208"/>
              <a:ext cx="19149" cy="11026"/>
            </a:xfrm>
            <a:custGeom>
              <a:avLst/>
              <a:gdLst/>
              <a:ahLst/>
              <a:cxnLst/>
              <a:rect l="l" t="t" r="r" b="b"/>
              <a:pathLst>
                <a:path w="983" h="566" extrusionOk="0">
                  <a:moveTo>
                    <a:pt x="295" y="1"/>
                  </a:moveTo>
                  <a:cubicBezTo>
                    <a:pt x="148" y="1"/>
                    <a:pt x="1" y="124"/>
                    <a:pt x="1" y="295"/>
                  </a:cubicBezTo>
                  <a:cubicBezTo>
                    <a:pt x="1" y="442"/>
                    <a:pt x="148" y="565"/>
                    <a:pt x="295" y="565"/>
                  </a:cubicBezTo>
                  <a:lnTo>
                    <a:pt x="688" y="565"/>
                  </a:lnTo>
                  <a:cubicBezTo>
                    <a:pt x="835" y="565"/>
                    <a:pt x="982" y="442"/>
                    <a:pt x="982" y="295"/>
                  </a:cubicBezTo>
                  <a:cubicBezTo>
                    <a:pt x="982" y="124"/>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3036;p63">
              <a:extLst>
                <a:ext uri="{FF2B5EF4-FFF2-40B4-BE49-F238E27FC236}">
                  <a16:creationId xmlns:a16="http://schemas.microsoft.com/office/drawing/2014/main" id="{E5A264EA-5828-12E2-D3E9-4A5787F2D41F}"/>
                </a:ext>
              </a:extLst>
            </p:cNvPr>
            <p:cNvSpPr/>
            <p:nvPr/>
          </p:nvSpPr>
          <p:spPr>
            <a:xfrm>
              <a:off x="4802001" y="4359973"/>
              <a:ext cx="115906" cy="117386"/>
            </a:xfrm>
            <a:custGeom>
              <a:avLst/>
              <a:gdLst/>
              <a:ahLst/>
              <a:cxnLst/>
              <a:rect l="l" t="t" r="r" b="b"/>
              <a:pathLst>
                <a:path w="5950" h="6026" extrusionOk="0">
                  <a:moveTo>
                    <a:pt x="683" y="1"/>
                  </a:moveTo>
                  <a:cubicBezTo>
                    <a:pt x="318" y="1"/>
                    <a:pt x="1" y="295"/>
                    <a:pt x="1" y="688"/>
                  </a:cubicBezTo>
                  <a:lnTo>
                    <a:pt x="1" y="5344"/>
                  </a:lnTo>
                  <a:cubicBezTo>
                    <a:pt x="1" y="5708"/>
                    <a:pt x="318" y="6026"/>
                    <a:pt x="683" y="6026"/>
                  </a:cubicBezTo>
                  <a:lnTo>
                    <a:pt x="4333" y="6026"/>
                  </a:lnTo>
                  <a:cubicBezTo>
                    <a:pt x="4556" y="6026"/>
                    <a:pt x="4750" y="5931"/>
                    <a:pt x="4874" y="5755"/>
                  </a:cubicBezTo>
                  <a:lnTo>
                    <a:pt x="5802" y="4556"/>
                  </a:lnTo>
                  <a:cubicBezTo>
                    <a:pt x="5902" y="4433"/>
                    <a:pt x="5949" y="4286"/>
                    <a:pt x="5949" y="4139"/>
                  </a:cubicBezTo>
                  <a:lnTo>
                    <a:pt x="5949" y="688"/>
                  </a:lnTo>
                  <a:cubicBezTo>
                    <a:pt x="5949" y="295"/>
                    <a:pt x="5632" y="1"/>
                    <a:pt x="5262" y="1"/>
                  </a:cubicBezTo>
                  <a:lnTo>
                    <a:pt x="2740" y="1"/>
                  </a:lnTo>
                  <a:cubicBezTo>
                    <a:pt x="2570" y="1"/>
                    <a:pt x="2446" y="124"/>
                    <a:pt x="2446" y="295"/>
                  </a:cubicBezTo>
                  <a:cubicBezTo>
                    <a:pt x="2446" y="442"/>
                    <a:pt x="2570" y="565"/>
                    <a:pt x="2740" y="565"/>
                  </a:cubicBezTo>
                  <a:lnTo>
                    <a:pt x="5262" y="565"/>
                  </a:lnTo>
                  <a:cubicBezTo>
                    <a:pt x="5338" y="565"/>
                    <a:pt x="5385" y="612"/>
                    <a:pt x="5385" y="688"/>
                  </a:cubicBezTo>
                  <a:lnTo>
                    <a:pt x="5385" y="4139"/>
                  </a:lnTo>
                  <a:cubicBezTo>
                    <a:pt x="5385" y="4168"/>
                    <a:pt x="5362" y="4192"/>
                    <a:pt x="5362" y="4215"/>
                  </a:cubicBezTo>
                  <a:lnTo>
                    <a:pt x="4433" y="5414"/>
                  </a:lnTo>
                  <a:cubicBezTo>
                    <a:pt x="4409" y="5438"/>
                    <a:pt x="4356" y="5438"/>
                    <a:pt x="4333" y="5438"/>
                  </a:cubicBezTo>
                  <a:lnTo>
                    <a:pt x="683" y="5438"/>
                  </a:lnTo>
                  <a:cubicBezTo>
                    <a:pt x="612" y="5438"/>
                    <a:pt x="589" y="5391"/>
                    <a:pt x="589" y="5344"/>
                  </a:cubicBezTo>
                  <a:lnTo>
                    <a:pt x="589" y="688"/>
                  </a:lnTo>
                  <a:cubicBezTo>
                    <a:pt x="589" y="612"/>
                    <a:pt x="612" y="565"/>
                    <a:pt x="683" y="565"/>
                  </a:cubicBezTo>
                  <a:lnTo>
                    <a:pt x="1394" y="565"/>
                  </a:lnTo>
                  <a:cubicBezTo>
                    <a:pt x="1564" y="565"/>
                    <a:pt x="1688" y="442"/>
                    <a:pt x="1688" y="295"/>
                  </a:cubicBezTo>
                  <a:cubicBezTo>
                    <a:pt x="1688" y="124"/>
                    <a:pt x="1564" y="1"/>
                    <a:pt x="13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3037;p63">
              <a:extLst>
                <a:ext uri="{FF2B5EF4-FFF2-40B4-BE49-F238E27FC236}">
                  <a16:creationId xmlns:a16="http://schemas.microsoft.com/office/drawing/2014/main" id="{CCC57A89-FBF8-1CF7-D4ED-156EE9C34B1B}"/>
                </a:ext>
              </a:extLst>
            </p:cNvPr>
            <p:cNvSpPr/>
            <p:nvPr/>
          </p:nvSpPr>
          <p:spPr>
            <a:xfrm>
              <a:off x="4822513" y="4378635"/>
              <a:ext cx="11006" cy="31967"/>
            </a:xfrm>
            <a:custGeom>
              <a:avLst/>
              <a:gdLst/>
              <a:ahLst/>
              <a:cxnLst/>
              <a:rect l="l" t="t" r="r" b="b"/>
              <a:pathLst>
                <a:path w="565" h="1641" extrusionOk="0">
                  <a:moveTo>
                    <a:pt x="270" y="1"/>
                  </a:moveTo>
                  <a:cubicBezTo>
                    <a:pt x="124" y="1"/>
                    <a:pt x="0" y="124"/>
                    <a:pt x="0" y="295"/>
                  </a:cubicBezTo>
                  <a:lnTo>
                    <a:pt x="0" y="1347"/>
                  </a:lnTo>
                  <a:cubicBezTo>
                    <a:pt x="0" y="1494"/>
                    <a:pt x="124" y="1641"/>
                    <a:pt x="270" y="1641"/>
                  </a:cubicBezTo>
                  <a:cubicBezTo>
                    <a:pt x="441" y="1641"/>
                    <a:pt x="564" y="1494"/>
                    <a:pt x="564" y="1347"/>
                  </a:cubicBezTo>
                  <a:lnTo>
                    <a:pt x="564" y="295"/>
                  </a:lnTo>
                  <a:cubicBezTo>
                    <a:pt x="564" y="124"/>
                    <a:pt x="441" y="1"/>
                    <a:pt x="2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3038;p63">
              <a:extLst>
                <a:ext uri="{FF2B5EF4-FFF2-40B4-BE49-F238E27FC236}">
                  <a16:creationId xmlns:a16="http://schemas.microsoft.com/office/drawing/2014/main" id="{A6B8BDE3-7CDB-4620-E5B6-68B11D657EBC}"/>
                </a:ext>
              </a:extLst>
            </p:cNvPr>
            <p:cNvSpPr/>
            <p:nvPr/>
          </p:nvSpPr>
          <p:spPr>
            <a:xfrm>
              <a:off x="4843921" y="4378635"/>
              <a:ext cx="11006" cy="31967"/>
            </a:xfrm>
            <a:custGeom>
              <a:avLst/>
              <a:gdLst/>
              <a:ahLst/>
              <a:cxnLst/>
              <a:rect l="l" t="t" r="r" b="b"/>
              <a:pathLst>
                <a:path w="565" h="1641" extrusionOk="0">
                  <a:moveTo>
                    <a:pt x="271" y="1"/>
                  </a:moveTo>
                  <a:cubicBezTo>
                    <a:pt x="124" y="1"/>
                    <a:pt x="0" y="124"/>
                    <a:pt x="0" y="295"/>
                  </a:cubicBezTo>
                  <a:lnTo>
                    <a:pt x="0" y="1347"/>
                  </a:lnTo>
                  <a:cubicBezTo>
                    <a:pt x="0" y="1494"/>
                    <a:pt x="124" y="1641"/>
                    <a:pt x="271" y="1641"/>
                  </a:cubicBezTo>
                  <a:cubicBezTo>
                    <a:pt x="441" y="1641"/>
                    <a:pt x="565" y="1494"/>
                    <a:pt x="565" y="1347"/>
                  </a:cubicBezTo>
                  <a:lnTo>
                    <a:pt x="565" y="295"/>
                  </a:lnTo>
                  <a:cubicBezTo>
                    <a:pt x="565" y="124"/>
                    <a:pt x="441" y="1"/>
                    <a:pt x="2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3039;p63">
              <a:extLst>
                <a:ext uri="{FF2B5EF4-FFF2-40B4-BE49-F238E27FC236}">
                  <a16:creationId xmlns:a16="http://schemas.microsoft.com/office/drawing/2014/main" id="{A75B37FA-0F29-83AC-27AB-92FA1F114845}"/>
                </a:ext>
              </a:extLst>
            </p:cNvPr>
            <p:cNvSpPr/>
            <p:nvPr/>
          </p:nvSpPr>
          <p:spPr>
            <a:xfrm>
              <a:off x="4864979" y="4378635"/>
              <a:ext cx="11474" cy="31967"/>
            </a:xfrm>
            <a:custGeom>
              <a:avLst/>
              <a:gdLst/>
              <a:ahLst/>
              <a:cxnLst/>
              <a:rect l="l" t="t" r="r" b="b"/>
              <a:pathLst>
                <a:path w="589" h="1641" extrusionOk="0">
                  <a:moveTo>
                    <a:pt x="295" y="1"/>
                  </a:moveTo>
                  <a:cubicBezTo>
                    <a:pt x="148" y="1"/>
                    <a:pt x="1" y="124"/>
                    <a:pt x="1" y="295"/>
                  </a:cubicBezTo>
                  <a:lnTo>
                    <a:pt x="1" y="1347"/>
                  </a:lnTo>
                  <a:cubicBezTo>
                    <a:pt x="1" y="1494"/>
                    <a:pt x="148" y="1641"/>
                    <a:pt x="295" y="1641"/>
                  </a:cubicBezTo>
                  <a:cubicBezTo>
                    <a:pt x="442" y="1641"/>
                    <a:pt x="589" y="1494"/>
                    <a:pt x="589" y="1347"/>
                  </a:cubicBezTo>
                  <a:lnTo>
                    <a:pt x="589" y="295"/>
                  </a:lnTo>
                  <a:cubicBezTo>
                    <a:pt x="589" y="124"/>
                    <a:pt x="442" y="1"/>
                    <a:pt x="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3040;p63">
              <a:extLst>
                <a:ext uri="{FF2B5EF4-FFF2-40B4-BE49-F238E27FC236}">
                  <a16:creationId xmlns:a16="http://schemas.microsoft.com/office/drawing/2014/main" id="{E050667F-0AD0-4146-E0F4-981A3A2BBE4B}"/>
                </a:ext>
              </a:extLst>
            </p:cNvPr>
            <p:cNvSpPr/>
            <p:nvPr/>
          </p:nvSpPr>
          <p:spPr>
            <a:xfrm>
              <a:off x="4886387" y="4378635"/>
              <a:ext cx="11026" cy="31967"/>
            </a:xfrm>
            <a:custGeom>
              <a:avLst/>
              <a:gdLst/>
              <a:ahLst/>
              <a:cxnLst/>
              <a:rect l="l" t="t" r="r" b="b"/>
              <a:pathLst>
                <a:path w="566" h="1641" extrusionOk="0">
                  <a:moveTo>
                    <a:pt x="295" y="1"/>
                  </a:moveTo>
                  <a:cubicBezTo>
                    <a:pt x="124" y="1"/>
                    <a:pt x="1" y="124"/>
                    <a:pt x="1" y="295"/>
                  </a:cubicBezTo>
                  <a:lnTo>
                    <a:pt x="1" y="1347"/>
                  </a:lnTo>
                  <a:cubicBezTo>
                    <a:pt x="1" y="1494"/>
                    <a:pt x="124" y="1641"/>
                    <a:pt x="295" y="1641"/>
                  </a:cubicBezTo>
                  <a:cubicBezTo>
                    <a:pt x="442" y="1641"/>
                    <a:pt x="565" y="1494"/>
                    <a:pt x="565" y="1347"/>
                  </a:cubicBezTo>
                  <a:lnTo>
                    <a:pt x="565" y="295"/>
                  </a:lnTo>
                  <a:cubicBezTo>
                    <a:pt x="565" y="124"/>
                    <a:pt x="442" y="1"/>
                    <a:pt x="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1" name="Google Shape;2449;p53">
            <a:extLst>
              <a:ext uri="{FF2B5EF4-FFF2-40B4-BE49-F238E27FC236}">
                <a16:creationId xmlns:a16="http://schemas.microsoft.com/office/drawing/2014/main" id="{58B695DF-AC1D-77B0-B830-80E5795114DA}"/>
              </a:ext>
            </a:extLst>
          </p:cNvPr>
          <p:cNvSpPr txBox="1"/>
          <p:nvPr/>
        </p:nvSpPr>
        <p:spPr>
          <a:xfrm>
            <a:off x="1328010" y="1401927"/>
            <a:ext cx="637312" cy="395848"/>
          </a:xfrm>
          <a:prstGeom prst="rect">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US" sz="1600" b="1">
                <a:solidFill>
                  <a:schemeClr val="bg1"/>
                </a:solidFill>
                <a:latin typeface="Montserrat"/>
                <a:ea typeface="Montserrat"/>
                <a:cs typeface="Montserrat"/>
                <a:sym typeface="Montserrat"/>
              </a:rPr>
              <a:t>app</a:t>
            </a:r>
            <a:endParaRPr sz="1600" b="1">
              <a:solidFill>
                <a:schemeClr val="bg1"/>
              </a:solidFill>
              <a:latin typeface="Montserrat"/>
              <a:ea typeface="Montserrat"/>
              <a:cs typeface="Montserrat"/>
              <a:sym typeface="Montserrat"/>
            </a:endParaRPr>
          </a:p>
        </p:txBody>
      </p:sp>
      <p:sp>
        <p:nvSpPr>
          <p:cNvPr id="2552" name="Google Shape;2449;p53">
            <a:extLst>
              <a:ext uri="{FF2B5EF4-FFF2-40B4-BE49-F238E27FC236}">
                <a16:creationId xmlns:a16="http://schemas.microsoft.com/office/drawing/2014/main" id="{9C8A0E65-B3A3-FDF5-E1A7-E83368100C82}"/>
              </a:ext>
            </a:extLst>
          </p:cNvPr>
          <p:cNvSpPr txBox="1"/>
          <p:nvPr/>
        </p:nvSpPr>
        <p:spPr>
          <a:xfrm>
            <a:off x="1317868" y="1929619"/>
            <a:ext cx="637312" cy="395848"/>
          </a:xfrm>
          <a:prstGeom prst="rect">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US" sz="1600" b="1">
                <a:solidFill>
                  <a:schemeClr val="bg1"/>
                </a:solidFill>
                <a:latin typeface="Montserrat"/>
                <a:ea typeface="Montserrat"/>
                <a:cs typeface="Montserrat"/>
                <a:sym typeface="Montserrat"/>
              </a:rPr>
              <a:t>test</a:t>
            </a:r>
            <a:endParaRPr sz="1600" b="1">
              <a:solidFill>
                <a:schemeClr val="bg1"/>
              </a:solidFill>
              <a:latin typeface="Montserrat"/>
              <a:ea typeface="Montserrat"/>
              <a:cs typeface="Montserrat"/>
              <a:sym typeface="Montserrat"/>
            </a:endParaRPr>
          </a:p>
        </p:txBody>
      </p:sp>
      <p:sp>
        <p:nvSpPr>
          <p:cNvPr id="2553" name="Google Shape;2449;p53">
            <a:extLst>
              <a:ext uri="{FF2B5EF4-FFF2-40B4-BE49-F238E27FC236}">
                <a16:creationId xmlns:a16="http://schemas.microsoft.com/office/drawing/2014/main" id="{D050F76D-D9D9-6140-EC74-86507F9CFAD8}"/>
              </a:ext>
            </a:extLst>
          </p:cNvPr>
          <p:cNvSpPr txBox="1"/>
          <p:nvPr/>
        </p:nvSpPr>
        <p:spPr>
          <a:xfrm>
            <a:off x="1300637" y="2490515"/>
            <a:ext cx="940940" cy="395848"/>
          </a:xfrm>
          <a:prstGeom prst="rect">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US" sz="1600" b="1">
                <a:solidFill>
                  <a:schemeClr val="bg1"/>
                </a:solidFill>
                <a:latin typeface="Montserrat"/>
                <a:ea typeface="Montserrat"/>
                <a:cs typeface="Montserrat"/>
                <a:sym typeface="Montserrat"/>
              </a:rPr>
              <a:t>vendor</a:t>
            </a:r>
            <a:endParaRPr sz="1600" b="1">
              <a:solidFill>
                <a:schemeClr val="bg1"/>
              </a:solidFill>
              <a:latin typeface="Montserrat"/>
              <a:ea typeface="Montserrat"/>
              <a:cs typeface="Montserrat"/>
              <a:sym typeface="Montserrat"/>
            </a:endParaRPr>
          </a:p>
        </p:txBody>
      </p:sp>
      <p:sp>
        <p:nvSpPr>
          <p:cNvPr id="2554" name="Google Shape;2449;p53">
            <a:extLst>
              <a:ext uri="{FF2B5EF4-FFF2-40B4-BE49-F238E27FC236}">
                <a16:creationId xmlns:a16="http://schemas.microsoft.com/office/drawing/2014/main" id="{A15479DD-3B04-D517-3DC6-02368D504617}"/>
              </a:ext>
            </a:extLst>
          </p:cNvPr>
          <p:cNvSpPr txBox="1"/>
          <p:nvPr/>
        </p:nvSpPr>
        <p:spPr>
          <a:xfrm>
            <a:off x="1277130" y="3051225"/>
            <a:ext cx="1793666" cy="395848"/>
          </a:xfrm>
          <a:prstGeom prst="rect">
            <a:avLst/>
          </a:prstGeom>
          <a:solidFill>
            <a:schemeClr val="bg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US" sz="1600" b="1">
                <a:solidFill>
                  <a:schemeClr val="dk1"/>
                </a:solidFill>
                <a:latin typeface="Montserrat"/>
                <a:ea typeface="Montserrat"/>
                <a:cs typeface="Montserrat"/>
                <a:sym typeface="Montserrat"/>
              </a:rPr>
              <a:t>Composer.json</a:t>
            </a:r>
          </a:p>
        </p:txBody>
      </p:sp>
      <p:sp>
        <p:nvSpPr>
          <p:cNvPr id="2555" name="Google Shape;2449;p53">
            <a:extLst>
              <a:ext uri="{FF2B5EF4-FFF2-40B4-BE49-F238E27FC236}">
                <a16:creationId xmlns:a16="http://schemas.microsoft.com/office/drawing/2014/main" id="{516DF56A-AEBD-4DDC-886E-73BD0378F021}"/>
              </a:ext>
            </a:extLst>
          </p:cNvPr>
          <p:cNvSpPr txBox="1"/>
          <p:nvPr/>
        </p:nvSpPr>
        <p:spPr>
          <a:xfrm>
            <a:off x="1277129" y="3604063"/>
            <a:ext cx="1802066" cy="395848"/>
          </a:xfrm>
          <a:prstGeom prst="rect">
            <a:avLst/>
          </a:prstGeom>
          <a:solidFill>
            <a:schemeClr val="bg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US" sz="1600" b="1">
                <a:solidFill>
                  <a:schemeClr val="dk1"/>
                </a:solidFill>
                <a:latin typeface="Montserrat"/>
                <a:ea typeface="Montserrat"/>
                <a:cs typeface="Montserrat"/>
                <a:sym typeface="Montserrat"/>
              </a:rPr>
              <a:t>Phpunit.xml</a:t>
            </a:r>
            <a:endParaRPr sz="1600" b="1">
              <a:solidFill>
                <a:schemeClr val="dk1"/>
              </a:solidFill>
              <a:latin typeface="Montserrat"/>
              <a:ea typeface="Montserrat"/>
              <a:cs typeface="Montserrat"/>
              <a:sym typeface="Montserrat"/>
            </a:endParaRPr>
          </a:p>
        </p:txBody>
      </p:sp>
      <p:sp>
        <p:nvSpPr>
          <p:cNvPr id="2556" name="Google Shape;2449;p53">
            <a:extLst>
              <a:ext uri="{FF2B5EF4-FFF2-40B4-BE49-F238E27FC236}">
                <a16:creationId xmlns:a16="http://schemas.microsoft.com/office/drawing/2014/main" id="{9DBEBCE3-8E10-D7FF-9321-8D861C532919}"/>
              </a:ext>
            </a:extLst>
          </p:cNvPr>
          <p:cNvSpPr txBox="1"/>
          <p:nvPr/>
        </p:nvSpPr>
        <p:spPr>
          <a:xfrm>
            <a:off x="1277130" y="4164773"/>
            <a:ext cx="1802065" cy="395848"/>
          </a:xfrm>
          <a:prstGeom prst="rect">
            <a:avLst/>
          </a:prstGeom>
          <a:solidFill>
            <a:schemeClr val="bg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US" sz="1600" b="1">
                <a:solidFill>
                  <a:schemeClr val="dk1"/>
                </a:solidFill>
                <a:latin typeface="Montserrat"/>
                <a:ea typeface="Montserrat"/>
                <a:cs typeface="Montserrat"/>
                <a:sym typeface="Montserrat"/>
              </a:rPr>
              <a:t>Composer.lock</a:t>
            </a:r>
            <a:endParaRPr sz="1600" b="1">
              <a:solidFill>
                <a:schemeClr val="dk1"/>
              </a:solidFill>
              <a:latin typeface="Montserrat"/>
              <a:ea typeface="Montserrat"/>
              <a:cs typeface="Montserrat"/>
              <a:sym typeface="Montserrat"/>
            </a:endParaRPr>
          </a:p>
        </p:txBody>
      </p:sp>
      <p:sp>
        <p:nvSpPr>
          <p:cNvPr id="2557" name="Google Shape;2448;p53">
            <a:extLst>
              <a:ext uri="{FF2B5EF4-FFF2-40B4-BE49-F238E27FC236}">
                <a16:creationId xmlns:a16="http://schemas.microsoft.com/office/drawing/2014/main" id="{900D5116-79D2-F1DD-5699-0D503963D11B}"/>
              </a:ext>
            </a:extLst>
          </p:cNvPr>
          <p:cNvSpPr txBox="1"/>
          <p:nvPr/>
        </p:nvSpPr>
        <p:spPr>
          <a:xfrm>
            <a:off x="2076527" y="1398391"/>
            <a:ext cx="3658449"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chemeClr val="dk1"/>
                </a:solidFill>
                <a:latin typeface="Inter"/>
                <a:ea typeface="Inter"/>
                <a:cs typeface="Inter"/>
                <a:sym typeface="Inter"/>
              </a:rPr>
              <a:t>Foder chức code website Phoness</a:t>
            </a:r>
            <a:endParaRPr>
              <a:solidFill>
                <a:schemeClr val="dk1"/>
              </a:solidFill>
              <a:latin typeface="Inter"/>
              <a:ea typeface="Inter"/>
              <a:cs typeface="Inter"/>
              <a:sym typeface="Inter"/>
            </a:endParaRPr>
          </a:p>
        </p:txBody>
      </p:sp>
      <p:sp>
        <p:nvSpPr>
          <p:cNvPr id="2558" name="Google Shape;2448;p53">
            <a:extLst>
              <a:ext uri="{FF2B5EF4-FFF2-40B4-BE49-F238E27FC236}">
                <a16:creationId xmlns:a16="http://schemas.microsoft.com/office/drawing/2014/main" id="{3F2AEF4D-23CB-DF02-3878-B8364F5B93A2}"/>
              </a:ext>
            </a:extLst>
          </p:cNvPr>
          <p:cNvSpPr txBox="1"/>
          <p:nvPr/>
        </p:nvSpPr>
        <p:spPr>
          <a:xfrm>
            <a:off x="2065133" y="1935925"/>
            <a:ext cx="3659701"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chemeClr val="dk1"/>
                </a:solidFill>
                <a:latin typeface="Inter"/>
                <a:ea typeface="Inter"/>
                <a:cs typeface="Inter"/>
                <a:sym typeface="Inter"/>
              </a:rPr>
              <a:t>Foder chức code ứng dụng kiểm thử</a:t>
            </a:r>
            <a:endParaRPr>
              <a:solidFill>
                <a:schemeClr val="dk1"/>
              </a:solidFill>
              <a:latin typeface="Inter"/>
              <a:ea typeface="Inter"/>
              <a:cs typeface="Inter"/>
              <a:sym typeface="Inter"/>
            </a:endParaRPr>
          </a:p>
        </p:txBody>
      </p:sp>
      <p:sp>
        <p:nvSpPr>
          <p:cNvPr id="2559" name="Google Shape;2448;p53">
            <a:extLst>
              <a:ext uri="{FF2B5EF4-FFF2-40B4-BE49-F238E27FC236}">
                <a16:creationId xmlns:a16="http://schemas.microsoft.com/office/drawing/2014/main" id="{8AA6CECC-1018-0421-5113-B039B24E1A1C}"/>
              </a:ext>
            </a:extLst>
          </p:cNvPr>
          <p:cNvSpPr txBox="1"/>
          <p:nvPr/>
        </p:nvSpPr>
        <p:spPr>
          <a:xfrm>
            <a:off x="2342743" y="2488764"/>
            <a:ext cx="6233476"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chemeClr val="dk1"/>
                </a:solidFill>
                <a:latin typeface="Inter"/>
                <a:ea typeface="Inter"/>
                <a:cs typeface="Inter"/>
                <a:sym typeface="Inter"/>
              </a:rPr>
              <a:t>Foder được tạo bởi composer, chức mã nguồn của gói thư viện PHPUnit</a:t>
            </a:r>
            <a:endParaRPr>
              <a:solidFill>
                <a:schemeClr val="dk1"/>
              </a:solidFill>
              <a:latin typeface="Inter"/>
              <a:ea typeface="Inter"/>
              <a:cs typeface="Inter"/>
              <a:sym typeface="Inter"/>
            </a:endParaRPr>
          </a:p>
        </p:txBody>
      </p:sp>
      <p:sp>
        <p:nvSpPr>
          <p:cNvPr id="2560" name="Google Shape;2448;p53">
            <a:extLst>
              <a:ext uri="{FF2B5EF4-FFF2-40B4-BE49-F238E27FC236}">
                <a16:creationId xmlns:a16="http://schemas.microsoft.com/office/drawing/2014/main" id="{C835CFE5-5EF3-49ED-94AD-723BC26D1731}"/>
              </a:ext>
            </a:extLst>
          </p:cNvPr>
          <p:cNvSpPr txBox="1"/>
          <p:nvPr/>
        </p:nvSpPr>
        <p:spPr>
          <a:xfrm>
            <a:off x="3158674" y="3051224"/>
            <a:ext cx="5417545"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chemeClr val="dk1"/>
                </a:solidFill>
                <a:latin typeface="Inter"/>
                <a:ea typeface="Inter"/>
                <a:cs typeface="Inter"/>
                <a:sym typeface="Inter"/>
              </a:rPr>
              <a:t>Thiết lập các gói thư viện trong ứng dụng với composer</a:t>
            </a:r>
            <a:endParaRPr>
              <a:solidFill>
                <a:schemeClr val="dk1"/>
              </a:solidFill>
              <a:latin typeface="Inter"/>
              <a:ea typeface="Inter"/>
              <a:cs typeface="Inter"/>
              <a:sym typeface="Inter"/>
            </a:endParaRPr>
          </a:p>
        </p:txBody>
      </p:sp>
      <p:sp>
        <p:nvSpPr>
          <p:cNvPr id="2561" name="Google Shape;2448;p53">
            <a:extLst>
              <a:ext uri="{FF2B5EF4-FFF2-40B4-BE49-F238E27FC236}">
                <a16:creationId xmlns:a16="http://schemas.microsoft.com/office/drawing/2014/main" id="{E54476F2-9518-8FF9-F7AB-5CA67F663042}"/>
              </a:ext>
            </a:extLst>
          </p:cNvPr>
          <p:cNvSpPr txBox="1"/>
          <p:nvPr/>
        </p:nvSpPr>
        <p:spPr>
          <a:xfrm>
            <a:off x="3158674" y="3613684"/>
            <a:ext cx="5417545"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chemeClr val="dk1"/>
                </a:solidFill>
                <a:latin typeface="Inter"/>
                <a:ea typeface="Inter"/>
                <a:cs typeface="Inter"/>
                <a:sym typeface="Inter"/>
              </a:rPr>
              <a:t>File cấu hình cho PHPUnit</a:t>
            </a:r>
            <a:endParaRPr>
              <a:solidFill>
                <a:schemeClr val="dk1"/>
              </a:solidFill>
              <a:latin typeface="Inter"/>
              <a:ea typeface="Inter"/>
              <a:cs typeface="Inter"/>
              <a:sym typeface="Inter"/>
            </a:endParaRPr>
          </a:p>
        </p:txBody>
      </p:sp>
      <p:sp>
        <p:nvSpPr>
          <p:cNvPr id="2563" name="Google Shape;4222;p65">
            <a:extLst>
              <a:ext uri="{FF2B5EF4-FFF2-40B4-BE49-F238E27FC236}">
                <a16:creationId xmlns:a16="http://schemas.microsoft.com/office/drawing/2014/main" id="{E833B0BE-3FBD-EEDF-E809-BA3825085C03}"/>
              </a:ext>
            </a:extLst>
          </p:cNvPr>
          <p:cNvSpPr txBox="1">
            <a:spLocks noGrp="1"/>
          </p:cNvSpPr>
          <p:nvPr>
            <p:ph type="title"/>
          </p:nvPr>
        </p:nvSpPr>
        <p:spPr>
          <a:xfrm>
            <a:off x="615142" y="54739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Cấu trúc thư mục</a:t>
            </a:r>
            <a:endParaRPr sz="2800"/>
          </a:p>
        </p:txBody>
      </p:sp>
      <p:cxnSp>
        <p:nvCxnSpPr>
          <p:cNvPr id="2564" name="Straight Connector 2563">
            <a:extLst>
              <a:ext uri="{FF2B5EF4-FFF2-40B4-BE49-F238E27FC236}">
                <a16:creationId xmlns:a16="http://schemas.microsoft.com/office/drawing/2014/main" id="{E00FACA5-A7D6-422E-4B3F-F7473D80FC9A}"/>
              </a:ext>
            </a:extLst>
          </p:cNvPr>
          <p:cNvCxnSpPr>
            <a:cxnSpLocks/>
          </p:cNvCxnSpPr>
          <p:nvPr/>
        </p:nvCxnSpPr>
        <p:spPr>
          <a:xfrm>
            <a:off x="2241577" y="1163640"/>
            <a:ext cx="445113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07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7"/>
        <p:cNvGrpSpPr/>
        <p:nvPr/>
      </p:nvGrpSpPr>
      <p:grpSpPr>
        <a:xfrm>
          <a:off x="0" y="0"/>
          <a:ext cx="0" cy="0"/>
          <a:chOff x="0" y="0"/>
          <a:chExt cx="0" cy="0"/>
        </a:xfrm>
      </p:grpSpPr>
      <p:sp>
        <p:nvSpPr>
          <p:cNvPr id="6" name="Google Shape;758;p36">
            <a:extLst>
              <a:ext uri="{FF2B5EF4-FFF2-40B4-BE49-F238E27FC236}">
                <a16:creationId xmlns:a16="http://schemas.microsoft.com/office/drawing/2014/main" id="{D0EC5A32-E78D-4DE1-047E-05733D2E8DE5}"/>
              </a:ext>
            </a:extLst>
          </p:cNvPr>
          <p:cNvSpPr txBox="1">
            <a:spLocks/>
          </p:cNvSpPr>
          <p:nvPr/>
        </p:nvSpPr>
        <p:spPr>
          <a:xfrm>
            <a:off x="942581" y="1324198"/>
            <a:ext cx="17025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6000"/>
            </a:pPr>
            <a:r>
              <a:rPr lang="en" sz="6000" b="1">
                <a:solidFill>
                  <a:schemeClr val="accent1"/>
                </a:solidFill>
                <a:latin typeface="Montserrat"/>
                <a:sym typeface="Montserrat"/>
              </a:rPr>
              <a:t>04</a:t>
            </a:r>
          </a:p>
        </p:txBody>
      </p:sp>
      <p:sp>
        <p:nvSpPr>
          <p:cNvPr id="7" name="Google Shape;756;p36">
            <a:extLst>
              <a:ext uri="{FF2B5EF4-FFF2-40B4-BE49-F238E27FC236}">
                <a16:creationId xmlns:a16="http://schemas.microsoft.com/office/drawing/2014/main" id="{84153796-A261-442A-804C-A128D3D3A4E4}"/>
              </a:ext>
            </a:extLst>
          </p:cNvPr>
          <p:cNvSpPr txBox="1">
            <a:spLocks noGrp="1"/>
          </p:cNvSpPr>
          <p:nvPr>
            <p:ph type="title"/>
          </p:nvPr>
        </p:nvSpPr>
        <p:spPr>
          <a:xfrm>
            <a:off x="968030" y="2197089"/>
            <a:ext cx="3578468" cy="1787215"/>
          </a:xfrm>
          <a:prstGeom prst="rect">
            <a:avLst/>
          </a:prstGeom>
        </p:spPr>
        <p:txBody>
          <a:bodyPr spcFirstLastPara="1" wrap="square" lIns="91425" tIns="91425" rIns="91425" bIns="91425" anchor="b" anchorCtr="0">
            <a:noAutofit/>
          </a:bodyPr>
          <a:lstStyle/>
          <a:p>
            <a:pPr algn="l">
              <a:lnSpc>
                <a:spcPct val="150000"/>
              </a:lnSpc>
            </a:pPr>
            <a:r>
              <a:rPr lang="en-US" sz="4000"/>
              <a:t>DEMO </a:t>
            </a:r>
            <a:r>
              <a:rPr lang="en-US" sz="3200">
                <a:solidFill>
                  <a:srgbClr val="FF6180"/>
                </a:solidFill>
              </a:rPr>
              <a:t>dự án</a:t>
            </a:r>
            <a:br>
              <a:rPr lang="en-US" sz="4000">
                <a:solidFill>
                  <a:srgbClr val="FF6180"/>
                </a:solidFill>
              </a:rPr>
            </a:br>
            <a:r>
              <a:rPr lang="en-US" sz="4000"/>
              <a:t>PHPUnit</a:t>
            </a:r>
          </a:p>
        </p:txBody>
      </p:sp>
      <p:grpSp>
        <p:nvGrpSpPr>
          <p:cNvPr id="2" name="Google Shape;1903;p46">
            <a:extLst>
              <a:ext uri="{FF2B5EF4-FFF2-40B4-BE49-F238E27FC236}">
                <a16:creationId xmlns:a16="http://schemas.microsoft.com/office/drawing/2014/main" id="{6CEBB556-C15A-27D8-63EF-81937D9D5498}"/>
              </a:ext>
            </a:extLst>
          </p:cNvPr>
          <p:cNvGrpSpPr/>
          <p:nvPr/>
        </p:nvGrpSpPr>
        <p:grpSpPr>
          <a:xfrm>
            <a:off x="5131408" y="1315844"/>
            <a:ext cx="2709278" cy="2692124"/>
            <a:chOff x="5198315" y="1396581"/>
            <a:chExt cx="3232460" cy="3211994"/>
          </a:xfrm>
        </p:grpSpPr>
        <p:sp>
          <p:nvSpPr>
            <p:cNvPr id="3" name="Google Shape;1904;p46">
              <a:extLst>
                <a:ext uri="{FF2B5EF4-FFF2-40B4-BE49-F238E27FC236}">
                  <a16:creationId xmlns:a16="http://schemas.microsoft.com/office/drawing/2014/main" id="{E570CECD-D15E-28BA-9709-D2A3162CD180}"/>
                </a:ext>
              </a:extLst>
            </p:cNvPr>
            <p:cNvSpPr/>
            <p:nvPr/>
          </p:nvSpPr>
          <p:spPr>
            <a:xfrm>
              <a:off x="5260075" y="3945875"/>
              <a:ext cx="3170700" cy="6627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905;p46">
              <a:extLst>
                <a:ext uri="{FF2B5EF4-FFF2-40B4-BE49-F238E27FC236}">
                  <a16:creationId xmlns:a16="http://schemas.microsoft.com/office/drawing/2014/main" id="{60BC5BDC-673D-4C61-3087-60CCCE59DF88}"/>
                </a:ext>
              </a:extLst>
            </p:cNvPr>
            <p:cNvGrpSpPr/>
            <p:nvPr/>
          </p:nvGrpSpPr>
          <p:grpSpPr>
            <a:xfrm>
              <a:off x="5198315" y="2639438"/>
              <a:ext cx="2280005" cy="1691059"/>
              <a:chOff x="3790320" y="631277"/>
              <a:chExt cx="4717578" cy="3498984"/>
            </a:xfrm>
          </p:grpSpPr>
          <p:sp>
            <p:nvSpPr>
              <p:cNvPr id="3075" name="Google Shape;1906;p46">
                <a:extLst>
                  <a:ext uri="{FF2B5EF4-FFF2-40B4-BE49-F238E27FC236}">
                    <a16:creationId xmlns:a16="http://schemas.microsoft.com/office/drawing/2014/main" id="{BCDAA00E-BA8A-96AE-18E2-B40FE38DC21E}"/>
                  </a:ext>
                </a:extLst>
              </p:cNvPr>
              <p:cNvSpPr/>
              <p:nvPr/>
            </p:nvSpPr>
            <p:spPr>
              <a:xfrm>
                <a:off x="5441192" y="3349436"/>
                <a:ext cx="939711" cy="653123"/>
              </a:xfrm>
              <a:custGeom>
                <a:avLst/>
                <a:gdLst/>
                <a:ahLst/>
                <a:cxnLst/>
                <a:rect l="l" t="t" r="r" b="b"/>
                <a:pathLst>
                  <a:path w="6594" h="4583" extrusionOk="0">
                    <a:moveTo>
                      <a:pt x="288" y="0"/>
                    </a:moveTo>
                    <a:cubicBezTo>
                      <a:pt x="131" y="0"/>
                      <a:pt x="0" y="110"/>
                      <a:pt x="0" y="262"/>
                    </a:cubicBezTo>
                    <a:lnTo>
                      <a:pt x="0" y="4300"/>
                    </a:lnTo>
                    <a:cubicBezTo>
                      <a:pt x="0" y="4452"/>
                      <a:pt x="131" y="4583"/>
                      <a:pt x="288" y="4583"/>
                    </a:cubicBezTo>
                    <a:lnTo>
                      <a:pt x="6332" y="4583"/>
                    </a:lnTo>
                    <a:cubicBezTo>
                      <a:pt x="6484" y="4583"/>
                      <a:pt x="6594" y="4452"/>
                      <a:pt x="6594" y="4300"/>
                    </a:cubicBezTo>
                    <a:lnTo>
                      <a:pt x="6594" y="262"/>
                    </a:lnTo>
                    <a:cubicBezTo>
                      <a:pt x="6594" y="110"/>
                      <a:pt x="6484" y="0"/>
                      <a:pt x="6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1907;p46">
                <a:extLst>
                  <a:ext uri="{FF2B5EF4-FFF2-40B4-BE49-F238E27FC236}">
                    <a16:creationId xmlns:a16="http://schemas.microsoft.com/office/drawing/2014/main" id="{EC5D21CD-221D-3D6F-41CE-3670977DB25D}"/>
                  </a:ext>
                </a:extLst>
              </p:cNvPr>
              <p:cNvSpPr/>
              <p:nvPr/>
            </p:nvSpPr>
            <p:spPr>
              <a:xfrm>
                <a:off x="5435206" y="3339745"/>
                <a:ext cx="954674" cy="668799"/>
              </a:xfrm>
              <a:custGeom>
                <a:avLst/>
                <a:gdLst/>
                <a:ahLst/>
                <a:cxnLst/>
                <a:rect l="l" t="t" r="r" b="b"/>
                <a:pathLst>
                  <a:path w="6699" h="4693" extrusionOk="0">
                    <a:moveTo>
                      <a:pt x="6374" y="110"/>
                    </a:moveTo>
                    <a:cubicBezTo>
                      <a:pt x="6484" y="110"/>
                      <a:pt x="6588" y="220"/>
                      <a:pt x="6588" y="330"/>
                    </a:cubicBezTo>
                    <a:lnTo>
                      <a:pt x="6588" y="4368"/>
                    </a:lnTo>
                    <a:cubicBezTo>
                      <a:pt x="6588" y="4499"/>
                      <a:pt x="6484" y="4583"/>
                      <a:pt x="6374" y="4583"/>
                    </a:cubicBezTo>
                    <a:lnTo>
                      <a:pt x="330" y="4583"/>
                    </a:lnTo>
                    <a:cubicBezTo>
                      <a:pt x="199" y="4583"/>
                      <a:pt x="110" y="4499"/>
                      <a:pt x="110" y="4368"/>
                    </a:cubicBezTo>
                    <a:lnTo>
                      <a:pt x="110" y="330"/>
                    </a:lnTo>
                    <a:cubicBezTo>
                      <a:pt x="110" y="220"/>
                      <a:pt x="199" y="110"/>
                      <a:pt x="330" y="110"/>
                    </a:cubicBezTo>
                    <a:close/>
                    <a:moveTo>
                      <a:pt x="330" y="0"/>
                    </a:moveTo>
                    <a:cubicBezTo>
                      <a:pt x="152" y="0"/>
                      <a:pt x="0" y="157"/>
                      <a:pt x="0" y="330"/>
                    </a:cubicBezTo>
                    <a:lnTo>
                      <a:pt x="0" y="4368"/>
                    </a:lnTo>
                    <a:cubicBezTo>
                      <a:pt x="0" y="4541"/>
                      <a:pt x="152" y="4693"/>
                      <a:pt x="330" y="4693"/>
                    </a:cubicBezTo>
                    <a:lnTo>
                      <a:pt x="6374" y="4693"/>
                    </a:lnTo>
                    <a:cubicBezTo>
                      <a:pt x="6547" y="4693"/>
                      <a:pt x="6698" y="4541"/>
                      <a:pt x="6698" y="4368"/>
                    </a:cubicBezTo>
                    <a:lnTo>
                      <a:pt x="6698" y="330"/>
                    </a:lnTo>
                    <a:cubicBezTo>
                      <a:pt x="6698" y="157"/>
                      <a:pt x="6547" y="0"/>
                      <a:pt x="63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1908;p46">
                <a:extLst>
                  <a:ext uri="{FF2B5EF4-FFF2-40B4-BE49-F238E27FC236}">
                    <a16:creationId xmlns:a16="http://schemas.microsoft.com/office/drawing/2014/main" id="{C7D932E1-F178-DD9C-F974-9655C01F16A9}"/>
                  </a:ext>
                </a:extLst>
              </p:cNvPr>
              <p:cNvSpPr/>
              <p:nvPr/>
            </p:nvSpPr>
            <p:spPr>
              <a:xfrm>
                <a:off x="5357537" y="3843531"/>
                <a:ext cx="1107018" cy="277039"/>
              </a:xfrm>
              <a:custGeom>
                <a:avLst/>
                <a:gdLst/>
                <a:ahLst/>
                <a:cxnLst/>
                <a:rect l="l" t="t" r="r" b="b"/>
                <a:pathLst>
                  <a:path w="7768" h="1944" extrusionOk="0">
                    <a:moveTo>
                      <a:pt x="284" y="0"/>
                    </a:moveTo>
                    <a:cubicBezTo>
                      <a:pt x="132" y="0"/>
                      <a:pt x="1" y="110"/>
                      <a:pt x="1" y="262"/>
                    </a:cubicBezTo>
                    <a:lnTo>
                      <a:pt x="1" y="1681"/>
                    </a:lnTo>
                    <a:cubicBezTo>
                      <a:pt x="1" y="1833"/>
                      <a:pt x="132" y="1943"/>
                      <a:pt x="284" y="1943"/>
                    </a:cubicBezTo>
                    <a:lnTo>
                      <a:pt x="7505" y="1943"/>
                    </a:lnTo>
                    <a:cubicBezTo>
                      <a:pt x="7657" y="1943"/>
                      <a:pt x="7767" y="1833"/>
                      <a:pt x="7767" y="1681"/>
                    </a:cubicBezTo>
                    <a:lnTo>
                      <a:pt x="7767" y="262"/>
                    </a:lnTo>
                    <a:cubicBezTo>
                      <a:pt x="7767" y="110"/>
                      <a:pt x="7657" y="0"/>
                      <a:pt x="7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1909;p46">
                <a:extLst>
                  <a:ext uri="{FF2B5EF4-FFF2-40B4-BE49-F238E27FC236}">
                    <a16:creationId xmlns:a16="http://schemas.microsoft.com/office/drawing/2014/main" id="{DD9F5D2A-0DBB-F952-E45E-4617181D20C6}"/>
                  </a:ext>
                </a:extLst>
              </p:cNvPr>
              <p:cNvSpPr/>
              <p:nvPr/>
            </p:nvSpPr>
            <p:spPr>
              <a:xfrm>
                <a:off x="5351551" y="3834552"/>
                <a:ext cx="1122694" cy="295708"/>
              </a:xfrm>
              <a:custGeom>
                <a:avLst/>
                <a:gdLst/>
                <a:ahLst/>
                <a:cxnLst/>
                <a:rect l="l" t="t" r="r" b="b"/>
                <a:pathLst>
                  <a:path w="7878" h="2075" extrusionOk="0">
                    <a:moveTo>
                      <a:pt x="7547" y="110"/>
                    </a:moveTo>
                    <a:cubicBezTo>
                      <a:pt x="7657" y="110"/>
                      <a:pt x="7767" y="220"/>
                      <a:pt x="7767" y="325"/>
                    </a:cubicBezTo>
                    <a:lnTo>
                      <a:pt x="7767" y="1744"/>
                    </a:lnTo>
                    <a:cubicBezTo>
                      <a:pt x="7767" y="1854"/>
                      <a:pt x="7657" y="1964"/>
                      <a:pt x="7547" y="1964"/>
                    </a:cubicBezTo>
                    <a:lnTo>
                      <a:pt x="326" y="1964"/>
                    </a:lnTo>
                    <a:cubicBezTo>
                      <a:pt x="195" y="1964"/>
                      <a:pt x="106" y="1854"/>
                      <a:pt x="106" y="1744"/>
                    </a:cubicBezTo>
                    <a:lnTo>
                      <a:pt x="106" y="325"/>
                    </a:lnTo>
                    <a:cubicBezTo>
                      <a:pt x="106" y="220"/>
                      <a:pt x="195" y="110"/>
                      <a:pt x="326" y="110"/>
                    </a:cubicBezTo>
                    <a:close/>
                    <a:moveTo>
                      <a:pt x="326" y="0"/>
                    </a:moveTo>
                    <a:cubicBezTo>
                      <a:pt x="153" y="0"/>
                      <a:pt x="1" y="152"/>
                      <a:pt x="1" y="325"/>
                    </a:cubicBezTo>
                    <a:lnTo>
                      <a:pt x="1" y="1744"/>
                    </a:lnTo>
                    <a:cubicBezTo>
                      <a:pt x="1" y="1922"/>
                      <a:pt x="153" y="2074"/>
                      <a:pt x="326" y="2074"/>
                    </a:cubicBezTo>
                    <a:lnTo>
                      <a:pt x="7547" y="2074"/>
                    </a:lnTo>
                    <a:cubicBezTo>
                      <a:pt x="7725" y="2074"/>
                      <a:pt x="7877" y="1922"/>
                      <a:pt x="7877" y="1744"/>
                    </a:cubicBezTo>
                    <a:lnTo>
                      <a:pt x="7877" y="325"/>
                    </a:lnTo>
                    <a:cubicBezTo>
                      <a:pt x="7877" y="152"/>
                      <a:pt x="7725" y="0"/>
                      <a:pt x="75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1910;p46">
                <a:extLst>
                  <a:ext uri="{FF2B5EF4-FFF2-40B4-BE49-F238E27FC236}">
                    <a16:creationId xmlns:a16="http://schemas.microsoft.com/office/drawing/2014/main" id="{F803438D-162F-5CA7-82C4-C8DBB0258DD7}"/>
                  </a:ext>
                </a:extLst>
              </p:cNvPr>
              <p:cNvSpPr/>
              <p:nvPr/>
            </p:nvSpPr>
            <p:spPr>
              <a:xfrm>
                <a:off x="3799298" y="820820"/>
                <a:ext cx="4226419" cy="2630877"/>
              </a:xfrm>
              <a:custGeom>
                <a:avLst/>
                <a:gdLst/>
                <a:ahLst/>
                <a:cxnLst/>
                <a:rect l="l" t="t" r="r" b="b"/>
                <a:pathLst>
                  <a:path w="29657" h="18461" extrusionOk="0">
                    <a:moveTo>
                      <a:pt x="1356" y="1"/>
                    </a:moveTo>
                    <a:cubicBezTo>
                      <a:pt x="613" y="1"/>
                      <a:pt x="0" y="593"/>
                      <a:pt x="0" y="1357"/>
                    </a:cubicBezTo>
                    <a:lnTo>
                      <a:pt x="0" y="17089"/>
                    </a:lnTo>
                    <a:cubicBezTo>
                      <a:pt x="0" y="17853"/>
                      <a:pt x="613" y="18461"/>
                      <a:pt x="1356" y="18461"/>
                    </a:cubicBezTo>
                    <a:lnTo>
                      <a:pt x="28279" y="18461"/>
                    </a:lnTo>
                    <a:cubicBezTo>
                      <a:pt x="29044" y="18461"/>
                      <a:pt x="29657" y="17853"/>
                      <a:pt x="29657" y="17089"/>
                    </a:cubicBezTo>
                    <a:lnTo>
                      <a:pt x="29657" y="1357"/>
                    </a:lnTo>
                    <a:cubicBezTo>
                      <a:pt x="29657" y="593"/>
                      <a:pt x="29044" y="1"/>
                      <a:pt x="28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1911;p46">
                <a:extLst>
                  <a:ext uri="{FF2B5EF4-FFF2-40B4-BE49-F238E27FC236}">
                    <a16:creationId xmlns:a16="http://schemas.microsoft.com/office/drawing/2014/main" id="{D16C005A-3C7F-7CFB-F9F1-FE2EE1100658}"/>
                  </a:ext>
                </a:extLst>
              </p:cNvPr>
              <p:cNvSpPr/>
              <p:nvPr/>
            </p:nvSpPr>
            <p:spPr>
              <a:xfrm>
                <a:off x="3790320" y="811841"/>
                <a:ext cx="4244375" cy="2646553"/>
              </a:xfrm>
              <a:custGeom>
                <a:avLst/>
                <a:gdLst/>
                <a:ahLst/>
                <a:cxnLst/>
                <a:rect l="l" t="t" r="r" b="b"/>
                <a:pathLst>
                  <a:path w="29783" h="18571" extrusionOk="0">
                    <a:moveTo>
                      <a:pt x="28342" y="111"/>
                    </a:moveTo>
                    <a:cubicBezTo>
                      <a:pt x="29086" y="111"/>
                      <a:pt x="29652" y="697"/>
                      <a:pt x="29652" y="1420"/>
                    </a:cubicBezTo>
                    <a:lnTo>
                      <a:pt x="29652" y="17152"/>
                    </a:lnTo>
                    <a:cubicBezTo>
                      <a:pt x="29652" y="17869"/>
                      <a:pt x="29086" y="18461"/>
                      <a:pt x="28342" y="18461"/>
                    </a:cubicBezTo>
                    <a:lnTo>
                      <a:pt x="1419" y="18461"/>
                    </a:lnTo>
                    <a:cubicBezTo>
                      <a:pt x="697" y="18461"/>
                      <a:pt x="110" y="17869"/>
                      <a:pt x="110" y="17152"/>
                    </a:cubicBezTo>
                    <a:lnTo>
                      <a:pt x="110" y="1420"/>
                    </a:lnTo>
                    <a:cubicBezTo>
                      <a:pt x="110" y="697"/>
                      <a:pt x="697" y="111"/>
                      <a:pt x="1419" y="111"/>
                    </a:cubicBezTo>
                    <a:close/>
                    <a:moveTo>
                      <a:pt x="1419" y="1"/>
                    </a:moveTo>
                    <a:cubicBezTo>
                      <a:pt x="634" y="1"/>
                      <a:pt x="0" y="635"/>
                      <a:pt x="0" y="1420"/>
                    </a:cubicBezTo>
                    <a:lnTo>
                      <a:pt x="0" y="17152"/>
                    </a:lnTo>
                    <a:cubicBezTo>
                      <a:pt x="0" y="17937"/>
                      <a:pt x="634" y="18571"/>
                      <a:pt x="1419" y="18571"/>
                    </a:cubicBezTo>
                    <a:lnTo>
                      <a:pt x="28342" y="18571"/>
                    </a:lnTo>
                    <a:cubicBezTo>
                      <a:pt x="29128" y="18571"/>
                      <a:pt x="29782" y="17937"/>
                      <a:pt x="29782" y="17152"/>
                    </a:cubicBezTo>
                    <a:lnTo>
                      <a:pt x="29782" y="1420"/>
                    </a:lnTo>
                    <a:cubicBezTo>
                      <a:pt x="29782" y="635"/>
                      <a:pt x="29128" y="1"/>
                      <a:pt x="283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1912;p46">
                <a:extLst>
                  <a:ext uri="{FF2B5EF4-FFF2-40B4-BE49-F238E27FC236}">
                    <a16:creationId xmlns:a16="http://schemas.microsoft.com/office/drawing/2014/main" id="{898579E9-598E-E873-119C-2FE4FE7D9E1E}"/>
                  </a:ext>
                </a:extLst>
              </p:cNvPr>
              <p:cNvSpPr/>
              <p:nvPr/>
            </p:nvSpPr>
            <p:spPr>
              <a:xfrm>
                <a:off x="3961193" y="955210"/>
                <a:ext cx="3899644" cy="2359966"/>
              </a:xfrm>
              <a:custGeom>
                <a:avLst/>
                <a:gdLst/>
                <a:ahLst/>
                <a:cxnLst/>
                <a:rect l="l" t="t" r="r" b="b"/>
                <a:pathLst>
                  <a:path w="27364" h="16560" extrusionOk="0">
                    <a:moveTo>
                      <a:pt x="1268" y="0"/>
                    </a:moveTo>
                    <a:cubicBezTo>
                      <a:pt x="566" y="0"/>
                      <a:pt x="1" y="566"/>
                      <a:pt x="1" y="1262"/>
                    </a:cubicBezTo>
                    <a:lnTo>
                      <a:pt x="1" y="15292"/>
                    </a:lnTo>
                    <a:cubicBezTo>
                      <a:pt x="1" y="15994"/>
                      <a:pt x="566" y="16560"/>
                      <a:pt x="1268" y="16560"/>
                    </a:cubicBezTo>
                    <a:lnTo>
                      <a:pt x="26096" y="16560"/>
                    </a:lnTo>
                    <a:cubicBezTo>
                      <a:pt x="26798" y="16560"/>
                      <a:pt x="27363" y="15994"/>
                      <a:pt x="27363" y="15292"/>
                    </a:cubicBezTo>
                    <a:lnTo>
                      <a:pt x="27363" y="1262"/>
                    </a:lnTo>
                    <a:cubicBezTo>
                      <a:pt x="27363" y="566"/>
                      <a:pt x="26798" y="0"/>
                      <a:pt x="26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1913;p46">
                <a:extLst>
                  <a:ext uri="{FF2B5EF4-FFF2-40B4-BE49-F238E27FC236}">
                    <a16:creationId xmlns:a16="http://schemas.microsoft.com/office/drawing/2014/main" id="{1D54B294-0BFF-DC32-B347-8C25695168E5}"/>
                  </a:ext>
                </a:extLst>
              </p:cNvPr>
              <p:cNvSpPr/>
              <p:nvPr/>
            </p:nvSpPr>
            <p:spPr>
              <a:xfrm>
                <a:off x="3955208" y="945519"/>
                <a:ext cx="3915320" cy="2379347"/>
              </a:xfrm>
              <a:custGeom>
                <a:avLst/>
                <a:gdLst/>
                <a:ahLst/>
                <a:cxnLst/>
                <a:rect l="l" t="t" r="r" b="b"/>
                <a:pathLst>
                  <a:path w="27474" h="16696" extrusionOk="0">
                    <a:moveTo>
                      <a:pt x="26138" y="110"/>
                    </a:moveTo>
                    <a:cubicBezTo>
                      <a:pt x="26819" y="110"/>
                      <a:pt x="27363" y="655"/>
                      <a:pt x="27363" y="1330"/>
                    </a:cubicBezTo>
                    <a:lnTo>
                      <a:pt x="27363" y="15360"/>
                    </a:lnTo>
                    <a:cubicBezTo>
                      <a:pt x="27363" y="16041"/>
                      <a:pt x="26819" y="16586"/>
                      <a:pt x="26138" y="16586"/>
                    </a:cubicBezTo>
                    <a:lnTo>
                      <a:pt x="1310" y="16586"/>
                    </a:lnTo>
                    <a:cubicBezTo>
                      <a:pt x="655" y="16586"/>
                      <a:pt x="111" y="16041"/>
                      <a:pt x="111" y="15360"/>
                    </a:cubicBezTo>
                    <a:lnTo>
                      <a:pt x="111" y="1330"/>
                    </a:lnTo>
                    <a:cubicBezTo>
                      <a:pt x="111" y="655"/>
                      <a:pt x="655" y="110"/>
                      <a:pt x="1310" y="110"/>
                    </a:cubicBezTo>
                    <a:close/>
                    <a:moveTo>
                      <a:pt x="1310" y="0"/>
                    </a:moveTo>
                    <a:cubicBezTo>
                      <a:pt x="587" y="0"/>
                      <a:pt x="1" y="592"/>
                      <a:pt x="1" y="1330"/>
                    </a:cubicBezTo>
                    <a:lnTo>
                      <a:pt x="1" y="15360"/>
                    </a:lnTo>
                    <a:cubicBezTo>
                      <a:pt x="1" y="16104"/>
                      <a:pt x="587" y="16696"/>
                      <a:pt x="1310" y="16696"/>
                    </a:cubicBezTo>
                    <a:lnTo>
                      <a:pt x="26138" y="16696"/>
                    </a:lnTo>
                    <a:cubicBezTo>
                      <a:pt x="26882" y="16696"/>
                      <a:pt x="27473" y="16104"/>
                      <a:pt x="27473" y="15360"/>
                    </a:cubicBezTo>
                    <a:lnTo>
                      <a:pt x="27473" y="1330"/>
                    </a:lnTo>
                    <a:cubicBezTo>
                      <a:pt x="27473" y="592"/>
                      <a:pt x="26882" y="0"/>
                      <a:pt x="2613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1914;p46">
                <a:extLst>
                  <a:ext uri="{FF2B5EF4-FFF2-40B4-BE49-F238E27FC236}">
                    <a16:creationId xmlns:a16="http://schemas.microsoft.com/office/drawing/2014/main" id="{03C0B530-A1E6-EDD6-E1EF-591385B1405D}"/>
                  </a:ext>
                </a:extLst>
              </p:cNvPr>
              <p:cNvSpPr/>
              <p:nvPr/>
            </p:nvSpPr>
            <p:spPr>
              <a:xfrm>
                <a:off x="5948681" y="1057392"/>
                <a:ext cx="1818855" cy="2142923"/>
              </a:xfrm>
              <a:custGeom>
                <a:avLst/>
                <a:gdLst/>
                <a:ahLst/>
                <a:cxnLst/>
                <a:rect l="l" t="t" r="r" b="b"/>
                <a:pathLst>
                  <a:path w="12763" h="15037" extrusionOk="0">
                    <a:moveTo>
                      <a:pt x="262" y="1"/>
                    </a:moveTo>
                    <a:cubicBezTo>
                      <a:pt x="105" y="1"/>
                      <a:pt x="0" y="132"/>
                      <a:pt x="0" y="284"/>
                    </a:cubicBezTo>
                    <a:lnTo>
                      <a:pt x="0" y="14753"/>
                    </a:lnTo>
                    <a:cubicBezTo>
                      <a:pt x="0" y="14905"/>
                      <a:pt x="105" y="15036"/>
                      <a:pt x="262" y="15036"/>
                    </a:cubicBezTo>
                    <a:lnTo>
                      <a:pt x="12501" y="15036"/>
                    </a:lnTo>
                    <a:cubicBezTo>
                      <a:pt x="12653" y="15036"/>
                      <a:pt x="12763" y="14905"/>
                      <a:pt x="12763" y="14753"/>
                    </a:cubicBezTo>
                    <a:lnTo>
                      <a:pt x="12763" y="284"/>
                    </a:lnTo>
                    <a:cubicBezTo>
                      <a:pt x="12763" y="132"/>
                      <a:pt x="12653" y="1"/>
                      <a:pt x="12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1915;p46">
                <a:extLst>
                  <a:ext uri="{FF2B5EF4-FFF2-40B4-BE49-F238E27FC236}">
                    <a16:creationId xmlns:a16="http://schemas.microsoft.com/office/drawing/2014/main" id="{208A658A-BD7C-EC5D-7F13-1F7891DF271D}"/>
                  </a:ext>
                </a:extLst>
              </p:cNvPr>
              <p:cNvSpPr/>
              <p:nvPr/>
            </p:nvSpPr>
            <p:spPr>
              <a:xfrm>
                <a:off x="6131526" y="1197768"/>
                <a:ext cx="1518159" cy="1050869"/>
              </a:xfrm>
              <a:custGeom>
                <a:avLst/>
                <a:gdLst/>
                <a:ahLst/>
                <a:cxnLst/>
                <a:rect l="l" t="t" r="r" b="b"/>
                <a:pathLst>
                  <a:path w="10653" h="7374" extrusionOk="0">
                    <a:moveTo>
                      <a:pt x="262" y="0"/>
                    </a:moveTo>
                    <a:cubicBezTo>
                      <a:pt x="110" y="0"/>
                      <a:pt x="0" y="105"/>
                      <a:pt x="0" y="262"/>
                    </a:cubicBezTo>
                    <a:lnTo>
                      <a:pt x="0" y="7091"/>
                    </a:lnTo>
                    <a:cubicBezTo>
                      <a:pt x="0" y="7243"/>
                      <a:pt x="110" y="7374"/>
                      <a:pt x="262" y="7374"/>
                    </a:cubicBezTo>
                    <a:lnTo>
                      <a:pt x="10369" y="7374"/>
                    </a:lnTo>
                    <a:cubicBezTo>
                      <a:pt x="10521" y="7374"/>
                      <a:pt x="10652" y="7243"/>
                      <a:pt x="10652" y="7091"/>
                    </a:cubicBezTo>
                    <a:lnTo>
                      <a:pt x="10652" y="262"/>
                    </a:lnTo>
                    <a:cubicBezTo>
                      <a:pt x="10652" y="105"/>
                      <a:pt x="10521" y="0"/>
                      <a:pt x="10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1916;p46">
                <a:extLst>
                  <a:ext uri="{FF2B5EF4-FFF2-40B4-BE49-F238E27FC236}">
                    <a16:creationId xmlns:a16="http://schemas.microsoft.com/office/drawing/2014/main" id="{40EED88B-EBCB-1EB9-BA2B-7A24061EBE84}"/>
                  </a:ext>
                </a:extLst>
              </p:cNvPr>
              <p:cNvSpPr/>
              <p:nvPr/>
            </p:nvSpPr>
            <p:spPr>
              <a:xfrm>
                <a:off x="3805997" y="640968"/>
                <a:ext cx="2055422" cy="643433"/>
              </a:xfrm>
              <a:custGeom>
                <a:avLst/>
                <a:gdLst/>
                <a:ahLst/>
                <a:cxnLst/>
                <a:rect l="l" t="t" r="r" b="b"/>
                <a:pathLst>
                  <a:path w="14423" h="4515" extrusionOk="0">
                    <a:moveTo>
                      <a:pt x="1550" y="1"/>
                    </a:moveTo>
                    <a:cubicBezTo>
                      <a:pt x="697" y="1"/>
                      <a:pt x="0" y="697"/>
                      <a:pt x="0" y="1551"/>
                    </a:cubicBezTo>
                    <a:lnTo>
                      <a:pt x="0" y="2965"/>
                    </a:lnTo>
                    <a:cubicBezTo>
                      <a:pt x="0" y="3839"/>
                      <a:pt x="697" y="4515"/>
                      <a:pt x="1550" y="4515"/>
                    </a:cubicBezTo>
                    <a:lnTo>
                      <a:pt x="12873" y="4515"/>
                    </a:lnTo>
                    <a:cubicBezTo>
                      <a:pt x="13747" y="4515"/>
                      <a:pt x="14423" y="3839"/>
                      <a:pt x="14423" y="2965"/>
                    </a:cubicBezTo>
                    <a:lnTo>
                      <a:pt x="14423" y="1551"/>
                    </a:lnTo>
                    <a:cubicBezTo>
                      <a:pt x="14423" y="697"/>
                      <a:pt x="13747" y="1"/>
                      <a:pt x="12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1917;p46">
                <a:extLst>
                  <a:ext uri="{FF2B5EF4-FFF2-40B4-BE49-F238E27FC236}">
                    <a16:creationId xmlns:a16="http://schemas.microsoft.com/office/drawing/2014/main" id="{9721C626-2688-1162-7752-A62410EF7889}"/>
                  </a:ext>
                </a:extLst>
              </p:cNvPr>
              <p:cNvSpPr/>
              <p:nvPr/>
            </p:nvSpPr>
            <p:spPr>
              <a:xfrm>
                <a:off x="3799298" y="631277"/>
                <a:ext cx="2071098" cy="662814"/>
              </a:xfrm>
              <a:custGeom>
                <a:avLst/>
                <a:gdLst/>
                <a:ahLst/>
                <a:cxnLst/>
                <a:rect l="l" t="t" r="r" b="b"/>
                <a:pathLst>
                  <a:path w="14533" h="4651" extrusionOk="0">
                    <a:moveTo>
                      <a:pt x="12920" y="111"/>
                    </a:moveTo>
                    <a:cubicBezTo>
                      <a:pt x="13747" y="111"/>
                      <a:pt x="14428" y="786"/>
                      <a:pt x="14428" y="1619"/>
                    </a:cubicBezTo>
                    <a:lnTo>
                      <a:pt x="14428" y="3033"/>
                    </a:lnTo>
                    <a:cubicBezTo>
                      <a:pt x="14428" y="3865"/>
                      <a:pt x="13747" y="4541"/>
                      <a:pt x="12920" y="4541"/>
                    </a:cubicBezTo>
                    <a:lnTo>
                      <a:pt x="1597" y="4541"/>
                    </a:lnTo>
                    <a:cubicBezTo>
                      <a:pt x="765" y="4541"/>
                      <a:pt x="110" y="3865"/>
                      <a:pt x="110" y="3033"/>
                    </a:cubicBezTo>
                    <a:lnTo>
                      <a:pt x="110" y="1619"/>
                    </a:lnTo>
                    <a:cubicBezTo>
                      <a:pt x="110" y="786"/>
                      <a:pt x="765" y="111"/>
                      <a:pt x="1597" y="111"/>
                    </a:cubicBezTo>
                    <a:close/>
                    <a:moveTo>
                      <a:pt x="1597" y="1"/>
                    </a:moveTo>
                    <a:cubicBezTo>
                      <a:pt x="723" y="1"/>
                      <a:pt x="0" y="723"/>
                      <a:pt x="0" y="1619"/>
                    </a:cubicBezTo>
                    <a:lnTo>
                      <a:pt x="0" y="3033"/>
                    </a:lnTo>
                    <a:cubicBezTo>
                      <a:pt x="0" y="3928"/>
                      <a:pt x="723" y="4651"/>
                      <a:pt x="1597" y="4651"/>
                    </a:cubicBezTo>
                    <a:lnTo>
                      <a:pt x="12920" y="4651"/>
                    </a:lnTo>
                    <a:cubicBezTo>
                      <a:pt x="13815" y="4651"/>
                      <a:pt x="14532" y="3928"/>
                      <a:pt x="14532" y="3033"/>
                    </a:cubicBezTo>
                    <a:lnTo>
                      <a:pt x="14532" y="1619"/>
                    </a:lnTo>
                    <a:cubicBezTo>
                      <a:pt x="14532" y="723"/>
                      <a:pt x="13815" y="1"/>
                      <a:pt x="129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1918;p46">
                <a:extLst>
                  <a:ext uri="{FF2B5EF4-FFF2-40B4-BE49-F238E27FC236}">
                    <a16:creationId xmlns:a16="http://schemas.microsoft.com/office/drawing/2014/main" id="{692C1D45-DF61-08E9-A347-7DD7262AB401}"/>
                  </a:ext>
                </a:extLst>
              </p:cNvPr>
              <p:cNvSpPr/>
              <p:nvPr/>
            </p:nvSpPr>
            <p:spPr>
              <a:xfrm>
                <a:off x="3873833" y="820820"/>
                <a:ext cx="1515166" cy="280032"/>
              </a:xfrm>
              <a:custGeom>
                <a:avLst/>
                <a:gdLst/>
                <a:ahLst/>
                <a:cxnLst/>
                <a:rect l="l" t="t" r="r" b="b"/>
                <a:pathLst>
                  <a:path w="10632" h="1965" extrusionOk="0">
                    <a:moveTo>
                      <a:pt x="875" y="1"/>
                    </a:moveTo>
                    <a:cubicBezTo>
                      <a:pt x="394" y="1"/>
                      <a:pt x="1" y="441"/>
                      <a:pt x="1" y="943"/>
                    </a:cubicBezTo>
                    <a:lnTo>
                      <a:pt x="1" y="1027"/>
                    </a:lnTo>
                    <a:cubicBezTo>
                      <a:pt x="1" y="1551"/>
                      <a:pt x="394" y="1965"/>
                      <a:pt x="875" y="1965"/>
                    </a:cubicBezTo>
                    <a:lnTo>
                      <a:pt x="9757" y="1965"/>
                    </a:lnTo>
                    <a:cubicBezTo>
                      <a:pt x="10260" y="1965"/>
                      <a:pt x="10632" y="1551"/>
                      <a:pt x="10632" y="1027"/>
                    </a:cubicBezTo>
                    <a:lnTo>
                      <a:pt x="10632" y="943"/>
                    </a:lnTo>
                    <a:cubicBezTo>
                      <a:pt x="10632" y="441"/>
                      <a:pt x="10260" y="1"/>
                      <a:pt x="9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1919;p46">
                <a:extLst>
                  <a:ext uri="{FF2B5EF4-FFF2-40B4-BE49-F238E27FC236}">
                    <a16:creationId xmlns:a16="http://schemas.microsoft.com/office/drawing/2014/main" id="{8F825A92-9AA9-6A6B-86D0-50C2A2891FAB}"/>
                  </a:ext>
                </a:extLst>
              </p:cNvPr>
              <p:cNvSpPr/>
              <p:nvPr/>
            </p:nvSpPr>
            <p:spPr>
              <a:xfrm>
                <a:off x="3867847" y="814834"/>
                <a:ext cx="1530130" cy="295708"/>
              </a:xfrm>
              <a:custGeom>
                <a:avLst/>
                <a:gdLst/>
                <a:ahLst/>
                <a:cxnLst/>
                <a:rect l="l" t="t" r="r" b="b"/>
                <a:pathLst>
                  <a:path w="10737" h="2075" extrusionOk="0">
                    <a:moveTo>
                      <a:pt x="9799" y="111"/>
                    </a:moveTo>
                    <a:cubicBezTo>
                      <a:pt x="10255" y="111"/>
                      <a:pt x="10627" y="504"/>
                      <a:pt x="10627" y="985"/>
                    </a:cubicBezTo>
                    <a:lnTo>
                      <a:pt x="10627" y="1069"/>
                    </a:lnTo>
                    <a:cubicBezTo>
                      <a:pt x="10627" y="1572"/>
                      <a:pt x="10255" y="1965"/>
                      <a:pt x="9799" y="1965"/>
                    </a:cubicBezTo>
                    <a:lnTo>
                      <a:pt x="917" y="1965"/>
                    </a:lnTo>
                    <a:cubicBezTo>
                      <a:pt x="483" y="1965"/>
                      <a:pt x="111" y="1572"/>
                      <a:pt x="111" y="1069"/>
                    </a:cubicBezTo>
                    <a:lnTo>
                      <a:pt x="111" y="985"/>
                    </a:lnTo>
                    <a:cubicBezTo>
                      <a:pt x="111" y="504"/>
                      <a:pt x="483" y="111"/>
                      <a:pt x="917" y="111"/>
                    </a:cubicBezTo>
                    <a:close/>
                    <a:moveTo>
                      <a:pt x="917" y="1"/>
                    </a:moveTo>
                    <a:cubicBezTo>
                      <a:pt x="415" y="1"/>
                      <a:pt x="1" y="436"/>
                      <a:pt x="1" y="985"/>
                    </a:cubicBezTo>
                    <a:lnTo>
                      <a:pt x="1" y="1069"/>
                    </a:lnTo>
                    <a:cubicBezTo>
                      <a:pt x="1" y="1640"/>
                      <a:pt x="415" y="2075"/>
                      <a:pt x="917" y="2075"/>
                    </a:cubicBezTo>
                    <a:lnTo>
                      <a:pt x="9799" y="2075"/>
                    </a:lnTo>
                    <a:cubicBezTo>
                      <a:pt x="10323" y="2075"/>
                      <a:pt x="10737" y="1640"/>
                      <a:pt x="10737" y="1069"/>
                    </a:cubicBezTo>
                    <a:lnTo>
                      <a:pt x="10737" y="985"/>
                    </a:lnTo>
                    <a:cubicBezTo>
                      <a:pt x="10737" y="436"/>
                      <a:pt x="10323" y="1"/>
                      <a:pt x="97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1920;p46">
                <a:extLst>
                  <a:ext uri="{FF2B5EF4-FFF2-40B4-BE49-F238E27FC236}">
                    <a16:creationId xmlns:a16="http://schemas.microsoft.com/office/drawing/2014/main" id="{C4E94955-98D0-499D-1AB4-00523DDB8661}"/>
                  </a:ext>
                </a:extLst>
              </p:cNvPr>
              <p:cNvSpPr/>
              <p:nvPr/>
            </p:nvSpPr>
            <p:spPr>
              <a:xfrm>
                <a:off x="4060525" y="1542508"/>
                <a:ext cx="1697864" cy="700294"/>
              </a:xfrm>
              <a:custGeom>
                <a:avLst/>
                <a:gdLst/>
                <a:ahLst/>
                <a:cxnLst/>
                <a:rect l="l" t="t" r="r" b="b"/>
                <a:pathLst>
                  <a:path w="11914" h="4914" extrusionOk="0">
                    <a:moveTo>
                      <a:pt x="288" y="1"/>
                    </a:moveTo>
                    <a:cubicBezTo>
                      <a:pt x="131" y="1"/>
                      <a:pt x="0" y="132"/>
                      <a:pt x="0" y="284"/>
                    </a:cubicBezTo>
                    <a:lnTo>
                      <a:pt x="0" y="4651"/>
                    </a:lnTo>
                    <a:cubicBezTo>
                      <a:pt x="0" y="4803"/>
                      <a:pt x="131" y="4913"/>
                      <a:pt x="288" y="4913"/>
                    </a:cubicBezTo>
                    <a:lnTo>
                      <a:pt x="11631" y="4913"/>
                    </a:lnTo>
                    <a:cubicBezTo>
                      <a:pt x="11783" y="4913"/>
                      <a:pt x="11914" y="4803"/>
                      <a:pt x="11914" y="4651"/>
                    </a:cubicBezTo>
                    <a:lnTo>
                      <a:pt x="11914" y="284"/>
                    </a:lnTo>
                    <a:cubicBezTo>
                      <a:pt x="11914" y="132"/>
                      <a:pt x="11783" y="1"/>
                      <a:pt x="11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1921;p46">
                <a:extLst>
                  <a:ext uri="{FF2B5EF4-FFF2-40B4-BE49-F238E27FC236}">
                    <a16:creationId xmlns:a16="http://schemas.microsoft.com/office/drawing/2014/main" id="{D52E76DB-B741-3B52-55AF-AB4F9B529756}"/>
                  </a:ext>
                </a:extLst>
              </p:cNvPr>
              <p:cNvSpPr/>
              <p:nvPr/>
            </p:nvSpPr>
            <p:spPr>
              <a:xfrm>
                <a:off x="4051547" y="1533530"/>
                <a:ext cx="1716675" cy="718108"/>
              </a:xfrm>
              <a:custGeom>
                <a:avLst/>
                <a:gdLst/>
                <a:ahLst/>
                <a:cxnLst/>
                <a:rect l="l" t="t" r="r" b="b"/>
                <a:pathLst>
                  <a:path w="12046" h="5039" extrusionOk="0">
                    <a:moveTo>
                      <a:pt x="11694" y="132"/>
                    </a:moveTo>
                    <a:cubicBezTo>
                      <a:pt x="11825" y="132"/>
                      <a:pt x="11935" y="216"/>
                      <a:pt x="11935" y="347"/>
                    </a:cubicBezTo>
                    <a:lnTo>
                      <a:pt x="11935" y="4714"/>
                    </a:lnTo>
                    <a:cubicBezTo>
                      <a:pt x="11935" y="4819"/>
                      <a:pt x="11825" y="4929"/>
                      <a:pt x="11694" y="4929"/>
                    </a:cubicBezTo>
                    <a:lnTo>
                      <a:pt x="351" y="4929"/>
                    </a:lnTo>
                    <a:cubicBezTo>
                      <a:pt x="220" y="4929"/>
                      <a:pt x="131" y="4819"/>
                      <a:pt x="131" y="4714"/>
                    </a:cubicBezTo>
                    <a:lnTo>
                      <a:pt x="131" y="347"/>
                    </a:lnTo>
                    <a:cubicBezTo>
                      <a:pt x="131" y="216"/>
                      <a:pt x="220" y="132"/>
                      <a:pt x="351" y="132"/>
                    </a:cubicBezTo>
                    <a:close/>
                    <a:moveTo>
                      <a:pt x="351" y="1"/>
                    </a:moveTo>
                    <a:cubicBezTo>
                      <a:pt x="152" y="1"/>
                      <a:pt x="0" y="153"/>
                      <a:pt x="0" y="347"/>
                    </a:cubicBezTo>
                    <a:lnTo>
                      <a:pt x="0" y="4714"/>
                    </a:lnTo>
                    <a:cubicBezTo>
                      <a:pt x="0" y="4887"/>
                      <a:pt x="152" y="5039"/>
                      <a:pt x="351" y="5039"/>
                    </a:cubicBezTo>
                    <a:lnTo>
                      <a:pt x="11694" y="5039"/>
                    </a:lnTo>
                    <a:cubicBezTo>
                      <a:pt x="11893" y="5039"/>
                      <a:pt x="12045" y="4887"/>
                      <a:pt x="12045" y="4714"/>
                    </a:cubicBezTo>
                    <a:lnTo>
                      <a:pt x="12045" y="347"/>
                    </a:lnTo>
                    <a:cubicBezTo>
                      <a:pt x="12045" y="153"/>
                      <a:pt x="11893" y="1"/>
                      <a:pt x="11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1922;p46">
                <a:extLst>
                  <a:ext uri="{FF2B5EF4-FFF2-40B4-BE49-F238E27FC236}">
                    <a16:creationId xmlns:a16="http://schemas.microsoft.com/office/drawing/2014/main" id="{5D4E0C7A-AA7F-E1C4-7F2D-E7412D68E335}"/>
                  </a:ext>
                </a:extLst>
              </p:cNvPr>
              <p:cNvSpPr/>
              <p:nvPr/>
            </p:nvSpPr>
            <p:spPr>
              <a:xfrm>
                <a:off x="4060525" y="2335880"/>
                <a:ext cx="1697864" cy="699439"/>
              </a:xfrm>
              <a:custGeom>
                <a:avLst/>
                <a:gdLst/>
                <a:ahLst/>
                <a:cxnLst/>
                <a:rect l="l" t="t" r="r" b="b"/>
                <a:pathLst>
                  <a:path w="11914" h="4908" extrusionOk="0">
                    <a:moveTo>
                      <a:pt x="288" y="1"/>
                    </a:moveTo>
                    <a:cubicBezTo>
                      <a:pt x="131" y="1"/>
                      <a:pt x="0" y="132"/>
                      <a:pt x="0" y="283"/>
                    </a:cubicBezTo>
                    <a:lnTo>
                      <a:pt x="0" y="4646"/>
                    </a:lnTo>
                    <a:cubicBezTo>
                      <a:pt x="0" y="4798"/>
                      <a:pt x="131" y="4908"/>
                      <a:pt x="288" y="4908"/>
                    </a:cubicBezTo>
                    <a:lnTo>
                      <a:pt x="11631" y="4908"/>
                    </a:lnTo>
                    <a:cubicBezTo>
                      <a:pt x="11783" y="4908"/>
                      <a:pt x="11914" y="4798"/>
                      <a:pt x="11914" y="4646"/>
                    </a:cubicBezTo>
                    <a:lnTo>
                      <a:pt x="11914" y="283"/>
                    </a:lnTo>
                    <a:cubicBezTo>
                      <a:pt x="11914" y="132"/>
                      <a:pt x="11783" y="1"/>
                      <a:pt x="11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1923;p46">
                <a:extLst>
                  <a:ext uri="{FF2B5EF4-FFF2-40B4-BE49-F238E27FC236}">
                    <a16:creationId xmlns:a16="http://schemas.microsoft.com/office/drawing/2014/main" id="{209FA3D7-7F86-D01F-6CCB-91E857C59248}"/>
                  </a:ext>
                </a:extLst>
              </p:cNvPr>
              <p:cNvSpPr/>
              <p:nvPr/>
            </p:nvSpPr>
            <p:spPr>
              <a:xfrm>
                <a:off x="4051547" y="2329182"/>
                <a:ext cx="1716675" cy="715828"/>
              </a:xfrm>
              <a:custGeom>
                <a:avLst/>
                <a:gdLst/>
                <a:ahLst/>
                <a:cxnLst/>
                <a:rect l="l" t="t" r="r" b="b"/>
                <a:pathLst>
                  <a:path w="12046" h="5023" extrusionOk="0">
                    <a:moveTo>
                      <a:pt x="11694" y="111"/>
                    </a:moveTo>
                    <a:cubicBezTo>
                      <a:pt x="11825" y="111"/>
                      <a:pt x="11935" y="200"/>
                      <a:pt x="11935" y="330"/>
                    </a:cubicBezTo>
                    <a:lnTo>
                      <a:pt x="11935" y="4693"/>
                    </a:lnTo>
                    <a:cubicBezTo>
                      <a:pt x="11935" y="4803"/>
                      <a:pt x="11825" y="4913"/>
                      <a:pt x="11694" y="4913"/>
                    </a:cubicBezTo>
                    <a:lnTo>
                      <a:pt x="351" y="4913"/>
                    </a:lnTo>
                    <a:cubicBezTo>
                      <a:pt x="220" y="4913"/>
                      <a:pt x="131" y="4803"/>
                      <a:pt x="131" y="4693"/>
                    </a:cubicBezTo>
                    <a:lnTo>
                      <a:pt x="131" y="330"/>
                    </a:lnTo>
                    <a:cubicBezTo>
                      <a:pt x="131" y="200"/>
                      <a:pt x="220" y="111"/>
                      <a:pt x="351" y="111"/>
                    </a:cubicBezTo>
                    <a:close/>
                    <a:moveTo>
                      <a:pt x="351" y="1"/>
                    </a:moveTo>
                    <a:cubicBezTo>
                      <a:pt x="152" y="1"/>
                      <a:pt x="0" y="131"/>
                      <a:pt x="0" y="330"/>
                    </a:cubicBezTo>
                    <a:lnTo>
                      <a:pt x="0" y="4693"/>
                    </a:lnTo>
                    <a:cubicBezTo>
                      <a:pt x="0" y="4866"/>
                      <a:pt x="152" y="5023"/>
                      <a:pt x="351" y="5023"/>
                    </a:cubicBezTo>
                    <a:lnTo>
                      <a:pt x="11694" y="5023"/>
                    </a:lnTo>
                    <a:cubicBezTo>
                      <a:pt x="11893" y="5023"/>
                      <a:pt x="12045" y="4866"/>
                      <a:pt x="12045" y="4693"/>
                    </a:cubicBezTo>
                    <a:lnTo>
                      <a:pt x="12045" y="330"/>
                    </a:lnTo>
                    <a:cubicBezTo>
                      <a:pt x="12045" y="131"/>
                      <a:pt x="11893" y="1"/>
                      <a:pt x="11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1924;p46">
                <a:extLst>
                  <a:ext uri="{FF2B5EF4-FFF2-40B4-BE49-F238E27FC236}">
                    <a16:creationId xmlns:a16="http://schemas.microsoft.com/office/drawing/2014/main" id="{4407487F-3B33-DCE9-BF33-4D6A8C6FE104}"/>
                  </a:ext>
                </a:extLst>
              </p:cNvPr>
              <p:cNvSpPr/>
              <p:nvPr/>
            </p:nvSpPr>
            <p:spPr>
              <a:xfrm>
                <a:off x="4129070" y="1654524"/>
                <a:ext cx="1560770" cy="109020"/>
              </a:xfrm>
              <a:custGeom>
                <a:avLst/>
                <a:gdLst/>
                <a:ahLst/>
                <a:cxnLst/>
                <a:rect l="l" t="t" r="r" b="b"/>
                <a:pathLst>
                  <a:path w="10952" h="765" extrusionOk="0">
                    <a:moveTo>
                      <a:pt x="284" y="0"/>
                    </a:moveTo>
                    <a:cubicBezTo>
                      <a:pt x="132" y="0"/>
                      <a:pt x="1" y="131"/>
                      <a:pt x="1" y="283"/>
                    </a:cubicBezTo>
                    <a:lnTo>
                      <a:pt x="1" y="482"/>
                    </a:lnTo>
                    <a:cubicBezTo>
                      <a:pt x="1" y="634"/>
                      <a:pt x="132" y="765"/>
                      <a:pt x="284" y="765"/>
                    </a:cubicBezTo>
                    <a:lnTo>
                      <a:pt x="10669" y="765"/>
                    </a:lnTo>
                    <a:cubicBezTo>
                      <a:pt x="10820" y="765"/>
                      <a:pt x="10951" y="634"/>
                      <a:pt x="10951" y="482"/>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1925;p46">
                <a:extLst>
                  <a:ext uri="{FF2B5EF4-FFF2-40B4-BE49-F238E27FC236}">
                    <a16:creationId xmlns:a16="http://schemas.microsoft.com/office/drawing/2014/main" id="{2C3EB023-60F6-D321-AC48-12534732DFE1}"/>
                  </a:ext>
                </a:extLst>
              </p:cNvPr>
              <p:cNvSpPr/>
              <p:nvPr/>
            </p:nvSpPr>
            <p:spPr>
              <a:xfrm>
                <a:off x="4113706" y="1648538"/>
                <a:ext cx="1577158" cy="120991"/>
              </a:xfrm>
              <a:custGeom>
                <a:avLst/>
                <a:gdLst/>
                <a:ahLst/>
                <a:cxnLst/>
                <a:rect l="l" t="t" r="r" b="b"/>
                <a:pathLst>
                  <a:path w="11067" h="849" extrusionOk="0">
                    <a:moveTo>
                      <a:pt x="10737" y="110"/>
                    </a:moveTo>
                    <a:cubicBezTo>
                      <a:pt x="10867" y="110"/>
                      <a:pt x="10956" y="194"/>
                      <a:pt x="10956" y="325"/>
                    </a:cubicBezTo>
                    <a:lnTo>
                      <a:pt x="10956" y="524"/>
                    </a:lnTo>
                    <a:cubicBezTo>
                      <a:pt x="10956" y="655"/>
                      <a:pt x="10867" y="739"/>
                      <a:pt x="10737" y="739"/>
                    </a:cubicBezTo>
                    <a:lnTo>
                      <a:pt x="352" y="739"/>
                    </a:lnTo>
                    <a:cubicBezTo>
                      <a:pt x="221" y="739"/>
                      <a:pt x="132" y="655"/>
                      <a:pt x="132" y="524"/>
                    </a:cubicBezTo>
                    <a:lnTo>
                      <a:pt x="132" y="325"/>
                    </a:lnTo>
                    <a:cubicBezTo>
                      <a:pt x="132" y="194"/>
                      <a:pt x="221" y="110"/>
                      <a:pt x="352" y="110"/>
                    </a:cubicBezTo>
                    <a:close/>
                    <a:moveTo>
                      <a:pt x="352" y="0"/>
                    </a:moveTo>
                    <a:cubicBezTo>
                      <a:pt x="153" y="0"/>
                      <a:pt x="1" y="131"/>
                      <a:pt x="1" y="325"/>
                    </a:cubicBezTo>
                    <a:lnTo>
                      <a:pt x="1" y="524"/>
                    </a:lnTo>
                    <a:cubicBezTo>
                      <a:pt x="1" y="697"/>
                      <a:pt x="153" y="849"/>
                      <a:pt x="352" y="849"/>
                    </a:cubicBezTo>
                    <a:lnTo>
                      <a:pt x="10737" y="849"/>
                    </a:lnTo>
                    <a:cubicBezTo>
                      <a:pt x="10909" y="849"/>
                      <a:pt x="11066" y="697"/>
                      <a:pt x="11066" y="524"/>
                    </a:cubicBezTo>
                    <a:lnTo>
                      <a:pt x="11066" y="325"/>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1926;p46">
                <a:extLst>
                  <a:ext uri="{FF2B5EF4-FFF2-40B4-BE49-F238E27FC236}">
                    <a16:creationId xmlns:a16="http://schemas.microsoft.com/office/drawing/2014/main" id="{535CDA66-D2AA-4910-1096-61C2A6374CF4}"/>
                  </a:ext>
                </a:extLst>
              </p:cNvPr>
              <p:cNvSpPr/>
              <p:nvPr/>
            </p:nvSpPr>
            <p:spPr>
              <a:xfrm>
                <a:off x="4129070" y="2447896"/>
                <a:ext cx="1560770" cy="108308"/>
              </a:xfrm>
              <a:custGeom>
                <a:avLst/>
                <a:gdLst/>
                <a:ahLst/>
                <a:cxnLst/>
                <a:rect l="l" t="t" r="r" b="b"/>
                <a:pathLst>
                  <a:path w="10952" h="760" extrusionOk="0">
                    <a:moveTo>
                      <a:pt x="284" y="0"/>
                    </a:moveTo>
                    <a:cubicBezTo>
                      <a:pt x="132" y="0"/>
                      <a:pt x="1" y="131"/>
                      <a:pt x="1" y="283"/>
                    </a:cubicBezTo>
                    <a:lnTo>
                      <a:pt x="1" y="477"/>
                    </a:lnTo>
                    <a:cubicBezTo>
                      <a:pt x="1" y="629"/>
                      <a:pt x="132" y="760"/>
                      <a:pt x="284" y="760"/>
                    </a:cubicBezTo>
                    <a:lnTo>
                      <a:pt x="10669" y="760"/>
                    </a:lnTo>
                    <a:cubicBezTo>
                      <a:pt x="10820" y="760"/>
                      <a:pt x="10951" y="629"/>
                      <a:pt x="10951" y="477"/>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1927;p46">
                <a:extLst>
                  <a:ext uri="{FF2B5EF4-FFF2-40B4-BE49-F238E27FC236}">
                    <a16:creationId xmlns:a16="http://schemas.microsoft.com/office/drawing/2014/main" id="{B6AFC30C-8491-AD8A-7790-D970FA6171D0}"/>
                  </a:ext>
                </a:extLst>
              </p:cNvPr>
              <p:cNvSpPr/>
              <p:nvPr/>
            </p:nvSpPr>
            <p:spPr>
              <a:xfrm>
                <a:off x="4113706" y="2441198"/>
                <a:ext cx="1577158" cy="121704"/>
              </a:xfrm>
              <a:custGeom>
                <a:avLst/>
                <a:gdLst/>
                <a:ahLst/>
                <a:cxnLst/>
                <a:rect l="l" t="t" r="r" b="b"/>
                <a:pathLst>
                  <a:path w="11067" h="854" extrusionOk="0">
                    <a:moveTo>
                      <a:pt x="10737" y="110"/>
                    </a:moveTo>
                    <a:cubicBezTo>
                      <a:pt x="10867" y="110"/>
                      <a:pt x="10956" y="199"/>
                      <a:pt x="10956" y="330"/>
                    </a:cubicBezTo>
                    <a:lnTo>
                      <a:pt x="10956" y="524"/>
                    </a:lnTo>
                    <a:cubicBezTo>
                      <a:pt x="10956" y="655"/>
                      <a:pt x="10867" y="744"/>
                      <a:pt x="10737" y="744"/>
                    </a:cubicBezTo>
                    <a:lnTo>
                      <a:pt x="352" y="744"/>
                    </a:lnTo>
                    <a:cubicBezTo>
                      <a:pt x="221" y="744"/>
                      <a:pt x="132" y="655"/>
                      <a:pt x="132" y="524"/>
                    </a:cubicBezTo>
                    <a:lnTo>
                      <a:pt x="132" y="330"/>
                    </a:lnTo>
                    <a:cubicBezTo>
                      <a:pt x="132" y="199"/>
                      <a:pt x="221" y="110"/>
                      <a:pt x="352" y="110"/>
                    </a:cubicBezTo>
                    <a:close/>
                    <a:moveTo>
                      <a:pt x="352" y="0"/>
                    </a:moveTo>
                    <a:cubicBezTo>
                      <a:pt x="153" y="0"/>
                      <a:pt x="1" y="131"/>
                      <a:pt x="1" y="330"/>
                    </a:cubicBezTo>
                    <a:lnTo>
                      <a:pt x="1" y="524"/>
                    </a:lnTo>
                    <a:cubicBezTo>
                      <a:pt x="1" y="723"/>
                      <a:pt x="153" y="854"/>
                      <a:pt x="352" y="854"/>
                    </a:cubicBezTo>
                    <a:lnTo>
                      <a:pt x="10737" y="854"/>
                    </a:lnTo>
                    <a:cubicBezTo>
                      <a:pt x="10909" y="854"/>
                      <a:pt x="11066" y="723"/>
                      <a:pt x="11066" y="524"/>
                    </a:cubicBezTo>
                    <a:lnTo>
                      <a:pt x="11066" y="330"/>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1928;p46">
                <a:extLst>
                  <a:ext uri="{FF2B5EF4-FFF2-40B4-BE49-F238E27FC236}">
                    <a16:creationId xmlns:a16="http://schemas.microsoft.com/office/drawing/2014/main" id="{04D22262-4280-CF3C-6B5F-3C7849ACF501}"/>
                  </a:ext>
                </a:extLst>
              </p:cNvPr>
              <p:cNvSpPr/>
              <p:nvPr/>
            </p:nvSpPr>
            <p:spPr>
              <a:xfrm>
                <a:off x="4120095" y="1819412"/>
                <a:ext cx="1560770" cy="106170"/>
              </a:xfrm>
              <a:custGeom>
                <a:avLst/>
                <a:gdLst/>
                <a:ahLst/>
                <a:cxnLst/>
                <a:rect l="l" t="t" r="r" b="b"/>
                <a:pathLst>
                  <a:path w="10952" h="745" extrusionOk="0">
                    <a:moveTo>
                      <a:pt x="284" y="1"/>
                    </a:moveTo>
                    <a:cubicBezTo>
                      <a:pt x="132" y="1"/>
                      <a:pt x="1" y="111"/>
                      <a:pt x="1" y="263"/>
                    </a:cubicBezTo>
                    <a:lnTo>
                      <a:pt x="1" y="456"/>
                    </a:lnTo>
                    <a:cubicBezTo>
                      <a:pt x="1" y="613"/>
                      <a:pt x="132" y="744"/>
                      <a:pt x="284" y="744"/>
                    </a:cubicBezTo>
                    <a:lnTo>
                      <a:pt x="10669" y="744"/>
                    </a:lnTo>
                    <a:cubicBezTo>
                      <a:pt x="10820" y="744"/>
                      <a:pt x="10951" y="613"/>
                      <a:pt x="10951" y="456"/>
                    </a:cubicBezTo>
                    <a:lnTo>
                      <a:pt x="10951" y="263"/>
                    </a:lnTo>
                    <a:cubicBezTo>
                      <a:pt x="10951" y="111"/>
                      <a:pt x="10820" y="1"/>
                      <a:pt x="10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1929;p46">
                <a:extLst>
                  <a:ext uri="{FF2B5EF4-FFF2-40B4-BE49-F238E27FC236}">
                    <a16:creationId xmlns:a16="http://schemas.microsoft.com/office/drawing/2014/main" id="{D4BDE027-6DD2-32B8-48EF-23E7C602147C}"/>
                  </a:ext>
                </a:extLst>
              </p:cNvPr>
              <p:cNvSpPr/>
              <p:nvPr/>
            </p:nvSpPr>
            <p:spPr>
              <a:xfrm>
                <a:off x="4113706" y="1809721"/>
                <a:ext cx="1577158" cy="124839"/>
              </a:xfrm>
              <a:custGeom>
                <a:avLst/>
                <a:gdLst/>
                <a:ahLst/>
                <a:cxnLst/>
                <a:rect l="l" t="t" r="r" b="b"/>
                <a:pathLst>
                  <a:path w="11067" h="876" extrusionOk="0">
                    <a:moveTo>
                      <a:pt x="10737" y="111"/>
                    </a:moveTo>
                    <a:cubicBezTo>
                      <a:pt x="10867" y="111"/>
                      <a:pt x="10956" y="221"/>
                      <a:pt x="10956" y="331"/>
                    </a:cubicBezTo>
                    <a:lnTo>
                      <a:pt x="10956" y="524"/>
                    </a:lnTo>
                    <a:cubicBezTo>
                      <a:pt x="10956" y="655"/>
                      <a:pt x="10867" y="744"/>
                      <a:pt x="10737" y="744"/>
                    </a:cubicBezTo>
                    <a:lnTo>
                      <a:pt x="352" y="744"/>
                    </a:lnTo>
                    <a:cubicBezTo>
                      <a:pt x="221" y="744"/>
                      <a:pt x="132" y="655"/>
                      <a:pt x="132" y="524"/>
                    </a:cubicBezTo>
                    <a:lnTo>
                      <a:pt x="132" y="331"/>
                    </a:lnTo>
                    <a:cubicBezTo>
                      <a:pt x="132" y="221"/>
                      <a:pt x="221" y="111"/>
                      <a:pt x="352" y="111"/>
                    </a:cubicBezTo>
                    <a:close/>
                    <a:moveTo>
                      <a:pt x="352" y="1"/>
                    </a:moveTo>
                    <a:cubicBezTo>
                      <a:pt x="153" y="1"/>
                      <a:pt x="1" y="158"/>
                      <a:pt x="1" y="331"/>
                    </a:cubicBezTo>
                    <a:lnTo>
                      <a:pt x="1" y="524"/>
                    </a:lnTo>
                    <a:cubicBezTo>
                      <a:pt x="1" y="723"/>
                      <a:pt x="153" y="875"/>
                      <a:pt x="352" y="875"/>
                    </a:cubicBezTo>
                    <a:lnTo>
                      <a:pt x="10737" y="875"/>
                    </a:lnTo>
                    <a:cubicBezTo>
                      <a:pt x="10909" y="875"/>
                      <a:pt x="11066" y="723"/>
                      <a:pt x="11066" y="524"/>
                    </a:cubicBezTo>
                    <a:lnTo>
                      <a:pt x="11066" y="331"/>
                    </a:lnTo>
                    <a:cubicBezTo>
                      <a:pt x="11066" y="158"/>
                      <a:pt x="10909" y="1"/>
                      <a:pt x="107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1930;p46">
                <a:extLst>
                  <a:ext uri="{FF2B5EF4-FFF2-40B4-BE49-F238E27FC236}">
                    <a16:creationId xmlns:a16="http://schemas.microsoft.com/office/drawing/2014/main" id="{6874D4EA-5575-B0E4-37BA-5FF2E0B57BD8}"/>
                  </a:ext>
                </a:extLst>
              </p:cNvPr>
              <p:cNvSpPr/>
              <p:nvPr/>
            </p:nvSpPr>
            <p:spPr>
              <a:xfrm>
                <a:off x="4120095" y="2612072"/>
                <a:ext cx="1560770" cy="106027"/>
              </a:xfrm>
              <a:custGeom>
                <a:avLst/>
                <a:gdLst/>
                <a:ahLst/>
                <a:cxnLst/>
                <a:rect l="l" t="t" r="r" b="b"/>
                <a:pathLst>
                  <a:path w="10952" h="744" extrusionOk="0">
                    <a:moveTo>
                      <a:pt x="284" y="0"/>
                    </a:moveTo>
                    <a:cubicBezTo>
                      <a:pt x="132" y="0"/>
                      <a:pt x="1" y="110"/>
                      <a:pt x="1" y="262"/>
                    </a:cubicBezTo>
                    <a:lnTo>
                      <a:pt x="1" y="482"/>
                    </a:lnTo>
                    <a:cubicBezTo>
                      <a:pt x="1" y="634"/>
                      <a:pt x="132" y="744"/>
                      <a:pt x="284" y="744"/>
                    </a:cubicBezTo>
                    <a:lnTo>
                      <a:pt x="10669" y="744"/>
                    </a:lnTo>
                    <a:cubicBezTo>
                      <a:pt x="10820" y="744"/>
                      <a:pt x="10951" y="634"/>
                      <a:pt x="10951" y="482"/>
                    </a:cubicBezTo>
                    <a:lnTo>
                      <a:pt x="10951" y="262"/>
                    </a:lnTo>
                    <a:cubicBezTo>
                      <a:pt x="10951" y="110"/>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1931;p46">
                <a:extLst>
                  <a:ext uri="{FF2B5EF4-FFF2-40B4-BE49-F238E27FC236}">
                    <a16:creationId xmlns:a16="http://schemas.microsoft.com/office/drawing/2014/main" id="{6AE2C6BB-5EC1-AE8E-9503-4BF60E92DFCD}"/>
                  </a:ext>
                </a:extLst>
              </p:cNvPr>
              <p:cNvSpPr/>
              <p:nvPr/>
            </p:nvSpPr>
            <p:spPr>
              <a:xfrm>
                <a:off x="4113706" y="2603093"/>
                <a:ext cx="1577158" cy="124839"/>
              </a:xfrm>
              <a:custGeom>
                <a:avLst/>
                <a:gdLst/>
                <a:ahLst/>
                <a:cxnLst/>
                <a:rect l="l" t="t" r="r" b="b"/>
                <a:pathLst>
                  <a:path w="11067" h="876" extrusionOk="0">
                    <a:moveTo>
                      <a:pt x="10737" y="110"/>
                    </a:moveTo>
                    <a:cubicBezTo>
                      <a:pt x="10867" y="110"/>
                      <a:pt x="10956" y="220"/>
                      <a:pt x="10956" y="325"/>
                    </a:cubicBezTo>
                    <a:lnTo>
                      <a:pt x="10956" y="545"/>
                    </a:lnTo>
                    <a:cubicBezTo>
                      <a:pt x="10956" y="655"/>
                      <a:pt x="10867" y="765"/>
                      <a:pt x="10737" y="765"/>
                    </a:cubicBezTo>
                    <a:lnTo>
                      <a:pt x="352" y="765"/>
                    </a:lnTo>
                    <a:cubicBezTo>
                      <a:pt x="221" y="765"/>
                      <a:pt x="132" y="655"/>
                      <a:pt x="132" y="545"/>
                    </a:cubicBezTo>
                    <a:lnTo>
                      <a:pt x="132" y="325"/>
                    </a:lnTo>
                    <a:cubicBezTo>
                      <a:pt x="132" y="220"/>
                      <a:pt x="221" y="110"/>
                      <a:pt x="352" y="110"/>
                    </a:cubicBezTo>
                    <a:close/>
                    <a:moveTo>
                      <a:pt x="352" y="0"/>
                    </a:moveTo>
                    <a:cubicBezTo>
                      <a:pt x="153" y="0"/>
                      <a:pt x="1" y="152"/>
                      <a:pt x="1" y="325"/>
                    </a:cubicBezTo>
                    <a:lnTo>
                      <a:pt x="1" y="545"/>
                    </a:lnTo>
                    <a:cubicBezTo>
                      <a:pt x="1" y="718"/>
                      <a:pt x="153" y="875"/>
                      <a:pt x="352" y="875"/>
                    </a:cubicBezTo>
                    <a:lnTo>
                      <a:pt x="10737" y="875"/>
                    </a:lnTo>
                    <a:cubicBezTo>
                      <a:pt x="10909" y="875"/>
                      <a:pt x="11066" y="718"/>
                      <a:pt x="11066" y="545"/>
                    </a:cubicBezTo>
                    <a:lnTo>
                      <a:pt x="11066" y="325"/>
                    </a:lnTo>
                    <a:cubicBezTo>
                      <a:pt x="11066" y="152"/>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1932;p46">
                <a:extLst>
                  <a:ext uri="{FF2B5EF4-FFF2-40B4-BE49-F238E27FC236}">
                    <a16:creationId xmlns:a16="http://schemas.microsoft.com/office/drawing/2014/main" id="{B8537ACB-F1FF-8CB2-218D-C0A935C3F732}"/>
                  </a:ext>
                </a:extLst>
              </p:cNvPr>
              <p:cNvSpPr/>
              <p:nvPr/>
            </p:nvSpPr>
            <p:spPr>
              <a:xfrm>
                <a:off x="4120095" y="1968766"/>
                <a:ext cx="1560770" cy="109020"/>
              </a:xfrm>
              <a:custGeom>
                <a:avLst/>
                <a:gdLst/>
                <a:ahLst/>
                <a:cxnLst/>
                <a:rect l="l" t="t" r="r" b="b"/>
                <a:pathLst>
                  <a:path w="10952" h="765" extrusionOk="0">
                    <a:moveTo>
                      <a:pt x="284" y="0"/>
                    </a:moveTo>
                    <a:cubicBezTo>
                      <a:pt x="132" y="0"/>
                      <a:pt x="1" y="131"/>
                      <a:pt x="1" y="283"/>
                    </a:cubicBezTo>
                    <a:lnTo>
                      <a:pt x="1" y="482"/>
                    </a:lnTo>
                    <a:cubicBezTo>
                      <a:pt x="1" y="634"/>
                      <a:pt x="132" y="765"/>
                      <a:pt x="284" y="765"/>
                    </a:cubicBezTo>
                    <a:lnTo>
                      <a:pt x="10669" y="765"/>
                    </a:lnTo>
                    <a:cubicBezTo>
                      <a:pt x="10820" y="765"/>
                      <a:pt x="10951" y="634"/>
                      <a:pt x="10951" y="482"/>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1933;p46">
                <a:extLst>
                  <a:ext uri="{FF2B5EF4-FFF2-40B4-BE49-F238E27FC236}">
                    <a16:creationId xmlns:a16="http://schemas.microsoft.com/office/drawing/2014/main" id="{D01ED363-485C-25A5-049F-12823EFEF723}"/>
                  </a:ext>
                </a:extLst>
              </p:cNvPr>
              <p:cNvSpPr/>
              <p:nvPr/>
            </p:nvSpPr>
            <p:spPr>
              <a:xfrm>
                <a:off x="4113706" y="1962780"/>
                <a:ext cx="1577158" cy="120991"/>
              </a:xfrm>
              <a:custGeom>
                <a:avLst/>
                <a:gdLst/>
                <a:ahLst/>
                <a:cxnLst/>
                <a:rect l="l" t="t" r="r" b="b"/>
                <a:pathLst>
                  <a:path w="11067" h="849" extrusionOk="0">
                    <a:moveTo>
                      <a:pt x="10737" y="105"/>
                    </a:moveTo>
                    <a:cubicBezTo>
                      <a:pt x="10867" y="105"/>
                      <a:pt x="10956" y="194"/>
                      <a:pt x="10956" y="325"/>
                    </a:cubicBezTo>
                    <a:lnTo>
                      <a:pt x="10956" y="524"/>
                    </a:lnTo>
                    <a:cubicBezTo>
                      <a:pt x="10956" y="655"/>
                      <a:pt x="10867" y="739"/>
                      <a:pt x="10737" y="739"/>
                    </a:cubicBezTo>
                    <a:lnTo>
                      <a:pt x="352" y="739"/>
                    </a:lnTo>
                    <a:cubicBezTo>
                      <a:pt x="221" y="739"/>
                      <a:pt x="132" y="655"/>
                      <a:pt x="132" y="524"/>
                    </a:cubicBezTo>
                    <a:lnTo>
                      <a:pt x="132" y="325"/>
                    </a:lnTo>
                    <a:cubicBezTo>
                      <a:pt x="132" y="194"/>
                      <a:pt x="221" y="105"/>
                      <a:pt x="352" y="105"/>
                    </a:cubicBezTo>
                    <a:close/>
                    <a:moveTo>
                      <a:pt x="352" y="0"/>
                    </a:moveTo>
                    <a:cubicBezTo>
                      <a:pt x="153" y="0"/>
                      <a:pt x="1" y="131"/>
                      <a:pt x="1" y="325"/>
                    </a:cubicBezTo>
                    <a:lnTo>
                      <a:pt x="1" y="524"/>
                    </a:lnTo>
                    <a:cubicBezTo>
                      <a:pt x="1" y="718"/>
                      <a:pt x="153" y="849"/>
                      <a:pt x="352" y="849"/>
                    </a:cubicBezTo>
                    <a:lnTo>
                      <a:pt x="10737" y="849"/>
                    </a:lnTo>
                    <a:cubicBezTo>
                      <a:pt x="10909" y="849"/>
                      <a:pt x="11066" y="718"/>
                      <a:pt x="11066" y="524"/>
                    </a:cubicBezTo>
                    <a:lnTo>
                      <a:pt x="11066" y="325"/>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1934;p46">
                <a:extLst>
                  <a:ext uri="{FF2B5EF4-FFF2-40B4-BE49-F238E27FC236}">
                    <a16:creationId xmlns:a16="http://schemas.microsoft.com/office/drawing/2014/main" id="{3A49C50A-6955-DD7F-58A0-AC74B4AC480B}"/>
                  </a:ext>
                </a:extLst>
              </p:cNvPr>
              <p:cNvSpPr/>
              <p:nvPr/>
            </p:nvSpPr>
            <p:spPr>
              <a:xfrm>
                <a:off x="4120095" y="2761283"/>
                <a:ext cx="1560770" cy="109163"/>
              </a:xfrm>
              <a:custGeom>
                <a:avLst/>
                <a:gdLst/>
                <a:ahLst/>
                <a:cxnLst/>
                <a:rect l="l" t="t" r="r" b="b"/>
                <a:pathLst>
                  <a:path w="10952" h="766" extrusionOk="0">
                    <a:moveTo>
                      <a:pt x="284" y="1"/>
                    </a:moveTo>
                    <a:cubicBezTo>
                      <a:pt x="132" y="1"/>
                      <a:pt x="1" y="132"/>
                      <a:pt x="1" y="289"/>
                    </a:cubicBezTo>
                    <a:lnTo>
                      <a:pt x="1" y="483"/>
                    </a:lnTo>
                    <a:cubicBezTo>
                      <a:pt x="1" y="634"/>
                      <a:pt x="132" y="765"/>
                      <a:pt x="284" y="765"/>
                    </a:cubicBezTo>
                    <a:lnTo>
                      <a:pt x="10669" y="765"/>
                    </a:lnTo>
                    <a:cubicBezTo>
                      <a:pt x="10820" y="765"/>
                      <a:pt x="10951" y="634"/>
                      <a:pt x="10951" y="483"/>
                    </a:cubicBezTo>
                    <a:lnTo>
                      <a:pt x="10951" y="289"/>
                    </a:lnTo>
                    <a:cubicBezTo>
                      <a:pt x="10951" y="132"/>
                      <a:pt x="10820" y="1"/>
                      <a:pt x="10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1935;p46">
                <a:extLst>
                  <a:ext uri="{FF2B5EF4-FFF2-40B4-BE49-F238E27FC236}">
                    <a16:creationId xmlns:a16="http://schemas.microsoft.com/office/drawing/2014/main" id="{EE3B9C2A-1E2F-644F-F596-38116DF549BC}"/>
                  </a:ext>
                </a:extLst>
              </p:cNvPr>
              <p:cNvSpPr/>
              <p:nvPr/>
            </p:nvSpPr>
            <p:spPr>
              <a:xfrm>
                <a:off x="4113706" y="2755298"/>
                <a:ext cx="1577158" cy="121846"/>
              </a:xfrm>
              <a:custGeom>
                <a:avLst/>
                <a:gdLst/>
                <a:ahLst/>
                <a:cxnLst/>
                <a:rect l="l" t="t" r="r" b="b"/>
                <a:pathLst>
                  <a:path w="11067" h="855" extrusionOk="0">
                    <a:moveTo>
                      <a:pt x="10737" y="111"/>
                    </a:moveTo>
                    <a:cubicBezTo>
                      <a:pt x="10867" y="111"/>
                      <a:pt x="10956" y="200"/>
                      <a:pt x="10956" y="331"/>
                    </a:cubicBezTo>
                    <a:lnTo>
                      <a:pt x="10956" y="525"/>
                    </a:lnTo>
                    <a:cubicBezTo>
                      <a:pt x="10956" y="655"/>
                      <a:pt x="10867" y="744"/>
                      <a:pt x="10737" y="744"/>
                    </a:cubicBezTo>
                    <a:lnTo>
                      <a:pt x="352" y="744"/>
                    </a:lnTo>
                    <a:cubicBezTo>
                      <a:pt x="221" y="744"/>
                      <a:pt x="132" y="655"/>
                      <a:pt x="132" y="525"/>
                    </a:cubicBezTo>
                    <a:lnTo>
                      <a:pt x="132" y="331"/>
                    </a:lnTo>
                    <a:cubicBezTo>
                      <a:pt x="132" y="200"/>
                      <a:pt x="221" y="111"/>
                      <a:pt x="352" y="111"/>
                    </a:cubicBezTo>
                    <a:close/>
                    <a:moveTo>
                      <a:pt x="352" y="1"/>
                    </a:moveTo>
                    <a:cubicBezTo>
                      <a:pt x="153" y="1"/>
                      <a:pt x="1" y="153"/>
                      <a:pt x="1" y="331"/>
                    </a:cubicBezTo>
                    <a:lnTo>
                      <a:pt x="1" y="525"/>
                    </a:lnTo>
                    <a:cubicBezTo>
                      <a:pt x="1" y="724"/>
                      <a:pt x="153" y="854"/>
                      <a:pt x="352" y="854"/>
                    </a:cubicBezTo>
                    <a:lnTo>
                      <a:pt x="10737" y="854"/>
                    </a:lnTo>
                    <a:cubicBezTo>
                      <a:pt x="10909" y="854"/>
                      <a:pt x="11066" y="724"/>
                      <a:pt x="11066" y="525"/>
                    </a:cubicBezTo>
                    <a:lnTo>
                      <a:pt x="11066" y="331"/>
                    </a:lnTo>
                    <a:cubicBezTo>
                      <a:pt x="11066" y="153"/>
                      <a:pt x="10909" y="1"/>
                      <a:pt x="107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1936;p46">
                <a:extLst>
                  <a:ext uri="{FF2B5EF4-FFF2-40B4-BE49-F238E27FC236}">
                    <a16:creationId xmlns:a16="http://schemas.microsoft.com/office/drawing/2014/main" id="{53E9D55A-C76E-3770-F66C-71211BB811BD}"/>
                  </a:ext>
                </a:extLst>
              </p:cNvPr>
              <p:cNvSpPr/>
              <p:nvPr/>
            </p:nvSpPr>
            <p:spPr>
              <a:xfrm>
                <a:off x="5938990" y="1051406"/>
                <a:ext cx="1838236" cy="2157744"/>
              </a:xfrm>
              <a:custGeom>
                <a:avLst/>
                <a:gdLst/>
                <a:ahLst/>
                <a:cxnLst/>
                <a:rect l="l" t="t" r="r" b="b"/>
                <a:pathLst>
                  <a:path w="12899" h="15141" extrusionOk="0">
                    <a:moveTo>
                      <a:pt x="12569" y="111"/>
                    </a:moveTo>
                    <a:cubicBezTo>
                      <a:pt x="12679" y="111"/>
                      <a:pt x="12789" y="195"/>
                      <a:pt x="12789" y="326"/>
                    </a:cubicBezTo>
                    <a:lnTo>
                      <a:pt x="12789" y="14795"/>
                    </a:lnTo>
                    <a:cubicBezTo>
                      <a:pt x="12789" y="14926"/>
                      <a:pt x="12679" y="15010"/>
                      <a:pt x="12569" y="15010"/>
                    </a:cubicBezTo>
                    <a:lnTo>
                      <a:pt x="330" y="15010"/>
                    </a:lnTo>
                    <a:cubicBezTo>
                      <a:pt x="220" y="15010"/>
                      <a:pt x="110" y="14926"/>
                      <a:pt x="110" y="14795"/>
                    </a:cubicBezTo>
                    <a:lnTo>
                      <a:pt x="110" y="326"/>
                    </a:lnTo>
                    <a:cubicBezTo>
                      <a:pt x="110" y="195"/>
                      <a:pt x="220" y="111"/>
                      <a:pt x="330" y="111"/>
                    </a:cubicBezTo>
                    <a:close/>
                    <a:moveTo>
                      <a:pt x="330" y="1"/>
                    </a:moveTo>
                    <a:cubicBezTo>
                      <a:pt x="152" y="1"/>
                      <a:pt x="0" y="132"/>
                      <a:pt x="0" y="326"/>
                    </a:cubicBezTo>
                    <a:lnTo>
                      <a:pt x="0" y="14795"/>
                    </a:lnTo>
                    <a:cubicBezTo>
                      <a:pt x="0" y="14989"/>
                      <a:pt x="152" y="15141"/>
                      <a:pt x="330" y="15141"/>
                    </a:cubicBezTo>
                    <a:lnTo>
                      <a:pt x="12569" y="15141"/>
                    </a:lnTo>
                    <a:cubicBezTo>
                      <a:pt x="12742" y="15141"/>
                      <a:pt x="12899" y="14989"/>
                      <a:pt x="12899" y="14795"/>
                    </a:cubicBezTo>
                    <a:lnTo>
                      <a:pt x="12899" y="326"/>
                    </a:lnTo>
                    <a:cubicBezTo>
                      <a:pt x="12899" y="132"/>
                      <a:pt x="12742" y="1"/>
                      <a:pt x="1256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1937;p46">
                <a:extLst>
                  <a:ext uri="{FF2B5EF4-FFF2-40B4-BE49-F238E27FC236}">
                    <a16:creationId xmlns:a16="http://schemas.microsoft.com/office/drawing/2014/main" id="{8D7038EF-100D-2391-71D8-30675134A437}"/>
                  </a:ext>
                </a:extLst>
              </p:cNvPr>
              <p:cNvSpPr/>
              <p:nvPr/>
            </p:nvSpPr>
            <p:spPr>
              <a:xfrm>
                <a:off x="6980761" y="1436620"/>
                <a:ext cx="1517446" cy="1051724"/>
              </a:xfrm>
              <a:custGeom>
                <a:avLst/>
                <a:gdLst/>
                <a:ahLst/>
                <a:cxnLst/>
                <a:rect l="l" t="t" r="r" b="b"/>
                <a:pathLst>
                  <a:path w="10648" h="7380" extrusionOk="0">
                    <a:moveTo>
                      <a:pt x="284" y="0"/>
                    </a:moveTo>
                    <a:cubicBezTo>
                      <a:pt x="132" y="0"/>
                      <a:pt x="1" y="110"/>
                      <a:pt x="1" y="262"/>
                    </a:cubicBezTo>
                    <a:lnTo>
                      <a:pt x="1" y="7096"/>
                    </a:lnTo>
                    <a:cubicBezTo>
                      <a:pt x="1" y="7248"/>
                      <a:pt x="132" y="7379"/>
                      <a:pt x="284" y="7379"/>
                    </a:cubicBezTo>
                    <a:lnTo>
                      <a:pt x="10386" y="7379"/>
                    </a:lnTo>
                    <a:cubicBezTo>
                      <a:pt x="10538" y="7379"/>
                      <a:pt x="10648" y="7248"/>
                      <a:pt x="10648" y="7096"/>
                    </a:cubicBezTo>
                    <a:lnTo>
                      <a:pt x="10648" y="262"/>
                    </a:lnTo>
                    <a:cubicBezTo>
                      <a:pt x="10648" y="110"/>
                      <a:pt x="10538" y="0"/>
                      <a:pt x="103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1938;p46">
                <a:extLst>
                  <a:ext uri="{FF2B5EF4-FFF2-40B4-BE49-F238E27FC236}">
                    <a16:creationId xmlns:a16="http://schemas.microsoft.com/office/drawing/2014/main" id="{2A9E70B1-2B9E-3061-DB99-00A7A55651BB}"/>
                  </a:ext>
                </a:extLst>
              </p:cNvPr>
              <p:cNvSpPr/>
              <p:nvPr/>
            </p:nvSpPr>
            <p:spPr>
              <a:xfrm>
                <a:off x="6974918" y="1427642"/>
                <a:ext cx="1532980" cy="1069538"/>
              </a:xfrm>
              <a:custGeom>
                <a:avLst/>
                <a:gdLst/>
                <a:ahLst/>
                <a:cxnLst/>
                <a:rect l="l" t="t" r="r" b="b"/>
                <a:pathLst>
                  <a:path w="10757" h="7505" extrusionOk="0">
                    <a:moveTo>
                      <a:pt x="10427" y="110"/>
                    </a:moveTo>
                    <a:cubicBezTo>
                      <a:pt x="10537" y="110"/>
                      <a:pt x="10647" y="220"/>
                      <a:pt x="10647" y="325"/>
                    </a:cubicBezTo>
                    <a:lnTo>
                      <a:pt x="10647" y="7159"/>
                    </a:lnTo>
                    <a:cubicBezTo>
                      <a:pt x="10647" y="7290"/>
                      <a:pt x="10537" y="7374"/>
                      <a:pt x="10427" y="7374"/>
                    </a:cubicBezTo>
                    <a:lnTo>
                      <a:pt x="325" y="7374"/>
                    </a:lnTo>
                    <a:cubicBezTo>
                      <a:pt x="194" y="7374"/>
                      <a:pt x="105" y="7290"/>
                      <a:pt x="105" y="7159"/>
                    </a:cubicBezTo>
                    <a:lnTo>
                      <a:pt x="105" y="325"/>
                    </a:lnTo>
                    <a:cubicBezTo>
                      <a:pt x="105" y="220"/>
                      <a:pt x="194" y="110"/>
                      <a:pt x="325" y="110"/>
                    </a:cubicBezTo>
                    <a:close/>
                    <a:moveTo>
                      <a:pt x="325" y="0"/>
                    </a:moveTo>
                    <a:cubicBezTo>
                      <a:pt x="131" y="0"/>
                      <a:pt x="0" y="152"/>
                      <a:pt x="0" y="325"/>
                    </a:cubicBezTo>
                    <a:lnTo>
                      <a:pt x="0" y="7159"/>
                    </a:lnTo>
                    <a:cubicBezTo>
                      <a:pt x="0" y="7353"/>
                      <a:pt x="131" y="7505"/>
                      <a:pt x="325" y="7505"/>
                    </a:cubicBezTo>
                    <a:lnTo>
                      <a:pt x="10427" y="7505"/>
                    </a:lnTo>
                    <a:cubicBezTo>
                      <a:pt x="10605" y="7505"/>
                      <a:pt x="10757" y="7353"/>
                      <a:pt x="10757" y="7159"/>
                    </a:cubicBezTo>
                    <a:lnTo>
                      <a:pt x="10757" y="325"/>
                    </a:lnTo>
                    <a:cubicBezTo>
                      <a:pt x="10757" y="152"/>
                      <a:pt x="10605" y="0"/>
                      <a:pt x="1042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1939;p46">
                <a:extLst>
                  <a:ext uri="{FF2B5EF4-FFF2-40B4-BE49-F238E27FC236}">
                    <a16:creationId xmlns:a16="http://schemas.microsoft.com/office/drawing/2014/main" id="{E83E0A83-3915-803B-DFE8-3CEFD34A52ED}"/>
                  </a:ext>
                </a:extLst>
              </p:cNvPr>
              <p:cNvSpPr/>
              <p:nvPr/>
            </p:nvSpPr>
            <p:spPr>
              <a:xfrm>
                <a:off x="7524876" y="1735044"/>
                <a:ext cx="447909" cy="448051"/>
              </a:xfrm>
              <a:custGeom>
                <a:avLst/>
                <a:gdLst/>
                <a:ahLst/>
                <a:cxnLst/>
                <a:rect l="l" t="t" r="r" b="b"/>
                <a:pathLst>
                  <a:path w="3143" h="3144" extrusionOk="0">
                    <a:moveTo>
                      <a:pt x="1572" y="1"/>
                    </a:moveTo>
                    <a:cubicBezTo>
                      <a:pt x="697" y="1"/>
                      <a:pt x="1" y="703"/>
                      <a:pt x="1" y="1572"/>
                    </a:cubicBezTo>
                    <a:cubicBezTo>
                      <a:pt x="1" y="2447"/>
                      <a:pt x="697" y="3143"/>
                      <a:pt x="1572" y="3143"/>
                    </a:cubicBezTo>
                    <a:cubicBezTo>
                      <a:pt x="2446" y="3143"/>
                      <a:pt x="3143" y="2447"/>
                      <a:pt x="3143" y="1572"/>
                    </a:cubicBezTo>
                    <a:cubicBezTo>
                      <a:pt x="3143" y="703"/>
                      <a:pt x="2446" y="1"/>
                      <a:pt x="1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1940;p46">
                <a:extLst>
                  <a:ext uri="{FF2B5EF4-FFF2-40B4-BE49-F238E27FC236}">
                    <a16:creationId xmlns:a16="http://schemas.microsoft.com/office/drawing/2014/main" id="{1259133B-CD92-4A87-86E0-45F9774CF0F6}"/>
                  </a:ext>
                </a:extLst>
              </p:cNvPr>
              <p:cNvSpPr/>
              <p:nvPr/>
            </p:nvSpPr>
            <p:spPr>
              <a:xfrm>
                <a:off x="7518891" y="1729201"/>
                <a:ext cx="463585" cy="460592"/>
              </a:xfrm>
              <a:custGeom>
                <a:avLst/>
                <a:gdLst/>
                <a:ahLst/>
                <a:cxnLst/>
                <a:rect l="l" t="t" r="r" b="b"/>
                <a:pathLst>
                  <a:path w="3253" h="3232" extrusionOk="0">
                    <a:moveTo>
                      <a:pt x="1614" y="110"/>
                    </a:moveTo>
                    <a:cubicBezTo>
                      <a:pt x="2441" y="110"/>
                      <a:pt x="3122" y="786"/>
                      <a:pt x="3122" y="1613"/>
                    </a:cubicBezTo>
                    <a:cubicBezTo>
                      <a:pt x="3122" y="2446"/>
                      <a:pt x="2441" y="3121"/>
                      <a:pt x="1614" y="3121"/>
                    </a:cubicBezTo>
                    <a:cubicBezTo>
                      <a:pt x="786" y="3121"/>
                      <a:pt x="111" y="2446"/>
                      <a:pt x="111" y="1613"/>
                    </a:cubicBezTo>
                    <a:cubicBezTo>
                      <a:pt x="111" y="786"/>
                      <a:pt x="786" y="110"/>
                      <a:pt x="1614" y="110"/>
                    </a:cubicBezTo>
                    <a:close/>
                    <a:moveTo>
                      <a:pt x="1614" y="0"/>
                    </a:moveTo>
                    <a:cubicBezTo>
                      <a:pt x="718" y="0"/>
                      <a:pt x="1" y="723"/>
                      <a:pt x="1" y="1613"/>
                    </a:cubicBezTo>
                    <a:cubicBezTo>
                      <a:pt x="1" y="2509"/>
                      <a:pt x="718" y="3231"/>
                      <a:pt x="1614" y="3231"/>
                    </a:cubicBezTo>
                    <a:cubicBezTo>
                      <a:pt x="2509" y="3231"/>
                      <a:pt x="3253" y="2509"/>
                      <a:pt x="3253" y="1613"/>
                    </a:cubicBezTo>
                    <a:cubicBezTo>
                      <a:pt x="3253" y="723"/>
                      <a:pt x="2509" y="0"/>
                      <a:pt x="161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1941;p46">
                <a:extLst>
                  <a:ext uri="{FF2B5EF4-FFF2-40B4-BE49-F238E27FC236}">
                    <a16:creationId xmlns:a16="http://schemas.microsoft.com/office/drawing/2014/main" id="{D8663D95-41C9-8EF0-5803-C6DEFFBA7753}"/>
                  </a:ext>
                </a:extLst>
              </p:cNvPr>
              <p:cNvSpPr/>
              <p:nvPr/>
            </p:nvSpPr>
            <p:spPr>
              <a:xfrm>
                <a:off x="7698742" y="1875419"/>
                <a:ext cx="165169" cy="174005"/>
              </a:xfrm>
              <a:custGeom>
                <a:avLst/>
                <a:gdLst/>
                <a:ahLst/>
                <a:cxnLst/>
                <a:rect l="l" t="t" r="r" b="b"/>
                <a:pathLst>
                  <a:path w="1159" h="1221" extrusionOk="0">
                    <a:moveTo>
                      <a:pt x="1" y="1"/>
                    </a:moveTo>
                    <a:lnTo>
                      <a:pt x="1" y="1221"/>
                    </a:lnTo>
                    <a:lnTo>
                      <a:pt x="1158" y="6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1942;p46">
                <a:extLst>
                  <a:ext uri="{FF2B5EF4-FFF2-40B4-BE49-F238E27FC236}">
                    <a16:creationId xmlns:a16="http://schemas.microsoft.com/office/drawing/2014/main" id="{E5E863B4-906D-959B-D65E-E571B568C471}"/>
                  </a:ext>
                </a:extLst>
              </p:cNvPr>
              <p:cNvSpPr/>
              <p:nvPr/>
            </p:nvSpPr>
            <p:spPr>
              <a:xfrm>
                <a:off x="7689906" y="1862736"/>
                <a:ext cx="189681" cy="199371"/>
              </a:xfrm>
              <a:custGeom>
                <a:avLst/>
                <a:gdLst/>
                <a:ahLst/>
                <a:cxnLst/>
                <a:rect l="l" t="t" r="r" b="b"/>
                <a:pathLst>
                  <a:path w="1331" h="1399" extrusionOk="0">
                    <a:moveTo>
                      <a:pt x="110" y="199"/>
                    </a:moveTo>
                    <a:lnTo>
                      <a:pt x="1089" y="744"/>
                    </a:lnTo>
                    <a:lnTo>
                      <a:pt x="110" y="1226"/>
                    </a:lnTo>
                    <a:lnTo>
                      <a:pt x="110" y="199"/>
                    </a:lnTo>
                    <a:close/>
                    <a:moveTo>
                      <a:pt x="0" y="0"/>
                    </a:moveTo>
                    <a:lnTo>
                      <a:pt x="0" y="90"/>
                    </a:lnTo>
                    <a:lnTo>
                      <a:pt x="0" y="1399"/>
                    </a:lnTo>
                    <a:lnTo>
                      <a:pt x="1330" y="744"/>
                    </a:ln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1943;p46">
                <a:extLst>
                  <a:ext uri="{FF2B5EF4-FFF2-40B4-BE49-F238E27FC236}">
                    <a16:creationId xmlns:a16="http://schemas.microsoft.com/office/drawing/2014/main" id="{0D658693-8AC6-909D-5B51-BDB40B0F930C}"/>
                  </a:ext>
                </a:extLst>
              </p:cNvPr>
              <p:cNvSpPr/>
              <p:nvPr/>
            </p:nvSpPr>
            <p:spPr>
              <a:xfrm>
                <a:off x="6069532" y="2947833"/>
                <a:ext cx="1545806" cy="121846"/>
              </a:xfrm>
              <a:custGeom>
                <a:avLst/>
                <a:gdLst/>
                <a:ahLst/>
                <a:cxnLst/>
                <a:rect l="l" t="t" r="r" b="b"/>
                <a:pathLst>
                  <a:path w="10847" h="855" extrusionOk="0">
                    <a:moveTo>
                      <a:pt x="435" y="1"/>
                    </a:moveTo>
                    <a:cubicBezTo>
                      <a:pt x="200" y="1"/>
                      <a:pt x="1" y="179"/>
                      <a:pt x="1" y="420"/>
                    </a:cubicBezTo>
                    <a:cubicBezTo>
                      <a:pt x="1" y="656"/>
                      <a:pt x="200" y="855"/>
                      <a:pt x="435" y="855"/>
                    </a:cubicBezTo>
                    <a:lnTo>
                      <a:pt x="10412" y="855"/>
                    </a:lnTo>
                    <a:cubicBezTo>
                      <a:pt x="10647" y="855"/>
                      <a:pt x="10846" y="656"/>
                      <a:pt x="10846" y="420"/>
                    </a:cubicBezTo>
                    <a:cubicBezTo>
                      <a:pt x="10846" y="179"/>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1944;p46">
                <a:extLst>
                  <a:ext uri="{FF2B5EF4-FFF2-40B4-BE49-F238E27FC236}">
                    <a16:creationId xmlns:a16="http://schemas.microsoft.com/office/drawing/2014/main" id="{EA15D172-9B11-CC7A-B747-8C276342C3D0}"/>
                  </a:ext>
                </a:extLst>
              </p:cNvPr>
              <p:cNvSpPr/>
              <p:nvPr/>
            </p:nvSpPr>
            <p:spPr>
              <a:xfrm>
                <a:off x="6076217" y="2938997"/>
                <a:ext cx="1563762" cy="139660"/>
              </a:xfrm>
              <a:custGeom>
                <a:avLst/>
                <a:gdLst/>
                <a:ahLst/>
                <a:cxnLst/>
                <a:rect l="l" t="t" r="r" b="b"/>
                <a:pathLst>
                  <a:path w="10973" h="980" extrusionOk="0">
                    <a:moveTo>
                      <a:pt x="10475" y="110"/>
                    </a:moveTo>
                    <a:cubicBezTo>
                      <a:pt x="10689" y="110"/>
                      <a:pt x="10841" y="283"/>
                      <a:pt x="10841" y="482"/>
                    </a:cubicBezTo>
                    <a:cubicBezTo>
                      <a:pt x="10841" y="697"/>
                      <a:pt x="10689" y="848"/>
                      <a:pt x="10475" y="848"/>
                    </a:cubicBezTo>
                    <a:lnTo>
                      <a:pt x="498" y="848"/>
                    </a:lnTo>
                    <a:cubicBezTo>
                      <a:pt x="284" y="848"/>
                      <a:pt x="106" y="697"/>
                      <a:pt x="106" y="482"/>
                    </a:cubicBezTo>
                    <a:cubicBezTo>
                      <a:pt x="106" y="283"/>
                      <a:pt x="284" y="110"/>
                      <a:pt x="498" y="110"/>
                    </a:cubicBezTo>
                    <a:close/>
                    <a:moveTo>
                      <a:pt x="498" y="0"/>
                    </a:moveTo>
                    <a:cubicBezTo>
                      <a:pt x="216" y="0"/>
                      <a:pt x="1" y="220"/>
                      <a:pt x="1" y="482"/>
                    </a:cubicBezTo>
                    <a:cubicBezTo>
                      <a:pt x="1" y="765"/>
                      <a:pt x="216" y="979"/>
                      <a:pt x="498" y="979"/>
                    </a:cubicBezTo>
                    <a:lnTo>
                      <a:pt x="10475" y="979"/>
                    </a:lnTo>
                    <a:cubicBezTo>
                      <a:pt x="10757" y="979"/>
                      <a:pt x="10972" y="765"/>
                      <a:pt x="10972" y="482"/>
                    </a:cubicBezTo>
                    <a:cubicBezTo>
                      <a:pt x="10972" y="220"/>
                      <a:pt x="10757" y="0"/>
                      <a:pt x="1047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1945;p46">
                <a:extLst>
                  <a:ext uri="{FF2B5EF4-FFF2-40B4-BE49-F238E27FC236}">
                    <a16:creationId xmlns:a16="http://schemas.microsoft.com/office/drawing/2014/main" id="{E1EC4775-1A2D-4809-441A-F3521F6F5A17}"/>
                  </a:ext>
                </a:extLst>
              </p:cNvPr>
              <p:cNvSpPr/>
              <p:nvPr/>
            </p:nvSpPr>
            <p:spPr>
              <a:xfrm>
                <a:off x="6069532" y="2752305"/>
                <a:ext cx="1545806" cy="121133"/>
              </a:xfrm>
              <a:custGeom>
                <a:avLst/>
                <a:gdLst/>
                <a:ahLst/>
                <a:cxnLst/>
                <a:rect l="l" t="t" r="r" b="b"/>
                <a:pathLst>
                  <a:path w="10847" h="850" extrusionOk="0">
                    <a:moveTo>
                      <a:pt x="435" y="1"/>
                    </a:moveTo>
                    <a:cubicBezTo>
                      <a:pt x="200" y="1"/>
                      <a:pt x="1" y="195"/>
                      <a:pt x="1" y="436"/>
                    </a:cubicBezTo>
                    <a:cubicBezTo>
                      <a:pt x="1" y="676"/>
                      <a:pt x="200" y="849"/>
                      <a:pt x="435" y="849"/>
                    </a:cubicBezTo>
                    <a:lnTo>
                      <a:pt x="10412" y="849"/>
                    </a:lnTo>
                    <a:cubicBezTo>
                      <a:pt x="10647" y="849"/>
                      <a:pt x="10846" y="676"/>
                      <a:pt x="10846" y="436"/>
                    </a:cubicBezTo>
                    <a:cubicBezTo>
                      <a:pt x="10846" y="195"/>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1946;p46">
                <a:extLst>
                  <a:ext uri="{FF2B5EF4-FFF2-40B4-BE49-F238E27FC236}">
                    <a16:creationId xmlns:a16="http://schemas.microsoft.com/office/drawing/2014/main" id="{F07AD36E-3DC9-F1D6-820B-CA7AB60DC01E}"/>
                  </a:ext>
                </a:extLst>
              </p:cNvPr>
              <p:cNvSpPr/>
              <p:nvPr/>
            </p:nvSpPr>
            <p:spPr>
              <a:xfrm>
                <a:off x="6076217" y="2742614"/>
                <a:ext cx="1563762" cy="140515"/>
              </a:xfrm>
              <a:custGeom>
                <a:avLst/>
                <a:gdLst/>
                <a:ahLst/>
                <a:cxnLst/>
                <a:rect l="l" t="t" r="r" b="b"/>
                <a:pathLst>
                  <a:path w="10973" h="986" extrusionOk="0">
                    <a:moveTo>
                      <a:pt x="10475" y="111"/>
                    </a:moveTo>
                    <a:cubicBezTo>
                      <a:pt x="10689" y="111"/>
                      <a:pt x="10841" y="289"/>
                      <a:pt x="10841" y="504"/>
                    </a:cubicBezTo>
                    <a:cubicBezTo>
                      <a:pt x="10841" y="703"/>
                      <a:pt x="10689" y="875"/>
                      <a:pt x="10475" y="875"/>
                    </a:cubicBezTo>
                    <a:lnTo>
                      <a:pt x="498" y="875"/>
                    </a:lnTo>
                    <a:cubicBezTo>
                      <a:pt x="284" y="875"/>
                      <a:pt x="106" y="703"/>
                      <a:pt x="106" y="504"/>
                    </a:cubicBezTo>
                    <a:cubicBezTo>
                      <a:pt x="106" y="289"/>
                      <a:pt x="284" y="111"/>
                      <a:pt x="498" y="111"/>
                    </a:cubicBezTo>
                    <a:close/>
                    <a:moveTo>
                      <a:pt x="498" y="1"/>
                    </a:moveTo>
                    <a:cubicBezTo>
                      <a:pt x="216" y="1"/>
                      <a:pt x="1" y="221"/>
                      <a:pt x="1" y="504"/>
                    </a:cubicBezTo>
                    <a:cubicBezTo>
                      <a:pt x="1" y="765"/>
                      <a:pt x="216" y="985"/>
                      <a:pt x="498" y="985"/>
                    </a:cubicBezTo>
                    <a:lnTo>
                      <a:pt x="10475" y="985"/>
                    </a:lnTo>
                    <a:cubicBezTo>
                      <a:pt x="10757" y="985"/>
                      <a:pt x="10972" y="765"/>
                      <a:pt x="10972" y="504"/>
                    </a:cubicBezTo>
                    <a:cubicBezTo>
                      <a:pt x="10972" y="221"/>
                      <a:pt x="10757" y="1"/>
                      <a:pt x="104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1947;p46">
                <a:extLst>
                  <a:ext uri="{FF2B5EF4-FFF2-40B4-BE49-F238E27FC236}">
                    <a16:creationId xmlns:a16="http://schemas.microsoft.com/office/drawing/2014/main" id="{0E33BBF9-D70D-B757-F26D-05965A664A10}"/>
                  </a:ext>
                </a:extLst>
              </p:cNvPr>
              <p:cNvSpPr/>
              <p:nvPr/>
            </p:nvSpPr>
            <p:spPr>
              <a:xfrm>
                <a:off x="6069532" y="2544093"/>
                <a:ext cx="1545806" cy="124126"/>
              </a:xfrm>
              <a:custGeom>
                <a:avLst/>
                <a:gdLst/>
                <a:ahLst/>
                <a:cxnLst/>
                <a:rect l="l" t="t" r="r" b="b"/>
                <a:pathLst>
                  <a:path w="10847" h="871" extrusionOk="0">
                    <a:moveTo>
                      <a:pt x="435" y="1"/>
                    </a:moveTo>
                    <a:cubicBezTo>
                      <a:pt x="200" y="1"/>
                      <a:pt x="1" y="195"/>
                      <a:pt x="1" y="435"/>
                    </a:cubicBezTo>
                    <a:cubicBezTo>
                      <a:pt x="1" y="676"/>
                      <a:pt x="200" y="870"/>
                      <a:pt x="435" y="870"/>
                    </a:cubicBezTo>
                    <a:lnTo>
                      <a:pt x="10412" y="870"/>
                    </a:lnTo>
                    <a:cubicBezTo>
                      <a:pt x="10647" y="870"/>
                      <a:pt x="10846" y="676"/>
                      <a:pt x="10846" y="435"/>
                    </a:cubicBezTo>
                    <a:cubicBezTo>
                      <a:pt x="10846" y="195"/>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1948;p46">
                <a:extLst>
                  <a:ext uri="{FF2B5EF4-FFF2-40B4-BE49-F238E27FC236}">
                    <a16:creationId xmlns:a16="http://schemas.microsoft.com/office/drawing/2014/main" id="{E9B8CA05-4D57-4F9B-EDB5-1DFA2DC6F795}"/>
                  </a:ext>
                </a:extLst>
              </p:cNvPr>
              <p:cNvSpPr/>
              <p:nvPr/>
            </p:nvSpPr>
            <p:spPr>
              <a:xfrm>
                <a:off x="6076217" y="2537395"/>
                <a:ext cx="1563762" cy="140515"/>
              </a:xfrm>
              <a:custGeom>
                <a:avLst/>
                <a:gdLst/>
                <a:ahLst/>
                <a:cxnLst/>
                <a:rect l="l" t="t" r="r" b="b"/>
                <a:pathLst>
                  <a:path w="10973" h="986" extrusionOk="0">
                    <a:moveTo>
                      <a:pt x="10475" y="111"/>
                    </a:moveTo>
                    <a:cubicBezTo>
                      <a:pt x="10689" y="111"/>
                      <a:pt x="10841" y="289"/>
                      <a:pt x="10841" y="482"/>
                    </a:cubicBezTo>
                    <a:cubicBezTo>
                      <a:pt x="10841" y="702"/>
                      <a:pt x="10689" y="854"/>
                      <a:pt x="10475" y="854"/>
                    </a:cubicBezTo>
                    <a:lnTo>
                      <a:pt x="498" y="854"/>
                    </a:lnTo>
                    <a:cubicBezTo>
                      <a:pt x="284" y="854"/>
                      <a:pt x="106" y="702"/>
                      <a:pt x="106" y="482"/>
                    </a:cubicBezTo>
                    <a:cubicBezTo>
                      <a:pt x="106" y="289"/>
                      <a:pt x="284" y="111"/>
                      <a:pt x="498" y="111"/>
                    </a:cubicBezTo>
                    <a:close/>
                    <a:moveTo>
                      <a:pt x="498" y="1"/>
                    </a:moveTo>
                    <a:cubicBezTo>
                      <a:pt x="216" y="1"/>
                      <a:pt x="1" y="221"/>
                      <a:pt x="1" y="482"/>
                    </a:cubicBezTo>
                    <a:cubicBezTo>
                      <a:pt x="1" y="765"/>
                      <a:pt x="216" y="985"/>
                      <a:pt x="498" y="985"/>
                    </a:cubicBezTo>
                    <a:lnTo>
                      <a:pt x="10475" y="985"/>
                    </a:lnTo>
                    <a:cubicBezTo>
                      <a:pt x="10757" y="985"/>
                      <a:pt x="10972" y="765"/>
                      <a:pt x="10972" y="482"/>
                    </a:cubicBezTo>
                    <a:cubicBezTo>
                      <a:pt x="10972" y="221"/>
                      <a:pt x="10757" y="1"/>
                      <a:pt x="104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1949;p46">
                <a:extLst>
                  <a:ext uri="{FF2B5EF4-FFF2-40B4-BE49-F238E27FC236}">
                    <a16:creationId xmlns:a16="http://schemas.microsoft.com/office/drawing/2014/main" id="{3C8935EB-1C01-9FF7-13A1-9812E1FD16CA}"/>
                  </a:ext>
                </a:extLst>
              </p:cNvPr>
              <p:cNvSpPr/>
              <p:nvPr/>
            </p:nvSpPr>
            <p:spPr>
              <a:xfrm>
                <a:off x="5609072" y="933690"/>
                <a:ext cx="215048" cy="208065"/>
              </a:xfrm>
              <a:custGeom>
                <a:avLst/>
                <a:gdLst/>
                <a:ahLst/>
                <a:cxnLst/>
                <a:rect l="l" t="t" r="r" b="b"/>
                <a:pathLst>
                  <a:path w="1509" h="1460" extrusionOk="0">
                    <a:moveTo>
                      <a:pt x="273" y="1"/>
                    </a:moveTo>
                    <a:cubicBezTo>
                      <a:pt x="210" y="1"/>
                      <a:pt x="145" y="28"/>
                      <a:pt x="90" y="83"/>
                    </a:cubicBezTo>
                    <a:cubicBezTo>
                      <a:pt x="1" y="172"/>
                      <a:pt x="1" y="324"/>
                      <a:pt x="90" y="434"/>
                    </a:cubicBezTo>
                    <a:lnTo>
                      <a:pt x="1048" y="1393"/>
                    </a:lnTo>
                    <a:cubicBezTo>
                      <a:pt x="1103" y="1437"/>
                      <a:pt x="1168" y="1459"/>
                      <a:pt x="1231" y="1459"/>
                    </a:cubicBezTo>
                    <a:cubicBezTo>
                      <a:pt x="1294" y="1459"/>
                      <a:pt x="1354" y="1437"/>
                      <a:pt x="1399" y="1393"/>
                    </a:cubicBezTo>
                    <a:cubicBezTo>
                      <a:pt x="1509" y="1283"/>
                      <a:pt x="1509" y="1131"/>
                      <a:pt x="1399" y="1042"/>
                    </a:cubicBezTo>
                    <a:lnTo>
                      <a:pt x="440" y="83"/>
                    </a:lnTo>
                    <a:cubicBezTo>
                      <a:pt x="396" y="28"/>
                      <a:pt x="336" y="1"/>
                      <a:pt x="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1950;p46">
                <a:extLst>
                  <a:ext uri="{FF2B5EF4-FFF2-40B4-BE49-F238E27FC236}">
                    <a16:creationId xmlns:a16="http://schemas.microsoft.com/office/drawing/2014/main" id="{D44AC62A-B7CF-58F3-70EB-A6A47F37B7D5}"/>
                  </a:ext>
                </a:extLst>
              </p:cNvPr>
              <p:cNvSpPr/>
              <p:nvPr/>
            </p:nvSpPr>
            <p:spPr>
              <a:xfrm>
                <a:off x="5600094" y="927705"/>
                <a:ext cx="230011" cy="222173"/>
              </a:xfrm>
              <a:custGeom>
                <a:avLst/>
                <a:gdLst/>
                <a:ahLst/>
                <a:cxnLst/>
                <a:rect l="l" t="t" r="r" b="b"/>
                <a:pathLst>
                  <a:path w="1614" h="1559" extrusionOk="0">
                    <a:moveTo>
                      <a:pt x="327" y="104"/>
                    </a:moveTo>
                    <a:cubicBezTo>
                      <a:pt x="376" y="104"/>
                      <a:pt x="425" y="125"/>
                      <a:pt x="456" y="167"/>
                    </a:cubicBezTo>
                    <a:lnTo>
                      <a:pt x="1420" y="1131"/>
                    </a:lnTo>
                    <a:cubicBezTo>
                      <a:pt x="1504" y="1194"/>
                      <a:pt x="1504" y="1325"/>
                      <a:pt x="1420" y="1393"/>
                    </a:cubicBezTo>
                    <a:cubicBezTo>
                      <a:pt x="1386" y="1424"/>
                      <a:pt x="1341" y="1440"/>
                      <a:pt x="1295" y="1440"/>
                    </a:cubicBezTo>
                    <a:cubicBezTo>
                      <a:pt x="1248" y="1440"/>
                      <a:pt x="1200" y="1424"/>
                      <a:pt x="1158" y="1393"/>
                    </a:cubicBezTo>
                    <a:lnTo>
                      <a:pt x="195" y="429"/>
                    </a:lnTo>
                    <a:cubicBezTo>
                      <a:pt x="132" y="345"/>
                      <a:pt x="132" y="235"/>
                      <a:pt x="195" y="167"/>
                    </a:cubicBezTo>
                    <a:cubicBezTo>
                      <a:pt x="229" y="125"/>
                      <a:pt x="278" y="104"/>
                      <a:pt x="327" y="104"/>
                    </a:cubicBezTo>
                    <a:close/>
                    <a:moveTo>
                      <a:pt x="336" y="1"/>
                    </a:moveTo>
                    <a:cubicBezTo>
                      <a:pt x="257" y="1"/>
                      <a:pt x="176" y="28"/>
                      <a:pt x="111" y="83"/>
                    </a:cubicBezTo>
                    <a:cubicBezTo>
                      <a:pt x="1" y="193"/>
                      <a:pt x="1" y="387"/>
                      <a:pt x="111" y="518"/>
                    </a:cubicBezTo>
                    <a:lnTo>
                      <a:pt x="1069" y="1476"/>
                    </a:lnTo>
                    <a:cubicBezTo>
                      <a:pt x="1135" y="1531"/>
                      <a:pt x="1217" y="1559"/>
                      <a:pt x="1296" y="1559"/>
                    </a:cubicBezTo>
                    <a:cubicBezTo>
                      <a:pt x="1375" y="1559"/>
                      <a:pt x="1451" y="1531"/>
                      <a:pt x="1504" y="1476"/>
                    </a:cubicBezTo>
                    <a:cubicBezTo>
                      <a:pt x="1614" y="1346"/>
                      <a:pt x="1614" y="1152"/>
                      <a:pt x="1504" y="1042"/>
                    </a:cubicBezTo>
                    <a:lnTo>
                      <a:pt x="545" y="83"/>
                    </a:lnTo>
                    <a:cubicBezTo>
                      <a:pt x="490" y="28"/>
                      <a:pt x="414" y="1"/>
                      <a:pt x="3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1951;p46">
                <a:extLst>
                  <a:ext uri="{FF2B5EF4-FFF2-40B4-BE49-F238E27FC236}">
                    <a16:creationId xmlns:a16="http://schemas.microsoft.com/office/drawing/2014/main" id="{188F882C-6101-B597-06FA-9438E7D349A3}"/>
                  </a:ext>
                </a:extLst>
              </p:cNvPr>
              <p:cNvSpPr/>
              <p:nvPr/>
            </p:nvSpPr>
            <p:spPr>
              <a:xfrm>
                <a:off x="5432214" y="768375"/>
                <a:ext cx="280032" cy="255093"/>
              </a:xfrm>
              <a:custGeom>
                <a:avLst/>
                <a:gdLst/>
                <a:ahLst/>
                <a:cxnLst/>
                <a:rect l="l" t="t" r="r" b="b"/>
                <a:pathLst>
                  <a:path w="1965" h="1790" extrusionOk="0">
                    <a:moveTo>
                      <a:pt x="982" y="1"/>
                    </a:moveTo>
                    <a:cubicBezTo>
                      <a:pt x="753" y="1"/>
                      <a:pt x="524" y="89"/>
                      <a:pt x="351" y="264"/>
                    </a:cubicBezTo>
                    <a:cubicBezTo>
                      <a:pt x="0" y="610"/>
                      <a:pt x="0" y="1180"/>
                      <a:pt x="351" y="1526"/>
                    </a:cubicBezTo>
                    <a:cubicBezTo>
                      <a:pt x="524" y="1702"/>
                      <a:pt x="753" y="1789"/>
                      <a:pt x="982" y="1789"/>
                    </a:cubicBezTo>
                    <a:cubicBezTo>
                      <a:pt x="1211" y="1789"/>
                      <a:pt x="1441" y="1702"/>
                      <a:pt x="1613" y="1526"/>
                    </a:cubicBezTo>
                    <a:cubicBezTo>
                      <a:pt x="1964" y="1180"/>
                      <a:pt x="1964" y="610"/>
                      <a:pt x="1613" y="264"/>
                    </a:cubicBezTo>
                    <a:cubicBezTo>
                      <a:pt x="1441" y="89"/>
                      <a:pt x="1211" y="1"/>
                      <a:pt x="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1952;p46">
                <a:extLst>
                  <a:ext uri="{FF2B5EF4-FFF2-40B4-BE49-F238E27FC236}">
                    <a16:creationId xmlns:a16="http://schemas.microsoft.com/office/drawing/2014/main" id="{AE0F4688-8908-E3AC-46C1-CA3233697DF2}"/>
                  </a:ext>
                </a:extLst>
              </p:cNvPr>
              <p:cNvSpPr/>
              <p:nvPr/>
            </p:nvSpPr>
            <p:spPr>
              <a:xfrm>
                <a:off x="5422523" y="759396"/>
                <a:ext cx="298701" cy="272479"/>
              </a:xfrm>
              <a:custGeom>
                <a:avLst/>
                <a:gdLst/>
                <a:ahLst/>
                <a:cxnLst/>
                <a:rect l="l" t="t" r="r" b="b"/>
                <a:pathLst>
                  <a:path w="2096" h="1912" extrusionOk="0">
                    <a:moveTo>
                      <a:pt x="1048" y="121"/>
                    </a:moveTo>
                    <a:cubicBezTo>
                      <a:pt x="1261" y="121"/>
                      <a:pt x="1475" y="204"/>
                      <a:pt x="1640" y="369"/>
                    </a:cubicBezTo>
                    <a:cubicBezTo>
                      <a:pt x="1964" y="694"/>
                      <a:pt x="1964" y="1217"/>
                      <a:pt x="1640" y="1547"/>
                    </a:cubicBezTo>
                    <a:cubicBezTo>
                      <a:pt x="1475" y="1710"/>
                      <a:pt x="1261" y="1791"/>
                      <a:pt x="1048" y="1791"/>
                    </a:cubicBezTo>
                    <a:cubicBezTo>
                      <a:pt x="836" y="1791"/>
                      <a:pt x="624" y="1710"/>
                      <a:pt x="461" y="1547"/>
                    </a:cubicBezTo>
                    <a:cubicBezTo>
                      <a:pt x="131" y="1217"/>
                      <a:pt x="131" y="694"/>
                      <a:pt x="461" y="369"/>
                    </a:cubicBezTo>
                    <a:cubicBezTo>
                      <a:pt x="624" y="204"/>
                      <a:pt x="836" y="121"/>
                      <a:pt x="1048" y="121"/>
                    </a:cubicBezTo>
                    <a:close/>
                    <a:moveTo>
                      <a:pt x="1050" y="1"/>
                    </a:moveTo>
                    <a:cubicBezTo>
                      <a:pt x="804" y="1"/>
                      <a:pt x="558" y="94"/>
                      <a:pt x="372" y="280"/>
                    </a:cubicBezTo>
                    <a:cubicBezTo>
                      <a:pt x="0" y="652"/>
                      <a:pt x="0" y="1264"/>
                      <a:pt x="372" y="1636"/>
                    </a:cubicBezTo>
                    <a:cubicBezTo>
                      <a:pt x="558" y="1820"/>
                      <a:pt x="804" y="1911"/>
                      <a:pt x="1050" y="1911"/>
                    </a:cubicBezTo>
                    <a:cubicBezTo>
                      <a:pt x="1296" y="1911"/>
                      <a:pt x="1543" y="1820"/>
                      <a:pt x="1729" y="1636"/>
                    </a:cubicBezTo>
                    <a:cubicBezTo>
                      <a:pt x="2095" y="1264"/>
                      <a:pt x="2095" y="652"/>
                      <a:pt x="1729" y="280"/>
                    </a:cubicBezTo>
                    <a:cubicBezTo>
                      <a:pt x="1543" y="94"/>
                      <a:pt x="1296" y="1"/>
                      <a:pt x="10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1953;p46">
                <a:extLst>
                  <a:ext uri="{FF2B5EF4-FFF2-40B4-BE49-F238E27FC236}">
                    <a16:creationId xmlns:a16="http://schemas.microsoft.com/office/drawing/2014/main" id="{9B84BB0F-DE4A-1B97-EF41-EB51FCEF69FB}"/>
                  </a:ext>
                </a:extLst>
              </p:cNvPr>
              <p:cNvSpPr/>
              <p:nvPr/>
            </p:nvSpPr>
            <p:spPr>
              <a:xfrm>
                <a:off x="5466559" y="799585"/>
                <a:ext cx="211342" cy="189681"/>
              </a:xfrm>
              <a:custGeom>
                <a:avLst/>
                <a:gdLst/>
                <a:ahLst/>
                <a:cxnLst/>
                <a:rect l="l" t="t" r="r" b="b"/>
                <a:pathLst>
                  <a:path w="1483" h="1331" extrusionOk="0">
                    <a:moveTo>
                      <a:pt x="741" y="0"/>
                    </a:moveTo>
                    <a:cubicBezTo>
                      <a:pt x="567" y="0"/>
                      <a:pt x="393" y="66"/>
                      <a:pt x="262" y="197"/>
                    </a:cubicBezTo>
                    <a:cubicBezTo>
                      <a:pt x="0" y="459"/>
                      <a:pt x="0" y="893"/>
                      <a:pt x="262" y="1134"/>
                    </a:cubicBezTo>
                    <a:cubicBezTo>
                      <a:pt x="393" y="1265"/>
                      <a:pt x="567" y="1331"/>
                      <a:pt x="741" y="1331"/>
                    </a:cubicBezTo>
                    <a:cubicBezTo>
                      <a:pt x="915" y="1331"/>
                      <a:pt x="1090" y="1265"/>
                      <a:pt x="1221" y="1134"/>
                    </a:cubicBezTo>
                    <a:cubicBezTo>
                      <a:pt x="1482" y="893"/>
                      <a:pt x="1482" y="459"/>
                      <a:pt x="1221" y="197"/>
                    </a:cubicBezTo>
                    <a:cubicBezTo>
                      <a:pt x="1090" y="66"/>
                      <a:pt x="915" y="0"/>
                      <a:pt x="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1954;p46">
                <a:extLst>
                  <a:ext uri="{FF2B5EF4-FFF2-40B4-BE49-F238E27FC236}">
                    <a16:creationId xmlns:a16="http://schemas.microsoft.com/office/drawing/2014/main" id="{2AA35E36-1AEF-1ACF-09BF-65B98C59FC31}"/>
                  </a:ext>
                </a:extLst>
              </p:cNvPr>
              <p:cNvSpPr/>
              <p:nvPr/>
            </p:nvSpPr>
            <p:spPr>
              <a:xfrm>
                <a:off x="5459861" y="790607"/>
                <a:ext cx="227731" cy="206925"/>
              </a:xfrm>
              <a:custGeom>
                <a:avLst/>
                <a:gdLst/>
                <a:ahLst/>
                <a:cxnLst/>
                <a:rect l="l" t="t" r="r" b="b"/>
                <a:pathLst>
                  <a:path w="1598" h="1452" extrusionOk="0">
                    <a:moveTo>
                      <a:pt x="788" y="121"/>
                    </a:moveTo>
                    <a:cubicBezTo>
                      <a:pt x="947" y="121"/>
                      <a:pt x="1105" y="181"/>
                      <a:pt x="1226" y="302"/>
                    </a:cubicBezTo>
                    <a:cubicBezTo>
                      <a:pt x="1467" y="543"/>
                      <a:pt x="1467" y="935"/>
                      <a:pt x="1226" y="1176"/>
                    </a:cubicBezTo>
                    <a:cubicBezTo>
                      <a:pt x="1105" y="1297"/>
                      <a:pt x="947" y="1357"/>
                      <a:pt x="788" y="1357"/>
                    </a:cubicBezTo>
                    <a:cubicBezTo>
                      <a:pt x="630" y="1357"/>
                      <a:pt x="472" y="1297"/>
                      <a:pt x="351" y="1176"/>
                    </a:cubicBezTo>
                    <a:cubicBezTo>
                      <a:pt x="110" y="935"/>
                      <a:pt x="110" y="543"/>
                      <a:pt x="351" y="302"/>
                    </a:cubicBezTo>
                    <a:cubicBezTo>
                      <a:pt x="472" y="181"/>
                      <a:pt x="630" y="121"/>
                      <a:pt x="788" y="121"/>
                    </a:cubicBezTo>
                    <a:close/>
                    <a:moveTo>
                      <a:pt x="799" y="1"/>
                    </a:moveTo>
                    <a:cubicBezTo>
                      <a:pt x="614" y="1"/>
                      <a:pt x="430" y="71"/>
                      <a:pt x="288" y="213"/>
                    </a:cubicBezTo>
                    <a:cubicBezTo>
                      <a:pt x="0" y="501"/>
                      <a:pt x="0" y="956"/>
                      <a:pt x="288" y="1239"/>
                    </a:cubicBezTo>
                    <a:cubicBezTo>
                      <a:pt x="430" y="1381"/>
                      <a:pt x="614" y="1451"/>
                      <a:pt x="799" y="1451"/>
                    </a:cubicBezTo>
                    <a:cubicBezTo>
                      <a:pt x="983" y="1451"/>
                      <a:pt x="1168" y="1381"/>
                      <a:pt x="1309" y="1239"/>
                    </a:cubicBezTo>
                    <a:cubicBezTo>
                      <a:pt x="1597" y="956"/>
                      <a:pt x="1597" y="501"/>
                      <a:pt x="1309" y="213"/>
                    </a:cubicBezTo>
                    <a:cubicBezTo>
                      <a:pt x="1168" y="71"/>
                      <a:pt x="983" y="1"/>
                      <a:pt x="7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955;p46">
              <a:extLst>
                <a:ext uri="{FF2B5EF4-FFF2-40B4-BE49-F238E27FC236}">
                  <a16:creationId xmlns:a16="http://schemas.microsoft.com/office/drawing/2014/main" id="{836AD167-2F93-2C56-8082-8F464E82BC0B}"/>
                </a:ext>
              </a:extLst>
            </p:cNvPr>
            <p:cNvGrpSpPr/>
            <p:nvPr/>
          </p:nvGrpSpPr>
          <p:grpSpPr>
            <a:xfrm flipH="1">
              <a:off x="6976822" y="1731964"/>
              <a:ext cx="1261938" cy="2704551"/>
              <a:chOff x="487650" y="835701"/>
              <a:chExt cx="1906250" cy="4085425"/>
            </a:xfrm>
          </p:grpSpPr>
          <p:sp>
            <p:nvSpPr>
              <p:cNvPr id="35" name="Google Shape;1956;p46">
                <a:extLst>
                  <a:ext uri="{FF2B5EF4-FFF2-40B4-BE49-F238E27FC236}">
                    <a16:creationId xmlns:a16="http://schemas.microsoft.com/office/drawing/2014/main" id="{D779AFFB-6A98-C041-C57E-6F1FA7AFA343}"/>
                  </a:ext>
                </a:extLst>
              </p:cNvPr>
              <p:cNvSpPr/>
              <p:nvPr/>
            </p:nvSpPr>
            <p:spPr>
              <a:xfrm>
                <a:off x="1747466" y="1278205"/>
                <a:ext cx="422542" cy="530137"/>
              </a:xfrm>
              <a:custGeom>
                <a:avLst/>
                <a:gdLst/>
                <a:ahLst/>
                <a:cxnLst/>
                <a:rect l="l" t="t" r="r" b="b"/>
                <a:pathLst>
                  <a:path w="2965" h="3720" extrusionOk="0">
                    <a:moveTo>
                      <a:pt x="1782" y="1"/>
                    </a:moveTo>
                    <a:cubicBezTo>
                      <a:pt x="1717" y="1"/>
                      <a:pt x="1650" y="35"/>
                      <a:pt x="1592" y="122"/>
                    </a:cubicBezTo>
                    <a:cubicBezTo>
                      <a:pt x="1440" y="384"/>
                      <a:pt x="1111" y="536"/>
                      <a:pt x="959" y="667"/>
                    </a:cubicBezTo>
                    <a:cubicBezTo>
                      <a:pt x="786" y="797"/>
                      <a:pt x="697" y="991"/>
                      <a:pt x="524" y="1321"/>
                    </a:cubicBezTo>
                    <a:cubicBezTo>
                      <a:pt x="346" y="1646"/>
                      <a:pt x="0" y="2170"/>
                      <a:pt x="0" y="2170"/>
                    </a:cubicBezTo>
                    <a:cubicBezTo>
                      <a:pt x="0" y="2170"/>
                      <a:pt x="173" y="2850"/>
                      <a:pt x="435" y="3175"/>
                    </a:cubicBezTo>
                    <a:cubicBezTo>
                      <a:pt x="697" y="3479"/>
                      <a:pt x="1262" y="3720"/>
                      <a:pt x="1262" y="3720"/>
                    </a:cubicBezTo>
                    <a:cubicBezTo>
                      <a:pt x="1262" y="3720"/>
                      <a:pt x="1681" y="3217"/>
                      <a:pt x="1943" y="3154"/>
                    </a:cubicBezTo>
                    <a:cubicBezTo>
                      <a:pt x="2179" y="3086"/>
                      <a:pt x="2682" y="3023"/>
                      <a:pt x="2682" y="3023"/>
                    </a:cubicBezTo>
                    <a:cubicBezTo>
                      <a:pt x="2682" y="3023"/>
                      <a:pt x="2964" y="1232"/>
                      <a:pt x="2682" y="1232"/>
                    </a:cubicBezTo>
                    <a:cubicBezTo>
                      <a:pt x="2399" y="1211"/>
                      <a:pt x="1786" y="1101"/>
                      <a:pt x="1786" y="1101"/>
                    </a:cubicBezTo>
                    <a:cubicBezTo>
                      <a:pt x="1786" y="1101"/>
                      <a:pt x="1681" y="970"/>
                      <a:pt x="1744" y="839"/>
                    </a:cubicBezTo>
                    <a:cubicBezTo>
                      <a:pt x="1812" y="729"/>
                      <a:pt x="2116" y="494"/>
                      <a:pt x="2074" y="274"/>
                    </a:cubicBezTo>
                    <a:cubicBezTo>
                      <a:pt x="2043" y="141"/>
                      <a:pt x="1915" y="1"/>
                      <a:pt x="1782"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57;p46">
                <a:extLst>
                  <a:ext uri="{FF2B5EF4-FFF2-40B4-BE49-F238E27FC236}">
                    <a16:creationId xmlns:a16="http://schemas.microsoft.com/office/drawing/2014/main" id="{D4C1FCC7-3DAA-8F66-230C-88B18A4A454F}"/>
                  </a:ext>
                </a:extLst>
              </p:cNvPr>
              <p:cNvSpPr/>
              <p:nvPr/>
            </p:nvSpPr>
            <p:spPr>
              <a:xfrm>
                <a:off x="1737775" y="1268942"/>
                <a:ext cx="420262" cy="549091"/>
              </a:xfrm>
              <a:custGeom>
                <a:avLst/>
                <a:gdLst/>
                <a:ahLst/>
                <a:cxnLst/>
                <a:rect l="l" t="t" r="r" b="b"/>
                <a:pathLst>
                  <a:path w="2949" h="3853" extrusionOk="0">
                    <a:moveTo>
                      <a:pt x="1812" y="119"/>
                    </a:moveTo>
                    <a:cubicBezTo>
                      <a:pt x="1854" y="119"/>
                      <a:pt x="1880" y="119"/>
                      <a:pt x="1922" y="140"/>
                    </a:cubicBezTo>
                    <a:cubicBezTo>
                      <a:pt x="1985" y="187"/>
                      <a:pt x="2074" y="271"/>
                      <a:pt x="2095" y="360"/>
                    </a:cubicBezTo>
                    <a:cubicBezTo>
                      <a:pt x="2095" y="428"/>
                      <a:pt x="2053" y="533"/>
                      <a:pt x="1964" y="622"/>
                    </a:cubicBezTo>
                    <a:cubicBezTo>
                      <a:pt x="1901" y="732"/>
                      <a:pt x="1812" y="794"/>
                      <a:pt x="1770" y="883"/>
                    </a:cubicBezTo>
                    <a:cubicBezTo>
                      <a:pt x="1681" y="1056"/>
                      <a:pt x="1812" y="1213"/>
                      <a:pt x="1812" y="1213"/>
                    </a:cubicBezTo>
                    <a:lnTo>
                      <a:pt x="1833" y="1234"/>
                    </a:lnTo>
                    <a:lnTo>
                      <a:pt x="1854" y="1234"/>
                    </a:lnTo>
                    <a:cubicBezTo>
                      <a:pt x="1854" y="1234"/>
                      <a:pt x="2446" y="1344"/>
                      <a:pt x="2750" y="1344"/>
                    </a:cubicBezTo>
                    <a:lnTo>
                      <a:pt x="2750" y="1365"/>
                    </a:lnTo>
                    <a:lnTo>
                      <a:pt x="2771" y="1386"/>
                    </a:lnTo>
                    <a:cubicBezTo>
                      <a:pt x="2797" y="1428"/>
                      <a:pt x="2797" y="1496"/>
                      <a:pt x="2818" y="1580"/>
                    </a:cubicBezTo>
                    <a:cubicBezTo>
                      <a:pt x="2818" y="1758"/>
                      <a:pt x="2818" y="1973"/>
                      <a:pt x="2797" y="2193"/>
                    </a:cubicBezTo>
                    <a:cubicBezTo>
                      <a:pt x="2771" y="2606"/>
                      <a:pt x="2708" y="2999"/>
                      <a:pt x="2687" y="3046"/>
                    </a:cubicBezTo>
                    <a:cubicBezTo>
                      <a:pt x="2640" y="3046"/>
                      <a:pt x="2226" y="3088"/>
                      <a:pt x="1985" y="3177"/>
                    </a:cubicBezTo>
                    <a:cubicBezTo>
                      <a:pt x="1833" y="3219"/>
                      <a:pt x="1681" y="3350"/>
                      <a:pt x="1529" y="3481"/>
                    </a:cubicBezTo>
                    <a:cubicBezTo>
                      <a:pt x="1419" y="3612"/>
                      <a:pt x="1357" y="3701"/>
                      <a:pt x="1330" y="3722"/>
                    </a:cubicBezTo>
                    <a:cubicBezTo>
                      <a:pt x="1288" y="3701"/>
                      <a:pt x="1199" y="3654"/>
                      <a:pt x="1048" y="3570"/>
                    </a:cubicBezTo>
                    <a:cubicBezTo>
                      <a:pt x="875" y="3481"/>
                      <a:pt x="676" y="3350"/>
                      <a:pt x="545" y="3198"/>
                    </a:cubicBezTo>
                    <a:cubicBezTo>
                      <a:pt x="440" y="3046"/>
                      <a:pt x="330" y="2805"/>
                      <a:pt x="241" y="2606"/>
                    </a:cubicBezTo>
                    <a:cubicBezTo>
                      <a:pt x="178" y="2413"/>
                      <a:pt x="131" y="2261"/>
                      <a:pt x="131" y="2261"/>
                    </a:cubicBezTo>
                    <a:cubicBezTo>
                      <a:pt x="152" y="2214"/>
                      <a:pt x="482" y="1737"/>
                      <a:pt x="655" y="1407"/>
                    </a:cubicBezTo>
                    <a:cubicBezTo>
                      <a:pt x="833" y="1082"/>
                      <a:pt x="917" y="883"/>
                      <a:pt x="1048" y="773"/>
                    </a:cubicBezTo>
                    <a:cubicBezTo>
                      <a:pt x="1199" y="663"/>
                      <a:pt x="1529" y="491"/>
                      <a:pt x="1702" y="208"/>
                    </a:cubicBezTo>
                    <a:cubicBezTo>
                      <a:pt x="1749" y="166"/>
                      <a:pt x="1791" y="119"/>
                      <a:pt x="1812" y="119"/>
                    </a:cubicBezTo>
                    <a:close/>
                    <a:moveTo>
                      <a:pt x="1846" y="0"/>
                    </a:moveTo>
                    <a:cubicBezTo>
                      <a:pt x="1828" y="0"/>
                      <a:pt x="1809" y="3"/>
                      <a:pt x="1791" y="9"/>
                    </a:cubicBezTo>
                    <a:cubicBezTo>
                      <a:pt x="1723" y="35"/>
                      <a:pt x="1660" y="77"/>
                      <a:pt x="1618" y="140"/>
                    </a:cubicBezTo>
                    <a:cubicBezTo>
                      <a:pt x="1461" y="402"/>
                      <a:pt x="1158" y="559"/>
                      <a:pt x="985" y="690"/>
                    </a:cubicBezTo>
                    <a:cubicBezTo>
                      <a:pt x="807" y="821"/>
                      <a:pt x="723" y="1035"/>
                      <a:pt x="545" y="1365"/>
                    </a:cubicBezTo>
                    <a:cubicBezTo>
                      <a:pt x="372" y="1669"/>
                      <a:pt x="68" y="2151"/>
                      <a:pt x="47" y="2193"/>
                    </a:cubicBezTo>
                    <a:lnTo>
                      <a:pt x="0" y="2193"/>
                    </a:lnTo>
                    <a:lnTo>
                      <a:pt x="21" y="2261"/>
                    </a:lnTo>
                    <a:cubicBezTo>
                      <a:pt x="21" y="2261"/>
                      <a:pt x="68" y="2434"/>
                      <a:pt x="131" y="2627"/>
                    </a:cubicBezTo>
                    <a:cubicBezTo>
                      <a:pt x="220" y="2847"/>
                      <a:pt x="330" y="3109"/>
                      <a:pt x="461" y="3261"/>
                    </a:cubicBezTo>
                    <a:cubicBezTo>
                      <a:pt x="613" y="3439"/>
                      <a:pt x="807" y="3570"/>
                      <a:pt x="985" y="3675"/>
                    </a:cubicBezTo>
                    <a:cubicBezTo>
                      <a:pt x="1179" y="3785"/>
                      <a:pt x="1309" y="3832"/>
                      <a:pt x="1309" y="3832"/>
                    </a:cubicBezTo>
                    <a:lnTo>
                      <a:pt x="1357" y="3853"/>
                    </a:lnTo>
                    <a:lnTo>
                      <a:pt x="1378" y="3832"/>
                    </a:lnTo>
                    <a:cubicBezTo>
                      <a:pt x="1378" y="3832"/>
                      <a:pt x="1487" y="3701"/>
                      <a:pt x="1618" y="3570"/>
                    </a:cubicBezTo>
                    <a:cubicBezTo>
                      <a:pt x="1749" y="3439"/>
                      <a:pt x="1922" y="3308"/>
                      <a:pt x="2011" y="3282"/>
                    </a:cubicBezTo>
                    <a:cubicBezTo>
                      <a:pt x="2247" y="3198"/>
                      <a:pt x="2750" y="3151"/>
                      <a:pt x="2750" y="3151"/>
                    </a:cubicBezTo>
                    <a:lnTo>
                      <a:pt x="2797" y="3151"/>
                    </a:lnTo>
                    <a:lnTo>
                      <a:pt x="2797" y="3109"/>
                    </a:lnTo>
                    <a:cubicBezTo>
                      <a:pt x="2797" y="3109"/>
                      <a:pt x="2881" y="2653"/>
                      <a:pt x="2901" y="2193"/>
                    </a:cubicBezTo>
                    <a:cubicBezTo>
                      <a:pt x="2928" y="1973"/>
                      <a:pt x="2949" y="1758"/>
                      <a:pt x="2928" y="1580"/>
                    </a:cubicBezTo>
                    <a:cubicBezTo>
                      <a:pt x="2928" y="1496"/>
                      <a:pt x="2901" y="1407"/>
                      <a:pt x="2881" y="1365"/>
                    </a:cubicBezTo>
                    <a:cubicBezTo>
                      <a:pt x="2860" y="1318"/>
                      <a:pt x="2860" y="1297"/>
                      <a:pt x="2839" y="1276"/>
                    </a:cubicBezTo>
                    <a:cubicBezTo>
                      <a:pt x="2818" y="1255"/>
                      <a:pt x="2771" y="1234"/>
                      <a:pt x="2750" y="1234"/>
                    </a:cubicBezTo>
                    <a:cubicBezTo>
                      <a:pt x="2488" y="1234"/>
                      <a:pt x="1943" y="1124"/>
                      <a:pt x="1901" y="1124"/>
                    </a:cubicBezTo>
                    <a:cubicBezTo>
                      <a:pt x="1901" y="1103"/>
                      <a:pt x="1833" y="1014"/>
                      <a:pt x="1854" y="951"/>
                    </a:cubicBezTo>
                    <a:cubicBezTo>
                      <a:pt x="1880" y="904"/>
                      <a:pt x="1985" y="794"/>
                      <a:pt x="2053" y="690"/>
                    </a:cubicBezTo>
                    <a:cubicBezTo>
                      <a:pt x="2142" y="601"/>
                      <a:pt x="2226" y="470"/>
                      <a:pt x="2205" y="339"/>
                    </a:cubicBezTo>
                    <a:cubicBezTo>
                      <a:pt x="2163" y="208"/>
                      <a:pt x="2095" y="98"/>
                      <a:pt x="1985" y="35"/>
                    </a:cubicBezTo>
                    <a:cubicBezTo>
                      <a:pt x="1940" y="16"/>
                      <a:pt x="1893" y="0"/>
                      <a:pt x="18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58;p46">
                <a:extLst>
                  <a:ext uri="{FF2B5EF4-FFF2-40B4-BE49-F238E27FC236}">
                    <a16:creationId xmlns:a16="http://schemas.microsoft.com/office/drawing/2014/main" id="{AAC1F907-1757-3FD3-DF71-D7AB2C3B9A7D}"/>
                  </a:ext>
                </a:extLst>
              </p:cNvPr>
              <p:cNvSpPr/>
              <p:nvPr/>
            </p:nvSpPr>
            <p:spPr>
              <a:xfrm>
                <a:off x="975757" y="1549978"/>
                <a:ext cx="974056" cy="625619"/>
              </a:xfrm>
              <a:custGeom>
                <a:avLst/>
                <a:gdLst/>
                <a:ahLst/>
                <a:cxnLst/>
                <a:rect l="l" t="t" r="r" b="b"/>
                <a:pathLst>
                  <a:path w="6835" h="4390" extrusionOk="0">
                    <a:moveTo>
                      <a:pt x="5133" y="1"/>
                    </a:moveTo>
                    <a:cubicBezTo>
                      <a:pt x="5133" y="1"/>
                      <a:pt x="3582" y="1640"/>
                      <a:pt x="1791" y="2205"/>
                    </a:cubicBezTo>
                    <a:cubicBezTo>
                      <a:pt x="0" y="2776"/>
                      <a:pt x="330" y="4017"/>
                      <a:pt x="1268" y="4389"/>
                    </a:cubicBezTo>
                    <a:cubicBezTo>
                      <a:pt x="1268" y="4389"/>
                      <a:pt x="2860" y="4216"/>
                      <a:pt x="4693" y="3274"/>
                    </a:cubicBezTo>
                    <a:cubicBezTo>
                      <a:pt x="6526" y="2336"/>
                      <a:pt x="6834" y="1881"/>
                      <a:pt x="6834" y="1881"/>
                    </a:cubicBezTo>
                    <a:lnTo>
                      <a:pt x="5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59;p46">
                <a:extLst>
                  <a:ext uri="{FF2B5EF4-FFF2-40B4-BE49-F238E27FC236}">
                    <a16:creationId xmlns:a16="http://schemas.microsoft.com/office/drawing/2014/main" id="{689192A9-9471-49D0-4453-4D12437EE2E0}"/>
                  </a:ext>
                </a:extLst>
              </p:cNvPr>
              <p:cNvSpPr/>
              <p:nvPr/>
            </p:nvSpPr>
            <p:spPr>
              <a:xfrm>
                <a:off x="1038463" y="1538007"/>
                <a:ext cx="923322" cy="643575"/>
              </a:xfrm>
              <a:custGeom>
                <a:avLst/>
                <a:gdLst/>
                <a:ahLst/>
                <a:cxnLst/>
                <a:rect l="l" t="t" r="r" b="b"/>
                <a:pathLst>
                  <a:path w="6479" h="4516" extrusionOk="0">
                    <a:moveTo>
                      <a:pt x="4666" y="153"/>
                    </a:moveTo>
                    <a:lnTo>
                      <a:pt x="6326" y="1965"/>
                    </a:lnTo>
                    <a:cubicBezTo>
                      <a:pt x="6305" y="1965"/>
                      <a:pt x="6305" y="1965"/>
                      <a:pt x="6285" y="2007"/>
                    </a:cubicBezTo>
                    <a:cubicBezTo>
                      <a:pt x="6216" y="2049"/>
                      <a:pt x="6133" y="2138"/>
                      <a:pt x="5976" y="2268"/>
                    </a:cubicBezTo>
                    <a:cubicBezTo>
                      <a:pt x="5672" y="2488"/>
                      <a:pt x="5148" y="2834"/>
                      <a:pt x="4232" y="3295"/>
                    </a:cubicBezTo>
                    <a:cubicBezTo>
                      <a:pt x="2420" y="4232"/>
                      <a:pt x="870" y="4405"/>
                      <a:pt x="849" y="4405"/>
                    </a:cubicBezTo>
                    <a:cubicBezTo>
                      <a:pt x="414" y="4232"/>
                      <a:pt x="110" y="3840"/>
                      <a:pt x="131" y="3447"/>
                    </a:cubicBezTo>
                    <a:cubicBezTo>
                      <a:pt x="152" y="3054"/>
                      <a:pt x="503" y="2619"/>
                      <a:pt x="1372" y="2357"/>
                    </a:cubicBezTo>
                    <a:cubicBezTo>
                      <a:pt x="3142" y="1787"/>
                      <a:pt x="4603" y="242"/>
                      <a:pt x="4666" y="153"/>
                    </a:cubicBezTo>
                    <a:close/>
                    <a:moveTo>
                      <a:pt x="4693" y="1"/>
                    </a:moveTo>
                    <a:lnTo>
                      <a:pt x="4645" y="43"/>
                    </a:lnTo>
                    <a:cubicBezTo>
                      <a:pt x="4645" y="43"/>
                      <a:pt x="3095" y="1682"/>
                      <a:pt x="1330" y="2248"/>
                    </a:cubicBezTo>
                    <a:cubicBezTo>
                      <a:pt x="435" y="2530"/>
                      <a:pt x="42" y="2991"/>
                      <a:pt x="21" y="3447"/>
                    </a:cubicBezTo>
                    <a:cubicBezTo>
                      <a:pt x="0" y="3908"/>
                      <a:pt x="325" y="4321"/>
                      <a:pt x="807" y="4515"/>
                    </a:cubicBezTo>
                    <a:lnTo>
                      <a:pt x="849" y="4515"/>
                    </a:lnTo>
                    <a:cubicBezTo>
                      <a:pt x="849" y="4515"/>
                      <a:pt x="2441" y="4342"/>
                      <a:pt x="4274" y="3405"/>
                    </a:cubicBezTo>
                    <a:cubicBezTo>
                      <a:pt x="5190" y="2944"/>
                      <a:pt x="5740" y="2572"/>
                      <a:pt x="6044" y="2357"/>
                    </a:cubicBezTo>
                    <a:cubicBezTo>
                      <a:pt x="6195" y="2227"/>
                      <a:pt x="6305" y="2138"/>
                      <a:pt x="6368" y="2096"/>
                    </a:cubicBezTo>
                    <a:cubicBezTo>
                      <a:pt x="6415" y="2028"/>
                      <a:pt x="6436" y="1986"/>
                      <a:pt x="6436" y="1986"/>
                    </a:cubicBezTo>
                    <a:lnTo>
                      <a:pt x="6478" y="1965"/>
                    </a:lnTo>
                    <a:lnTo>
                      <a:pt x="469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60;p46">
                <a:extLst>
                  <a:ext uri="{FF2B5EF4-FFF2-40B4-BE49-F238E27FC236}">
                    <a16:creationId xmlns:a16="http://schemas.microsoft.com/office/drawing/2014/main" id="{3C6DCE86-A3F1-A5F5-F636-8EB31CA32D4E}"/>
                  </a:ext>
                </a:extLst>
              </p:cNvPr>
              <p:cNvSpPr/>
              <p:nvPr/>
            </p:nvSpPr>
            <p:spPr>
              <a:xfrm>
                <a:off x="1610083" y="1505229"/>
                <a:ext cx="386060" cy="396605"/>
              </a:xfrm>
              <a:custGeom>
                <a:avLst/>
                <a:gdLst/>
                <a:ahLst/>
                <a:cxnLst/>
                <a:rect l="l" t="t" r="r" b="b"/>
                <a:pathLst>
                  <a:path w="2709" h="2783" extrusionOk="0">
                    <a:moveTo>
                      <a:pt x="864" y="0"/>
                    </a:moveTo>
                    <a:cubicBezTo>
                      <a:pt x="747" y="0"/>
                      <a:pt x="682" y="100"/>
                      <a:pt x="682" y="100"/>
                    </a:cubicBezTo>
                    <a:cubicBezTo>
                      <a:pt x="352" y="294"/>
                      <a:pt x="1" y="535"/>
                      <a:pt x="111" y="885"/>
                    </a:cubicBezTo>
                    <a:cubicBezTo>
                      <a:pt x="200" y="1210"/>
                      <a:pt x="1441" y="2650"/>
                      <a:pt x="1661" y="2760"/>
                    </a:cubicBezTo>
                    <a:cubicBezTo>
                      <a:pt x="1688" y="2776"/>
                      <a:pt x="1719" y="2782"/>
                      <a:pt x="1751" y="2782"/>
                    </a:cubicBezTo>
                    <a:cubicBezTo>
                      <a:pt x="1954" y="2782"/>
                      <a:pt x="2239" y="2519"/>
                      <a:pt x="2446" y="2388"/>
                    </a:cubicBezTo>
                    <a:cubicBezTo>
                      <a:pt x="2708" y="2216"/>
                      <a:pt x="2708" y="2148"/>
                      <a:pt x="2666" y="1912"/>
                    </a:cubicBezTo>
                    <a:cubicBezTo>
                      <a:pt x="2598" y="1671"/>
                      <a:pt x="1420" y="472"/>
                      <a:pt x="1137" y="163"/>
                    </a:cubicBezTo>
                    <a:cubicBezTo>
                      <a:pt x="1029" y="39"/>
                      <a:pt x="937" y="0"/>
                      <a:pt x="8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61;p46">
                <a:extLst>
                  <a:ext uri="{FF2B5EF4-FFF2-40B4-BE49-F238E27FC236}">
                    <a16:creationId xmlns:a16="http://schemas.microsoft.com/office/drawing/2014/main" id="{7FB691CC-7BDF-AF17-D0AC-6E79F2830740}"/>
                  </a:ext>
                </a:extLst>
              </p:cNvPr>
              <p:cNvSpPr/>
              <p:nvPr/>
            </p:nvSpPr>
            <p:spPr>
              <a:xfrm>
                <a:off x="1607090" y="1496536"/>
                <a:ext cx="395038" cy="413707"/>
              </a:xfrm>
              <a:custGeom>
                <a:avLst/>
                <a:gdLst/>
                <a:ahLst/>
                <a:cxnLst/>
                <a:rect l="l" t="t" r="r" b="b"/>
                <a:pathLst>
                  <a:path w="2772" h="2903" extrusionOk="0">
                    <a:moveTo>
                      <a:pt x="891" y="104"/>
                    </a:moveTo>
                    <a:cubicBezTo>
                      <a:pt x="948" y="104"/>
                      <a:pt x="1021" y="134"/>
                      <a:pt x="1116" y="245"/>
                    </a:cubicBezTo>
                    <a:cubicBezTo>
                      <a:pt x="1247" y="423"/>
                      <a:pt x="1619" y="795"/>
                      <a:pt x="1965" y="1161"/>
                    </a:cubicBezTo>
                    <a:cubicBezTo>
                      <a:pt x="2116" y="1339"/>
                      <a:pt x="2295" y="1533"/>
                      <a:pt x="2425" y="1664"/>
                    </a:cubicBezTo>
                    <a:cubicBezTo>
                      <a:pt x="2467" y="1753"/>
                      <a:pt x="2535" y="1816"/>
                      <a:pt x="2556" y="1863"/>
                    </a:cubicBezTo>
                    <a:cubicBezTo>
                      <a:pt x="2598" y="1926"/>
                      <a:pt x="2619" y="1973"/>
                      <a:pt x="2619" y="1973"/>
                    </a:cubicBezTo>
                    <a:cubicBezTo>
                      <a:pt x="2640" y="2104"/>
                      <a:pt x="2666" y="2167"/>
                      <a:pt x="2640" y="2209"/>
                    </a:cubicBezTo>
                    <a:cubicBezTo>
                      <a:pt x="2619" y="2256"/>
                      <a:pt x="2556" y="2319"/>
                      <a:pt x="2446" y="2387"/>
                    </a:cubicBezTo>
                    <a:cubicBezTo>
                      <a:pt x="2315" y="2470"/>
                      <a:pt x="2164" y="2601"/>
                      <a:pt x="2033" y="2690"/>
                    </a:cubicBezTo>
                    <a:cubicBezTo>
                      <a:pt x="1965" y="2732"/>
                      <a:pt x="1902" y="2758"/>
                      <a:pt x="1834" y="2779"/>
                    </a:cubicBezTo>
                    <a:cubicBezTo>
                      <a:pt x="1813" y="2790"/>
                      <a:pt x="1785" y="2795"/>
                      <a:pt x="1760" y="2795"/>
                    </a:cubicBezTo>
                    <a:cubicBezTo>
                      <a:pt x="1735" y="2795"/>
                      <a:pt x="1713" y="2790"/>
                      <a:pt x="1703" y="2779"/>
                    </a:cubicBezTo>
                    <a:cubicBezTo>
                      <a:pt x="1682" y="2758"/>
                      <a:pt x="1640" y="2732"/>
                      <a:pt x="1593" y="2690"/>
                    </a:cubicBezTo>
                    <a:lnTo>
                      <a:pt x="1399" y="2497"/>
                    </a:lnTo>
                    <a:cubicBezTo>
                      <a:pt x="1247" y="2340"/>
                      <a:pt x="1069" y="2146"/>
                      <a:pt x="896" y="1926"/>
                    </a:cubicBezTo>
                    <a:cubicBezTo>
                      <a:pt x="723" y="1732"/>
                      <a:pt x="572" y="1512"/>
                      <a:pt x="414" y="1318"/>
                    </a:cubicBezTo>
                    <a:cubicBezTo>
                      <a:pt x="284" y="1140"/>
                      <a:pt x="200" y="988"/>
                      <a:pt x="179" y="926"/>
                    </a:cubicBezTo>
                    <a:cubicBezTo>
                      <a:pt x="132" y="768"/>
                      <a:pt x="179" y="664"/>
                      <a:pt x="284" y="533"/>
                    </a:cubicBezTo>
                    <a:cubicBezTo>
                      <a:pt x="394" y="423"/>
                      <a:pt x="572" y="292"/>
                      <a:pt x="723" y="203"/>
                    </a:cubicBezTo>
                    <a:lnTo>
                      <a:pt x="744" y="182"/>
                    </a:lnTo>
                    <a:cubicBezTo>
                      <a:pt x="744" y="182"/>
                      <a:pt x="765" y="140"/>
                      <a:pt x="833" y="114"/>
                    </a:cubicBezTo>
                    <a:cubicBezTo>
                      <a:pt x="850" y="108"/>
                      <a:pt x="869" y="104"/>
                      <a:pt x="891" y="104"/>
                    </a:cubicBezTo>
                    <a:close/>
                    <a:moveTo>
                      <a:pt x="871" y="0"/>
                    </a:moveTo>
                    <a:cubicBezTo>
                      <a:pt x="847" y="0"/>
                      <a:pt x="826" y="4"/>
                      <a:pt x="807" y="9"/>
                    </a:cubicBezTo>
                    <a:cubicBezTo>
                      <a:pt x="703" y="30"/>
                      <a:pt x="655" y="114"/>
                      <a:pt x="655" y="114"/>
                    </a:cubicBezTo>
                    <a:lnTo>
                      <a:pt x="655" y="93"/>
                    </a:lnTo>
                    <a:cubicBezTo>
                      <a:pt x="504" y="203"/>
                      <a:pt x="331" y="313"/>
                      <a:pt x="200" y="465"/>
                    </a:cubicBezTo>
                    <a:cubicBezTo>
                      <a:pt x="90" y="596"/>
                      <a:pt x="1" y="768"/>
                      <a:pt x="69" y="967"/>
                    </a:cubicBezTo>
                    <a:cubicBezTo>
                      <a:pt x="111" y="1056"/>
                      <a:pt x="200" y="1208"/>
                      <a:pt x="331" y="1402"/>
                    </a:cubicBezTo>
                    <a:cubicBezTo>
                      <a:pt x="462" y="1580"/>
                      <a:pt x="634" y="1795"/>
                      <a:pt x="807" y="1994"/>
                    </a:cubicBezTo>
                    <a:cubicBezTo>
                      <a:pt x="985" y="2209"/>
                      <a:pt x="1179" y="2408"/>
                      <a:pt x="1310" y="2559"/>
                    </a:cubicBezTo>
                    <a:cubicBezTo>
                      <a:pt x="1399" y="2648"/>
                      <a:pt x="1462" y="2711"/>
                      <a:pt x="1509" y="2758"/>
                    </a:cubicBezTo>
                    <a:cubicBezTo>
                      <a:pt x="1572" y="2821"/>
                      <a:pt x="1619" y="2842"/>
                      <a:pt x="1640" y="2863"/>
                    </a:cubicBezTo>
                    <a:cubicBezTo>
                      <a:pt x="1690" y="2891"/>
                      <a:pt x="1735" y="2903"/>
                      <a:pt x="1782" y="2903"/>
                    </a:cubicBezTo>
                    <a:cubicBezTo>
                      <a:pt x="1813" y="2903"/>
                      <a:pt x="1845" y="2898"/>
                      <a:pt x="1881" y="2889"/>
                    </a:cubicBezTo>
                    <a:cubicBezTo>
                      <a:pt x="1944" y="2863"/>
                      <a:pt x="2012" y="2821"/>
                      <a:pt x="2096" y="2779"/>
                    </a:cubicBezTo>
                    <a:cubicBezTo>
                      <a:pt x="2247" y="2690"/>
                      <a:pt x="2378" y="2559"/>
                      <a:pt x="2509" y="2497"/>
                    </a:cubicBezTo>
                    <a:cubicBezTo>
                      <a:pt x="2640" y="2408"/>
                      <a:pt x="2708" y="2340"/>
                      <a:pt x="2750" y="2256"/>
                    </a:cubicBezTo>
                    <a:cubicBezTo>
                      <a:pt x="2771" y="2167"/>
                      <a:pt x="2771" y="2078"/>
                      <a:pt x="2729" y="1947"/>
                    </a:cubicBezTo>
                    <a:cubicBezTo>
                      <a:pt x="2729" y="1905"/>
                      <a:pt x="2708" y="1863"/>
                      <a:pt x="2666" y="1795"/>
                    </a:cubicBezTo>
                    <a:cubicBezTo>
                      <a:pt x="2619" y="1753"/>
                      <a:pt x="2556" y="1685"/>
                      <a:pt x="2509" y="1601"/>
                    </a:cubicBezTo>
                    <a:cubicBezTo>
                      <a:pt x="2378" y="1449"/>
                      <a:pt x="2205" y="1271"/>
                      <a:pt x="2054" y="1077"/>
                    </a:cubicBezTo>
                    <a:cubicBezTo>
                      <a:pt x="1703" y="727"/>
                      <a:pt x="1331" y="334"/>
                      <a:pt x="1200" y="182"/>
                    </a:cubicBezTo>
                    <a:cubicBezTo>
                      <a:pt x="1080" y="45"/>
                      <a:pt x="960" y="0"/>
                      <a:pt x="8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62;p46">
                <a:extLst>
                  <a:ext uri="{FF2B5EF4-FFF2-40B4-BE49-F238E27FC236}">
                    <a16:creationId xmlns:a16="http://schemas.microsoft.com/office/drawing/2014/main" id="{CDEABB1B-1ADF-195E-185C-8EDD44D7D589}"/>
                  </a:ext>
                </a:extLst>
              </p:cNvPr>
              <p:cNvSpPr/>
              <p:nvPr/>
            </p:nvSpPr>
            <p:spPr>
              <a:xfrm>
                <a:off x="2126551" y="1449791"/>
                <a:ext cx="261363" cy="117001"/>
              </a:xfrm>
              <a:custGeom>
                <a:avLst/>
                <a:gdLst/>
                <a:ahLst/>
                <a:cxnLst/>
                <a:rect l="l" t="t" r="r" b="b"/>
                <a:pathLst>
                  <a:path w="1834" h="821" extrusionOk="0">
                    <a:moveTo>
                      <a:pt x="1504" y="0"/>
                    </a:moveTo>
                    <a:cubicBezTo>
                      <a:pt x="1478" y="0"/>
                      <a:pt x="1450" y="2"/>
                      <a:pt x="1420" y="7"/>
                    </a:cubicBezTo>
                    <a:cubicBezTo>
                      <a:pt x="1269" y="46"/>
                      <a:pt x="923" y="70"/>
                      <a:pt x="606" y="70"/>
                    </a:cubicBezTo>
                    <a:cubicBezTo>
                      <a:pt x="372" y="70"/>
                      <a:pt x="154" y="57"/>
                      <a:pt x="43" y="28"/>
                    </a:cubicBezTo>
                    <a:cubicBezTo>
                      <a:pt x="43" y="28"/>
                      <a:pt x="1" y="421"/>
                      <a:pt x="22" y="620"/>
                    </a:cubicBezTo>
                    <a:cubicBezTo>
                      <a:pt x="39" y="776"/>
                      <a:pt x="28" y="820"/>
                      <a:pt x="197" y="820"/>
                    </a:cubicBezTo>
                    <a:cubicBezTo>
                      <a:pt x="238" y="820"/>
                      <a:pt x="288" y="818"/>
                      <a:pt x="352" y="814"/>
                    </a:cubicBezTo>
                    <a:cubicBezTo>
                      <a:pt x="676" y="793"/>
                      <a:pt x="1724" y="573"/>
                      <a:pt x="1724" y="573"/>
                    </a:cubicBezTo>
                    <a:cubicBezTo>
                      <a:pt x="1724" y="573"/>
                      <a:pt x="1834" y="379"/>
                      <a:pt x="1792" y="248"/>
                    </a:cubicBezTo>
                    <a:cubicBezTo>
                      <a:pt x="1773" y="132"/>
                      <a:pt x="1701" y="0"/>
                      <a:pt x="1504"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63;p46">
                <a:extLst>
                  <a:ext uri="{FF2B5EF4-FFF2-40B4-BE49-F238E27FC236}">
                    <a16:creationId xmlns:a16="http://schemas.microsoft.com/office/drawing/2014/main" id="{351694AB-73EF-A984-2ECF-99EDEEDA63B2}"/>
                  </a:ext>
                </a:extLst>
              </p:cNvPr>
              <p:cNvSpPr/>
              <p:nvPr/>
            </p:nvSpPr>
            <p:spPr>
              <a:xfrm>
                <a:off x="2123558" y="1441810"/>
                <a:ext cx="270341" cy="133674"/>
              </a:xfrm>
              <a:custGeom>
                <a:avLst/>
                <a:gdLst/>
                <a:ahLst/>
                <a:cxnLst/>
                <a:rect l="l" t="t" r="r" b="b"/>
                <a:pathLst>
                  <a:path w="1897" h="938" extrusionOk="0">
                    <a:moveTo>
                      <a:pt x="1530" y="0"/>
                    </a:moveTo>
                    <a:cubicBezTo>
                      <a:pt x="1504" y="0"/>
                      <a:pt x="1462" y="21"/>
                      <a:pt x="1420" y="21"/>
                    </a:cubicBezTo>
                    <a:cubicBezTo>
                      <a:pt x="1271" y="47"/>
                      <a:pt x="888" y="65"/>
                      <a:pt x="555" y="65"/>
                    </a:cubicBezTo>
                    <a:cubicBezTo>
                      <a:pt x="350" y="65"/>
                      <a:pt x="164" y="58"/>
                      <a:pt x="64" y="42"/>
                    </a:cubicBezTo>
                    <a:lnTo>
                      <a:pt x="22" y="21"/>
                    </a:lnTo>
                    <a:lnTo>
                      <a:pt x="1" y="84"/>
                    </a:lnTo>
                    <a:lnTo>
                      <a:pt x="1" y="105"/>
                    </a:lnTo>
                    <a:cubicBezTo>
                      <a:pt x="64" y="105"/>
                      <a:pt x="153" y="131"/>
                      <a:pt x="194" y="152"/>
                    </a:cubicBezTo>
                    <a:cubicBezTo>
                      <a:pt x="336" y="168"/>
                      <a:pt x="517" y="175"/>
                      <a:pt x="699" y="175"/>
                    </a:cubicBezTo>
                    <a:cubicBezTo>
                      <a:pt x="993" y="175"/>
                      <a:pt x="1292" y="157"/>
                      <a:pt x="1441" y="131"/>
                    </a:cubicBezTo>
                    <a:cubicBezTo>
                      <a:pt x="1477" y="124"/>
                      <a:pt x="1508" y="121"/>
                      <a:pt x="1535" y="121"/>
                    </a:cubicBezTo>
                    <a:cubicBezTo>
                      <a:pt x="1605" y="121"/>
                      <a:pt x="1648" y="143"/>
                      <a:pt x="1682" y="173"/>
                    </a:cubicBezTo>
                    <a:cubicBezTo>
                      <a:pt x="1724" y="194"/>
                      <a:pt x="1745" y="262"/>
                      <a:pt x="1766" y="325"/>
                    </a:cubicBezTo>
                    <a:cubicBezTo>
                      <a:pt x="1766" y="367"/>
                      <a:pt x="1766" y="435"/>
                      <a:pt x="1745" y="498"/>
                    </a:cubicBezTo>
                    <a:cubicBezTo>
                      <a:pt x="1724" y="545"/>
                      <a:pt x="1703" y="566"/>
                      <a:pt x="1703" y="587"/>
                    </a:cubicBezTo>
                    <a:cubicBezTo>
                      <a:pt x="1682" y="587"/>
                      <a:pt x="1462" y="629"/>
                      <a:pt x="1158" y="676"/>
                    </a:cubicBezTo>
                    <a:cubicBezTo>
                      <a:pt x="849" y="739"/>
                      <a:pt x="524" y="807"/>
                      <a:pt x="373" y="828"/>
                    </a:cubicBezTo>
                    <a:lnTo>
                      <a:pt x="304" y="828"/>
                    </a:lnTo>
                    <a:lnTo>
                      <a:pt x="304" y="938"/>
                    </a:lnTo>
                    <a:lnTo>
                      <a:pt x="373" y="938"/>
                    </a:lnTo>
                    <a:cubicBezTo>
                      <a:pt x="545" y="917"/>
                      <a:pt x="875" y="849"/>
                      <a:pt x="1179" y="807"/>
                    </a:cubicBezTo>
                    <a:cubicBezTo>
                      <a:pt x="1483" y="739"/>
                      <a:pt x="1745" y="676"/>
                      <a:pt x="1745" y="676"/>
                    </a:cubicBezTo>
                    <a:lnTo>
                      <a:pt x="1766" y="676"/>
                    </a:lnTo>
                    <a:lnTo>
                      <a:pt x="1792" y="655"/>
                    </a:lnTo>
                    <a:cubicBezTo>
                      <a:pt x="1792" y="655"/>
                      <a:pt x="1813" y="608"/>
                      <a:pt x="1834" y="545"/>
                    </a:cubicBezTo>
                    <a:cubicBezTo>
                      <a:pt x="1876" y="477"/>
                      <a:pt x="1896" y="393"/>
                      <a:pt x="1876" y="304"/>
                    </a:cubicBezTo>
                    <a:cubicBezTo>
                      <a:pt x="1855" y="215"/>
                      <a:pt x="1813" y="152"/>
                      <a:pt x="1745" y="84"/>
                    </a:cubicBezTo>
                    <a:cubicBezTo>
                      <a:pt x="1703" y="42"/>
                      <a:pt x="1614" y="0"/>
                      <a:pt x="153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64;p46">
                <a:extLst>
                  <a:ext uri="{FF2B5EF4-FFF2-40B4-BE49-F238E27FC236}">
                    <a16:creationId xmlns:a16="http://schemas.microsoft.com/office/drawing/2014/main" id="{7FE03F1E-9003-E227-31E3-FCF99666D6F8}"/>
                  </a:ext>
                </a:extLst>
              </p:cNvPr>
              <p:cNvSpPr/>
              <p:nvPr/>
            </p:nvSpPr>
            <p:spPr>
              <a:xfrm>
                <a:off x="2126551" y="1497248"/>
                <a:ext cx="261363" cy="130254"/>
              </a:xfrm>
              <a:custGeom>
                <a:avLst/>
                <a:gdLst/>
                <a:ahLst/>
                <a:cxnLst/>
                <a:rect l="l" t="t" r="r" b="b"/>
                <a:pathLst>
                  <a:path w="1834" h="914" extrusionOk="0">
                    <a:moveTo>
                      <a:pt x="1591" y="0"/>
                    </a:moveTo>
                    <a:cubicBezTo>
                      <a:pt x="1445" y="0"/>
                      <a:pt x="1270" y="97"/>
                      <a:pt x="917" y="177"/>
                    </a:cubicBezTo>
                    <a:cubicBezTo>
                      <a:pt x="524" y="266"/>
                      <a:pt x="69" y="266"/>
                      <a:pt x="69" y="266"/>
                    </a:cubicBezTo>
                    <a:cubicBezTo>
                      <a:pt x="69" y="266"/>
                      <a:pt x="1" y="680"/>
                      <a:pt x="1" y="811"/>
                    </a:cubicBezTo>
                    <a:cubicBezTo>
                      <a:pt x="13" y="891"/>
                      <a:pt x="60" y="914"/>
                      <a:pt x="193" y="914"/>
                    </a:cubicBezTo>
                    <a:cubicBezTo>
                      <a:pt x="278" y="914"/>
                      <a:pt x="397" y="905"/>
                      <a:pt x="566" y="894"/>
                    </a:cubicBezTo>
                    <a:cubicBezTo>
                      <a:pt x="985" y="873"/>
                      <a:pt x="1614" y="680"/>
                      <a:pt x="1614" y="680"/>
                    </a:cubicBezTo>
                    <a:cubicBezTo>
                      <a:pt x="1614" y="680"/>
                      <a:pt x="1771" y="528"/>
                      <a:pt x="1813" y="418"/>
                    </a:cubicBezTo>
                    <a:cubicBezTo>
                      <a:pt x="1834" y="287"/>
                      <a:pt x="1771" y="25"/>
                      <a:pt x="1640" y="4"/>
                    </a:cubicBezTo>
                    <a:cubicBezTo>
                      <a:pt x="1624" y="1"/>
                      <a:pt x="1608" y="0"/>
                      <a:pt x="1591"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5;p46">
                <a:extLst>
                  <a:ext uri="{FF2B5EF4-FFF2-40B4-BE49-F238E27FC236}">
                    <a16:creationId xmlns:a16="http://schemas.microsoft.com/office/drawing/2014/main" id="{76C0942A-1558-ED7D-9571-335BAF0A3107}"/>
                  </a:ext>
                </a:extLst>
              </p:cNvPr>
              <p:cNvSpPr/>
              <p:nvPr/>
            </p:nvSpPr>
            <p:spPr>
              <a:xfrm>
                <a:off x="2163889" y="1490978"/>
                <a:ext cx="230011" cy="143508"/>
              </a:xfrm>
              <a:custGeom>
                <a:avLst/>
                <a:gdLst/>
                <a:ahLst/>
                <a:cxnLst/>
                <a:rect l="l" t="t" r="r" b="b"/>
                <a:pathLst>
                  <a:path w="1614" h="1007" extrusionOk="0">
                    <a:moveTo>
                      <a:pt x="1310" y="1"/>
                    </a:moveTo>
                    <a:cubicBezTo>
                      <a:pt x="1158" y="1"/>
                      <a:pt x="985" y="90"/>
                      <a:pt x="634" y="153"/>
                    </a:cubicBezTo>
                    <a:cubicBezTo>
                      <a:pt x="414" y="200"/>
                      <a:pt x="173" y="242"/>
                      <a:pt x="0" y="242"/>
                    </a:cubicBezTo>
                    <a:lnTo>
                      <a:pt x="0" y="352"/>
                    </a:lnTo>
                    <a:cubicBezTo>
                      <a:pt x="152" y="352"/>
                      <a:pt x="414" y="331"/>
                      <a:pt x="655" y="263"/>
                    </a:cubicBezTo>
                    <a:cubicBezTo>
                      <a:pt x="1027" y="187"/>
                      <a:pt x="1209" y="108"/>
                      <a:pt x="1318" y="108"/>
                    </a:cubicBezTo>
                    <a:cubicBezTo>
                      <a:pt x="1330" y="108"/>
                      <a:pt x="1341" y="109"/>
                      <a:pt x="1352" y="111"/>
                    </a:cubicBezTo>
                    <a:cubicBezTo>
                      <a:pt x="1399" y="111"/>
                      <a:pt x="1441" y="153"/>
                      <a:pt x="1462" y="242"/>
                    </a:cubicBezTo>
                    <a:cubicBezTo>
                      <a:pt x="1509" y="310"/>
                      <a:pt x="1509" y="394"/>
                      <a:pt x="1483" y="441"/>
                    </a:cubicBezTo>
                    <a:cubicBezTo>
                      <a:pt x="1483" y="483"/>
                      <a:pt x="1441" y="546"/>
                      <a:pt x="1399" y="593"/>
                    </a:cubicBezTo>
                    <a:cubicBezTo>
                      <a:pt x="1352" y="635"/>
                      <a:pt x="1331" y="656"/>
                      <a:pt x="1310" y="677"/>
                    </a:cubicBezTo>
                    <a:cubicBezTo>
                      <a:pt x="1310" y="677"/>
                      <a:pt x="697" y="855"/>
                      <a:pt x="283" y="876"/>
                    </a:cubicBezTo>
                    <a:cubicBezTo>
                      <a:pt x="173" y="896"/>
                      <a:pt x="90" y="896"/>
                      <a:pt x="21" y="896"/>
                    </a:cubicBezTo>
                    <a:lnTo>
                      <a:pt x="21" y="1006"/>
                    </a:lnTo>
                    <a:lnTo>
                      <a:pt x="304" y="1006"/>
                    </a:lnTo>
                    <a:cubicBezTo>
                      <a:pt x="744" y="985"/>
                      <a:pt x="1378" y="766"/>
                      <a:pt x="1378" y="766"/>
                    </a:cubicBezTo>
                    <a:lnTo>
                      <a:pt x="1399" y="766"/>
                    </a:lnTo>
                    <a:cubicBezTo>
                      <a:pt x="1399" y="766"/>
                      <a:pt x="1441" y="724"/>
                      <a:pt x="1483" y="677"/>
                    </a:cubicBezTo>
                    <a:cubicBezTo>
                      <a:pt x="1530" y="614"/>
                      <a:pt x="1572" y="546"/>
                      <a:pt x="1593" y="462"/>
                    </a:cubicBezTo>
                    <a:cubicBezTo>
                      <a:pt x="1613" y="394"/>
                      <a:pt x="1613" y="284"/>
                      <a:pt x="1572" y="200"/>
                    </a:cubicBezTo>
                    <a:cubicBezTo>
                      <a:pt x="1551" y="111"/>
                      <a:pt x="1483" y="1"/>
                      <a:pt x="13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66;p46">
                <a:extLst>
                  <a:ext uri="{FF2B5EF4-FFF2-40B4-BE49-F238E27FC236}">
                    <a16:creationId xmlns:a16="http://schemas.microsoft.com/office/drawing/2014/main" id="{3F47E746-7E29-5BCA-2364-2AB6B57D8DC5}"/>
                  </a:ext>
                </a:extLst>
              </p:cNvPr>
              <p:cNvSpPr/>
              <p:nvPr/>
            </p:nvSpPr>
            <p:spPr>
              <a:xfrm>
                <a:off x="2105459" y="1546700"/>
                <a:ext cx="260793" cy="125979"/>
              </a:xfrm>
              <a:custGeom>
                <a:avLst/>
                <a:gdLst/>
                <a:ahLst/>
                <a:cxnLst/>
                <a:rect l="l" t="t" r="r" b="b"/>
                <a:pathLst>
                  <a:path w="1830" h="884" extrusionOk="0">
                    <a:moveTo>
                      <a:pt x="1567" y="0"/>
                    </a:moveTo>
                    <a:cubicBezTo>
                      <a:pt x="1412" y="0"/>
                      <a:pt x="1264" y="101"/>
                      <a:pt x="803" y="202"/>
                    </a:cubicBezTo>
                    <a:cubicBezTo>
                      <a:pt x="590" y="257"/>
                      <a:pt x="440" y="273"/>
                      <a:pt x="338" y="273"/>
                    </a:cubicBezTo>
                    <a:cubicBezTo>
                      <a:pt x="199" y="273"/>
                      <a:pt x="149" y="244"/>
                      <a:pt x="149" y="244"/>
                    </a:cubicBezTo>
                    <a:cubicBezTo>
                      <a:pt x="149" y="244"/>
                      <a:pt x="39" y="526"/>
                      <a:pt x="18" y="704"/>
                    </a:cubicBezTo>
                    <a:cubicBezTo>
                      <a:pt x="1" y="843"/>
                      <a:pt x="55" y="884"/>
                      <a:pt x="244" y="884"/>
                    </a:cubicBezTo>
                    <a:cubicBezTo>
                      <a:pt x="291" y="884"/>
                      <a:pt x="346" y="881"/>
                      <a:pt x="410" y="877"/>
                    </a:cubicBezTo>
                    <a:cubicBezTo>
                      <a:pt x="761" y="877"/>
                      <a:pt x="1547" y="636"/>
                      <a:pt x="1547" y="636"/>
                    </a:cubicBezTo>
                    <a:cubicBezTo>
                      <a:pt x="1547" y="636"/>
                      <a:pt x="1830" y="464"/>
                      <a:pt x="1830" y="286"/>
                    </a:cubicBezTo>
                    <a:cubicBezTo>
                      <a:pt x="1830" y="113"/>
                      <a:pt x="1788" y="24"/>
                      <a:pt x="1610" y="3"/>
                    </a:cubicBezTo>
                    <a:cubicBezTo>
                      <a:pt x="1595" y="1"/>
                      <a:pt x="1581" y="0"/>
                      <a:pt x="1567"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67;p46">
                <a:extLst>
                  <a:ext uri="{FF2B5EF4-FFF2-40B4-BE49-F238E27FC236}">
                    <a16:creationId xmlns:a16="http://schemas.microsoft.com/office/drawing/2014/main" id="{A6D8A781-2AD2-F261-9AEA-329E35BCE22F}"/>
                  </a:ext>
                </a:extLst>
              </p:cNvPr>
              <p:cNvSpPr/>
              <p:nvPr/>
            </p:nvSpPr>
            <p:spPr>
              <a:xfrm>
                <a:off x="2151206" y="1538007"/>
                <a:ext cx="224026" cy="142795"/>
              </a:xfrm>
              <a:custGeom>
                <a:avLst/>
                <a:gdLst/>
                <a:ahLst/>
                <a:cxnLst/>
                <a:rect l="l" t="t" r="r" b="b"/>
                <a:pathLst>
                  <a:path w="1572" h="1002" extrusionOk="0">
                    <a:moveTo>
                      <a:pt x="1247" y="1"/>
                    </a:moveTo>
                    <a:cubicBezTo>
                      <a:pt x="1158" y="1"/>
                      <a:pt x="1095" y="22"/>
                      <a:pt x="985" y="64"/>
                    </a:cubicBezTo>
                    <a:cubicBezTo>
                      <a:pt x="875" y="85"/>
                      <a:pt x="723" y="153"/>
                      <a:pt x="482" y="216"/>
                    </a:cubicBezTo>
                    <a:cubicBezTo>
                      <a:pt x="330" y="242"/>
                      <a:pt x="199" y="263"/>
                      <a:pt x="110" y="263"/>
                    </a:cubicBezTo>
                    <a:lnTo>
                      <a:pt x="110" y="394"/>
                    </a:lnTo>
                    <a:cubicBezTo>
                      <a:pt x="220" y="373"/>
                      <a:pt x="351" y="373"/>
                      <a:pt x="503" y="326"/>
                    </a:cubicBezTo>
                    <a:cubicBezTo>
                      <a:pt x="744" y="263"/>
                      <a:pt x="917" y="195"/>
                      <a:pt x="1027" y="174"/>
                    </a:cubicBezTo>
                    <a:cubicBezTo>
                      <a:pt x="1107" y="143"/>
                      <a:pt x="1165" y="124"/>
                      <a:pt x="1224" y="124"/>
                    </a:cubicBezTo>
                    <a:cubicBezTo>
                      <a:pt x="1245" y="124"/>
                      <a:pt x="1266" y="126"/>
                      <a:pt x="1289" y="132"/>
                    </a:cubicBezTo>
                    <a:cubicBezTo>
                      <a:pt x="1357" y="132"/>
                      <a:pt x="1399" y="153"/>
                      <a:pt x="1420" y="174"/>
                    </a:cubicBezTo>
                    <a:cubicBezTo>
                      <a:pt x="1441" y="216"/>
                      <a:pt x="1441" y="263"/>
                      <a:pt x="1441" y="347"/>
                    </a:cubicBezTo>
                    <a:cubicBezTo>
                      <a:pt x="1441" y="394"/>
                      <a:pt x="1399" y="477"/>
                      <a:pt x="1336" y="546"/>
                    </a:cubicBezTo>
                    <a:cubicBezTo>
                      <a:pt x="1268" y="608"/>
                      <a:pt x="1205" y="635"/>
                      <a:pt x="1205" y="635"/>
                    </a:cubicBezTo>
                    <a:cubicBezTo>
                      <a:pt x="1205" y="655"/>
                      <a:pt x="1006" y="697"/>
                      <a:pt x="765" y="765"/>
                    </a:cubicBezTo>
                    <a:cubicBezTo>
                      <a:pt x="524" y="828"/>
                      <a:pt x="241" y="870"/>
                      <a:pt x="89" y="896"/>
                    </a:cubicBezTo>
                    <a:lnTo>
                      <a:pt x="48" y="896"/>
                    </a:lnTo>
                    <a:cubicBezTo>
                      <a:pt x="48" y="938"/>
                      <a:pt x="27" y="959"/>
                      <a:pt x="0" y="1001"/>
                    </a:cubicBezTo>
                    <a:lnTo>
                      <a:pt x="89" y="1001"/>
                    </a:lnTo>
                    <a:cubicBezTo>
                      <a:pt x="262" y="1001"/>
                      <a:pt x="550" y="938"/>
                      <a:pt x="812" y="870"/>
                    </a:cubicBezTo>
                    <a:cubicBezTo>
                      <a:pt x="1048" y="807"/>
                      <a:pt x="1247" y="739"/>
                      <a:pt x="1247" y="739"/>
                    </a:cubicBezTo>
                    <a:lnTo>
                      <a:pt x="1268" y="739"/>
                    </a:lnTo>
                    <a:cubicBezTo>
                      <a:pt x="1268" y="739"/>
                      <a:pt x="1336" y="697"/>
                      <a:pt x="1420" y="635"/>
                    </a:cubicBezTo>
                    <a:cubicBezTo>
                      <a:pt x="1488" y="546"/>
                      <a:pt x="1572" y="456"/>
                      <a:pt x="1572" y="347"/>
                    </a:cubicBezTo>
                    <a:cubicBezTo>
                      <a:pt x="1551" y="263"/>
                      <a:pt x="1551" y="174"/>
                      <a:pt x="1509" y="111"/>
                    </a:cubicBezTo>
                    <a:cubicBezTo>
                      <a:pt x="1467" y="64"/>
                      <a:pt x="1399" y="22"/>
                      <a:pt x="1289" y="22"/>
                    </a:cubicBezTo>
                    <a:cubicBezTo>
                      <a:pt x="1268" y="1"/>
                      <a:pt x="1268" y="1"/>
                      <a:pt x="124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68;p46">
                <a:extLst>
                  <a:ext uri="{FF2B5EF4-FFF2-40B4-BE49-F238E27FC236}">
                    <a16:creationId xmlns:a16="http://schemas.microsoft.com/office/drawing/2014/main" id="{446D1D0D-186E-58CC-F4B2-D4F5EFA1F7B0}"/>
                  </a:ext>
                </a:extLst>
              </p:cNvPr>
              <p:cNvSpPr/>
              <p:nvPr/>
            </p:nvSpPr>
            <p:spPr>
              <a:xfrm>
                <a:off x="2107882" y="1612257"/>
                <a:ext cx="227018" cy="97049"/>
              </a:xfrm>
              <a:custGeom>
                <a:avLst/>
                <a:gdLst/>
                <a:ahLst/>
                <a:cxnLst/>
                <a:rect l="l" t="t" r="r" b="b"/>
                <a:pathLst>
                  <a:path w="1593" h="681" extrusionOk="0">
                    <a:moveTo>
                      <a:pt x="1309" y="1"/>
                    </a:moveTo>
                    <a:cubicBezTo>
                      <a:pt x="1153" y="1"/>
                      <a:pt x="909" y="93"/>
                      <a:pt x="613" y="155"/>
                    </a:cubicBezTo>
                    <a:cubicBezTo>
                      <a:pt x="536" y="166"/>
                      <a:pt x="474" y="170"/>
                      <a:pt x="424" y="170"/>
                    </a:cubicBezTo>
                    <a:cubicBezTo>
                      <a:pt x="271" y="170"/>
                      <a:pt x="219" y="134"/>
                      <a:pt x="153" y="134"/>
                    </a:cubicBezTo>
                    <a:cubicBezTo>
                      <a:pt x="43" y="155"/>
                      <a:pt x="22" y="244"/>
                      <a:pt x="22" y="349"/>
                    </a:cubicBezTo>
                    <a:cubicBezTo>
                      <a:pt x="1" y="480"/>
                      <a:pt x="90" y="679"/>
                      <a:pt x="90" y="679"/>
                    </a:cubicBezTo>
                    <a:cubicBezTo>
                      <a:pt x="109" y="680"/>
                      <a:pt x="130" y="681"/>
                      <a:pt x="152" y="681"/>
                    </a:cubicBezTo>
                    <a:cubicBezTo>
                      <a:pt x="526" y="681"/>
                      <a:pt x="1278" y="517"/>
                      <a:pt x="1441" y="349"/>
                    </a:cubicBezTo>
                    <a:cubicBezTo>
                      <a:pt x="1593" y="197"/>
                      <a:pt x="1483" y="25"/>
                      <a:pt x="1352" y="4"/>
                    </a:cubicBezTo>
                    <a:cubicBezTo>
                      <a:pt x="1338" y="2"/>
                      <a:pt x="1324" y="1"/>
                      <a:pt x="1309"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69;p46">
                <a:extLst>
                  <a:ext uri="{FF2B5EF4-FFF2-40B4-BE49-F238E27FC236}">
                    <a16:creationId xmlns:a16="http://schemas.microsoft.com/office/drawing/2014/main" id="{BFA69565-F5B7-60F1-5AF6-617399ABFA65}"/>
                  </a:ext>
                </a:extLst>
              </p:cNvPr>
              <p:cNvSpPr/>
              <p:nvPr/>
            </p:nvSpPr>
            <p:spPr>
              <a:xfrm>
                <a:off x="2107882" y="1602993"/>
                <a:ext cx="227018" cy="115006"/>
              </a:xfrm>
              <a:custGeom>
                <a:avLst/>
                <a:gdLst/>
                <a:ahLst/>
                <a:cxnLst/>
                <a:rect l="l" t="t" r="r" b="b"/>
                <a:pathLst>
                  <a:path w="1593" h="807" extrusionOk="0">
                    <a:moveTo>
                      <a:pt x="1289" y="0"/>
                    </a:moveTo>
                    <a:cubicBezTo>
                      <a:pt x="1200" y="0"/>
                      <a:pt x="1137" y="21"/>
                      <a:pt x="1027" y="48"/>
                    </a:cubicBezTo>
                    <a:cubicBezTo>
                      <a:pt x="917" y="90"/>
                      <a:pt x="765" y="131"/>
                      <a:pt x="613" y="152"/>
                    </a:cubicBezTo>
                    <a:cubicBezTo>
                      <a:pt x="524" y="179"/>
                      <a:pt x="462" y="179"/>
                      <a:pt x="414" y="179"/>
                    </a:cubicBezTo>
                    <a:cubicBezTo>
                      <a:pt x="414" y="220"/>
                      <a:pt x="393" y="241"/>
                      <a:pt x="393" y="283"/>
                    </a:cubicBezTo>
                    <a:cubicBezTo>
                      <a:pt x="462" y="283"/>
                      <a:pt x="524" y="283"/>
                      <a:pt x="634" y="262"/>
                    </a:cubicBezTo>
                    <a:cubicBezTo>
                      <a:pt x="786" y="241"/>
                      <a:pt x="938" y="199"/>
                      <a:pt x="1069" y="152"/>
                    </a:cubicBezTo>
                    <a:cubicBezTo>
                      <a:pt x="1147" y="138"/>
                      <a:pt x="1225" y="123"/>
                      <a:pt x="1278" y="123"/>
                    </a:cubicBezTo>
                    <a:cubicBezTo>
                      <a:pt x="1301" y="123"/>
                      <a:pt x="1319" y="125"/>
                      <a:pt x="1331" y="131"/>
                    </a:cubicBezTo>
                    <a:cubicBezTo>
                      <a:pt x="1399" y="131"/>
                      <a:pt x="1441" y="179"/>
                      <a:pt x="1441" y="220"/>
                    </a:cubicBezTo>
                    <a:cubicBezTo>
                      <a:pt x="1462" y="262"/>
                      <a:pt x="1462" y="309"/>
                      <a:pt x="1399" y="393"/>
                    </a:cubicBezTo>
                    <a:cubicBezTo>
                      <a:pt x="1352" y="414"/>
                      <a:pt x="1289" y="461"/>
                      <a:pt x="1179" y="503"/>
                    </a:cubicBezTo>
                    <a:cubicBezTo>
                      <a:pt x="1069" y="524"/>
                      <a:pt x="959" y="571"/>
                      <a:pt x="807" y="592"/>
                    </a:cubicBezTo>
                    <a:cubicBezTo>
                      <a:pt x="613" y="655"/>
                      <a:pt x="393" y="676"/>
                      <a:pt x="242" y="676"/>
                    </a:cubicBezTo>
                    <a:cubicBezTo>
                      <a:pt x="221" y="676"/>
                      <a:pt x="111" y="702"/>
                      <a:pt x="1" y="702"/>
                    </a:cubicBezTo>
                    <a:cubicBezTo>
                      <a:pt x="22" y="744"/>
                      <a:pt x="22" y="765"/>
                      <a:pt x="22" y="765"/>
                    </a:cubicBezTo>
                    <a:lnTo>
                      <a:pt x="43" y="807"/>
                    </a:lnTo>
                    <a:lnTo>
                      <a:pt x="69" y="807"/>
                    </a:lnTo>
                    <a:cubicBezTo>
                      <a:pt x="263" y="807"/>
                      <a:pt x="566" y="765"/>
                      <a:pt x="854" y="702"/>
                    </a:cubicBezTo>
                    <a:cubicBezTo>
                      <a:pt x="985" y="676"/>
                      <a:pt x="1116" y="634"/>
                      <a:pt x="1221" y="592"/>
                    </a:cubicBezTo>
                    <a:cubicBezTo>
                      <a:pt x="1331" y="571"/>
                      <a:pt x="1420" y="524"/>
                      <a:pt x="1462" y="461"/>
                    </a:cubicBezTo>
                    <a:cubicBezTo>
                      <a:pt x="1572" y="372"/>
                      <a:pt x="1593" y="262"/>
                      <a:pt x="1551" y="179"/>
                    </a:cubicBezTo>
                    <a:cubicBezTo>
                      <a:pt x="1530" y="90"/>
                      <a:pt x="1441" y="21"/>
                      <a:pt x="1352" y="21"/>
                    </a:cubicBezTo>
                    <a:cubicBezTo>
                      <a:pt x="1331" y="0"/>
                      <a:pt x="1310" y="0"/>
                      <a:pt x="12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70;p46">
                <a:extLst>
                  <a:ext uri="{FF2B5EF4-FFF2-40B4-BE49-F238E27FC236}">
                    <a16:creationId xmlns:a16="http://schemas.microsoft.com/office/drawing/2014/main" id="{935A4490-DFF2-6557-7E01-39C79E665E59}"/>
                  </a:ext>
                </a:extLst>
              </p:cNvPr>
              <p:cNvSpPr/>
              <p:nvPr/>
            </p:nvSpPr>
            <p:spPr>
              <a:xfrm>
                <a:off x="1905655" y="1546985"/>
                <a:ext cx="124839" cy="60709"/>
              </a:xfrm>
              <a:custGeom>
                <a:avLst/>
                <a:gdLst/>
                <a:ahLst/>
                <a:cxnLst/>
                <a:rect l="l" t="t" r="r" b="b"/>
                <a:pathLst>
                  <a:path w="876" h="426" extrusionOk="0">
                    <a:moveTo>
                      <a:pt x="807" y="1"/>
                    </a:moveTo>
                    <a:cubicBezTo>
                      <a:pt x="634" y="48"/>
                      <a:pt x="503" y="48"/>
                      <a:pt x="372" y="90"/>
                    </a:cubicBezTo>
                    <a:cubicBezTo>
                      <a:pt x="241" y="132"/>
                      <a:pt x="131" y="200"/>
                      <a:pt x="21" y="331"/>
                    </a:cubicBezTo>
                    <a:cubicBezTo>
                      <a:pt x="1" y="352"/>
                      <a:pt x="1" y="393"/>
                      <a:pt x="21" y="414"/>
                    </a:cubicBezTo>
                    <a:cubicBezTo>
                      <a:pt x="29" y="422"/>
                      <a:pt x="39" y="425"/>
                      <a:pt x="48" y="425"/>
                    </a:cubicBezTo>
                    <a:cubicBezTo>
                      <a:pt x="71" y="425"/>
                      <a:pt x="96" y="408"/>
                      <a:pt x="110" y="393"/>
                    </a:cubicBezTo>
                    <a:cubicBezTo>
                      <a:pt x="220" y="284"/>
                      <a:pt x="309" y="221"/>
                      <a:pt x="414" y="200"/>
                    </a:cubicBezTo>
                    <a:cubicBezTo>
                      <a:pt x="524" y="153"/>
                      <a:pt x="655" y="153"/>
                      <a:pt x="833" y="132"/>
                    </a:cubicBezTo>
                    <a:cubicBezTo>
                      <a:pt x="854" y="111"/>
                      <a:pt x="875" y="90"/>
                      <a:pt x="875" y="69"/>
                    </a:cubicBezTo>
                    <a:cubicBezTo>
                      <a:pt x="875" y="22"/>
                      <a:pt x="833" y="1"/>
                      <a:pt x="8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71;p46">
                <a:extLst>
                  <a:ext uri="{FF2B5EF4-FFF2-40B4-BE49-F238E27FC236}">
                    <a16:creationId xmlns:a16="http://schemas.microsoft.com/office/drawing/2014/main" id="{AA5CF09C-7711-EEBB-2731-69BDB5B0512B}"/>
                  </a:ext>
                </a:extLst>
              </p:cNvPr>
              <p:cNvSpPr/>
              <p:nvPr/>
            </p:nvSpPr>
            <p:spPr>
              <a:xfrm>
                <a:off x="487650" y="4560718"/>
                <a:ext cx="544246" cy="352997"/>
              </a:xfrm>
              <a:custGeom>
                <a:avLst/>
                <a:gdLst/>
                <a:ahLst/>
                <a:cxnLst/>
                <a:rect l="l" t="t" r="r" b="b"/>
                <a:pathLst>
                  <a:path w="3819" h="2477" extrusionOk="0">
                    <a:moveTo>
                      <a:pt x="482" y="0"/>
                    </a:moveTo>
                    <a:cubicBezTo>
                      <a:pt x="131" y="194"/>
                      <a:pt x="131" y="194"/>
                      <a:pt x="110" y="697"/>
                    </a:cubicBezTo>
                    <a:cubicBezTo>
                      <a:pt x="89" y="1200"/>
                      <a:pt x="0" y="1571"/>
                      <a:pt x="309" y="1786"/>
                    </a:cubicBezTo>
                    <a:cubicBezTo>
                      <a:pt x="613" y="1985"/>
                      <a:pt x="1509" y="2074"/>
                      <a:pt x="2116" y="2336"/>
                    </a:cubicBezTo>
                    <a:cubicBezTo>
                      <a:pt x="2336" y="2437"/>
                      <a:pt x="2513" y="2477"/>
                      <a:pt x="2667" y="2477"/>
                    </a:cubicBezTo>
                    <a:cubicBezTo>
                      <a:pt x="2943" y="2477"/>
                      <a:pt x="3145" y="2350"/>
                      <a:pt x="3383" y="2226"/>
                    </a:cubicBezTo>
                    <a:cubicBezTo>
                      <a:pt x="3755" y="2048"/>
                      <a:pt x="3818" y="1896"/>
                      <a:pt x="3818" y="1634"/>
                    </a:cubicBezTo>
                    <a:cubicBezTo>
                      <a:pt x="3818" y="1352"/>
                      <a:pt x="3624" y="1262"/>
                      <a:pt x="3232" y="1001"/>
                    </a:cubicBezTo>
                    <a:cubicBezTo>
                      <a:pt x="2818" y="765"/>
                      <a:pt x="2556" y="414"/>
                      <a:pt x="2556" y="414"/>
                    </a:cubicBez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72;p46">
                <a:extLst>
                  <a:ext uri="{FF2B5EF4-FFF2-40B4-BE49-F238E27FC236}">
                    <a16:creationId xmlns:a16="http://schemas.microsoft.com/office/drawing/2014/main" id="{C2406EC1-46D7-DC9F-E063-A849F8623DCF}"/>
                  </a:ext>
                </a:extLst>
              </p:cNvPr>
              <p:cNvSpPr/>
              <p:nvPr/>
            </p:nvSpPr>
            <p:spPr>
              <a:xfrm>
                <a:off x="490643" y="4551027"/>
                <a:ext cx="550944" cy="370098"/>
              </a:xfrm>
              <a:custGeom>
                <a:avLst/>
                <a:gdLst/>
                <a:ahLst/>
                <a:cxnLst/>
                <a:rect l="l" t="t" r="r" b="b"/>
                <a:pathLst>
                  <a:path w="3866" h="2597" extrusionOk="0">
                    <a:moveTo>
                      <a:pt x="482" y="131"/>
                    </a:moveTo>
                    <a:lnTo>
                      <a:pt x="2514" y="524"/>
                    </a:lnTo>
                    <a:cubicBezTo>
                      <a:pt x="2535" y="545"/>
                      <a:pt x="2776" y="875"/>
                      <a:pt x="3169" y="1137"/>
                    </a:cubicBezTo>
                    <a:cubicBezTo>
                      <a:pt x="3383" y="1268"/>
                      <a:pt x="3514" y="1330"/>
                      <a:pt x="3624" y="1420"/>
                    </a:cubicBezTo>
                    <a:cubicBezTo>
                      <a:pt x="3713" y="1509"/>
                      <a:pt x="3734" y="1571"/>
                      <a:pt x="3734" y="1702"/>
                    </a:cubicBezTo>
                    <a:cubicBezTo>
                      <a:pt x="3755" y="1833"/>
                      <a:pt x="3734" y="1922"/>
                      <a:pt x="3666" y="2011"/>
                    </a:cubicBezTo>
                    <a:cubicBezTo>
                      <a:pt x="3624" y="2074"/>
                      <a:pt x="3514" y="2163"/>
                      <a:pt x="3341" y="2247"/>
                    </a:cubicBezTo>
                    <a:cubicBezTo>
                      <a:pt x="3142" y="2336"/>
                      <a:pt x="2991" y="2425"/>
                      <a:pt x="2818" y="2467"/>
                    </a:cubicBezTo>
                    <a:cubicBezTo>
                      <a:pt x="2758" y="2479"/>
                      <a:pt x="2699" y="2486"/>
                      <a:pt x="2637" y="2486"/>
                    </a:cubicBezTo>
                    <a:cubicBezTo>
                      <a:pt x="2493" y="2486"/>
                      <a:pt x="2334" y="2449"/>
                      <a:pt x="2121" y="2357"/>
                    </a:cubicBezTo>
                    <a:cubicBezTo>
                      <a:pt x="1812" y="2205"/>
                      <a:pt x="1420" y="2116"/>
                      <a:pt x="1095" y="2053"/>
                    </a:cubicBezTo>
                    <a:cubicBezTo>
                      <a:pt x="765" y="1964"/>
                      <a:pt x="461" y="1901"/>
                      <a:pt x="309" y="1791"/>
                    </a:cubicBezTo>
                    <a:cubicBezTo>
                      <a:pt x="178" y="1702"/>
                      <a:pt x="131" y="1571"/>
                      <a:pt x="110" y="1399"/>
                    </a:cubicBezTo>
                    <a:cubicBezTo>
                      <a:pt x="110" y="1226"/>
                      <a:pt x="131" y="1006"/>
                      <a:pt x="131" y="765"/>
                    </a:cubicBezTo>
                    <a:cubicBezTo>
                      <a:pt x="157" y="503"/>
                      <a:pt x="157" y="393"/>
                      <a:pt x="199" y="330"/>
                    </a:cubicBezTo>
                    <a:cubicBezTo>
                      <a:pt x="241" y="262"/>
                      <a:pt x="309" y="220"/>
                      <a:pt x="482" y="131"/>
                    </a:cubicBezTo>
                    <a:close/>
                    <a:moveTo>
                      <a:pt x="461" y="0"/>
                    </a:moveTo>
                    <a:lnTo>
                      <a:pt x="440" y="21"/>
                    </a:lnTo>
                    <a:cubicBezTo>
                      <a:pt x="262" y="110"/>
                      <a:pt x="157" y="152"/>
                      <a:pt x="89" y="262"/>
                    </a:cubicBezTo>
                    <a:cubicBezTo>
                      <a:pt x="47" y="372"/>
                      <a:pt x="47" y="503"/>
                      <a:pt x="27" y="765"/>
                    </a:cubicBezTo>
                    <a:cubicBezTo>
                      <a:pt x="27" y="1006"/>
                      <a:pt x="0" y="1226"/>
                      <a:pt x="0" y="1420"/>
                    </a:cubicBezTo>
                    <a:cubicBezTo>
                      <a:pt x="27" y="1592"/>
                      <a:pt x="89" y="1770"/>
                      <a:pt x="262" y="1901"/>
                    </a:cubicBezTo>
                    <a:cubicBezTo>
                      <a:pt x="440" y="2011"/>
                      <a:pt x="723" y="2074"/>
                      <a:pt x="1074" y="2163"/>
                    </a:cubicBezTo>
                    <a:cubicBezTo>
                      <a:pt x="1399" y="2247"/>
                      <a:pt x="1770" y="2315"/>
                      <a:pt x="2074" y="2467"/>
                    </a:cubicBezTo>
                    <a:cubicBezTo>
                      <a:pt x="2291" y="2559"/>
                      <a:pt x="2471" y="2596"/>
                      <a:pt x="2635" y="2596"/>
                    </a:cubicBezTo>
                    <a:cubicBezTo>
                      <a:pt x="2706" y="2596"/>
                      <a:pt x="2773" y="2589"/>
                      <a:pt x="2839" y="2577"/>
                    </a:cubicBezTo>
                    <a:cubicBezTo>
                      <a:pt x="3038" y="2535"/>
                      <a:pt x="3211" y="2446"/>
                      <a:pt x="3383" y="2336"/>
                    </a:cubicBezTo>
                    <a:cubicBezTo>
                      <a:pt x="3582" y="2247"/>
                      <a:pt x="3692" y="2163"/>
                      <a:pt x="3755" y="2074"/>
                    </a:cubicBezTo>
                    <a:cubicBezTo>
                      <a:pt x="3844" y="1964"/>
                      <a:pt x="3865" y="1833"/>
                      <a:pt x="3865" y="1702"/>
                    </a:cubicBezTo>
                    <a:cubicBezTo>
                      <a:pt x="3844" y="1550"/>
                      <a:pt x="3797" y="1440"/>
                      <a:pt x="3692" y="1330"/>
                    </a:cubicBezTo>
                    <a:cubicBezTo>
                      <a:pt x="3582" y="1247"/>
                      <a:pt x="3431" y="1158"/>
                      <a:pt x="3232" y="1027"/>
                    </a:cubicBezTo>
                    <a:cubicBezTo>
                      <a:pt x="2839" y="786"/>
                      <a:pt x="2577" y="440"/>
                      <a:pt x="2577" y="440"/>
                    </a:cubicBezTo>
                    <a:lnTo>
                      <a:pt x="46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73;p46">
                <a:extLst>
                  <a:ext uri="{FF2B5EF4-FFF2-40B4-BE49-F238E27FC236}">
                    <a16:creationId xmlns:a16="http://schemas.microsoft.com/office/drawing/2014/main" id="{992EE68C-410D-3A4F-10D4-08D8970F8BF3}"/>
                  </a:ext>
                </a:extLst>
              </p:cNvPr>
              <p:cNvSpPr/>
              <p:nvPr/>
            </p:nvSpPr>
            <p:spPr>
              <a:xfrm>
                <a:off x="1031765" y="4383146"/>
                <a:ext cx="547808" cy="358128"/>
              </a:xfrm>
              <a:custGeom>
                <a:avLst/>
                <a:gdLst/>
                <a:ahLst/>
                <a:cxnLst/>
                <a:rect l="l" t="t" r="r" b="b"/>
                <a:pathLst>
                  <a:path w="3844" h="2513" extrusionOk="0">
                    <a:moveTo>
                      <a:pt x="2142" y="0"/>
                    </a:moveTo>
                    <a:lnTo>
                      <a:pt x="309" y="110"/>
                    </a:lnTo>
                    <a:lnTo>
                      <a:pt x="199" y="110"/>
                    </a:lnTo>
                    <a:cubicBezTo>
                      <a:pt x="0" y="744"/>
                      <a:pt x="157" y="1833"/>
                      <a:pt x="440" y="1985"/>
                    </a:cubicBezTo>
                    <a:cubicBezTo>
                      <a:pt x="702" y="2142"/>
                      <a:pt x="1660" y="2357"/>
                      <a:pt x="2252" y="2488"/>
                    </a:cubicBezTo>
                    <a:cubicBezTo>
                      <a:pt x="2330" y="2505"/>
                      <a:pt x="2408" y="2513"/>
                      <a:pt x="2484" y="2513"/>
                    </a:cubicBezTo>
                    <a:cubicBezTo>
                      <a:pt x="2988" y="2513"/>
                      <a:pt x="3456" y="2179"/>
                      <a:pt x="3624" y="2011"/>
                    </a:cubicBezTo>
                    <a:cubicBezTo>
                      <a:pt x="3844" y="1791"/>
                      <a:pt x="3776" y="1529"/>
                      <a:pt x="3645" y="1356"/>
                    </a:cubicBezTo>
                    <a:cubicBezTo>
                      <a:pt x="3493" y="1178"/>
                      <a:pt x="3079" y="1246"/>
                      <a:pt x="2687" y="916"/>
                    </a:cubicBezTo>
                    <a:cubicBezTo>
                      <a:pt x="2294" y="592"/>
                      <a:pt x="2142" y="0"/>
                      <a:pt x="21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74;p46">
                <a:extLst>
                  <a:ext uri="{FF2B5EF4-FFF2-40B4-BE49-F238E27FC236}">
                    <a16:creationId xmlns:a16="http://schemas.microsoft.com/office/drawing/2014/main" id="{7B277E4D-942B-037A-1B55-432AF87EACD7}"/>
                  </a:ext>
                </a:extLst>
              </p:cNvPr>
              <p:cNvSpPr/>
              <p:nvPr/>
            </p:nvSpPr>
            <p:spPr>
              <a:xfrm>
                <a:off x="1038463" y="4377161"/>
                <a:ext cx="538260" cy="373376"/>
              </a:xfrm>
              <a:custGeom>
                <a:avLst/>
                <a:gdLst/>
                <a:ahLst/>
                <a:cxnLst/>
                <a:rect l="l" t="t" r="r" b="b"/>
                <a:pathLst>
                  <a:path w="3777" h="2620" extrusionOk="0">
                    <a:moveTo>
                      <a:pt x="2048" y="110"/>
                    </a:moveTo>
                    <a:cubicBezTo>
                      <a:pt x="2074" y="173"/>
                      <a:pt x="2205" y="676"/>
                      <a:pt x="2598" y="1006"/>
                    </a:cubicBezTo>
                    <a:cubicBezTo>
                      <a:pt x="2812" y="1178"/>
                      <a:pt x="3011" y="1241"/>
                      <a:pt x="3205" y="1288"/>
                    </a:cubicBezTo>
                    <a:cubicBezTo>
                      <a:pt x="3383" y="1330"/>
                      <a:pt x="3488" y="1351"/>
                      <a:pt x="3556" y="1419"/>
                    </a:cubicBezTo>
                    <a:cubicBezTo>
                      <a:pt x="3619" y="1503"/>
                      <a:pt x="3666" y="1613"/>
                      <a:pt x="3666" y="1702"/>
                    </a:cubicBezTo>
                    <a:cubicBezTo>
                      <a:pt x="3666" y="1812"/>
                      <a:pt x="3645" y="1922"/>
                      <a:pt x="3535" y="2006"/>
                    </a:cubicBezTo>
                    <a:cubicBezTo>
                      <a:pt x="3446" y="2095"/>
                      <a:pt x="3252" y="2247"/>
                      <a:pt x="3011" y="2357"/>
                    </a:cubicBezTo>
                    <a:cubicBezTo>
                      <a:pt x="2836" y="2437"/>
                      <a:pt x="2639" y="2492"/>
                      <a:pt x="2444" y="2492"/>
                    </a:cubicBezTo>
                    <a:cubicBezTo>
                      <a:pt x="2371" y="2492"/>
                      <a:pt x="2297" y="2484"/>
                      <a:pt x="2226" y="2467"/>
                    </a:cubicBezTo>
                    <a:cubicBezTo>
                      <a:pt x="1917" y="2420"/>
                      <a:pt x="1550" y="2336"/>
                      <a:pt x="1199" y="2247"/>
                    </a:cubicBezTo>
                    <a:cubicBezTo>
                      <a:pt x="849" y="2137"/>
                      <a:pt x="545" y="2053"/>
                      <a:pt x="414" y="1985"/>
                    </a:cubicBezTo>
                    <a:cubicBezTo>
                      <a:pt x="372" y="1964"/>
                      <a:pt x="304" y="1875"/>
                      <a:pt x="262" y="1744"/>
                    </a:cubicBezTo>
                    <a:cubicBezTo>
                      <a:pt x="215" y="1613"/>
                      <a:pt x="173" y="1440"/>
                      <a:pt x="152" y="1267"/>
                    </a:cubicBezTo>
                    <a:cubicBezTo>
                      <a:pt x="110" y="917"/>
                      <a:pt x="131" y="503"/>
                      <a:pt x="215" y="194"/>
                    </a:cubicBezTo>
                    <a:lnTo>
                      <a:pt x="262" y="194"/>
                    </a:lnTo>
                    <a:lnTo>
                      <a:pt x="2048" y="110"/>
                    </a:lnTo>
                    <a:close/>
                    <a:moveTo>
                      <a:pt x="2137" y="0"/>
                    </a:moveTo>
                    <a:lnTo>
                      <a:pt x="262" y="89"/>
                    </a:lnTo>
                    <a:lnTo>
                      <a:pt x="131" y="89"/>
                    </a:lnTo>
                    <a:lnTo>
                      <a:pt x="110" y="131"/>
                    </a:lnTo>
                    <a:cubicBezTo>
                      <a:pt x="0" y="456"/>
                      <a:pt x="0" y="896"/>
                      <a:pt x="42" y="1267"/>
                    </a:cubicBezTo>
                    <a:cubicBezTo>
                      <a:pt x="63" y="1461"/>
                      <a:pt x="84" y="1634"/>
                      <a:pt x="152" y="1791"/>
                    </a:cubicBezTo>
                    <a:cubicBezTo>
                      <a:pt x="194" y="1922"/>
                      <a:pt x="262" y="2027"/>
                      <a:pt x="346" y="2074"/>
                    </a:cubicBezTo>
                    <a:cubicBezTo>
                      <a:pt x="503" y="2158"/>
                      <a:pt x="807" y="2247"/>
                      <a:pt x="1179" y="2357"/>
                    </a:cubicBezTo>
                    <a:cubicBezTo>
                      <a:pt x="1524" y="2446"/>
                      <a:pt x="1896" y="2530"/>
                      <a:pt x="2205" y="2598"/>
                    </a:cubicBezTo>
                    <a:cubicBezTo>
                      <a:pt x="2277" y="2613"/>
                      <a:pt x="2349" y="2619"/>
                      <a:pt x="2420" y="2619"/>
                    </a:cubicBezTo>
                    <a:cubicBezTo>
                      <a:pt x="2649" y="2619"/>
                      <a:pt x="2870" y="2551"/>
                      <a:pt x="3053" y="2467"/>
                    </a:cubicBezTo>
                    <a:cubicBezTo>
                      <a:pt x="3315" y="2357"/>
                      <a:pt x="3514" y="2205"/>
                      <a:pt x="3619" y="2095"/>
                    </a:cubicBezTo>
                    <a:cubicBezTo>
                      <a:pt x="3729" y="1964"/>
                      <a:pt x="3776" y="1833"/>
                      <a:pt x="3776" y="1702"/>
                    </a:cubicBezTo>
                    <a:cubicBezTo>
                      <a:pt x="3776" y="1571"/>
                      <a:pt x="3708" y="1461"/>
                      <a:pt x="3645" y="1351"/>
                    </a:cubicBezTo>
                    <a:cubicBezTo>
                      <a:pt x="3556" y="1241"/>
                      <a:pt x="3404" y="1220"/>
                      <a:pt x="3226" y="1178"/>
                    </a:cubicBezTo>
                    <a:cubicBezTo>
                      <a:pt x="3053" y="1137"/>
                      <a:pt x="2860" y="1068"/>
                      <a:pt x="2661" y="917"/>
                    </a:cubicBezTo>
                    <a:cubicBezTo>
                      <a:pt x="2289" y="613"/>
                      <a:pt x="2137" y="42"/>
                      <a:pt x="2137" y="42"/>
                    </a:cubicBezTo>
                    <a:lnTo>
                      <a:pt x="213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75;p46">
                <a:extLst>
                  <a:ext uri="{FF2B5EF4-FFF2-40B4-BE49-F238E27FC236}">
                    <a16:creationId xmlns:a16="http://schemas.microsoft.com/office/drawing/2014/main" id="{62202829-0542-85C9-A7F4-D23B9550FCE0}"/>
                  </a:ext>
                </a:extLst>
              </p:cNvPr>
              <p:cNvSpPr/>
              <p:nvPr/>
            </p:nvSpPr>
            <p:spPr>
              <a:xfrm>
                <a:off x="1041456" y="3061334"/>
                <a:ext cx="388910" cy="1391183"/>
              </a:xfrm>
              <a:custGeom>
                <a:avLst/>
                <a:gdLst/>
                <a:ahLst/>
                <a:cxnLst/>
                <a:rect l="l" t="t" r="r" b="b"/>
                <a:pathLst>
                  <a:path w="2729" h="9762" extrusionOk="0">
                    <a:moveTo>
                      <a:pt x="2640" y="0"/>
                    </a:moveTo>
                    <a:lnTo>
                      <a:pt x="42" y="1268"/>
                    </a:lnTo>
                    <a:lnTo>
                      <a:pt x="0" y="9516"/>
                    </a:lnTo>
                    <a:cubicBezTo>
                      <a:pt x="0" y="9516"/>
                      <a:pt x="436" y="9761"/>
                      <a:pt x="1041" y="9761"/>
                    </a:cubicBezTo>
                    <a:cubicBezTo>
                      <a:pt x="1086" y="9761"/>
                      <a:pt x="1132" y="9760"/>
                      <a:pt x="1178" y="9757"/>
                    </a:cubicBezTo>
                    <a:cubicBezTo>
                      <a:pt x="1875" y="9736"/>
                      <a:pt x="2268" y="9453"/>
                      <a:pt x="2268" y="9453"/>
                    </a:cubicBezTo>
                    <a:cubicBezTo>
                      <a:pt x="2268" y="9453"/>
                      <a:pt x="2729" y="550"/>
                      <a:pt x="2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76;p46">
                <a:extLst>
                  <a:ext uri="{FF2B5EF4-FFF2-40B4-BE49-F238E27FC236}">
                    <a16:creationId xmlns:a16="http://schemas.microsoft.com/office/drawing/2014/main" id="{8A737EFE-95D0-529A-DC2D-B5008D747201}"/>
                  </a:ext>
                </a:extLst>
              </p:cNvPr>
              <p:cNvSpPr/>
              <p:nvPr/>
            </p:nvSpPr>
            <p:spPr>
              <a:xfrm>
                <a:off x="1035470" y="3049363"/>
                <a:ext cx="391902" cy="1411704"/>
              </a:xfrm>
              <a:custGeom>
                <a:avLst/>
                <a:gdLst/>
                <a:ahLst/>
                <a:cxnLst/>
                <a:rect l="l" t="t" r="r" b="b"/>
                <a:pathLst>
                  <a:path w="2750" h="9906" extrusionOk="0">
                    <a:moveTo>
                      <a:pt x="2640" y="173"/>
                    </a:moveTo>
                    <a:lnTo>
                      <a:pt x="2640" y="655"/>
                    </a:lnTo>
                    <a:cubicBezTo>
                      <a:pt x="2640" y="938"/>
                      <a:pt x="2619" y="1331"/>
                      <a:pt x="2593" y="1786"/>
                    </a:cubicBezTo>
                    <a:cubicBezTo>
                      <a:pt x="2572" y="2703"/>
                      <a:pt x="2530" y="3860"/>
                      <a:pt x="2462" y="5018"/>
                    </a:cubicBezTo>
                    <a:cubicBezTo>
                      <a:pt x="2378" y="7285"/>
                      <a:pt x="2268" y="9469"/>
                      <a:pt x="2268" y="9511"/>
                    </a:cubicBezTo>
                    <a:cubicBezTo>
                      <a:pt x="2226" y="9537"/>
                      <a:pt x="1875" y="9752"/>
                      <a:pt x="1220" y="9799"/>
                    </a:cubicBezTo>
                    <a:cubicBezTo>
                      <a:pt x="1192" y="9800"/>
                      <a:pt x="1163" y="9800"/>
                      <a:pt x="1136" y="9800"/>
                    </a:cubicBezTo>
                    <a:cubicBezTo>
                      <a:pt x="548" y="9800"/>
                      <a:pt x="150" y="9599"/>
                      <a:pt x="105" y="9579"/>
                    </a:cubicBezTo>
                    <a:lnTo>
                      <a:pt x="152" y="1373"/>
                    </a:lnTo>
                    <a:lnTo>
                      <a:pt x="2640" y="173"/>
                    </a:lnTo>
                    <a:close/>
                    <a:moveTo>
                      <a:pt x="2750" y="1"/>
                    </a:moveTo>
                    <a:lnTo>
                      <a:pt x="2661" y="43"/>
                    </a:lnTo>
                    <a:lnTo>
                      <a:pt x="42" y="1310"/>
                    </a:lnTo>
                    <a:lnTo>
                      <a:pt x="0" y="9642"/>
                    </a:lnTo>
                    <a:lnTo>
                      <a:pt x="21" y="9668"/>
                    </a:lnTo>
                    <a:cubicBezTo>
                      <a:pt x="21" y="9668"/>
                      <a:pt x="477" y="9905"/>
                      <a:pt x="1122" y="9905"/>
                    </a:cubicBezTo>
                    <a:cubicBezTo>
                      <a:pt x="1155" y="9905"/>
                      <a:pt x="1187" y="9905"/>
                      <a:pt x="1220" y="9904"/>
                    </a:cubicBezTo>
                    <a:cubicBezTo>
                      <a:pt x="1938" y="9862"/>
                      <a:pt x="2357" y="9579"/>
                      <a:pt x="2357" y="9579"/>
                    </a:cubicBezTo>
                    <a:lnTo>
                      <a:pt x="2378" y="9579"/>
                    </a:lnTo>
                    <a:lnTo>
                      <a:pt x="2378" y="9537"/>
                    </a:lnTo>
                    <a:cubicBezTo>
                      <a:pt x="2378" y="9537"/>
                      <a:pt x="2488" y="7311"/>
                      <a:pt x="2593" y="5018"/>
                    </a:cubicBezTo>
                    <a:cubicBezTo>
                      <a:pt x="2640" y="3881"/>
                      <a:pt x="2682" y="2703"/>
                      <a:pt x="2723" y="1786"/>
                    </a:cubicBezTo>
                    <a:cubicBezTo>
                      <a:pt x="2723" y="1331"/>
                      <a:pt x="2750" y="938"/>
                      <a:pt x="2750" y="655"/>
                    </a:cubicBezTo>
                    <a:lnTo>
                      <a:pt x="2750" y="84"/>
                    </a:lnTo>
                    <a:lnTo>
                      <a:pt x="275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77;p46">
                <a:extLst>
                  <a:ext uri="{FF2B5EF4-FFF2-40B4-BE49-F238E27FC236}">
                    <a16:creationId xmlns:a16="http://schemas.microsoft.com/office/drawing/2014/main" id="{7B233314-FE28-7A82-9586-14D6FB86818B}"/>
                  </a:ext>
                </a:extLst>
              </p:cNvPr>
              <p:cNvSpPr/>
              <p:nvPr/>
            </p:nvSpPr>
            <p:spPr>
              <a:xfrm>
                <a:off x="1128674" y="3294913"/>
                <a:ext cx="65127" cy="1156896"/>
              </a:xfrm>
              <a:custGeom>
                <a:avLst/>
                <a:gdLst/>
                <a:ahLst/>
                <a:cxnLst/>
                <a:rect l="l" t="t" r="r" b="b"/>
                <a:pathLst>
                  <a:path w="457" h="8118" extrusionOk="0">
                    <a:moveTo>
                      <a:pt x="457" y="1"/>
                    </a:moveTo>
                    <a:lnTo>
                      <a:pt x="216" y="111"/>
                    </a:lnTo>
                    <a:lnTo>
                      <a:pt x="1" y="8097"/>
                    </a:lnTo>
                    <a:cubicBezTo>
                      <a:pt x="85" y="8097"/>
                      <a:pt x="174" y="8118"/>
                      <a:pt x="237" y="8118"/>
                    </a:cubicBez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78;p46">
                <a:extLst>
                  <a:ext uri="{FF2B5EF4-FFF2-40B4-BE49-F238E27FC236}">
                    <a16:creationId xmlns:a16="http://schemas.microsoft.com/office/drawing/2014/main" id="{BEB470E1-5E1A-E50A-0959-34328BD53E4C}"/>
                  </a:ext>
                </a:extLst>
              </p:cNvPr>
              <p:cNvSpPr/>
              <p:nvPr/>
            </p:nvSpPr>
            <p:spPr>
              <a:xfrm>
                <a:off x="1121976" y="3282230"/>
                <a:ext cx="81516" cy="1178558"/>
              </a:xfrm>
              <a:custGeom>
                <a:avLst/>
                <a:gdLst/>
                <a:ahLst/>
                <a:cxnLst/>
                <a:rect l="l" t="t" r="r" b="b"/>
                <a:pathLst>
                  <a:path w="572" h="8270" extrusionOk="0">
                    <a:moveTo>
                      <a:pt x="462" y="179"/>
                    </a:moveTo>
                    <a:lnTo>
                      <a:pt x="242" y="8139"/>
                    </a:lnTo>
                    <a:cubicBezTo>
                      <a:pt x="200" y="8139"/>
                      <a:pt x="153" y="8139"/>
                      <a:pt x="111" y="8118"/>
                    </a:cubicBezTo>
                    <a:lnTo>
                      <a:pt x="331" y="221"/>
                    </a:lnTo>
                    <a:lnTo>
                      <a:pt x="462" y="179"/>
                    </a:lnTo>
                    <a:close/>
                    <a:moveTo>
                      <a:pt x="572" y="1"/>
                    </a:moveTo>
                    <a:lnTo>
                      <a:pt x="483" y="48"/>
                    </a:lnTo>
                    <a:lnTo>
                      <a:pt x="221" y="152"/>
                    </a:lnTo>
                    <a:lnTo>
                      <a:pt x="1" y="8228"/>
                    </a:lnTo>
                    <a:lnTo>
                      <a:pt x="48" y="8228"/>
                    </a:lnTo>
                    <a:cubicBezTo>
                      <a:pt x="132" y="8249"/>
                      <a:pt x="200" y="8249"/>
                      <a:pt x="284" y="8270"/>
                    </a:cubicBezTo>
                    <a:lnTo>
                      <a:pt x="352" y="8270"/>
                    </a:lnTo>
                    <a:lnTo>
                      <a:pt x="5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79;p46">
                <a:extLst>
                  <a:ext uri="{FF2B5EF4-FFF2-40B4-BE49-F238E27FC236}">
                    <a16:creationId xmlns:a16="http://schemas.microsoft.com/office/drawing/2014/main" id="{AAA67681-A6F0-7A77-9988-E43EE3F1541C}"/>
                  </a:ext>
                </a:extLst>
              </p:cNvPr>
              <p:cNvSpPr/>
              <p:nvPr/>
            </p:nvSpPr>
            <p:spPr>
              <a:xfrm>
                <a:off x="497341" y="3080003"/>
                <a:ext cx="768129" cy="1587419"/>
              </a:xfrm>
              <a:custGeom>
                <a:avLst/>
                <a:gdLst/>
                <a:ahLst/>
                <a:cxnLst/>
                <a:rect l="l" t="t" r="r" b="b"/>
                <a:pathLst>
                  <a:path w="5390" h="11139" extrusionOk="0">
                    <a:moveTo>
                      <a:pt x="1069" y="0"/>
                    </a:moveTo>
                    <a:lnTo>
                      <a:pt x="0" y="10673"/>
                    </a:lnTo>
                    <a:cubicBezTo>
                      <a:pt x="0" y="10673"/>
                      <a:pt x="215" y="10914"/>
                      <a:pt x="1001" y="11087"/>
                    </a:cubicBezTo>
                    <a:cubicBezTo>
                      <a:pt x="1142" y="11124"/>
                      <a:pt x="1285" y="11139"/>
                      <a:pt x="1425" y="11139"/>
                    </a:cubicBezTo>
                    <a:cubicBezTo>
                      <a:pt x="2044" y="11139"/>
                      <a:pt x="2598" y="10846"/>
                      <a:pt x="2598" y="10846"/>
                    </a:cubicBezTo>
                    <a:lnTo>
                      <a:pt x="4646" y="2205"/>
                    </a:lnTo>
                    <a:lnTo>
                      <a:pt x="5216" y="2053"/>
                    </a:lnTo>
                    <a:lnTo>
                      <a:pt x="5389" y="482"/>
                    </a:lnTo>
                    <a:lnTo>
                      <a:pt x="1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80;p46">
                <a:extLst>
                  <a:ext uri="{FF2B5EF4-FFF2-40B4-BE49-F238E27FC236}">
                    <a16:creationId xmlns:a16="http://schemas.microsoft.com/office/drawing/2014/main" id="{875CAF28-5421-E9F2-6B0E-F1CBFA06BAA7}"/>
                  </a:ext>
                </a:extLst>
              </p:cNvPr>
              <p:cNvSpPr/>
              <p:nvPr/>
            </p:nvSpPr>
            <p:spPr>
              <a:xfrm>
                <a:off x="487650" y="3071025"/>
                <a:ext cx="786798" cy="1605518"/>
              </a:xfrm>
              <a:custGeom>
                <a:avLst/>
                <a:gdLst/>
                <a:ahLst/>
                <a:cxnLst/>
                <a:rect l="l" t="t" r="r" b="b"/>
                <a:pathLst>
                  <a:path w="5521" h="11266" extrusionOk="0">
                    <a:moveTo>
                      <a:pt x="1179" y="131"/>
                    </a:moveTo>
                    <a:lnTo>
                      <a:pt x="5415" y="587"/>
                    </a:lnTo>
                    <a:lnTo>
                      <a:pt x="5216" y="2074"/>
                    </a:lnTo>
                    <a:lnTo>
                      <a:pt x="4672" y="2226"/>
                    </a:lnTo>
                    <a:lnTo>
                      <a:pt x="2619" y="10867"/>
                    </a:lnTo>
                    <a:cubicBezTo>
                      <a:pt x="2584" y="10884"/>
                      <a:pt x="2064" y="11152"/>
                      <a:pt x="1467" y="11152"/>
                    </a:cubicBezTo>
                    <a:cubicBezTo>
                      <a:pt x="1336" y="11152"/>
                      <a:pt x="1202" y="11139"/>
                      <a:pt x="1069" y="11108"/>
                    </a:cubicBezTo>
                    <a:cubicBezTo>
                      <a:pt x="702" y="11019"/>
                      <a:pt x="440" y="10909"/>
                      <a:pt x="309" y="10825"/>
                    </a:cubicBezTo>
                    <a:cubicBezTo>
                      <a:pt x="152" y="10757"/>
                      <a:pt x="131" y="10715"/>
                      <a:pt x="131" y="10715"/>
                    </a:cubicBezTo>
                    <a:lnTo>
                      <a:pt x="1179" y="131"/>
                    </a:lnTo>
                    <a:close/>
                    <a:moveTo>
                      <a:pt x="1069" y="1"/>
                    </a:moveTo>
                    <a:lnTo>
                      <a:pt x="0" y="10757"/>
                    </a:lnTo>
                    <a:lnTo>
                      <a:pt x="21" y="10778"/>
                    </a:lnTo>
                    <a:cubicBezTo>
                      <a:pt x="21" y="10778"/>
                      <a:pt x="89" y="10846"/>
                      <a:pt x="241" y="10930"/>
                    </a:cubicBezTo>
                    <a:cubicBezTo>
                      <a:pt x="393" y="11019"/>
                      <a:pt x="655" y="11129"/>
                      <a:pt x="1048" y="11218"/>
                    </a:cubicBezTo>
                    <a:cubicBezTo>
                      <a:pt x="1189" y="11252"/>
                      <a:pt x="1331" y="11266"/>
                      <a:pt x="1470" y="11266"/>
                    </a:cubicBezTo>
                    <a:cubicBezTo>
                      <a:pt x="2121" y="11266"/>
                      <a:pt x="2687" y="10956"/>
                      <a:pt x="2687" y="10956"/>
                    </a:cubicBezTo>
                    <a:lnTo>
                      <a:pt x="2708" y="10956"/>
                    </a:lnTo>
                    <a:lnTo>
                      <a:pt x="4761" y="2336"/>
                    </a:lnTo>
                    <a:lnTo>
                      <a:pt x="5326" y="2158"/>
                    </a:lnTo>
                    <a:lnTo>
                      <a:pt x="5520" y="503"/>
                    </a:lnTo>
                    <a:lnTo>
                      <a:pt x="5478" y="503"/>
                    </a:lnTo>
                    <a:lnTo>
                      <a:pt x="106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81;p46">
                <a:extLst>
                  <a:ext uri="{FF2B5EF4-FFF2-40B4-BE49-F238E27FC236}">
                    <a16:creationId xmlns:a16="http://schemas.microsoft.com/office/drawing/2014/main" id="{D729AB96-3A2F-7F75-8922-B6B9DBBD774C}"/>
                  </a:ext>
                </a:extLst>
              </p:cNvPr>
              <p:cNvSpPr/>
              <p:nvPr/>
            </p:nvSpPr>
            <p:spPr>
              <a:xfrm>
                <a:off x="575011" y="3167364"/>
                <a:ext cx="199371" cy="1486664"/>
              </a:xfrm>
              <a:custGeom>
                <a:avLst/>
                <a:gdLst/>
                <a:ahLst/>
                <a:cxnLst/>
                <a:rect l="l" t="t" r="r" b="b"/>
                <a:pathLst>
                  <a:path w="1399" h="10432" extrusionOk="0">
                    <a:moveTo>
                      <a:pt x="1398" y="0"/>
                    </a:moveTo>
                    <a:lnTo>
                      <a:pt x="1027" y="21"/>
                    </a:lnTo>
                    <a:lnTo>
                      <a:pt x="0" y="10364"/>
                    </a:lnTo>
                    <a:cubicBezTo>
                      <a:pt x="63" y="10385"/>
                      <a:pt x="152" y="10411"/>
                      <a:pt x="220" y="10432"/>
                    </a:cubicBezTo>
                    <a:lnTo>
                      <a:pt x="13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2;p46">
                <a:extLst>
                  <a:ext uri="{FF2B5EF4-FFF2-40B4-BE49-F238E27FC236}">
                    <a16:creationId xmlns:a16="http://schemas.microsoft.com/office/drawing/2014/main" id="{3C4BF915-6527-DF92-3576-89BEB4F746B2}"/>
                  </a:ext>
                </a:extLst>
              </p:cNvPr>
              <p:cNvSpPr/>
              <p:nvPr/>
            </p:nvSpPr>
            <p:spPr>
              <a:xfrm>
                <a:off x="569025" y="3158385"/>
                <a:ext cx="214335" cy="1504621"/>
              </a:xfrm>
              <a:custGeom>
                <a:avLst/>
                <a:gdLst/>
                <a:ahLst/>
                <a:cxnLst/>
                <a:rect l="l" t="t" r="r" b="b"/>
                <a:pathLst>
                  <a:path w="1504" h="10558" extrusionOk="0">
                    <a:moveTo>
                      <a:pt x="1372" y="131"/>
                    </a:moveTo>
                    <a:lnTo>
                      <a:pt x="215" y="10406"/>
                    </a:lnTo>
                    <a:cubicBezTo>
                      <a:pt x="173" y="10406"/>
                      <a:pt x="152" y="10385"/>
                      <a:pt x="105" y="10385"/>
                    </a:cubicBezTo>
                    <a:lnTo>
                      <a:pt x="1131" y="131"/>
                    </a:lnTo>
                    <a:close/>
                    <a:moveTo>
                      <a:pt x="1440" y="0"/>
                    </a:moveTo>
                    <a:lnTo>
                      <a:pt x="1021" y="21"/>
                    </a:lnTo>
                    <a:lnTo>
                      <a:pt x="0" y="10448"/>
                    </a:lnTo>
                    <a:lnTo>
                      <a:pt x="42" y="10474"/>
                    </a:lnTo>
                    <a:cubicBezTo>
                      <a:pt x="105" y="10495"/>
                      <a:pt x="173" y="10516"/>
                      <a:pt x="262" y="10537"/>
                    </a:cubicBezTo>
                    <a:lnTo>
                      <a:pt x="325" y="10558"/>
                    </a:lnTo>
                    <a:lnTo>
                      <a:pt x="15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83;p46">
                <a:extLst>
                  <a:ext uri="{FF2B5EF4-FFF2-40B4-BE49-F238E27FC236}">
                    <a16:creationId xmlns:a16="http://schemas.microsoft.com/office/drawing/2014/main" id="{AED2877B-2343-98F4-CA75-BEFD7FB3545B}"/>
                  </a:ext>
                </a:extLst>
              </p:cNvPr>
              <p:cNvSpPr/>
              <p:nvPr/>
            </p:nvSpPr>
            <p:spPr>
              <a:xfrm>
                <a:off x="1013096" y="1858235"/>
                <a:ext cx="410571" cy="1343157"/>
              </a:xfrm>
              <a:custGeom>
                <a:avLst/>
                <a:gdLst/>
                <a:ahLst/>
                <a:cxnLst/>
                <a:rect l="l" t="t" r="r" b="b"/>
                <a:pathLst>
                  <a:path w="2881" h="9425" extrusionOk="0">
                    <a:moveTo>
                      <a:pt x="461" y="1"/>
                    </a:moveTo>
                    <a:lnTo>
                      <a:pt x="0" y="1069"/>
                    </a:lnTo>
                    <a:lnTo>
                      <a:pt x="68" y="9317"/>
                    </a:lnTo>
                    <a:cubicBezTo>
                      <a:pt x="68" y="9317"/>
                      <a:pt x="515" y="9424"/>
                      <a:pt x="1052" y="9424"/>
                    </a:cubicBezTo>
                    <a:cubicBezTo>
                      <a:pt x="1320" y="9424"/>
                      <a:pt x="1611" y="9397"/>
                      <a:pt x="1880" y="9317"/>
                    </a:cubicBezTo>
                    <a:cubicBezTo>
                      <a:pt x="2708" y="9097"/>
                      <a:pt x="2880" y="8861"/>
                      <a:pt x="2880" y="8861"/>
                    </a:cubicBezTo>
                    <a:cubicBezTo>
                      <a:pt x="2880" y="8861"/>
                      <a:pt x="2577" y="4321"/>
                      <a:pt x="2577" y="3143"/>
                    </a:cubicBezTo>
                    <a:cubicBezTo>
                      <a:pt x="2577" y="1964"/>
                      <a:pt x="2336" y="718"/>
                      <a:pt x="1749" y="482"/>
                    </a:cubicBezTo>
                    <a:cubicBezTo>
                      <a:pt x="1178" y="262"/>
                      <a:pt x="461" y="1"/>
                      <a:pt x="4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84;p46">
                <a:extLst>
                  <a:ext uri="{FF2B5EF4-FFF2-40B4-BE49-F238E27FC236}">
                    <a16:creationId xmlns:a16="http://schemas.microsoft.com/office/drawing/2014/main" id="{EDB23B92-179F-73C7-1EB0-80FC79B22154}"/>
                  </a:ext>
                </a:extLst>
              </p:cNvPr>
              <p:cNvSpPr/>
              <p:nvPr/>
            </p:nvSpPr>
            <p:spPr>
              <a:xfrm>
                <a:off x="1004118" y="1848544"/>
                <a:ext cx="426247" cy="1362111"/>
              </a:xfrm>
              <a:custGeom>
                <a:avLst/>
                <a:gdLst/>
                <a:ahLst/>
                <a:cxnLst/>
                <a:rect l="l" t="t" r="r" b="b"/>
                <a:pathLst>
                  <a:path w="2991" h="9558" extrusionOk="0">
                    <a:moveTo>
                      <a:pt x="566" y="131"/>
                    </a:moveTo>
                    <a:cubicBezTo>
                      <a:pt x="613" y="158"/>
                      <a:pt x="1241" y="393"/>
                      <a:pt x="1791" y="613"/>
                    </a:cubicBezTo>
                    <a:cubicBezTo>
                      <a:pt x="2053" y="702"/>
                      <a:pt x="2247" y="1074"/>
                      <a:pt x="2399" y="1551"/>
                    </a:cubicBezTo>
                    <a:cubicBezTo>
                      <a:pt x="2530" y="2032"/>
                      <a:pt x="2577" y="2619"/>
                      <a:pt x="2577" y="3211"/>
                    </a:cubicBezTo>
                    <a:cubicBezTo>
                      <a:pt x="2577" y="4389"/>
                      <a:pt x="2881" y="8861"/>
                      <a:pt x="2881" y="8903"/>
                    </a:cubicBezTo>
                    <a:lnTo>
                      <a:pt x="2860" y="8929"/>
                    </a:lnTo>
                    <a:cubicBezTo>
                      <a:pt x="2839" y="8950"/>
                      <a:pt x="2792" y="8971"/>
                      <a:pt x="2729" y="9013"/>
                    </a:cubicBezTo>
                    <a:cubicBezTo>
                      <a:pt x="2577" y="9102"/>
                      <a:pt x="2336" y="9233"/>
                      <a:pt x="1943" y="9343"/>
                    </a:cubicBezTo>
                    <a:cubicBezTo>
                      <a:pt x="1676" y="9418"/>
                      <a:pt x="1389" y="9443"/>
                      <a:pt x="1128" y="9443"/>
                    </a:cubicBezTo>
                    <a:cubicBezTo>
                      <a:pt x="641" y="9443"/>
                      <a:pt x="238" y="9357"/>
                      <a:pt x="194" y="9343"/>
                    </a:cubicBezTo>
                    <a:lnTo>
                      <a:pt x="131" y="1137"/>
                    </a:lnTo>
                    <a:lnTo>
                      <a:pt x="566" y="131"/>
                    </a:lnTo>
                    <a:close/>
                    <a:moveTo>
                      <a:pt x="503" y="0"/>
                    </a:moveTo>
                    <a:lnTo>
                      <a:pt x="0" y="1116"/>
                    </a:lnTo>
                    <a:lnTo>
                      <a:pt x="63" y="9427"/>
                    </a:lnTo>
                    <a:lnTo>
                      <a:pt x="110" y="9453"/>
                    </a:lnTo>
                    <a:cubicBezTo>
                      <a:pt x="110" y="9453"/>
                      <a:pt x="567" y="9558"/>
                      <a:pt x="1116" y="9558"/>
                    </a:cubicBezTo>
                    <a:cubicBezTo>
                      <a:pt x="1390" y="9558"/>
                      <a:pt x="1688" y="9532"/>
                      <a:pt x="1964" y="9453"/>
                    </a:cubicBezTo>
                    <a:cubicBezTo>
                      <a:pt x="2378" y="9322"/>
                      <a:pt x="2640" y="9212"/>
                      <a:pt x="2771" y="9123"/>
                    </a:cubicBezTo>
                    <a:cubicBezTo>
                      <a:pt x="2860" y="9081"/>
                      <a:pt x="2902" y="9034"/>
                      <a:pt x="2943" y="8992"/>
                    </a:cubicBezTo>
                    <a:cubicBezTo>
                      <a:pt x="2970" y="8971"/>
                      <a:pt x="2991" y="8950"/>
                      <a:pt x="2991" y="8950"/>
                    </a:cubicBezTo>
                    <a:lnTo>
                      <a:pt x="2991" y="8929"/>
                    </a:lnTo>
                    <a:lnTo>
                      <a:pt x="2991" y="8903"/>
                    </a:lnTo>
                    <a:cubicBezTo>
                      <a:pt x="2991" y="8903"/>
                      <a:pt x="2682" y="4368"/>
                      <a:pt x="2708" y="3211"/>
                    </a:cubicBezTo>
                    <a:cubicBezTo>
                      <a:pt x="2708" y="2619"/>
                      <a:pt x="2640" y="2011"/>
                      <a:pt x="2509" y="1509"/>
                    </a:cubicBezTo>
                    <a:cubicBezTo>
                      <a:pt x="2357" y="1027"/>
                      <a:pt x="2158" y="634"/>
                      <a:pt x="1833" y="503"/>
                    </a:cubicBezTo>
                    <a:cubicBezTo>
                      <a:pt x="1241" y="262"/>
                      <a:pt x="545" y="27"/>
                      <a:pt x="545" y="27"/>
                    </a:cubicBezTo>
                    <a:lnTo>
                      <a:pt x="5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1985;p46">
                <a:extLst>
                  <a:ext uri="{FF2B5EF4-FFF2-40B4-BE49-F238E27FC236}">
                    <a16:creationId xmlns:a16="http://schemas.microsoft.com/office/drawing/2014/main" id="{08A07069-D314-277E-8543-E089D12973E4}"/>
                  </a:ext>
                </a:extLst>
              </p:cNvPr>
              <p:cNvSpPr/>
              <p:nvPr/>
            </p:nvSpPr>
            <p:spPr>
              <a:xfrm>
                <a:off x="1134660" y="1923221"/>
                <a:ext cx="192674" cy="1262781"/>
              </a:xfrm>
              <a:custGeom>
                <a:avLst/>
                <a:gdLst/>
                <a:ahLst/>
                <a:cxnLst/>
                <a:rect l="l" t="t" r="r" b="b"/>
                <a:pathLst>
                  <a:path w="1352" h="8861" extrusionOk="0">
                    <a:moveTo>
                      <a:pt x="1" y="0"/>
                    </a:moveTo>
                    <a:cubicBezTo>
                      <a:pt x="1" y="0"/>
                      <a:pt x="614" y="896"/>
                      <a:pt x="849" y="2514"/>
                    </a:cubicBezTo>
                    <a:cubicBezTo>
                      <a:pt x="1090" y="4127"/>
                      <a:pt x="1027" y="8751"/>
                      <a:pt x="1027" y="8861"/>
                    </a:cubicBezTo>
                    <a:cubicBezTo>
                      <a:pt x="1111" y="8840"/>
                      <a:pt x="1179" y="8819"/>
                      <a:pt x="1242" y="8798"/>
                    </a:cubicBezTo>
                    <a:cubicBezTo>
                      <a:pt x="1268" y="8144"/>
                      <a:pt x="1352" y="4692"/>
                      <a:pt x="1090" y="2598"/>
                    </a:cubicBezTo>
                    <a:cubicBezTo>
                      <a:pt x="786" y="262"/>
                      <a:pt x="153" y="26"/>
                      <a:pt x="153" y="26"/>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1986;p46">
                <a:extLst>
                  <a:ext uri="{FF2B5EF4-FFF2-40B4-BE49-F238E27FC236}">
                    <a16:creationId xmlns:a16="http://schemas.microsoft.com/office/drawing/2014/main" id="{152BAD0F-B807-2965-F90B-A6577C1A2FD1}"/>
                  </a:ext>
                </a:extLst>
              </p:cNvPr>
              <p:cNvSpPr/>
              <p:nvPr/>
            </p:nvSpPr>
            <p:spPr>
              <a:xfrm>
                <a:off x="1115990" y="1911250"/>
                <a:ext cx="221033" cy="1287578"/>
              </a:xfrm>
              <a:custGeom>
                <a:avLst/>
                <a:gdLst/>
                <a:ahLst/>
                <a:cxnLst/>
                <a:rect l="l" t="t" r="r" b="b"/>
                <a:pathLst>
                  <a:path w="1551" h="9035" extrusionOk="0">
                    <a:moveTo>
                      <a:pt x="263" y="173"/>
                    </a:moveTo>
                    <a:cubicBezTo>
                      <a:pt x="263" y="173"/>
                      <a:pt x="284" y="173"/>
                      <a:pt x="352" y="241"/>
                    </a:cubicBezTo>
                    <a:cubicBezTo>
                      <a:pt x="394" y="283"/>
                      <a:pt x="483" y="393"/>
                      <a:pt x="587" y="545"/>
                    </a:cubicBezTo>
                    <a:cubicBezTo>
                      <a:pt x="786" y="896"/>
                      <a:pt x="1006" y="1524"/>
                      <a:pt x="1158" y="2682"/>
                    </a:cubicBezTo>
                    <a:cubicBezTo>
                      <a:pt x="1420" y="4755"/>
                      <a:pt x="1352" y="8139"/>
                      <a:pt x="1331" y="8835"/>
                    </a:cubicBezTo>
                    <a:cubicBezTo>
                      <a:pt x="1289" y="8856"/>
                      <a:pt x="1242" y="8856"/>
                      <a:pt x="1221" y="8882"/>
                    </a:cubicBezTo>
                    <a:cubicBezTo>
                      <a:pt x="1221" y="8751"/>
                      <a:pt x="1242" y="7657"/>
                      <a:pt x="1221" y="6327"/>
                    </a:cubicBezTo>
                    <a:cubicBezTo>
                      <a:pt x="1200" y="4954"/>
                      <a:pt x="1158" y="3404"/>
                      <a:pt x="1048" y="2598"/>
                    </a:cubicBezTo>
                    <a:cubicBezTo>
                      <a:pt x="807" y="1090"/>
                      <a:pt x="326" y="304"/>
                      <a:pt x="242" y="173"/>
                    </a:cubicBezTo>
                    <a:close/>
                    <a:moveTo>
                      <a:pt x="1" y="0"/>
                    </a:moveTo>
                    <a:lnTo>
                      <a:pt x="90" y="131"/>
                    </a:lnTo>
                    <a:cubicBezTo>
                      <a:pt x="90" y="131"/>
                      <a:pt x="676" y="1001"/>
                      <a:pt x="938" y="2619"/>
                    </a:cubicBezTo>
                    <a:cubicBezTo>
                      <a:pt x="1048" y="3404"/>
                      <a:pt x="1090" y="4954"/>
                      <a:pt x="1111" y="6327"/>
                    </a:cubicBezTo>
                    <a:lnTo>
                      <a:pt x="1111" y="8945"/>
                    </a:lnTo>
                    <a:lnTo>
                      <a:pt x="1111" y="9034"/>
                    </a:lnTo>
                    <a:lnTo>
                      <a:pt x="1179" y="9013"/>
                    </a:lnTo>
                    <a:cubicBezTo>
                      <a:pt x="1268" y="8987"/>
                      <a:pt x="1331" y="8966"/>
                      <a:pt x="1399" y="8945"/>
                    </a:cubicBezTo>
                    <a:lnTo>
                      <a:pt x="1441" y="8924"/>
                    </a:lnTo>
                    <a:lnTo>
                      <a:pt x="1441" y="8882"/>
                    </a:lnTo>
                    <a:cubicBezTo>
                      <a:pt x="1462" y="8228"/>
                      <a:pt x="1551" y="4776"/>
                      <a:pt x="1268" y="2661"/>
                    </a:cubicBezTo>
                    <a:cubicBezTo>
                      <a:pt x="1111" y="1503"/>
                      <a:pt x="896" y="849"/>
                      <a:pt x="676" y="503"/>
                    </a:cubicBezTo>
                    <a:cubicBezTo>
                      <a:pt x="587" y="325"/>
                      <a:pt x="483" y="215"/>
                      <a:pt x="415" y="152"/>
                    </a:cubicBezTo>
                    <a:cubicBezTo>
                      <a:pt x="352" y="84"/>
                      <a:pt x="284" y="63"/>
                      <a:pt x="284" y="63"/>
                    </a:cubicBezTo>
                    <a:lnTo>
                      <a:pt x="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1987;p46">
                <a:extLst>
                  <a:ext uri="{FF2B5EF4-FFF2-40B4-BE49-F238E27FC236}">
                    <a16:creationId xmlns:a16="http://schemas.microsoft.com/office/drawing/2014/main" id="{621AF3BD-F61E-9F92-869F-C5821DEFCC14}"/>
                  </a:ext>
                </a:extLst>
              </p:cNvPr>
              <p:cNvSpPr/>
              <p:nvPr/>
            </p:nvSpPr>
            <p:spPr>
              <a:xfrm>
                <a:off x="1262351" y="1926926"/>
                <a:ext cx="245687" cy="1258363"/>
              </a:xfrm>
              <a:custGeom>
                <a:avLst/>
                <a:gdLst/>
                <a:ahLst/>
                <a:cxnLst/>
                <a:rect l="l" t="t" r="r" b="b"/>
                <a:pathLst>
                  <a:path w="1724" h="8830" extrusionOk="0">
                    <a:moveTo>
                      <a:pt x="0" y="0"/>
                    </a:moveTo>
                    <a:cubicBezTo>
                      <a:pt x="0" y="1"/>
                      <a:pt x="503" y="1854"/>
                      <a:pt x="655" y="2530"/>
                    </a:cubicBezTo>
                    <a:cubicBezTo>
                      <a:pt x="786" y="3184"/>
                      <a:pt x="718" y="4143"/>
                      <a:pt x="718" y="4143"/>
                    </a:cubicBezTo>
                    <a:cubicBezTo>
                      <a:pt x="718" y="4143"/>
                      <a:pt x="697" y="8594"/>
                      <a:pt x="765" y="8746"/>
                    </a:cubicBezTo>
                    <a:cubicBezTo>
                      <a:pt x="779" y="8804"/>
                      <a:pt x="857" y="8829"/>
                      <a:pt x="962" y="8829"/>
                    </a:cubicBezTo>
                    <a:cubicBezTo>
                      <a:pt x="1178" y="8829"/>
                      <a:pt x="1504" y="8721"/>
                      <a:pt x="1592" y="8573"/>
                    </a:cubicBezTo>
                    <a:cubicBezTo>
                      <a:pt x="1723" y="8379"/>
                      <a:pt x="1503" y="5017"/>
                      <a:pt x="1200" y="2902"/>
                    </a:cubicBezTo>
                    <a:cubicBezTo>
                      <a:pt x="870" y="760"/>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1988;p46">
                <a:extLst>
                  <a:ext uri="{FF2B5EF4-FFF2-40B4-BE49-F238E27FC236}">
                    <a16:creationId xmlns:a16="http://schemas.microsoft.com/office/drawing/2014/main" id="{CD4B2D9D-63FF-40D4-34EC-93B91BDD7A75}"/>
                  </a:ext>
                </a:extLst>
              </p:cNvPr>
              <p:cNvSpPr/>
              <p:nvPr/>
            </p:nvSpPr>
            <p:spPr>
              <a:xfrm>
                <a:off x="1246675" y="1904552"/>
                <a:ext cx="255378" cy="1289003"/>
              </a:xfrm>
              <a:custGeom>
                <a:avLst/>
                <a:gdLst/>
                <a:ahLst/>
                <a:cxnLst/>
                <a:rect l="l" t="t" r="r" b="b"/>
                <a:pathLst>
                  <a:path w="1792" h="9045" extrusionOk="0">
                    <a:moveTo>
                      <a:pt x="241" y="440"/>
                    </a:moveTo>
                    <a:cubicBezTo>
                      <a:pt x="325" y="524"/>
                      <a:pt x="372" y="550"/>
                      <a:pt x="545" y="833"/>
                    </a:cubicBezTo>
                    <a:cubicBezTo>
                      <a:pt x="786" y="1288"/>
                      <a:pt x="1090" y="2011"/>
                      <a:pt x="1241" y="3059"/>
                    </a:cubicBezTo>
                    <a:cubicBezTo>
                      <a:pt x="1399" y="4127"/>
                      <a:pt x="1530" y="5499"/>
                      <a:pt x="1613" y="6614"/>
                    </a:cubicBezTo>
                    <a:cubicBezTo>
                      <a:pt x="1660" y="7180"/>
                      <a:pt x="1681" y="7683"/>
                      <a:pt x="1681" y="8055"/>
                    </a:cubicBezTo>
                    <a:lnTo>
                      <a:pt x="1681" y="8510"/>
                    </a:lnTo>
                    <a:cubicBezTo>
                      <a:pt x="1681" y="8578"/>
                      <a:pt x="1660" y="8620"/>
                      <a:pt x="1660" y="8641"/>
                    </a:cubicBezTo>
                    <a:lnTo>
                      <a:pt x="1660" y="8709"/>
                    </a:lnTo>
                    <a:cubicBezTo>
                      <a:pt x="1634" y="8751"/>
                      <a:pt x="1571" y="8798"/>
                      <a:pt x="1482" y="8819"/>
                    </a:cubicBezTo>
                    <a:cubicBezTo>
                      <a:pt x="1420" y="8861"/>
                      <a:pt x="1331" y="8882"/>
                      <a:pt x="1241" y="8903"/>
                    </a:cubicBezTo>
                    <a:cubicBezTo>
                      <a:pt x="1158" y="8929"/>
                      <a:pt x="1069" y="8929"/>
                      <a:pt x="1006" y="8929"/>
                    </a:cubicBezTo>
                    <a:cubicBezTo>
                      <a:pt x="980" y="8929"/>
                      <a:pt x="938" y="8929"/>
                      <a:pt x="938" y="8903"/>
                    </a:cubicBezTo>
                    <a:lnTo>
                      <a:pt x="917" y="8903"/>
                    </a:lnTo>
                    <a:lnTo>
                      <a:pt x="917" y="8840"/>
                    </a:lnTo>
                    <a:cubicBezTo>
                      <a:pt x="917" y="8798"/>
                      <a:pt x="917" y="8730"/>
                      <a:pt x="896" y="8667"/>
                    </a:cubicBezTo>
                    <a:lnTo>
                      <a:pt x="896" y="8117"/>
                    </a:lnTo>
                    <a:cubicBezTo>
                      <a:pt x="896" y="7683"/>
                      <a:pt x="896" y="7117"/>
                      <a:pt x="875" y="6546"/>
                    </a:cubicBezTo>
                    <a:lnTo>
                      <a:pt x="875" y="4300"/>
                    </a:lnTo>
                    <a:cubicBezTo>
                      <a:pt x="875" y="4300"/>
                      <a:pt x="938" y="3341"/>
                      <a:pt x="807" y="2666"/>
                    </a:cubicBezTo>
                    <a:cubicBezTo>
                      <a:pt x="676" y="2053"/>
                      <a:pt x="325" y="765"/>
                      <a:pt x="241" y="440"/>
                    </a:cubicBezTo>
                    <a:close/>
                    <a:moveTo>
                      <a:pt x="0" y="0"/>
                    </a:moveTo>
                    <a:lnTo>
                      <a:pt x="63" y="178"/>
                    </a:lnTo>
                    <a:cubicBezTo>
                      <a:pt x="63" y="178"/>
                      <a:pt x="566" y="2032"/>
                      <a:pt x="697" y="2687"/>
                    </a:cubicBezTo>
                    <a:cubicBezTo>
                      <a:pt x="828" y="3341"/>
                      <a:pt x="765" y="4300"/>
                      <a:pt x="765" y="4300"/>
                    </a:cubicBezTo>
                    <a:lnTo>
                      <a:pt x="765" y="6546"/>
                    </a:lnTo>
                    <a:cubicBezTo>
                      <a:pt x="765" y="7117"/>
                      <a:pt x="786" y="7683"/>
                      <a:pt x="786" y="8117"/>
                    </a:cubicBezTo>
                    <a:lnTo>
                      <a:pt x="786" y="8667"/>
                    </a:lnTo>
                    <a:cubicBezTo>
                      <a:pt x="786" y="8730"/>
                      <a:pt x="786" y="8798"/>
                      <a:pt x="807" y="8840"/>
                    </a:cubicBezTo>
                    <a:lnTo>
                      <a:pt x="807" y="8929"/>
                    </a:lnTo>
                    <a:cubicBezTo>
                      <a:pt x="828" y="8971"/>
                      <a:pt x="849" y="8992"/>
                      <a:pt x="875" y="9013"/>
                    </a:cubicBezTo>
                    <a:cubicBezTo>
                      <a:pt x="917" y="9034"/>
                      <a:pt x="959" y="9034"/>
                      <a:pt x="980" y="9034"/>
                    </a:cubicBezTo>
                    <a:cubicBezTo>
                      <a:pt x="1006" y="9042"/>
                      <a:pt x="1033" y="9045"/>
                      <a:pt x="1060" y="9045"/>
                    </a:cubicBezTo>
                    <a:cubicBezTo>
                      <a:pt x="1124" y="9045"/>
                      <a:pt x="1191" y="9028"/>
                      <a:pt x="1268" y="9013"/>
                    </a:cubicBezTo>
                    <a:cubicBezTo>
                      <a:pt x="1351" y="8992"/>
                      <a:pt x="1461" y="8971"/>
                      <a:pt x="1550" y="8929"/>
                    </a:cubicBezTo>
                    <a:cubicBezTo>
                      <a:pt x="1634" y="8882"/>
                      <a:pt x="1702" y="8840"/>
                      <a:pt x="1744" y="8772"/>
                    </a:cubicBezTo>
                    <a:cubicBezTo>
                      <a:pt x="1765" y="8730"/>
                      <a:pt x="1765" y="8709"/>
                      <a:pt x="1765" y="8667"/>
                    </a:cubicBezTo>
                    <a:cubicBezTo>
                      <a:pt x="1791" y="8620"/>
                      <a:pt x="1791" y="8578"/>
                      <a:pt x="1791" y="8510"/>
                    </a:cubicBezTo>
                    <a:lnTo>
                      <a:pt x="1791" y="8055"/>
                    </a:lnTo>
                    <a:cubicBezTo>
                      <a:pt x="1791" y="7683"/>
                      <a:pt x="1765" y="7180"/>
                      <a:pt x="1723" y="6614"/>
                    </a:cubicBezTo>
                    <a:cubicBezTo>
                      <a:pt x="1660" y="5478"/>
                      <a:pt x="1530" y="4106"/>
                      <a:pt x="1351" y="3059"/>
                    </a:cubicBezTo>
                    <a:cubicBezTo>
                      <a:pt x="1200" y="1990"/>
                      <a:pt x="896" y="1247"/>
                      <a:pt x="634" y="786"/>
                    </a:cubicBezTo>
                    <a:cubicBezTo>
                      <a:pt x="372" y="330"/>
                      <a:pt x="152" y="110"/>
                      <a:pt x="152" y="110"/>
                    </a:cubicBez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1989;p46">
                <a:extLst>
                  <a:ext uri="{FF2B5EF4-FFF2-40B4-BE49-F238E27FC236}">
                    <a16:creationId xmlns:a16="http://schemas.microsoft.com/office/drawing/2014/main" id="{87BDC1FF-D2C3-EA6B-68BC-D1D0837581D8}"/>
                  </a:ext>
                </a:extLst>
              </p:cNvPr>
              <p:cNvSpPr/>
              <p:nvPr/>
            </p:nvSpPr>
            <p:spPr>
              <a:xfrm>
                <a:off x="587694" y="1842131"/>
                <a:ext cx="659109" cy="1423675"/>
              </a:xfrm>
              <a:custGeom>
                <a:avLst/>
                <a:gdLst/>
                <a:ahLst/>
                <a:cxnLst/>
                <a:rect l="l" t="t" r="r" b="b"/>
                <a:pathLst>
                  <a:path w="4625" h="9990" extrusionOk="0">
                    <a:moveTo>
                      <a:pt x="1658" y="1"/>
                    </a:moveTo>
                    <a:cubicBezTo>
                      <a:pt x="1315" y="1"/>
                      <a:pt x="979" y="396"/>
                      <a:pt x="979" y="396"/>
                    </a:cubicBezTo>
                    <a:cubicBezTo>
                      <a:pt x="979" y="396"/>
                      <a:pt x="477" y="789"/>
                      <a:pt x="393" y="1596"/>
                    </a:cubicBezTo>
                    <a:cubicBezTo>
                      <a:pt x="304" y="2402"/>
                      <a:pt x="545" y="3580"/>
                      <a:pt x="435" y="5413"/>
                    </a:cubicBezTo>
                    <a:cubicBezTo>
                      <a:pt x="304" y="7225"/>
                      <a:pt x="0" y="8163"/>
                      <a:pt x="84" y="8817"/>
                    </a:cubicBezTo>
                    <a:cubicBezTo>
                      <a:pt x="173" y="9472"/>
                      <a:pt x="587" y="9472"/>
                      <a:pt x="1744" y="9823"/>
                    </a:cubicBezTo>
                    <a:cubicBezTo>
                      <a:pt x="2142" y="9943"/>
                      <a:pt x="2547" y="9989"/>
                      <a:pt x="2915" y="9989"/>
                    </a:cubicBezTo>
                    <a:cubicBezTo>
                      <a:pt x="3617" y="9989"/>
                      <a:pt x="4181" y="9822"/>
                      <a:pt x="4294" y="9692"/>
                    </a:cubicBezTo>
                    <a:cubicBezTo>
                      <a:pt x="4493" y="9472"/>
                      <a:pt x="4425" y="8603"/>
                      <a:pt x="4535" y="7466"/>
                    </a:cubicBezTo>
                    <a:cubicBezTo>
                      <a:pt x="4624" y="6330"/>
                      <a:pt x="4535" y="4979"/>
                      <a:pt x="4535" y="4979"/>
                    </a:cubicBezTo>
                    <a:cubicBezTo>
                      <a:pt x="4535" y="4979"/>
                      <a:pt x="4404" y="2821"/>
                      <a:pt x="4059" y="2339"/>
                    </a:cubicBezTo>
                    <a:cubicBezTo>
                      <a:pt x="3687" y="1857"/>
                      <a:pt x="2399" y="595"/>
                      <a:pt x="1985" y="155"/>
                    </a:cubicBezTo>
                    <a:cubicBezTo>
                      <a:pt x="1883" y="43"/>
                      <a:pt x="1770" y="1"/>
                      <a:pt x="16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1990;p46">
                <a:extLst>
                  <a:ext uri="{FF2B5EF4-FFF2-40B4-BE49-F238E27FC236}">
                    <a16:creationId xmlns:a16="http://schemas.microsoft.com/office/drawing/2014/main" id="{CFDEDBC3-7B00-83AB-CC17-CB50D15C5DFB}"/>
                  </a:ext>
                </a:extLst>
              </p:cNvPr>
              <p:cNvSpPr/>
              <p:nvPr/>
            </p:nvSpPr>
            <p:spPr>
              <a:xfrm>
                <a:off x="578003" y="1833580"/>
                <a:ext cx="677778" cy="1441489"/>
              </a:xfrm>
              <a:custGeom>
                <a:avLst/>
                <a:gdLst/>
                <a:ahLst/>
                <a:cxnLst/>
                <a:rect l="l" t="t" r="r" b="b"/>
                <a:pathLst>
                  <a:path w="4756" h="10115" extrusionOk="0">
                    <a:moveTo>
                      <a:pt x="1723" y="105"/>
                    </a:moveTo>
                    <a:cubicBezTo>
                      <a:pt x="1833" y="105"/>
                      <a:pt x="1922" y="153"/>
                      <a:pt x="2006" y="236"/>
                    </a:cubicBezTo>
                    <a:cubicBezTo>
                      <a:pt x="2226" y="477"/>
                      <a:pt x="2639" y="891"/>
                      <a:pt x="3053" y="1331"/>
                    </a:cubicBezTo>
                    <a:cubicBezTo>
                      <a:pt x="3472" y="1766"/>
                      <a:pt x="3886" y="2200"/>
                      <a:pt x="4059" y="2420"/>
                    </a:cubicBezTo>
                    <a:cubicBezTo>
                      <a:pt x="4148" y="2530"/>
                      <a:pt x="4231" y="2750"/>
                      <a:pt x="4300" y="3033"/>
                    </a:cubicBezTo>
                    <a:cubicBezTo>
                      <a:pt x="4341" y="3295"/>
                      <a:pt x="4410" y="3598"/>
                      <a:pt x="4430" y="3902"/>
                    </a:cubicBezTo>
                    <a:cubicBezTo>
                      <a:pt x="4520" y="4515"/>
                      <a:pt x="4540" y="5039"/>
                      <a:pt x="4540" y="5039"/>
                    </a:cubicBezTo>
                    <a:cubicBezTo>
                      <a:pt x="4540" y="5039"/>
                      <a:pt x="4624" y="6390"/>
                      <a:pt x="4540" y="7526"/>
                    </a:cubicBezTo>
                    <a:cubicBezTo>
                      <a:pt x="4493" y="8092"/>
                      <a:pt x="4472" y="8594"/>
                      <a:pt x="4451" y="8987"/>
                    </a:cubicBezTo>
                    <a:cubicBezTo>
                      <a:pt x="4451" y="9165"/>
                      <a:pt x="4430" y="9338"/>
                      <a:pt x="4410" y="9469"/>
                    </a:cubicBezTo>
                    <a:cubicBezTo>
                      <a:pt x="4389" y="9579"/>
                      <a:pt x="4362" y="9663"/>
                      <a:pt x="4321" y="9710"/>
                    </a:cubicBezTo>
                    <a:cubicBezTo>
                      <a:pt x="4300" y="9752"/>
                      <a:pt x="4190" y="9794"/>
                      <a:pt x="4038" y="9862"/>
                    </a:cubicBezTo>
                    <a:cubicBezTo>
                      <a:pt x="3886" y="9904"/>
                      <a:pt x="3687" y="9951"/>
                      <a:pt x="3446" y="9972"/>
                    </a:cubicBezTo>
                    <a:cubicBezTo>
                      <a:pt x="3315" y="9984"/>
                      <a:pt x="3172" y="9991"/>
                      <a:pt x="3022" y="9991"/>
                    </a:cubicBezTo>
                    <a:cubicBezTo>
                      <a:pt x="2651" y="9991"/>
                      <a:pt x="2236" y="9949"/>
                      <a:pt x="1833" y="9841"/>
                    </a:cubicBezTo>
                    <a:cubicBezTo>
                      <a:pt x="1246" y="9642"/>
                      <a:pt x="854" y="9558"/>
                      <a:pt x="613" y="9448"/>
                    </a:cubicBezTo>
                    <a:cubicBezTo>
                      <a:pt x="351" y="9317"/>
                      <a:pt x="262" y="9186"/>
                      <a:pt x="220" y="8877"/>
                    </a:cubicBezTo>
                    <a:cubicBezTo>
                      <a:pt x="131" y="8249"/>
                      <a:pt x="435" y="7306"/>
                      <a:pt x="545" y="5473"/>
                    </a:cubicBezTo>
                    <a:cubicBezTo>
                      <a:pt x="676" y="3640"/>
                      <a:pt x="435" y="2462"/>
                      <a:pt x="524" y="1656"/>
                    </a:cubicBezTo>
                    <a:cubicBezTo>
                      <a:pt x="613" y="870"/>
                      <a:pt x="1089" y="498"/>
                      <a:pt x="1089" y="498"/>
                    </a:cubicBezTo>
                    <a:cubicBezTo>
                      <a:pt x="1089" y="498"/>
                      <a:pt x="1246" y="325"/>
                      <a:pt x="1419" y="215"/>
                    </a:cubicBezTo>
                    <a:cubicBezTo>
                      <a:pt x="1529" y="153"/>
                      <a:pt x="1613" y="132"/>
                      <a:pt x="1723" y="105"/>
                    </a:cubicBezTo>
                    <a:close/>
                    <a:moveTo>
                      <a:pt x="1723" y="1"/>
                    </a:moveTo>
                    <a:cubicBezTo>
                      <a:pt x="1592" y="1"/>
                      <a:pt x="1482" y="64"/>
                      <a:pt x="1377" y="132"/>
                    </a:cubicBezTo>
                    <a:cubicBezTo>
                      <a:pt x="1157" y="236"/>
                      <a:pt x="1027" y="414"/>
                      <a:pt x="1006" y="435"/>
                    </a:cubicBezTo>
                    <a:cubicBezTo>
                      <a:pt x="1006" y="435"/>
                      <a:pt x="503" y="828"/>
                      <a:pt x="414" y="1656"/>
                    </a:cubicBezTo>
                    <a:cubicBezTo>
                      <a:pt x="304" y="2488"/>
                      <a:pt x="566" y="3640"/>
                      <a:pt x="435" y="5452"/>
                    </a:cubicBezTo>
                    <a:cubicBezTo>
                      <a:pt x="330" y="7285"/>
                      <a:pt x="0" y="8202"/>
                      <a:pt x="89" y="8877"/>
                    </a:cubicBezTo>
                    <a:cubicBezTo>
                      <a:pt x="131" y="9228"/>
                      <a:pt x="283" y="9427"/>
                      <a:pt x="566" y="9558"/>
                    </a:cubicBezTo>
                    <a:cubicBezTo>
                      <a:pt x="828" y="9689"/>
                      <a:pt x="1220" y="9752"/>
                      <a:pt x="1812" y="9951"/>
                    </a:cubicBezTo>
                    <a:cubicBezTo>
                      <a:pt x="2205" y="10067"/>
                      <a:pt x="2600" y="10114"/>
                      <a:pt x="2962" y="10114"/>
                    </a:cubicBezTo>
                    <a:cubicBezTo>
                      <a:pt x="3142" y="10114"/>
                      <a:pt x="3313" y="10103"/>
                      <a:pt x="3472" y="10082"/>
                    </a:cubicBezTo>
                    <a:cubicBezTo>
                      <a:pt x="3708" y="10056"/>
                      <a:pt x="3907" y="10014"/>
                      <a:pt x="4059" y="9972"/>
                    </a:cubicBezTo>
                    <a:cubicBezTo>
                      <a:pt x="4231" y="9904"/>
                      <a:pt x="4341" y="9862"/>
                      <a:pt x="4410" y="9794"/>
                    </a:cubicBezTo>
                    <a:cubicBezTo>
                      <a:pt x="4472" y="9710"/>
                      <a:pt x="4493" y="9621"/>
                      <a:pt x="4520" y="9490"/>
                    </a:cubicBezTo>
                    <a:cubicBezTo>
                      <a:pt x="4540" y="9338"/>
                      <a:pt x="4561" y="9186"/>
                      <a:pt x="4561" y="8987"/>
                    </a:cubicBezTo>
                    <a:cubicBezTo>
                      <a:pt x="4582" y="8594"/>
                      <a:pt x="4603" y="8092"/>
                      <a:pt x="4650" y="7526"/>
                    </a:cubicBezTo>
                    <a:cubicBezTo>
                      <a:pt x="4755" y="6390"/>
                      <a:pt x="4671" y="5039"/>
                      <a:pt x="4671" y="5039"/>
                    </a:cubicBezTo>
                    <a:cubicBezTo>
                      <a:pt x="4671" y="5039"/>
                      <a:pt x="4624" y="4494"/>
                      <a:pt x="4561" y="3881"/>
                    </a:cubicBezTo>
                    <a:cubicBezTo>
                      <a:pt x="4520" y="3598"/>
                      <a:pt x="4472" y="3274"/>
                      <a:pt x="4410" y="2986"/>
                    </a:cubicBezTo>
                    <a:cubicBezTo>
                      <a:pt x="4341" y="2724"/>
                      <a:pt x="4258" y="2488"/>
                      <a:pt x="4169" y="2357"/>
                    </a:cubicBezTo>
                    <a:cubicBezTo>
                      <a:pt x="3970" y="2116"/>
                      <a:pt x="3556" y="1677"/>
                      <a:pt x="3142" y="1242"/>
                    </a:cubicBezTo>
                    <a:cubicBezTo>
                      <a:pt x="2728" y="828"/>
                      <a:pt x="2294" y="393"/>
                      <a:pt x="2095" y="174"/>
                    </a:cubicBezTo>
                    <a:cubicBezTo>
                      <a:pt x="1985" y="43"/>
                      <a:pt x="1854" y="1"/>
                      <a:pt x="172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1991;p46">
                <a:extLst>
                  <a:ext uri="{FF2B5EF4-FFF2-40B4-BE49-F238E27FC236}">
                    <a16:creationId xmlns:a16="http://schemas.microsoft.com/office/drawing/2014/main" id="{8888D81E-DE67-7AF9-FF76-1047A5A730A7}"/>
                  </a:ext>
                </a:extLst>
              </p:cNvPr>
              <p:cNvSpPr/>
              <p:nvPr/>
            </p:nvSpPr>
            <p:spPr>
              <a:xfrm>
                <a:off x="1121976" y="1829875"/>
                <a:ext cx="261363" cy="687468"/>
              </a:xfrm>
              <a:custGeom>
                <a:avLst/>
                <a:gdLst/>
                <a:ahLst/>
                <a:cxnLst/>
                <a:rect l="l" t="t" r="r" b="b"/>
                <a:pathLst>
                  <a:path w="1834" h="4824" extrusionOk="0">
                    <a:moveTo>
                      <a:pt x="48" y="1"/>
                    </a:moveTo>
                    <a:lnTo>
                      <a:pt x="1" y="393"/>
                    </a:lnTo>
                    <a:cubicBezTo>
                      <a:pt x="1" y="393"/>
                      <a:pt x="786" y="1179"/>
                      <a:pt x="1247" y="2425"/>
                    </a:cubicBezTo>
                    <a:cubicBezTo>
                      <a:pt x="1703" y="3693"/>
                      <a:pt x="1703" y="4824"/>
                      <a:pt x="1703" y="4824"/>
                    </a:cubicBezTo>
                    <a:lnTo>
                      <a:pt x="1834" y="2535"/>
                    </a:lnTo>
                    <a:lnTo>
                      <a:pt x="1572" y="2404"/>
                    </a:lnTo>
                    <a:lnTo>
                      <a:pt x="1813" y="2163"/>
                    </a:lnTo>
                    <a:cubicBezTo>
                      <a:pt x="1813" y="2163"/>
                      <a:pt x="1441" y="1205"/>
                      <a:pt x="1006" y="613"/>
                    </a:cubicBezTo>
                    <a:cubicBezTo>
                      <a:pt x="545" y="48"/>
                      <a:pt x="48" y="1"/>
                      <a:pt x="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1992;p46">
                <a:extLst>
                  <a:ext uri="{FF2B5EF4-FFF2-40B4-BE49-F238E27FC236}">
                    <a16:creationId xmlns:a16="http://schemas.microsoft.com/office/drawing/2014/main" id="{6F94C67A-0F35-F98C-0CD9-535D342AFA2D}"/>
                  </a:ext>
                </a:extLst>
              </p:cNvPr>
              <p:cNvSpPr/>
              <p:nvPr/>
            </p:nvSpPr>
            <p:spPr>
              <a:xfrm>
                <a:off x="1112998" y="1820896"/>
                <a:ext cx="280032" cy="696446"/>
              </a:xfrm>
              <a:custGeom>
                <a:avLst/>
                <a:gdLst/>
                <a:ahLst/>
                <a:cxnLst/>
                <a:rect l="l" t="t" r="r" b="b"/>
                <a:pathLst>
                  <a:path w="1965" h="4887" extrusionOk="0">
                    <a:moveTo>
                      <a:pt x="174" y="132"/>
                    </a:moveTo>
                    <a:cubicBezTo>
                      <a:pt x="195" y="132"/>
                      <a:pt x="263" y="153"/>
                      <a:pt x="394" y="194"/>
                    </a:cubicBezTo>
                    <a:cubicBezTo>
                      <a:pt x="567" y="283"/>
                      <a:pt x="807" y="435"/>
                      <a:pt x="1027" y="718"/>
                    </a:cubicBezTo>
                    <a:cubicBezTo>
                      <a:pt x="1441" y="1268"/>
                      <a:pt x="1787" y="2158"/>
                      <a:pt x="1813" y="2226"/>
                    </a:cubicBezTo>
                    <a:lnTo>
                      <a:pt x="1525" y="2488"/>
                    </a:lnTo>
                    <a:lnTo>
                      <a:pt x="1834" y="2619"/>
                    </a:lnTo>
                    <a:lnTo>
                      <a:pt x="1745" y="4101"/>
                    </a:lnTo>
                    <a:cubicBezTo>
                      <a:pt x="1703" y="3667"/>
                      <a:pt x="1593" y="3101"/>
                      <a:pt x="1352" y="2467"/>
                    </a:cubicBezTo>
                    <a:cubicBezTo>
                      <a:pt x="917" y="1221"/>
                      <a:pt x="153" y="456"/>
                      <a:pt x="132" y="435"/>
                    </a:cubicBezTo>
                    <a:lnTo>
                      <a:pt x="174" y="132"/>
                    </a:lnTo>
                    <a:close/>
                    <a:moveTo>
                      <a:pt x="64" y="1"/>
                    </a:moveTo>
                    <a:lnTo>
                      <a:pt x="1" y="482"/>
                    </a:lnTo>
                    <a:lnTo>
                      <a:pt x="22" y="482"/>
                    </a:lnTo>
                    <a:cubicBezTo>
                      <a:pt x="22" y="482"/>
                      <a:pt x="807" y="1268"/>
                      <a:pt x="1263" y="2509"/>
                    </a:cubicBezTo>
                    <a:cubicBezTo>
                      <a:pt x="1703" y="3756"/>
                      <a:pt x="1703" y="4866"/>
                      <a:pt x="1703" y="4887"/>
                    </a:cubicBezTo>
                    <a:lnTo>
                      <a:pt x="1813" y="4887"/>
                    </a:lnTo>
                    <a:lnTo>
                      <a:pt x="1965" y="2551"/>
                    </a:lnTo>
                    <a:lnTo>
                      <a:pt x="1724" y="2446"/>
                    </a:lnTo>
                    <a:lnTo>
                      <a:pt x="1944" y="2247"/>
                    </a:lnTo>
                    <a:lnTo>
                      <a:pt x="1944" y="2205"/>
                    </a:lnTo>
                    <a:cubicBezTo>
                      <a:pt x="1944" y="2205"/>
                      <a:pt x="1572" y="1242"/>
                      <a:pt x="1111" y="655"/>
                    </a:cubicBezTo>
                    <a:cubicBezTo>
                      <a:pt x="870" y="352"/>
                      <a:pt x="635" y="194"/>
                      <a:pt x="436" y="111"/>
                    </a:cubicBezTo>
                    <a:cubicBezTo>
                      <a:pt x="263" y="22"/>
                      <a:pt x="132" y="1"/>
                      <a:pt x="13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1993;p46">
                <a:extLst>
                  <a:ext uri="{FF2B5EF4-FFF2-40B4-BE49-F238E27FC236}">
                    <a16:creationId xmlns:a16="http://schemas.microsoft.com/office/drawing/2014/main" id="{65EB035F-AE04-FCFA-EE1A-1F7052B4CDAE}"/>
                  </a:ext>
                </a:extLst>
              </p:cNvPr>
              <p:cNvSpPr/>
              <p:nvPr/>
            </p:nvSpPr>
            <p:spPr>
              <a:xfrm>
                <a:off x="870440" y="1721707"/>
                <a:ext cx="267349" cy="279890"/>
              </a:xfrm>
              <a:custGeom>
                <a:avLst/>
                <a:gdLst/>
                <a:ahLst/>
                <a:cxnLst/>
                <a:rect l="l" t="t" r="r" b="b"/>
                <a:pathLst>
                  <a:path w="1876" h="1964" extrusionOk="0">
                    <a:moveTo>
                      <a:pt x="457" y="0"/>
                    </a:moveTo>
                    <a:lnTo>
                      <a:pt x="1" y="1000"/>
                    </a:lnTo>
                    <a:cubicBezTo>
                      <a:pt x="1" y="1000"/>
                      <a:pt x="394" y="1440"/>
                      <a:pt x="917" y="1702"/>
                    </a:cubicBezTo>
                    <a:cubicBezTo>
                      <a:pt x="1420" y="1964"/>
                      <a:pt x="1876" y="1964"/>
                      <a:pt x="1876" y="1964"/>
                    </a:cubicBezTo>
                    <a:lnTo>
                      <a:pt x="1855" y="173"/>
                    </a:lnTo>
                    <a:lnTo>
                      <a:pt x="457" y="0"/>
                    </a:ln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1994;p46">
                <a:extLst>
                  <a:ext uri="{FF2B5EF4-FFF2-40B4-BE49-F238E27FC236}">
                    <a16:creationId xmlns:a16="http://schemas.microsoft.com/office/drawing/2014/main" id="{C9947578-6EE5-C928-680D-5FABD983CAFA}"/>
                  </a:ext>
                </a:extLst>
              </p:cNvPr>
              <p:cNvSpPr/>
              <p:nvPr/>
            </p:nvSpPr>
            <p:spPr>
              <a:xfrm>
                <a:off x="860749" y="1712016"/>
                <a:ext cx="283025" cy="298558"/>
              </a:xfrm>
              <a:custGeom>
                <a:avLst/>
                <a:gdLst/>
                <a:ahLst/>
                <a:cxnLst/>
                <a:rect l="l" t="t" r="r" b="b"/>
                <a:pathLst>
                  <a:path w="1986" h="2095" extrusionOk="0">
                    <a:moveTo>
                      <a:pt x="545" y="131"/>
                    </a:moveTo>
                    <a:lnTo>
                      <a:pt x="1855" y="283"/>
                    </a:lnTo>
                    <a:lnTo>
                      <a:pt x="1881" y="1964"/>
                    </a:lnTo>
                    <a:cubicBezTo>
                      <a:pt x="1792" y="1964"/>
                      <a:pt x="1441" y="1943"/>
                      <a:pt x="1006" y="1723"/>
                    </a:cubicBezTo>
                    <a:cubicBezTo>
                      <a:pt x="525" y="1461"/>
                      <a:pt x="153" y="1068"/>
                      <a:pt x="132" y="1047"/>
                    </a:cubicBezTo>
                    <a:lnTo>
                      <a:pt x="545" y="131"/>
                    </a:lnTo>
                    <a:close/>
                    <a:moveTo>
                      <a:pt x="483" y="0"/>
                    </a:moveTo>
                    <a:lnTo>
                      <a:pt x="1" y="1068"/>
                    </a:lnTo>
                    <a:lnTo>
                      <a:pt x="22" y="1089"/>
                    </a:lnTo>
                    <a:cubicBezTo>
                      <a:pt x="22" y="1089"/>
                      <a:pt x="441" y="1550"/>
                      <a:pt x="938" y="1812"/>
                    </a:cubicBezTo>
                    <a:cubicBezTo>
                      <a:pt x="1462" y="2095"/>
                      <a:pt x="1944" y="2095"/>
                      <a:pt x="1944" y="2095"/>
                    </a:cubicBezTo>
                    <a:lnTo>
                      <a:pt x="1986" y="2095"/>
                    </a:lnTo>
                    <a:lnTo>
                      <a:pt x="1986" y="199"/>
                    </a:lnTo>
                    <a:lnTo>
                      <a:pt x="1923" y="173"/>
                    </a:lnTo>
                    <a:lnTo>
                      <a:pt x="48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1995;p46">
                <a:extLst>
                  <a:ext uri="{FF2B5EF4-FFF2-40B4-BE49-F238E27FC236}">
                    <a16:creationId xmlns:a16="http://schemas.microsoft.com/office/drawing/2014/main" id="{BC49CCC9-511D-1C5E-8438-ECF3FE315829}"/>
                  </a:ext>
                </a:extLst>
              </p:cNvPr>
              <p:cNvSpPr/>
              <p:nvPr/>
            </p:nvSpPr>
            <p:spPr>
              <a:xfrm>
                <a:off x="727215" y="1828165"/>
                <a:ext cx="513606" cy="723523"/>
              </a:xfrm>
              <a:custGeom>
                <a:avLst/>
                <a:gdLst/>
                <a:ahLst/>
                <a:cxnLst/>
                <a:rect l="l" t="t" r="r" b="b"/>
                <a:pathLst>
                  <a:path w="3604" h="5077" extrusionOk="0">
                    <a:moveTo>
                      <a:pt x="876" y="1"/>
                    </a:moveTo>
                    <a:cubicBezTo>
                      <a:pt x="680" y="1"/>
                      <a:pt x="440" y="187"/>
                      <a:pt x="0" y="494"/>
                    </a:cubicBezTo>
                    <a:cubicBezTo>
                      <a:pt x="0" y="494"/>
                      <a:pt x="89" y="562"/>
                      <a:pt x="262" y="604"/>
                    </a:cubicBezTo>
                    <a:cubicBezTo>
                      <a:pt x="414" y="625"/>
                      <a:pt x="854" y="693"/>
                      <a:pt x="1661" y="1521"/>
                    </a:cubicBezTo>
                    <a:cubicBezTo>
                      <a:pt x="2446" y="2327"/>
                      <a:pt x="2556" y="2699"/>
                      <a:pt x="2556" y="2699"/>
                    </a:cubicBezTo>
                    <a:lnTo>
                      <a:pt x="3054" y="2741"/>
                    </a:lnTo>
                    <a:lnTo>
                      <a:pt x="2729" y="2940"/>
                    </a:lnTo>
                    <a:cubicBezTo>
                      <a:pt x="2729" y="2940"/>
                      <a:pt x="2818" y="3092"/>
                      <a:pt x="2949" y="3443"/>
                    </a:cubicBezTo>
                    <a:cubicBezTo>
                      <a:pt x="3101" y="3767"/>
                      <a:pt x="3556" y="5077"/>
                      <a:pt x="3556" y="5077"/>
                    </a:cubicBezTo>
                    <a:cubicBezTo>
                      <a:pt x="3556" y="5077"/>
                      <a:pt x="3603" y="2741"/>
                      <a:pt x="3080" y="1610"/>
                    </a:cubicBezTo>
                    <a:cubicBezTo>
                      <a:pt x="2556" y="473"/>
                      <a:pt x="1200" y="81"/>
                      <a:pt x="959" y="13"/>
                    </a:cubicBezTo>
                    <a:cubicBezTo>
                      <a:pt x="932" y="5"/>
                      <a:pt x="904" y="1"/>
                      <a:pt x="8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1996;p46">
                <a:extLst>
                  <a:ext uri="{FF2B5EF4-FFF2-40B4-BE49-F238E27FC236}">
                    <a16:creationId xmlns:a16="http://schemas.microsoft.com/office/drawing/2014/main" id="{AC1A8B79-0137-02DE-F3A0-1906C6C03F49}"/>
                  </a:ext>
                </a:extLst>
              </p:cNvPr>
              <p:cNvSpPr/>
              <p:nvPr/>
            </p:nvSpPr>
            <p:spPr>
              <a:xfrm>
                <a:off x="714531" y="1821609"/>
                <a:ext cx="529282" cy="733071"/>
              </a:xfrm>
              <a:custGeom>
                <a:avLst/>
                <a:gdLst/>
                <a:ahLst/>
                <a:cxnLst/>
                <a:rect l="l" t="t" r="r" b="b"/>
                <a:pathLst>
                  <a:path w="3714" h="5144" extrusionOk="0">
                    <a:moveTo>
                      <a:pt x="939" y="106"/>
                    </a:moveTo>
                    <a:cubicBezTo>
                      <a:pt x="970" y="106"/>
                      <a:pt x="999" y="113"/>
                      <a:pt x="1027" y="127"/>
                    </a:cubicBezTo>
                    <a:cubicBezTo>
                      <a:pt x="1268" y="168"/>
                      <a:pt x="2598" y="582"/>
                      <a:pt x="3101" y="1677"/>
                    </a:cubicBezTo>
                    <a:cubicBezTo>
                      <a:pt x="3363" y="2221"/>
                      <a:pt x="3493" y="3096"/>
                      <a:pt x="3535" y="3813"/>
                    </a:cubicBezTo>
                    <a:cubicBezTo>
                      <a:pt x="3582" y="4358"/>
                      <a:pt x="3582" y="4578"/>
                      <a:pt x="3582" y="4772"/>
                    </a:cubicBezTo>
                    <a:cubicBezTo>
                      <a:pt x="3452" y="4426"/>
                      <a:pt x="3211" y="3751"/>
                      <a:pt x="3101" y="3463"/>
                    </a:cubicBezTo>
                    <a:cubicBezTo>
                      <a:pt x="2970" y="3159"/>
                      <a:pt x="2907" y="3028"/>
                      <a:pt x="2907" y="3007"/>
                    </a:cubicBezTo>
                    <a:lnTo>
                      <a:pt x="3321" y="2745"/>
                    </a:lnTo>
                    <a:lnTo>
                      <a:pt x="2687" y="2703"/>
                    </a:lnTo>
                    <a:cubicBezTo>
                      <a:pt x="2687" y="2656"/>
                      <a:pt x="2666" y="2593"/>
                      <a:pt x="2556" y="2441"/>
                    </a:cubicBezTo>
                    <a:cubicBezTo>
                      <a:pt x="2425" y="2242"/>
                      <a:pt x="2184" y="1939"/>
                      <a:pt x="1770" y="1525"/>
                    </a:cubicBezTo>
                    <a:cubicBezTo>
                      <a:pt x="1378" y="1106"/>
                      <a:pt x="1074" y="891"/>
                      <a:pt x="833" y="760"/>
                    </a:cubicBezTo>
                    <a:cubicBezTo>
                      <a:pt x="592" y="629"/>
                      <a:pt x="440" y="608"/>
                      <a:pt x="351" y="582"/>
                    </a:cubicBezTo>
                    <a:cubicBezTo>
                      <a:pt x="288" y="582"/>
                      <a:pt x="241" y="561"/>
                      <a:pt x="199" y="540"/>
                    </a:cubicBezTo>
                    <a:cubicBezTo>
                      <a:pt x="393" y="388"/>
                      <a:pt x="571" y="258"/>
                      <a:pt x="702" y="189"/>
                    </a:cubicBezTo>
                    <a:cubicBezTo>
                      <a:pt x="803" y="134"/>
                      <a:pt x="877" y="106"/>
                      <a:pt x="939" y="106"/>
                    </a:cubicBezTo>
                    <a:close/>
                    <a:moveTo>
                      <a:pt x="969" y="0"/>
                    </a:moveTo>
                    <a:cubicBezTo>
                      <a:pt x="870" y="0"/>
                      <a:pt x="765" y="40"/>
                      <a:pt x="634" y="106"/>
                    </a:cubicBezTo>
                    <a:cubicBezTo>
                      <a:pt x="482" y="189"/>
                      <a:pt x="309" y="320"/>
                      <a:pt x="69" y="498"/>
                    </a:cubicBezTo>
                    <a:lnTo>
                      <a:pt x="0" y="540"/>
                    </a:lnTo>
                    <a:lnTo>
                      <a:pt x="48" y="582"/>
                    </a:lnTo>
                    <a:lnTo>
                      <a:pt x="131" y="629"/>
                    </a:lnTo>
                    <a:cubicBezTo>
                      <a:pt x="178" y="650"/>
                      <a:pt x="241" y="692"/>
                      <a:pt x="330" y="692"/>
                    </a:cubicBezTo>
                    <a:cubicBezTo>
                      <a:pt x="419" y="713"/>
                      <a:pt x="550" y="739"/>
                      <a:pt x="765" y="844"/>
                    </a:cubicBezTo>
                    <a:cubicBezTo>
                      <a:pt x="1006" y="975"/>
                      <a:pt x="1289" y="1195"/>
                      <a:pt x="1702" y="1609"/>
                    </a:cubicBezTo>
                    <a:cubicBezTo>
                      <a:pt x="2095" y="2001"/>
                      <a:pt x="2315" y="2310"/>
                      <a:pt x="2446" y="2483"/>
                    </a:cubicBezTo>
                    <a:cubicBezTo>
                      <a:pt x="2577" y="2677"/>
                      <a:pt x="2598" y="2766"/>
                      <a:pt x="2598" y="2766"/>
                    </a:cubicBezTo>
                    <a:lnTo>
                      <a:pt x="2598" y="2787"/>
                    </a:lnTo>
                    <a:lnTo>
                      <a:pt x="2970" y="2834"/>
                    </a:lnTo>
                    <a:lnTo>
                      <a:pt x="2750" y="2965"/>
                    </a:lnTo>
                    <a:lnTo>
                      <a:pt x="2776" y="3007"/>
                    </a:lnTo>
                    <a:cubicBezTo>
                      <a:pt x="2776" y="3007"/>
                      <a:pt x="2839" y="3159"/>
                      <a:pt x="2991" y="3510"/>
                    </a:cubicBezTo>
                    <a:cubicBezTo>
                      <a:pt x="3122" y="3834"/>
                      <a:pt x="3582" y="5144"/>
                      <a:pt x="3582" y="5144"/>
                    </a:cubicBezTo>
                    <a:lnTo>
                      <a:pt x="3713" y="5123"/>
                    </a:lnTo>
                    <a:cubicBezTo>
                      <a:pt x="3713" y="5123"/>
                      <a:pt x="3713" y="4536"/>
                      <a:pt x="3645" y="3813"/>
                    </a:cubicBezTo>
                    <a:cubicBezTo>
                      <a:pt x="3603" y="3070"/>
                      <a:pt x="3472" y="2200"/>
                      <a:pt x="3211" y="1630"/>
                    </a:cubicBezTo>
                    <a:cubicBezTo>
                      <a:pt x="2687" y="477"/>
                      <a:pt x="1289" y="59"/>
                      <a:pt x="1074" y="17"/>
                    </a:cubicBezTo>
                    <a:cubicBezTo>
                      <a:pt x="1039" y="5"/>
                      <a:pt x="1004" y="0"/>
                      <a:pt x="9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1997;p46">
                <a:extLst>
                  <a:ext uri="{FF2B5EF4-FFF2-40B4-BE49-F238E27FC236}">
                    <a16:creationId xmlns:a16="http://schemas.microsoft.com/office/drawing/2014/main" id="{81838CF6-4196-0A41-2E41-8A222FF82D9F}"/>
                  </a:ext>
                </a:extLst>
              </p:cNvPr>
              <p:cNvSpPr/>
              <p:nvPr/>
            </p:nvSpPr>
            <p:spPr>
              <a:xfrm>
                <a:off x="870440" y="1783558"/>
                <a:ext cx="283025" cy="163316"/>
              </a:xfrm>
              <a:custGeom>
                <a:avLst/>
                <a:gdLst/>
                <a:ahLst/>
                <a:cxnLst/>
                <a:rect l="l" t="t" r="r" b="b"/>
                <a:pathLst>
                  <a:path w="1986" h="1146" extrusionOk="0">
                    <a:moveTo>
                      <a:pt x="242" y="1"/>
                    </a:moveTo>
                    <a:lnTo>
                      <a:pt x="1" y="394"/>
                    </a:lnTo>
                    <a:cubicBezTo>
                      <a:pt x="1" y="394"/>
                      <a:pt x="828" y="896"/>
                      <a:pt x="1069" y="1069"/>
                    </a:cubicBezTo>
                    <a:cubicBezTo>
                      <a:pt x="1157" y="1127"/>
                      <a:pt x="1222" y="1146"/>
                      <a:pt x="1270" y="1146"/>
                    </a:cubicBezTo>
                    <a:cubicBezTo>
                      <a:pt x="1366" y="1146"/>
                      <a:pt x="1394" y="1069"/>
                      <a:pt x="1394" y="1069"/>
                    </a:cubicBezTo>
                    <a:lnTo>
                      <a:pt x="1352" y="786"/>
                    </a:lnTo>
                    <a:lnTo>
                      <a:pt x="1986" y="1027"/>
                    </a:lnTo>
                    <a:lnTo>
                      <a:pt x="1986" y="1027"/>
                    </a:lnTo>
                    <a:lnTo>
                      <a:pt x="1373" y="525"/>
                    </a:lnTo>
                    <a:cubicBezTo>
                      <a:pt x="1373" y="525"/>
                      <a:pt x="718" y="284"/>
                      <a:pt x="436" y="242"/>
                    </a:cubicBezTo>
                    <a:cubicBezTo>
                      <a:pt x="174" y="221"/>
                      <a:pt x="242"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1998;p46">
                <a:extLst>
                  <a:ext uri="{FF2B5EF4-FFF2-40B4-BE49-F238E27FC236}">
                    <a16:creationId xmlns:a16="http://schemas.microsoft.com/office/drawing/2014/main" id="{63775E4B-53E9-1F3F-0217-FF788AF87D65}"/>
                  </a:ext>
                </a:extLst>
              </p:cNvPr>
              <p:cNvSpPr/>
              <p:nvPr/>
            </p:nvSpPr>
            <p:spPr>
              <a:xfrm>
                <a:off x="857757" y="1780565"/>
                <a:ext cx="298701" cy="174717"/>
              </a:xfrm>
              <a:custGeom>
                <a:avLst/>
                <a:gdLst/>
                <a:ahLst/>
                <a:cxnLst/>
                <a:rect l="l" t="t" r="r" b="b"/>
                <a:pathLst>
                  <a:path w="2096" h="1226" extrusionOk="0">
                    <a:moveTo>
                      <a:pt x="305" y="174"/>
                    </a:moveTo>
                    <a:cubicBezTo>
                      <a:pt x="331" y="242"/>
                      <a:pt x="394" y="305"/>
                      <a:pt x="525" y="326"/>
                    </a:cubicBezTo>
                    <a:cubicBezTo>
                      <a:pt x="656" y="347"/>
                      <a:pt x="896" y="415"/>
                      <a:pt x="1090" y="477"/>
                    </a:cubicBezTo>
                    <a:cubicBezTo>
                      <a:pt x="1289" y="546"/>
                      <a:pt x="1441" y="587"/>
                      <a:pt x="1441" y="587"/>
                    </a:cubicBezTo>
                    <a:lnTo>
                      <a:pt x="1771" y="870"/>
                    </a:lnTo>
                    <a:lnTo>
                      <a:pt x="1378" y="718"/>
                    </a:lnTo>
                    <a:lnTo>
                      <a:pt x="1420" y="1069"/>
                    </a:lnTo>
                    <a:cubicBezTo>
                      <a:pt x="1420" y="1069"/>
                      <a:pt x="1420" y="1090"/>
                      <a:pt x="1399" y="1111"/>
                    </a:cubicBezTo>
                    <a:cubicBezTo>
                      <a:pt x="1392" y="1111"/>
                      <a:pt x="1380" y="1113"/>
                      <a:pt x="1363" y="1113"/>
                    </a:cubicBezTo>
                    <a:cubicBezTo>
                      <a:pt x="1328" y="1113"/>
                      <a:pt x="1273" y="1104"/>
                      <a:pt x="1200" y="1048"/>
                    </a:cubicBezTo>
                    <a:cubicBezTo>
                      <a:pt x="959" y="870"/>
                      <a:pt x="221" y="436"/>
                      <a:pt x="153" y="394"/>
                    </a:cubicBezTo>
                    <a:lnTo>
                      <a:pt x="305" y="174"/>
                    </a:lnTo>
                    <a:close/>
                    <a:moveTo>
                      <a:pt x="284" y="1"/>
                    </a:moveTo>
                    <a:lnTo>
                      <a:pt x="1" y="436"/>
                    </a:lnTo>
                    <a:lnTo>
                      <a:pt x="43" y="456"/>
                    </a:lnTo>
                    <a:cubicBezTo>
                      <a:pt x="43" y="456"/>
                      <a:pt x="875" y="980"/>
                      <a:pt x="1137" y="1132"/>
                    </a:cubicBezTo>
                    <a:cubicBezTo>
                      <a:pt x="1218" y="1200"/>
                      <a:pt x="1291" y="1226"/>
                      <a:pt x="1350" y="1226"/>
                    </a:cubicBezTo>
                    <a:cubicBezTo>
                      <a:pt x="1386" y="1226"/>
                      <a:pt x="1417" y="1216"/>
                      <a:pt x="1441" y="1200"/>
                    </a:cubicBezTo>
                    <a:cubicBezTo>
                      <a:pt x="1509" y="1179"/>
                      <a:pt x="1530" y="1090"/>
                      <a:pt x="1530" y="1090"/>
                    </a:cubicBezTo>
                    <a:lnTo>
                      <a:pt x="1509" y="896"/>
                    </a:lnTo>
                    <a:lnTo>
                      <a:pt x="2054" y="1090"/>
                    </a:lnTo>
                    <a:lnTo>
                      <a:pt x="2096" y="1001"/>
                    </a:lnTo>
                    <a:lnTo>
                      <a:pt x="1483" y="504"/>
                    </a:lnTo>
                    <a:cubicBezTo>
                      <a:pt x="1483" y="504"/>
                      <a:pt x="1331" y="436"/>
                      <a:pt x="1116" y="373"/>
                    </a:cubicBezTo>
                    <a:cubicBezTo>
                      <a:pt x="917" y="305"/>
                      <a:pt x="697" y="216"/>
                      <a:pt x="546" y="216"/>
                    </a:cubicBezTo>
                    <a:cubicBezTo>
                      <a:pt x="415" y="195"/>
                      <a:pt x="394" y="153"/>
                      <a:pt x="394" y="132"/>
                    </a:cubicBezTo>
                    <a:cubicBezTo>
                      <a:pt x="373" y="85"/>
                      <a:pt x="394" y="43"/>
                      <a:pt x="394" y="43"/>
                    </a:cubicBezTo>
                    <a:lnTo>
                      <a:pt x="2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1999;p46">
                <a:extLst>
                  <a:ext uri="{FF2B5EF4-FFF2-40B4-BE49-F238E27FC236}">
                    <a16:creationId xmlns:a16="http://schemas.microsoft.com/office/drawing/2014/main" id="{FF7C01DA-8393-B572-915B-199FB21F7B9F}"/>
                  </a:ext>
                </a:extLst>
              </p:cNvPr>
              <p:cNvSpPr/>
              <p:nvPr/>
            </p:nvSpPr>
            <p:spPr>
              <a:xfrm>
                <a:off x="1137652" y="1829875"/>
                <a:ext cx="77810" cy="90494"/>
              </a:xfrm>
              <a:custGeom>
                <a:avLst/>
                <a:gdLst/>
                <a:ahLst/>
                <a:cxnLst/>
                <a:rect l="l" t="t" r="r" b="b"/>
                <a:pathLst>
                  <a:path w="546" h="635" extrusionOk="0">
                    <a:moveTo>
                      <a:pt x="1" y="1"/>
                    </a:moveTo>
                    <a:lnTo>
                      <a:pt x="1" y="634"/>
                    </a:lnTo>
                    <a:lnTo>
                      <a:pt x="545" y="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2000;p46">
                <a:extLst>
                  <a:ext uri="{FF2B5EF4-FFF2-40B4-BE49-F238E27FC236}">
                    <a16:creationId xmlns:a16="http://schemas.microsoft.com/office/drawing/2014/main" id="{8EE96B62-35B2-8AD1-DA3D-FCD07CAD0E3F}"/>
                  </a:ext>
                </a:extLst>
              </p:cNvPr>
              <p:cNvSpPr/>
              <p:nvPr/>
            </p:nvSpPr>
            <p:spPr>
              <a:xfrm>
                <a:off x="1128674" y="1811205"/>
                <a:ext cx="102465" cy="118853"/>
              </a:xfrm>
              <a:custGeom>
                <a:avLst/>
                <a:gdLst/>
                <a:ahLst/>
                <a:cxnLst/>
                <a:rect l="l" t="t" r="r" b="b"/>
                <a:pathLst>
                  <a:path w="719" h="834" extrusionOk="0">
                    <a:moveTo>
                      <a:pt x="132" y="289"/>
                    </a:moveTo>
                    <a:lnTo>
                      <a:pt x="477" y="655"/>
                    </a:lnTo>
                    <a:lnTo>
                      <a:pt x="132" y="702"/>
                    </a:lnTo>
                    <a:lnTo>
                      <a:pt x="132" y="289"/>
                    </a:lnTo>
                    <a:close/>
                    <a:moveTo>
                      <a:pt x="1" y="1"/>
                    </a:moveTo>
                    <a:lnTo>
                      <a:pt x="22" y="833"/>
                    </a:lnTo>
                    <a:lnTo>
                      <a:pt x="85" y="812"/>
                    </a:lnTo>
                    <a:lnTo>
                      <a:pt x="718" y="723"/>
                    </a:lnTo>
                    <a:lnTo>
                      <a:pt x="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2001;p46">
                <a:extLst>
                  <a:ext uri="{FF2B5EF4-FFF2-40B4-BE49-F238E27FC236}">
                    <a16:creationId xmlns:a16="http://schemas.microsoft.com/office/drawing/2014/main" id="{BEE2BE8E-DBFA-18AD-E2AC-CF84CA19F360}"/>
                  </a:ext>
                </a:extLst>
              </p:cNvPr>
              <p:cNvSpPr/>
              <p:nvPr/>
            </p:nvSpPr>
            <p:spPr>
              <a:xfrm>
                <a:off x="755575" y="2856114"/>
                <a:ext cx="294996" cy="311384"/>
              </a:xfrm>
              <a:custGeom>
                <a:avLst/>
                <a:gdLst/>
                <a:ahLst/>
                <a:cxnLst/>
                <a:rect l="l" t="t" r="r" b="b"/>
                <a:pathLst>
                  <a:path w="2070" h="2185" extrusionOk="0">
                    <a:moveTo>
                      <a:pt x="236" y="0"/>
                    </a:moveTo>
                    <a:lnTo>
                      <a:pt x="0" y="1357"/>
                    </a:lnTo>
                    <a:cubicBezTo>
                      <a:pt x="0" y="1357"/>
                      <a:pt x="21" y="2032"/>
                      <a:pt x="786" y="2163"/>
                    </a:cubicBezTo>
                    <a:cubicBezTo>
                      <a:pt x="867" y="2178"/>
                      <a:pt x="945" y="2185"/>
                      <a:pt x="1020" y="2185"/>
                    </a:cubicBezTo>
                    <a:cubicBezTo>
                      <a:pt x="1606" y="2185"/>
                      <a:pt x="1985" y="1772"/>
                      <a:pt x="1985" y="1618"/>
                    </a:cubicBezTo>
                    <a:cubicBezTo>
                      <a:pt x="2006" y="1419"/>
                      <a:pt x="2069" y="241"/>
                      <a:pt x="2069" y="241"/>
                    </a:cubicBezTo>
                    <a:lnTo>
                      <a:pt x="2069" y="241"/>
                    </a:lnTo>
                    <a:cubicBezTo>
                      <a:pt x="2069" y="241"/>
                      <a:pt x="1997" y="244"/>
                      <a:pt x="1880" y="244"/>
                    </a:cubicBezTo>
                    <a:cubicBezTo>
                      <a:pt x="1520" y="244"/>
                      <a:pt x="729" y="217"/>
                      <a:pt x="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2002;p46">
                <a:extLst>
                  <a:ext uri="{FF2B5EF4-FFF2-40B4-BE49-F238E27FC236}">
                    <a16:creationId xmlns:a16="http://schemas.microsoft.com/office/drawing/2014/main" id="{D6B7ECA1-6226-126A-47D9-B1D81D0747BA}"/>
                  </a:ext>
                </a:extLst>
              </p:cNvPr>
              <p:cNvSpPr/>
              <p:nvPr/>
            </p:nvSpPr>
            <p:spPr>
              <a:xfrm>
                <a:off x="745884" y="2847136"/>
                <a:ext cx="314377" cy="329198"/>
              </a:xfrm>
              <a:custGeom>
                <a:avLst/>
                <a:gdLst/>
                <a:ahLst/>
                <a:cxnLst/>
                <a:rect l="l" t="t" r="r" b="b"/>
                <a:pathLst>
                  <a:path w="2206" h="2310" extrusionOk="0">
                    <a:moveTo>
                      <a:pt x="351" y="131"/>
                    </a:moveTo>
                    <a:cubicBezTo>
                      <a:pt x="676" y="262"/>
                      <a:pt x="1116" y="325"/>
                      <a:pt x="1461" y="351"/>
                    </a:cubicBezTo>
                    <a:cubicBezTo>
                      <a:pt x="1812" y="372"/>
                      <a:pt x="2053" y="372"/>
                      <a:pt x="2095" y="372"/>
                    </a:cubicBezTo>
                    <a:cubicBezTo>
                      <a:pt x="2074" y="456"/>
                      <a:pt x="2006" y="1503"/>
                      <a:pt x="2006" y="1681"/>
                    </a:cubicBezTo>
                    <a:cubicBezTo>
                      <a:pt x="2006" y="1702"/>
                      <a:pt x="1985" y="1744"/>
                      <a:pt x="1922" y="1812"/>
                    </a:cubicBezTo>
                    <a:cubicBezTo>
                      <a:pt x="1875" y="1875"/>
                      <a:pt x="1791" y="1964"/>
                      <a:pt x="1681" y="2027"/>
                    </a:cubicBezTo>
                    <a:cubicBezTo>
                      <a:pt x="1517" y="2118"/>
                      <a:pt x="1295" y="2195"/>
                      <a:pt x="1039" y="2195"/>
                    </a:cubicBezTo>
                    <a:cubicBezTo>
                      <a:pt x="986" y="2195"/>
                      <a:pt x="931" y="2191"/>
                      <a:pt x="875" y="2184"/>
                    </a:cubicBezTo>
                    <a:cubicBezTo>
                      <a:pt x="503" y="2116"/>
                      <a:pt x="330" y="1922"/>
                      <a:pt x="220" y="1744"/>
                    </a:cubicBezTo>
                    <a:cubicBezTo>
                      <a:pt x="131" y="1572"/>
                      <a:pt x="110" y="1420"/>
                      <a:pt x="110" y="1420"/>
                    </a:cubicBezTo>
                    <a:lnTo>
                      <a:pt x="351" y="131"/>
                    </a:lnTo>
                    <a:close/>
                    <a:moveTo>
                      <a:pt x="262" y="0"/>
                    </a:moveTo>
                    <a:lnTo>
                      <a:pt x="241" y="63"/>
                    </a:lnTo>
                    <a:lnTo>
                      <a:pt x="0" y="1420"/>
                    </a:lnTo>
                    <a:cubicBezTo>
                      <a:pt x="0" y="1420"/>
                      <a:pt x="0" y="1613"/>
                      <a:pt x="131" y="1812"/>
                    </a:cubicBezTo>
                    <a:cubicBezTo>
                      <a:pt x="241" y="2006"/>
                      <a:pt x="461" y="2226"/>
                      <a:pt x="854" y="2289"/>
                    </a:cubicBezTo>
                    <a:cubicBezTo>
                      <a:pt x="931" y="2303"/>
                      <a:pt x="1006" y="2310"/>
                      <a:pt x="1078" y="2310"/>
                    </a:cubicBezTo>
                    <a:cubicBezTo>
                      <a:pt x="1347" y="2310"/>
                      <a:pt x="1575" y="2219"/>
                      <a:pt x="1744" y="2116"/>
                    </a:cubicBezTo>
                    <a:cubicBezTo>
                      <a:pt x="1854" y="2053"/>
                      <a:pt x="1943" y="1964"/>
                      <a:pt x="2006" y="1896"/>
                    </a:cubicBezTo>
                    <a:cubicBezTo>
                      <a:pt x="2074" y="1812"/>
                      <a:pt x="2116" y="1744"/>
                      <a:pt x="2116" y="1681"/>
                    </a:cubicBezTo>
                    <a:cubicBezTo>
                      <a:pt x="2137" y="1482"/>
                      <a:pt x="2205" y="304"/>
                      <a:pt x="2205" y="304"/>
                    </a:cubicBezTo>
                    <a:lnTo>
                      <a:pt x="2205" y="262"/>
                    </a:lnTo>
                    <a:lnTo>
                      <a:pt x="2137" y="262"/>
                    </a:lnTo>
                    <a:cubicBezTo>
                      <a:pt x="2137" y="262"/>
                      <a:pt x="1854" y="262"/>
                      <a:pt x="1482" y="241"/>
                    </a:cubicBezTo>
                    <a:cubicBezTo>
                      <a:pt x="1090" y="220"/>
                      <a:pt x="634" y="152"/>
                      <a:pt x="330" y="21"/>
                    </a:cubicBezTo>
                    <a:lnTo>
                      <a:pt x="2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2003;p46">
                <a:extLst>
                  <a:ext uri="{FF2B5EF4-FFF2-40B4-BE49-F238E27FC236}">
                    <a16:creationId xmlns:a16="http://schemas.microsoft.com/office/drawing/2014/main" id="{BE58B342-046B-C090-73C1-17F835CAC3E9}"/>
                  </a:ext>
                </a:extLst>
              </p:cNvPr>
              <p:cNvSpPr/>
              <p:nvPr/>
            </p:nvSpPr>
            <p:spPr>
              <a:xfrm>
                <a:off x="639854" y="1026384"/>
                <a:ext cx="715828" cy="754733"/>
              </a:xfrm>
              <a:custGeom>
                <a:avLst/>
                <a:gdLst/>
                <a:ahLst/>
                <a:cxnLst/>
                <a:rect l="l" t="t" r="r" b="b"/>
                <a:pathLst>
                  <a:path w="5023" h="5296" extrusionOk="0">
                    <a:moveTo>
                      <a:pt x="2352" y="0"/>
                    </a:moveTo>
                    <a:cubicBezTo>
                      <a:pt x="1693" y="0"/>
                      <a:pt x="1125" y="297"/>
                      <a:pt x="985" y="580"/>
                    </a:cubicBezTo>
                    <a:cubicBezTo>
                      <a:pt x="833" y="951"/>
                      <a:pt x="1027" y="2214"/>
                      <a:pt x="1027" y="2214"/>
                    </a:cubicBezTo>
                    <a:cubicBezTo>
                      <a:pt x="1027" y="2214"/>
                      <a:pt x="853" y="2137"/>
                      <a:pt x="640" y="2137"/>
                    </a:cubicBezTo>
                    <a:cubicBezTo>
                      <a:pt x="534" y="2137"/>
                      <a:pt x="418" y="2156"/>
                      <a:pt x="310" y="2214"/>
                    </a:cubicBezTo>
                    <a:cubicBezTo>
                      <a:pt x="1" y="2392"/>
                      <a:pt x="132" y="2936"/>
                      <a:pt x="373" y="3088"/>
                    </a:cubicBezTo>
                    <a:cubicBezTo>
                      <a:pt x="471" y="3150"/>
                      <a:pt x="606" y="3169"/>
                      <a:pt x="731" y="3169"/>
                    </a:cubicBezTo>
                    <a:cubicBezTo>
                      <a:pt x="913" y="3169"/>
                      <a:pt x="1074" y="3130"/>
                      <a:pt x="1074" y="3130"/>
                    </a:cubicBezTo>
                    <a:lnTo>
                      <a:pt x="1074" y="3130"/>
                    </a:lnTo>
                    <a:lnTo>
                      <a:pt x="1048" y="3240"/>
                    </a:lnTo>
                    <a:cubicBezTo>
                      <a:pt x="1048" y="3240"/>
                      <a:pt x="1095" y="4308"/>
                      <a:pt x="1834" y="4879"/>
                    </a:cubicBezTo>
                    <a:cubicBezTo>
                      <a:pt x="2189" y="5150"/>
                      <a:pt x="2720" y="5296"/>
                      <a:pt x="3227" y="5296"/>
                    </a:cubicBezTo>
                    <a:cubicBezTo>
                      <a:pt x="3780" y="5296"/>
                      <a:pt x="4304" y="5122"/>
                      <a:pt x="4541" y="4748"/>
                    </a:cubicBezTo>
                    <a:cubicBezTo>
                      <a:pt x="5023" y="4005"/>
                      <a:pt x="4871" y="3350"/>
                      <a:pt x="4824" y="2847"/>
                    </a:cubicBezTo>
                    <a:cubicBezTo>
                      <a:pt x="4761" y="2365"/>
                      <a:pt x="4714" y="1475"/>
                      <a:pt x="4761" y="993"/>
                    </a:cubicBezTo>
                    <a:cubicBezTo>
                      <a:pt x="4761" y="993"/>
                      <a:pt x="4782" y="862"/>
                      <a:pt x="4693" y="773"/>
                    </a:cubicBezTo>
                    <a:cubicBezTo>
                      <a:pt x="4609" y="690"/>
                      <a:pt x="4609" y="752"/>
                      <a:pt x="4258" y="642"/>
                    </a:cubicBezTo>
                    <a:cubicBezTo>
                      <a:pt x="3907" y="533"/>
                      <a:pt x="3714" y="271"/>
                      <a:pt x="2839" y="56"/>
                    </a:cubicBezTo>
                    <a:cubicBezTo>
                      <a:pt x="2675" y="17"/>
                      <a:pt x="2511" y="0"/>
                      <a:pt x="2352"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2004;p46">
                <a:extLst>
                  <a:ext uri="{FF2B5EF4-FFF2-40B4-BE49-F238E27FC236}">
                    <a16:creationId xmlns:a16="http://schemas.microsoft.com/office/drawing/2014/main" id="{D316DC90-853B-205C-036F-4ABA25ADDA6C}"/>
                  </a:ext>
                </a:extLst>
              </p:cNvPr>
              <p:cNvSpPr/>
              <p:nvPr/>
            </p:nvSpPr>
            <p:spPr>
              <a:xfrm>
                <a:off x="646552" y="1018545"/>
                <a:ext cx="718108" cy="771122"/>
              </a:xfrm>
              <a:custGeom>
                <a:avLst/>
                <a:gdLst/>
                <a:ahLst/>
                <a:cxnLst/>
                <a:rect l="l" t="t" r="r" b="b"/>
                <a:pathLst>
                  <a:path w="5039" h="5411" extrusionOk="0">
                    <a:moveTo>
                      <a:pt x="2179" y="111"/>
                    </a:moveTo>
                    <a:cubicBezTo>
                      <a:pt x="2378" y="111"/>
                      <a:pt x="2572" y="132"/>
                      <a:pt x="2792" y="174"/>
                    </a:cubicBezTo>
                    <a:cubicBezTo>
                      <a:pt x="3646" y="373"/>
                      <a:pt x="3840" y="635"/>
                      <a:pt x="4190" y="766"/>
                    </a:cubicBezTo>
                    <a:cubicBezTo>
                      <a:pt x="4363" y="807"/>
                      <a:pt x="4473" y="828"/>
                      <a:pt x="4515" y="828"/>
                    </a:cubicBezTo>
                    <a:cubicBezTo>
                      <a:pt x="4562" y="849"/>
                      <a:pt x="4562" y="828"/>
                      <a:pt x="4604" y="876"/>
                    </a:cubicBezTo>
                    <a:cubicBezTo>
                      <a:pt x="4667" y="938"/>
                      <a:pt x="4646" y="1048"/>
                      <a:pt x="4646" y="1048"/>
                    </a:cubicBezTo>
                    <a:cubicBezTo>
                      <a:pt x="4604" y="1551"/>
                      <a:pt x="4667" y="2420"/>
                      <a:pt x="4714" y="2923"/>
                    </a:cubicBezTo>
                    <a:cubicBezTo>
                      <a:pt x="4777" y="3405"/>
                      <a:pt x="4908" y="4039"/>
                      <a:pt x="4452" y="4756"/>
                    </a:cubicBezTo>
                    <a:cubicBezTo>
                      <a:pt x="4232" y="5107"/>
                      <a:pt x="3777" y="5280"/>
                      <a:pt x="3253" y="5301"/>
                    </a:cubicBezTo>
                    <a:cubicBezTo>
                      <a:pt x="2729" y="5301"/>
                      <a:pt x="2179" y="5149"/>
                      <a:pt x="1834" y="4887"/>
                    </a:cubicBezTo>
                    <a:cubicBezTo>
                      <a:pt x="1111" y="4321"/>
                      <a:pt x="1048" y="3295"/>
                      <a:pt x="1048" y="3295"/>
                    </a:cubicBezTo>
                    <a:lnTo>
                      <a:pt x="1090" y="3101"/>
                    </a:lnTo>
                    <a:lnTo>
                      <a:pt x="1001" y="3122"/>
                    </a:lnTo>
                    <a:cubicBezTo>
                      <a:pt x="1001" y="3122"/>
                      <a:pt x="896" y="3164"/>
                      <a:pt x="765" y="3164"/>
                    </a:cubicBezTo>
                    <a:cubicBezTo>
                      <a:pt x="608" y="3164"/>
                      <a:pt x="456" y="3164"/>
                      <a:pt x="347" y="3101"/>
                    </a:cubicBezTo>
                    <a:cubicBezTo>
                      <a:pt x="263" y="3033"/>
                      <a:pt x="174" y="2881"/>
                      <a:pt x="153" y="2708"/>
                    </a:cubicBezTo>
                    <a:cubicBezTo>
                      <a:pt x="132" y="2551"/>
                      <a:pt x="174" y="2399"/>
                      <a:pt x="305" y="2316"/>
                    </a:cubicBezTo>
                    <a:cubicBezTo>
                      <a:pt x="391" y="2268"/>
                      <a:pt x="486" y="2251"/>
                      <a:pt x="576" y="2251"/>
                    </a:cubicBezTo>
                    <a:cubicBezTo>
                      <a:pt x="780" y="2251"/>
                      <a:pt x="959" y="2337"/>
                      <a:pt x="959" y="2337"/>
                    </a:cubicBezTo>
                    <a:lnTo>
                      <a:pt x="1069" y="2379"/>
                    </a:lnTo>
                    <a:lnTo>
                      <a:pt x="1048" y="2269"/>
                    </a:lnTo>
                    <a:cubicBezTo>
                      <a:pt x="1048" y="2269"/>
                      <a:pt x="1001" y="1965"/>
                      <a:pt x="959" y="1593"/>
                    </a:cubicBezTo>
                    <a:cubicBezTo>
                      <a:pt x="959" y="1420"/>
                      <a:pt x="938" y="1221"/>
                      <a:pt x="938" y="1048"/>
                    </a:cubicBezTo>
                    <a:cubicBezTo>
                      <a:pt x="938" y="896"/>
                      <a:pt x="959" y="745"/>
                      <a:pt x="1001" y="656"/>
                    </a:cubicBezTo>
                    <a:cubicBezTo>
                      <a:pt x="1069" y="504"/>
                      <a:pt x="1310" y="326"/>
                      <a:pt x="1635" y="221"/>
                    </a:cubicBezTo>
                    <a:cubicBezTo>
                      <a:pt x="1787" y="174"/>
                      <a:pt x="1986" y="132"/>
                      <a:pt x="2179" y="111"/>
                    </a:cubicBezTo>
                    <a:close/>
                    <a:moveTo>
                      <a:pt x="2158" y="1"/>
                    </a:moveTo>
                    <a:cubicBezTo>
                      <a:pt x="1965" y="22"/>
                      <a:pt x="1766" y="64"/>
                      <a:pt x="1593" y="111"/>
                    </a:cubicBezTo>
                    <a:cubicBezTo>
                      <a:pt x="1242" y="221"/>
                      <a:pt x="980" y="415"/>
                      <a:pt x="896" y="614"/>
                    </a:cubicBezTo>
                    <a:cubicBezTo>
                      <a:pt x="849" y="718"/>
                      <a:pt x="828" y="876"/>
                      <a:pt x="828" y="1048"/>
                    </a:cubicBezTo>
                    <a:cubicBezTo>
                      <a:pt x="828" y="1221"/>
                      <a:pt x="828" y="1420"/>
                      <a:pt x="849" y="1593"/>
                    </a:cubicBezTo>
                    <a:cubicBezTo>
                      <a:pt x="870" y="1923"/>
                      <a:pt x="917" y="2138"/>
                      <a:pt x="917" y="2206"/>
                    </a:cubicBezTo>
                    <a:cubicBezTo>
                      <a:pt x="853" y="2178"/>
                      <a:pt x="730" y="2131"/>
                      <a:pt x="582" y="2131"/>
                    </a:cubicBezTo>
                    <a:cubicBezTo>
                      <a:pt x="477" y="2131"/>
                      <a:pt x="359" y="2155"/>
                      <a:pt x="242" y="2227"/>
                    </a:cubicBezTo>
                    <a:cubicBezTo>
                      <a:pt x="64" y="2337"/>
                      <a:pt x="1" y="2530"/>
                      <a:pt x="43" y="2729"/>
                    </a:cubicBezTo>
                    <a:cubicBezTo>
                      <a:pt x="64" y="2923"/>
                      <a:pt x="153" y="3101"/>
                      <a:pt x="305" y="3185"/>
                    </a:cubicBezTo>
                    <a:cubicBezTo>
                      <a:pt x="405" y="3253"/>
                      <a:pt x="530" y="3282"/>
                      <a:pt x="654" y="3282"/>
                    </a:cubicBezTo>
                    <a:cubicBezTo>
                      <a:pt x="691" y="3282"/>
                      <a:pt x="729" y="3279"/>
                      <a:pt x="765" y="3274"/>
                    </a:cubicBezTo>
                    <a:cubicBezTo>
                      <a:pt x="870" y="3274"/>
                      <a:pt x="896" y="3253"/>
                      <a:pt x="938" y="3253"/>
                    </a:cubicBezTo>
                    <a:lnTo>
                      <a:pt x="938" y="3274"/>
                    </a:lnTo>
                    <a:lnTo>
                      <a:pt x="938" y="3295"/>
                    </a:lnTo>
                    <a:cubicBezTo>
                      <a:pt x="938" y="3295"/>
                      <a:pt x="980" y="4384"/>
                      <a:pt x="1766" y="4976"/>
                    </a:cubicBezTo>
                    <a:cubicBezTo>
                      <a:pt x="2138" y="5259"/>
                      <a:pt x="2703" y="5411"/>
                      <a:pt x="3253" y="5411"/>
                    </a:cubicBezTo>
                    <a:cubicBezTo>
                      <a:pt x="3798" y="5390"/>
                      <a:pt x="4300" y="5217"/>
                      <a:pt x="4562" y="4824"/>
                    </a:cubicBezTo>
                    <a:cubicBezTo>
                      <a:pt x="5039" y="4081"/>
                      <a:pt x="4887" y="3384"/>
                      <a:pt x="4824" y="2902"/>
                    </a:cubicBezTo>
                    <a:cubicBezTo>
                      <a:pt x="4777" y="2420"/>
                      <a:pt x="4714" y="1530"/>
                      <a:pt x="4777" y="1048"/>
                    </a:cubicBezTo>
                    <a:lnTo>
                      <a:pt x="4777" y="1048"/>
                    </a:lnTo>
                    <a:lnTo>
                      <a:pt x="4777" y="1069"/>
                    </a:lnTo>
                    <a:cubicBezTo>
                      <a:pt x="4777" y="1069"/>
                      <a:pt x="4798" y="896"/>
                      <a:pt x="4693" y="787"/>
                    </a:cubicBezTo>
                    <a:cubicBezTo>
                      <a:pt x="4625" y="745"/>
                      <a:pt x="4583" y="718"/>
                      <a:pt x="4536" y="718"/>
                    </a:cubicBezTo>
                    <a:cubicBezTo>
                      <a:pt x="4473" y="718"/>
                      <a:pt x="4405" y="697"/>
                      <a:pt x="4232" y="656"/>
                    </a:cubicBezTo>
                    <a:cubicBezTo>
                      <a:pt x="3908" y="546"/>
                      <a:pt x="3688" y="263"/>
                      <a:pt x="2813" y="64"/>
                    </a:cubicBezTo>
                    <a:cubicBezTo>
                      <a:pt x="2598" y="1"/>
                      <a:pt x="2378" y="1"/>
                      <a:pt x="21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2005;p46">
                <a:extLst>
                  <a:ext uri="{FF2B5EF4-FFF2-40B4-BE49-F238E27FC236}">
                    <a16:creationId xmlns:a16="http://schemas.microsoft.com/office/drawing/2014/main" id="{754F7577-F0B0-D902-A3EB-63E13AEED412}"/>
                  </a:ext>
                </a:extLst>
              </p:cNvPr>
              <p:cNvSpPr/>
              <p:nvPr/>
            </p:nvSpPr>
            <p:spPr>
              <a:xfrm>
                <a:off x="565320" y="845249"/>
                <a:ext cx="880712" cy="949402"/>
              </a:xfrm>
              <a:custGeom>
                <a:avLst/>
                <a:gdLst/>
                <a:ahLst/>
                <a:cxnLst/>
                <a:rect l="l" t="t" r="r" b="b"/>
                <a:pathLst>
                  <a:path w="6180" h="6662" extrusionOk="0">
                    <a:moveTo>
                      <a:pt x="3296" y="1"/>
                    </a:moveTo>
                    <a:cubicBezTo>
                      <a:pt x="3200" y="1"/>
                      <a:pt x="3098" y="6"/>
                      <a:pt x="2990" y="18"/>
                    </a:cubicBezTo>
                    <a:cubicBezTo>
                      <a:pt x="1770" y="149"/>
                      <a:pt x="1288" y="782"/>
                      <a:pt x="1288" y="782"/>
                    </a:cubicBezTo>
                    <a:cubicBezTo>
                      <a:pt x="1288" y="782"/>
                      <a:pt x="938" y="404"/>
                      <a:pt x="663" y="404"/>
                    </a:cubicBezTo>
                    <a:cubicBezTo>
                      <a:pt x="577" y="404"/>
                      <a:pt x="498" y="442"/>
                      <a:pt x="440" y="541"/>
                    </a:cubicBezTo>
                    <a:cubicBezTo>
                      <a:pt x="178" y="955"/>
                      <a:pt x="833" y="1390"/>
                      <a:pt x="833" y="1390"/>
                    </a:cubicBezTo>
                    <a:cubicBezTo>
                      <a:pt x="833" y="1390"/>
                      <a:pt x="547" y="1223"/>
                      <a:pt x="336" y="1223"/>
                    </a:cubicBezTo>
                    <a:cubicBezTo>
                      <a:pt x="243" y="1223"/>
                      <a:pt x="165" y="1255"/>
                      <a:pt x="131" y="1348"/>
                    </a:cubicBezTo>
                    <a:cubicBezTo>
                      <a:pt x="0" y="1652"/>
                      <a:pt x="702" y="1872"/>
                      <a:pt x="702" y="1872"/>
                    </a:cubicBezTo>
                    <a:cubicBezTo>
                      <a:pt x="702" y="1872"/>
                      <a:pt x="503" y="2112"/>
                      <a:pt x="503" y="2678"/>
                    </a:cubicBezTo>
                    <a:cubicBezTo>
                      <a:pt x="482" y="3270"/>
                      <a:pt x="744" y="3574"/>
                      <a:pt x="744" y="3574"/>
                    </a:cubicBezTo>
                    <a:cubicBezTo>
                      <a:pt x="744" y="3574"/>
                      <a:pt x="917" y="3422"/>
                      <a:pt x="1116" y="3422"/>
                    </a:cubicBezTo>
                    <a:cubicBezTo>
                      <a:pt x="1288" y="3422"/>
                      <a:pt x="1571" y="3506"/>
                      <a:pt x="1571" y="3506"/>
                    </a:cubicBezTo>
                    <a:cubicBezTo>
                      <a:pt x="1571" y="3506"/>
                      <a:pt x="1770" y="3856"/>
                      <a:pt x="1728" y="4029"/>
                    </a:cubicBezTo>
                    <a:cubicBezTo>
                      <a:pt x="1702" y="4228"/>
                      <a:pt x="1529" y="4422"/>
                      <a:pt x="1529" y="4422"/>
                    </a:cubicBezTo>
                    <a:cubicBezTo>
                      <a:pt x="1529" y="4422"/>
                      <a:pt x="1508" y="4642"/>
                      <a:pt x="1508" y="4752"/>
                    </a:cubicBezTo>
                    <a:cubicBezTo>
                      <a:pt x="1529" y="4841"/>
                      <a:pt x="1660" y="5427"/>
                      <a:pt x="2095" y="5972"/>
                    </a:cubicBezTo>
                    <a:cubicBezTo>
                      <a:pt x="2475" y="6466"/>
                      <a:pt x="3016" y="6662"/>
                      <a:pt x="3592" y="6662"/>
                    </a:cubicBezTo>
                    <a:cubicBezTo>
                      <a:pt x="3682" y="6662"/>
                      <a:pt x="3773" y="6657"/>
                      <a:pt x="3865" y="6648"/>
                    </a:cubicBezTo>
                    <a:cubicBezTo>
                      <a:pt x="4561" y="6606"/>
                      <a:pt x="5001" y="6454"/>
                      <a:pt x="5305" y="5799"/>
                    </a:cubicBezTo>
                    <a:cubicBezTo>
                      <a:pt x="5609" y="5124"/>
                      <a:pt x="5478" y="4511"/>
                      <a:pt x="5436" y="4448"/>
                    </a:cubicBezTo>
                    <a:cubicBezTo>
                      <a:pt x="5394" y="4380"/>
                      <a:pt x="5237" y="4228"/>
                      <a:pt x="4609" y="4160"/>
                    </a:cubicBezTo>
                    <a:cubicBezTo>
                      <a:pt x="4559" y="4155"/>
                      <a:pt x="4507" y="4153"/>
                      <a:pt x="4454" y="4153"/>
                    </a:cubicBezTo>
                    <a:cubicBezTo>
                      <a:pt x="3945" y="4153"/>
                      <a:pt x="3279" y="4348"/>
                      <a:pt x="2882" y="4348"/>
                    </a:cubicBezTo>
                    <a:cubicBezTo>
                      <a:pt x="2769" y="4348"/>
                      <a:pt x="2678" y="4332"/>
                      <a:pt x="2618" y="4291"/>
                    </a:cubicBezTo>
                    <a:cubicBezTo>
                      <a:pt x="2336" y="4097"/>
                      <a:pt x="2294" y="2720"/>
                      <a:pt x="2226" y="2505"/>
                    </a:cubicBezTo>
                    <a:cubicBezTo>
                      <a:pt x="2163" y="2306"/>
                      <a:pt x="2294" y="2196"/>
                      <a:pt x="2488" y="2092"/>
                    </a:cubicBezTo>
                    <a:cubicBezTo>
                      <a:pt x="2580" y="2045"/>
                      <a:pt x="2725" y="1999"/>
                      <a:pt x="2922" y="1999"/>
                    </a:cubicBezTo>
                    <a:cubicBezTo>
                      <a:pt x="3104" y="1999"/>
                      <a:pt x="3331" y="2039"/>
                      <a:pt x="3603" y="2154"/>
                    </a:cubicBezTo>
                    <a:cubicBezTo>
                      <a:pt x="4012" y="2328"/>
                      <a:pt x="4614" y="2410"/>
                      <a:pt x="5000" y="2410"/>
                    </a:cubicBezTo>
                    <a:cubicBezTo>
                      <a:pt x="5149" y="2410"/>
                      <a:pt x="5265" y="2398"/>
                      <a:pt x="5326" y="2374"/>
                    </a:cubicBezTo>
                    <a:cubicBezTo>
                      <a:pt x="5525" y="2264"/>
                      <a:pt x="5499" y="2023"/>
                      <a:pt x="5499" y="2023"/>
                    </a:cubicBezTo>
                    <a:cubicBezTo>
                      <a:pt x="5499" y="2023"/>
                      <a:pt x="6180" y="1500"/>
                      <a:pt x="5787" y="887"/>
                    </a:cubicBezTo>
                    <a:cubicBezTo>
                      <a:pt x="5609" y="672"/>
                      <a:pt x="5284" y="824"/>
                      <a:pt x="4954" y="672"/>
                    </a:cubicBezTo>
                    <a:cubicBezTo>
                      <a:pt x="4659" y="553"/>
                      <a:pt x="4268" y="1"/>
                      <a:pt x="3296"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2006;p46">
                <a:extLst>
                  <a:ext uri="{FF2B5EF4-FFF2-40B4-BE49-F238E27FC236}">
                    <a16:creationId xmlns:a16="http://schemas.microsoft.com/office/drawing/2014/main" id="{9732BE10-A11A-FCA3-2EE9-A3C07FF8421F}"/>
                  </a:ext>
                </a:extLst>
              </p:cNvPr>
              <p:cNvSpPr/>
              <p:nvPr/>
            </p:nvSpPr>
            <p:spPr>
              <a:xfrm>
                <a:off x="572018" y="835701"/>
                <a:ext cx="855345" cy="968355"/>
              </a:xfrm>
              <a:custGeom>
                <a:avLst/>
                <a:gdLst/>
                <a:ahLst/>
                <a:cxnLst/>
                <a:rect l="l" t="t" r="r" b="b"/>
                <a:pathLst>
                  <a:path w="6002" h="6795" extrusionOk="0">
                    <a:moveTo>
                      <a:pt x="3187" y="118"/>
                    </a:moveTo>
                    <a:cubicBezTo>
                      <a:pt x="3646" y="118"/>
                      <a:pt x="3972" y="220"/>
                      <a:pt x="4232" y="368"/>
                    </a:cubicBezTo>
                    <a:cubicBezTo>
                      <a:pt x="4514" y="519"/>
                      <a:pt x="4713" y="718"/>
                      <a:pt x="4886" y="802"/>
                    </a:cubicBezTo>
                    <a:cubicBezTo>
                      <a:pt x="5059" y="870"/>
                      <a:pt x="5237" y="870"/>
                      <a:pt x="5368" y="870"/>
                    </a:cubicBezTo>
                    <a:cubicBezTo>
                      <a:pt x="5520" y="891"/>
                      <a:pt x="5609" y="912"/>
                      <a:pt x="5693" y="1001"/>
                    </a:cubicBezTo>
                    <a:cubicBezTo>
                      <a:pt x="5871" y="1284"/>
                      <a:pt x="5803" y="1525"/>
                      <a:pt x="5693" y="1719"/>
                    </a:cubicBezTo>
                    <a:cubicBezTo>
                      <a:pt x="5583" y="1939"/>
                      <a:pt x="5410" y="2049"/>
                      <a:pt x="5410" y="2049"/>
                    </a:cubicBezTo>
                    <a:lnTo>
                      <a:pt x="5389" y="2070"/>
                    </a:lnTo>
                    <a:lnTo>
                      <a:pt x="5389" y="2111"/>
                    </a:lnTo>
                    <a:cubicBezTo>
                      <a:pt x="5389" y="2111"/>
                      <a:pt x="5410" y="2310"/>
                      <a:pt x="5237" y="2373"/>
                    </a:cubicBezTo>
                    <a:cubicBezTo>
                      <a:pt x="5216" y="2394"/>
                      <a:pt x="5127" y="2420"/>
                      <a:pt x="4996" y="2420"/>
                    </a:cubicBezTo>
                    <a:cubicBezTo>
                      <a:pt x="4865" y="2420"/>
                      <a:pt x="4713" y="2420"/>
                      <a:pt x="4562" y="2394"/>
                    </a:cubicBezTo>
                    <a:cubicBezTo>
                      <a:pt x="4232" y="2352"/>
                      <a:pt x="3839" y="2289"/>
                      <a:pt x="3577" y="2159"/>
                    </a:cubicBezTo>
                    <a:cubicBezTo>
                      <a:pt x="3299" y="2044"/>
                      <a:pt x="3064" y="2003"/>
                      <a:pt x="2873" y="2003"/>
                    </a:cubicBezTo>
                    <a:cubicBezTo>
                      <a:pt x="2661" y="2003"/>
                      <a:pt x="2503" y="2054"/>
                      <a:pt x="2399" y="2111"/>
                    </a:cubicBezTo>
                    <a:cubicBezTo>
                      <a:pt x="2310" y="2179"/>
                      <a:pt x="2226" y="2221"/>
                      <a:pt x="2179" y="2289"/>
                    </a:cubicBezTo>
                    <a:cubicBezTo>
                      <a:pt x="2116" y="2373"/>
                      <a:pt x="2095" y="2483"/>
                      <a:pt x="2137" y="2593"/>
                    </a:cubicBezTo>
                    <a:cubicBezTo>
                      <a:pt x="2137" y="2635"/>
                      <a:pt x="2158" y="2766"/>
                      <a:pt x="2179" y="2918"/>
                    </a:cubicBezTo>
                    <a:cubicBezTo>
                      <a:pt x="2205" y="3096"/>
                      <a:pt x="2226" y="3290"/>
                      <a:pt x="2247" y="3489"/>
                    </a:cubicBezTo>
                    <a:cubicBezTo>
                      <a:pt x="2268" y="3682"/>
                      <a:pt x="2310" y="3881"/>
                      <a:pt x="2357" y="4033"/>
                    </a:cubicBezTo>
                    <a:cubicBezTo>
                      <a:pt x="2399" y="4206"/>
                      <a:pt x="2441" y="4337"/>
                      <a:pt x="2530" y="4405"/>
                    </a:cubicBezTo>
                    <a:cubicBezTo>
                      <a:pt x="2612" y="4452"/>
                      <a:pt x="2695" y="4476"/>
                      <a:pt x="2795" y="4476"/>
                    </a:cubicBezTo>
                    <a:cubicBezTo>
                      <a:pt x="2828" y="4476"/>
                      <a:pt x="2863" y="4473"/>
                      <a:pt x="2901" y="4468"/>
                    </a:cubicBezTo>
                    <a:cubicBezTo>
                      <a:pt x="3053" y="4468"/>
                      <a:pt x="3252" y="4447"/>
                      <a:pt x="3425" y="4405"/>
                    </a:cubicBezTo>
                    <a:cubicBezTo>
                      <a:pt x="3745" y="4350"/>
                      <a:pt x="4078" y="4284"/>
                      <a:pt x="4355" y="4284"/>
                    </a:cubicBezTo>
                    <a:cubicBezTo>
                      <a:pt x="4418" y="4284"/>
                      <a:pt x="4479" y="4287"/>
                      <a:pt x="4535" y="4295"/>
                    </a:cubicBezTo>
                    <a:cubicBezTo>
                      <a:pt x="5190" y="4337"/>
                      <a:pt x="5321" y="4489"/>
                      <a:pt x="5347" y="4536"/>
                    </a:cubicBezTo>
                    <a:lnTo>
                      <a:pt x="5347" y="4578"/>
                    </a:lnTo>
                    <a:cubicBezTo>
                      <a:pt x="5347" y="4599"/>
                      <a:pt x="5368" y="4620"/>
                      <a:pt x="5368" y="4667"/>
                    </a:cubicBezTo>
                    <a:cubicBezTo>
                      <a:pt x="5389" y="4730"/>
                      <a:pt x="5389" y="4840"/>
                      <a:pt x="5389" y="4971"/>
                    </a:cubicBezTo>
                    <a:cubicBezTo>
                      <a:pt x="5389" y="5212"/>
                      <a:pt x="5347" y="5515"/>
                      <a:pt x="5190" y="5845"/>
                    </a:cubicBezTo>
                    <a:cubicBezTo>
                      <a:pt x="5059" y="6149"/>
                      <a:pt x="4886" y="6348"/>
                      <a:pt x="4645" y="6479"/>
                    </a:cubicBezTo>
                    <a:cubicBezTo>
                      <a:pt x="4431" y="6584"/>
                      <a:pt x="4169" y="6631"/>
                      <a:pt x="3818" y="6673"/>
                    </a:cubicBezTo>
                    <a:cubicBezTo>
                      <a:pt x="3733" y="6681"/>
                      <a:pt x="3649" y="6686"/>
                      <a:pt x="3565" y="6686"/>
                    </a:cubicBezTo>
                    <a:cubicBezTo>
                      <a:pt x="2986" y="6686"/>
                      <a:pt x="2457" y="6476"/>
                      <a:pt x="2095" y="6018"/>
                    </a:cubicBezTo>
                    <a:cubicBezTo>
                      <a:pt x="1875" y="5735"/>
                      <a:pt x="1723" y="5474"/>
                      <a:pt x="1634" y="5233"/>
                    </a:cubicBezTo>
                    <a:cubicBezTo>
                      <a:pt x="1550" y="5013"/>
                      <a:pt x="1524" y="4840"/>
                      <a:pt x="1524" y="4798"/>
                    </a:cubicBezTo>
                    <a:cubicBezTo>
                      <a:pt x="1503" y="4709"/>
                      <a:pt x="1524" y="4515"/>
                      <a:pt x="1524" y="4515"/>
                    </a:cubicBezTo>
                    <a:cubicBezTo>
                      <a:pt x="1550" y="4489"/>
                      <a:pt x="1702" y="4316"/>
                      <a:pt x="1744" y="4122"/>
                    </a:cubicBezTo>
                    <a:cubicBezTo>
                      <a:pt x="1765" y="3991"/>
                      <a:pt x="1723" y="3861"/>
                      <a:pt x="1681" y="3751"/>
                    </a:cubicBezTo>
                    <a:cubicBezTo>
                      <a:pt x="1613" y="3641"/>
                      <a:pt x="1571" y="3531"/>
                      <a:pt x="1571" y="3531"/>
                    </a:cubicBezTo>
                    <a:lnTo>
                      <a:pt x="1550" y="3510"/>
                    </a:lnTo>
                    <a:cubicBezTo>
                      <a:pt x="1550" y="3510"/>
                      <a:pt x="1320" y="3438"/>
                      <a:pt x="1132" y="3438"/>
                    </a:cubicBezTo>
                    <a:cubicBezTo>
                      <a:pt x="1110" y="3438"/>
                      <a:pt x="1089" y="3439"/>
                      <a:pt x="1069" y="3442"/>
                    </a:cubicBezTo>
                    <a:cubicBezTo>
                      <a:pt x="870" y="3442"/>
                      <a:pt x="765" y="3531"/>
                      <a:pt x="718" y="3573"/>
                    </a:cubicBezTo>
                    <a:cubicBezTo>
                      <a:pt x="697" y="3531"/>
                      <a:pt x="503" y="3269"/>
                      <a:pt x="503" y="2745"/>
                    </a:cubicBezTo>
                    <a:cubicBezTo>
                      <a:pt x="503" y="2462"/>
                      <a:pt x="566" y="2263"/>
                      <a:pt x="608" y="2159"/>
                    </a:cubicBezTo>
                    <a:cubicBezTo>
                      <a:pt x="655" y="2028"/>
                      <a:pt x="697" y="1980"/>
                      <a:pt x="697" y="1980"/>
                    </a:cubicBezTo>
                    <a:lnTo>
                      <a:pt x="739" y="1918"/>
                    </a:lnTo>
                    <a:lnTo>
                      <a:pt x="676" y="1897"/>
                    </a:lnTo>
                    <a:cubicBezTo>
                      <a:pt x="676" y="1897"/>
                      <a:pt x="503" y="1829"/>
                      <a:pt x="346" y="1740"/>
                    </a:cubicBezTo>
                    <a:cubicBezTo>
                      <a:pt x="283" y="1698"/>
                      <a:pt x="215" y="1635"/>
                      <a:pt x="173" y="1588"/>
                    </a:cubicBezTo>
                    <a:cubicBezTo>
                      <a:pt x="131" y="1525"/>
                      <a:pt x="110" y="1478"/>
                      <a:pt x="131" y="1436"/>
                    </a:cubicBezTo>
                    <a:cubicBezTo>
                      <a:pt x="152" y="1373"/>
                      <a:pt x="194" y="1347"/>
                      <a:pt x="241" y="1347"/>
                    </a:cubicBezTo>
                    <a:cubicBezTo>
                      <a:pt x="304" y="1347"/>
                      <a:pt x="393" y="1347"/>
                      <a:pt x="456" y="1373"/>
                    </a:cubicBezTo>
                    <a:cubicBezTo>
                      <a:pt x="608" y="1436"/>
                      <a:pt x="765" y="1504"/>
                      <a:pt x="765" y="1504"/>
                    </a:cubicBezTo>
                    <a:lnTo>
                      <a:pt x="828" y="1415"/>
                    </a:lnTo>
                    <a:cubicBezTo>
                      <a:pt x="828" y="1415"/>
                      <a:pt x="655" y="1305"/>
                      <a:pt x="545" y="1153"/>
                    </a:cubicBezTo>
                    <a:cubicBezTo>
                      <a:pt x="477" y="1064"/>
                      <a:pt x="414" y="980"/>
                      <a:pt x="393" y="891"/>
                    </a:cubicBezTo>
                    <a:cubicBezTo>
                      <a:pt x="372" y="802"/>
                      <a:pt x="372" y="718"/>
                      <a:pt x="435" y="629"/>
                    </a:cubicBezTo>
                    <a:cubicBezTo>
                      <a:pt x="477" y="540"/>
                      <a:pt x="545" y="519"/>
                      <a:pt x="634" y="519"/>
                    </a:cubicBezTo>
                    <a:cubicBezTo>
                      <a:pt x="697" y="519"/>
                      <a:pt x="786" y="561"/>
                      <a:pt x="870" y="608"/>
                    </a:cubicBezTo>
                    <a:cubicBezTo>
                      <a:pt x="1048" y="718"/>
                      <a:pt x="1199" y="870"/>
                      <a:pt x="1199" y="870"/>
                    </a:cubicBezTo>
                    <a:lnTo>
                      <a:pt x="1241" y="933"/>
                    </a:lnTo>
                    <a:lnTo>
                      <a:pt x="1288" y="870"/>
                    </a:lnTo>
                    <a:cubicBezTo>
                      <a:pt x="1288" y="870"/>
                      <a:pt x="1393" y="718"/>
                      <a:pt x="1655" y="561"/>
                    </a:cubicBezTo>
                    <a:cubicBezTo>
                      <a:pt x="1917" y="388"/>
                      <a:pt x="2336" y="195"/>
                      <a:pt x="2943" y="127"/>
                    </a:cubicBezTo>
                    <a:cubicBezTo>
                      <a:pt x="3029" y="121"/>
                      <a:pt x="3110" y="118"/>
                      <a:pt x="3187" y="118"/>
                    </a:cubicBezTo>
                    <a:close/>
                    <a:moveTo>
                      <a:pt x="3234" y="1"/>
                    </a:moveTo>
                    <a:cubicBezTo>
                      <a:pt x="3136" y="1"/>
                      <a:pt x="3033" y="6"/>
                      <a:pt x="2922" y="17"/>
                    </a:cubicBezTo>
                    <a:cubicBezTo>
                      <a:pt x="2310" y="85"/>
                      <a:pt x="1875" y="278"/>
                      <a:pt x="1592" y="457"/>
                    </a:cubicBezTo>
                    <a:cubicBezTo>
                      <a:pt x="1351" y="608"/>
                      <a:pt x="1262" y="739"/>
                      <a:pt x="1241" y="760"/>
                    </a:cubicBezTo>
                    <a:cubicBezTo>
                      <a:pt x="1199" y="739"/>
                      <a:pt x="1110" y="629"/>
                      <a:pt x="938" y="519"/>
                    </a:cubicBezTo>
                    <a:cubicBezTo>
                      <a:pt x="849" y="457"/>
                      <a:pt x="739" y="409"/>
                      <a:pt x="634" y="409"/>
                    </a:cubicBezTo>
                    <a:cubicBezTo>
                      <a:pt x="524" y="409"/>
                      <a:pt x="414" y="457"/>
                      <a:pt x="346" y="561"/>
                    </a:cubicBezTo>
                    <a:cubicBezTo>
                      <a:pt x="262" y="692"/>
                      <a:pt x="262" y="802"/>
                      <a:pt x="283" y="933"/>
                    </a:cubicBezTo>
                    <a:cubicBezTo>
                      <a:pt x="304" y="1043"/>
                      <a:pt x="372" y="1132"/>
                      <a:pt x="456" y="1216"/>
                    </a:cubicBezTo>
                    <a:cubicBezTo>
                      <a:pt x="470" y="1248"/>
                      <a:pt x="475" y="1249"/>
                      <a:pt x="484" y="1259"/>
                    </a:cubicBezTo>
                    <a:lnTo>
                      <a:pt x="484" y="1259"/>
                    </a:lnTo>
                    <a:cubicBezTo>
                      <a:pt x="428" y="1245"/>
                      <a:pt x="372" y="1231"/>
                      <a:pt x="318" y="1231"/>
                    </a:cubicBezTo>
                    <a:cubicBezTo>
                      <a:pt x="292" y="1231"/>
                      <a:pt x="266" y="1234"/>
                      <a:pt x="241" y="1242"/>
                    </a:cubicBezTo>
                    <a:cubicBezTo>
                      <a:pt x="152" y="1242"/>
                      <a:pt x="63" y="1305"/>
                      <a:pt x="21" y="1394"/>
                    </a:cubicBezTo>
                    <a:cubicBezTo>
                      <a:pt x="0" y="1478"/>
                      <a:pt x="21" y="1588"/>
                      <a:pt x="63" y="1656"/>
                    </a:cubicBezTo>
                    <a:cubicBezTo>
                      <a:pt x="131" y="1719"/>
                      <a:pt x="215" y="1787"/>
                      <a:pt x="283" y="1829"/>
                    </a:cubicBezTo>
                    <a:cubicBezTo>
                      <a:pt x="435" y="1918"/>
                      <a:pt x="524" y="1960"/>
                      <a:pt x="566" y="1980"/>
                    </a:cubicBezTo>
                    <a:cubicBezTo>
                      <a:pt x="545" y="2001"/>
                      <a:pt x="545" y="2028"/>
                      <a:pt x="503" y="2111"/>
                    </a:cubicBezTo>
                    <a:cubicBezTo>
                      <a:pt x="456" y="2242"/>
                      <a:pt x="393" y="2441"/>
                      <a:pt x="393" y="2745"/>
                    </a:cubicBezTo>
                    <a:cubicBezTo>
                      <a:pt x="372" y="3337"/>
                      <a:pt x="655" y="3682"/>
                      <a:pt x="655" y="3682"/>
                    </a:cubicBezTo>
                    <a:lnTo>
                      <a:pt x="697" y="3730"/>
                    </a:lnTo>
                    <a:lnTo>
                      <a:pt x="739" y="3682"/>
                    </a:lnTo>
                    <a:cubicBezTo>
                      <a:pt x="739" y="3682"/>
                      <a:pt x="896" y="3552"/>
                      <a:pt x="1069" y="3552"/>
                    </a:cubicBezTo>
                    <a:cubicBezTo>
                      <a:pt x="1220" y="3552"/>
                      <a:pt x="1461" y="3620"/>
                      <a:pt x="1482" y="3620"/>
                    </a:cubicBezTo>
                    <a:cubicBezTo>
                      <a:pt x="1503" y="3641"/>
                      <a:pt x="1524" y="3682"/>
                      <a:pt x="1571" y="3792"/>
                    </a:cubicBezTo>
                    <a:cubicBezTo>
                      <a:pt x="1613" y="3902"/>
                      <a:pt x="1634" y="4033"/>
                      <a:pt x="1634" y="4096"/>
                    </a:cubicBezTo>
                    <a:cubicBezTo>
                      <a:pt x="1592" y="4253"/>
                      <a:pt x="1440" y="4447"/>
                      <a:pt x="1440" y="4447"/>
                    </a:cubicBezTo>
                    <a:lnTo>
                      <a:pt x="1419" y="4468"/>
                    </a:lnTo>
                    <a:lnTo>
                      <a:pt x="1419" y="4489"/>
                    </a:lnTo>
                    <a:cubicBezTo>
                      <a:pt x="1419" y="4489"/>
                      <a:pt x="1393" y="4688"/>
                      <a:pt x="1393" y="4819"/>
                    </a:cubicBezTo>
                    <a:cubicBezTo>
                      <a:pt x="1419" y="4882"/>
                      <a:pt x="1440" y="5060"/>
                      <a:pt x="1550" y="5275"/>
                    </a:cubicBezTo>
                    <a:cubicBezTo>
                      <a:pt x="1634" y="5515"/>
                      <a:pt x="1765" y="5798"/>
                      <a:pt x="2006" y="6086"/>
                    </a:cubicBezTo>
                    <a:cubicBezTo>
                      <a:pt x="2412" y="6584"/>
                      <a:pt x="2968" y="6794"/>
                      <a:pt x="3571" y="6794"/>
                    </a:cubicBezTo>
                    <a:cubicBezTo>
                      <a:pt x="3652" y="6794"/>
                      <a:pt x="3735" y="6790"/>
                      <a:pt x="3818" y="6783"/>
                    </a:cubicBezTo>
                    <a:cubicBezTo>
                      <a:pt x="4169" y="6762"/>
                      <a:pt x="4472" y="6694"/>
                      <a:pt x="4713" y="6563"/>
                    </a:cubicBezTo>
                    <a:cubicBezTo>
                      <a:pt x="4954" y="6432"/>
                      <a:pt x="5148" y="6217"/>
                      <a:pt x="5300" y="5887"/>
                    </a:cubicBezTo>
                    <a:cubicBezTo>
                      <a:pt x="5452" y="5536"/>
                      <a:pt x="5499" y="5212"/>
                      <a:pt x="5499" y="4971"/>
                    </a:cubicBezTo>
                    <a:cubicBezTo>
                      <a:pt x="5499" y="4840"/>
                      <a:pt x="5499" y="4730"/>
                      <a:pt x="5478" y="4646"/>
                    </a:cubicBezTo>
                    <a:cubicBezTo>
                      <a:pt x="5478" y="4599"/>
                      <a:pt x="5478" y="4578"/>
                      <a:pt x="5452" y="4536"/>
                    </a:cubicBezTo>
                    <a:cubicBezTo>
                      <a:pt x="5452" y="4515"/>
                      <a:pt x="5452" y="4489"/>
                      <a:pt x="5431" y="4489"/>
                    </a:cubicBezTo>
                    <a:cubicBezTo>
                      <a:pt x="5389" y="4405"/>
                      <a:pt x="5216" y="4227"/>
                      <a:pt x="4562" y="4164"/>
                    </a:cubicBezTo>
                    <a:cubicBezTo>
                      <a:pt x="4524" y="4162"/>
                      <a:pt x="4486" y="4161"/>
                      <a:pt x="4447" y="4161"/>
                    </a:cubicBezTo>
                    <a:cubicBezTo>
                      <a:pt x="4123" y="4161"/>
                      <a:pt x="3755" y="4234"/>
                      <a:pt x="3404" y="4295"/>
                    </a:cubicBezTo>
                    <a:cubicBezTo>
                      <a:pt x="3226" y="4316"/>
                      <a:pt x="3053" y="4358"/>
                      <a:pt x="2901" y="4358"/>
                    </a:cubicBezTo>
                    <a:cubicBezTo>
                      <a:pt x="2770" y="4358"/>
                      <a:pt x="2661" y="4358"/>
                      <a:pt x="2619" y="4316"/>
                    </a:cubicBezTo>
                    <a:cubicBezTo>
                      <a:pt x="2551" y="4274"/>
                      <a:pt x="2509" y="4164"/>
                      <a:pt x="2467" y="4012"/>
                    </a:cubicBezTo>
                    <a:cubicBezTo>
                      <a:pt x="2420" y="3861"/>
                      <a:pt x="2378" y="3662"/>
                      <a:pt x="2357" y="3468"/>
                    </a:cubicBezTo>
                    <a:cubicBezTo>
                      <a:pt x="2336" y="3269"/>
                      <a:pt x="2310" y="3075"/>
                      <a:pt x="2289" y="2918"/>
                    </a:cubicBezTo>
                    <a:cubicBezTo>
                      <a:pt x="2268" y="2745"/>
                      <a:pt x="2247" y="2635"/>
                      <a:pt x="2247" y="2572"/>
                    </a:cubicBezTo>
                    <a:cubicBezTo>
                      <a:pt x="2205" y="2462"/>
                      <a:pt x="2226" y="2420"/>
                      <a:pt x="2268" y="2373"/>
                    </a:cubicBezTo>
                    <a:cubicBezTo>
                      <a:pt x="2310" y="2310"/>
                      <a:pt x="2378" y="2263"/>
                      <a:pt x="2467" y="2221"/>
                    </a:cubicBezTo>
                    <a:cubicBezTo>
                      <a:pt x="2550" y="2173"/>
                      <a:pt x="2690" y="2119"/>
                      <a:pt x="2894" y="2119"/>
                    </a:cubicBezTo>
                    <a:cubicBezTo>
                      <a:pt x="3063" y="2119"/>
                      <a:pt x="3276" y="2156"/>
                      <a:pt x="3535" y="2263"/>
                    </a:cubicBezTo>
                    <a:cubicBezTo>
                      <a:pt x="3818" y="2394"/>
                      <a:pt x="4211" y="2462"/>
                      <a:pt x="4535" y="2504"/>
                    </a:cubicBezTo>
                    <a:cubicBezTo>
                      <a:pt x="4713" y="2525"/>
                      <a:pt x="4865" y="2525"/>
                      <a:pt x="4996" y="2525"/>
                    </a:cubicBezTo>
                    <a:cubicBezTo>
                      <a:pt x="5127" y="2525"/>
                      <a:pt x="5237" y="2504"/>
                      <a:pt x="5300" y="2483"/>
                    </a:cubicBezTo>
                    <a:cubicBezTo>
                      <a:pt x="5499" y="2373"/>
                      <a:pt x="5499" y="2159"/>
                      <a:pt x="5499" y="2111"/>
                    </a:cubicBezTo>
                    <a:cubicBezTo>
                      <a:pt x="5520" y="2111"/>
                      <a:pt x="5672" y="2001"/>
                      <a:pt x="5803" y="1787"/>
                    </a:cubicBezTo>
                    <a:cubicBezTo>
                      <a:pt x="5934" y="1567"/>
                      <a:pt x="6002" y="1263"/>
                      <a:pt x="5782" y="912"/>
                    </a:cubicBezTo>
                    <a:cubicBezTo>
                      <a:pt x="5672" y="802"/>
                      <a:pt x="5520" y="781"/>
                      <a:pt x="5389" y="760"/>
                    </a:cubicBezTo>
                    <a:cubicBezTo>
                      <a:pt x="5237" y="760"/>
                      <a:pt x="5085" y="760"/>
                      <a:pt x="4928" y="692"/>
                    </a:cubicBezTo>
                    <a:cubicBezTo>
                      <a:pt x="4776" y="629"/>
                      <a:pt x="4582" y="430"/>
                      <a:pt x="4273" y="258"/>
                    </a:cubicBezTo>
                    <a:cubicBezTo>
                      <a:pt x="4023" y="115"/>
                      <a:pt x="3697" y="1"/>
                      <a:pt x="32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2007;p46">
                <a:extLst>
                  <a:ext uri="{FF2B5EF4-FFF2-40B4-BE49-F238E27FC236}">
                    <a16:creationId xmlns:a16="http://schemas.microsoft.com/office/drawing/2014/main" id="{277E4A62-76BD-F42C-2F04-346FF497E94F}"/>
                  </a:ext>
                </a:extLst>
              </p:cNvPr>
              <p:cNvSpPr/>
              <p:nvPr/>
            </p:nvSpPr>
            <p:spPr>
              <a:xfrm>
                <a:off x="954095" y="1201960"/>
                <a:ext cx="129684" cy="66410"/>
              </a:xfrm>
              <a:custGeom>
                <a:avLst/>
                <a:gdLst/>
                <a:ahLst/>
                <a:cxnLst/>
                <a:rect l="l" t="t" r="r" b="b"/>
                <a:pathLst>
                  <a:path w="910" h="466" extrusionOk="0">
                    <a:moveTo>
                      <a:pt x="653" y="0"/>
                    </a:moveTo>
                    <a:cubicBezTo>
                      <a:pt x="640" y="0"/>
                      <a:pt x="627" y="1"/>
                      <a:pt x="613" y="2"/>
                    </a:cubicBezTo>
                    <a:cubicBezTo>
                      <a:pt x="372" y="2"/>
                      <a:pt x="89" y="65"/>
                      <a:pt x="48" y="112"/>
                    </a:cubicBezTo>
                    <a:cubicBezTo>
                      <a:pt x="0" y="154"/>
                      <a:pt x="69" y="306"/>
                      <a:pt x="69" y="306"/>
                    </a:cubicBezTo>
                    <a:cubicBezTo>
                      <a:pt x="97" y="396"/>
                      <a:pt x="138" y="466"/>
                      <a:pt x="217" y="466"/>
                    </a:cubicBezTo>
                    <a:cubicBezTo>
                      <a:pt x="253" y="466"/>
                      <a:pt x="297" y="451"/>
                      <a:pt x="351" y="416"/>
                    </a:cubicBezTo>
                    <a:cubicBezTo>
                      <a:pt x="431" y="347"/>
                      <a:pt x="517" y="320"/>
                      <a:pt x="596" y="320"/>
                    </a:cubicBezTo>
                    <a:cubicBezTo>
                      <a:pt x="668" y="320"/>
                      <a:pt x="734" y="342"/>
                      <a:pt x="786" y="374"/>
                    </a:cubicBezTo>
                    <a:cubicBezTo>
                      <a:pt x="810" y="386"/>
                      <a:pt x="829" y="391"/>
                      <a:pt x="844" y="391"/>
                    </a:cubicBezTo>
                    <a:cubicBezTo>
                      <a:pt x="910" y="391"/>
                      <a:pt x="896" y="290"/>
                      <a:pt x="896" y="217"/>
                    </a:cubicBezTo>
                    <a:cubicBezTo>
                      <a:pt x="896" y="139"/>
                      <a:pt x="841" y="0"/>
                      <a:pt x="653"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2008;p46">
                <a:extLst>
                  <a:ext uri="{FF2B5EF4-FFF2-40B4-BE49-F238E27FC236}">
                    <a16:creationId xmlns:a16="http://schemas.microsoft.com/office/drawing/2014/main" id="{1334ED76-426A-75AC-9C44-52F20019F94F}"/>
                  </a:ext>
                </a:extLst>
              </p:cNvPr>
              <p:cNvSpPr/>
              <p:nvPr/>
            </p:nvSpPr>
            <p:spPr>
              <a:xfrm>
                <a:off x="948110" y="1192554"/>
                <a:ext cx="143508" cy="84366"/>
              </a:xfrm>
              <a:custGeom>
                <a:avLst/>
                <a:gdLst/>
                <a:ahLst/>
                <a:cxnLst/>
                <a:rect l="l" t="t" r="r" b="b"/>
                <a:pathLst>
                  <a:path w="1007" h="592" extrusionOk="0">
                    <a:moveTo>
                      <a:pt x="655" y="110"/>
                    </a:moveTo>
                    <a:cubicBezTo>
                      <a:pt x="765" y="110"/>
                      <a:pt x="807" y="131"/>
                      <a:pt x="849" y="178"/>
                    </a:cubicBezTo>
                    <a:cubicBezTo>
                      <a:pt x="875" y="199"/>
                      <a:pt x="896" y="241"/>
                      <a:pt x="896" y="283"/>
                    </a:cubicBezTo>
                    <a:cubicBezTo>
                      <a:pt x="896" y="330"/>
                      <a:pt x="896" y="372"/>
                      <a:pt x="875" y="393"/>
                    </a:cubicBezTo>
                    <a:cubicBezTo>
                      <a:pt x="817" y="356"/>
                      <a:pt x="741" y="335"/>
                      <a:pt x="660" y="335"/>
                    </a:cubicBezTo>
                    <a:cubicBezTo>
                      <a:pt x="558" y="335"/>
                      <a:pt x="447" y="367"/>
                      <a:pt x="351" y="440"/>
                    </a:cubicBezTo>
                    <a:cubicBezTo>
                      <a:pt x="325" y="461"/>
                      <a:pt x="283" y="461"/>
                      <a:pt x="262" y="482"/>
                    </a:cubicBezTo>
                    <a:cubicBezTo>
                      <a:pt x="262" y="482"/>
                      <a:pt x="241" y="482"/>
                      <a:pt x="241" y="461"/>
                    </a:cubicBezTo>
                    <a:cubicBezTo>
                      <a:pt x="221" y="461"/>
                      <a:pt x="173" y="414"/>
                      <a:pt x="152" y="351"/>
                    </a:cubicBezTo>
                    <a:lnTo>
                      <a:pt x="152" y="330"/>
                    </a:lnTo>
                    <a:cubicBezTo>
                      <a:pt x="152" y="330"/>
                      <a:pt x="131" y="309"/>
                      <a:pt x="131" y="262"/>
                    </a:cubicBezTo>
                    <a:lnTo>
                      <a:pt x="131" y="220"/>
                    </a:lnTo>
                    <a:cubicBezTo>
                      <a:pt x="111" y="220"/>
                      <a:pt x="131" y="199"/>
                      <a:pt x="173" y="199"/>
                    </a:cubicBezTo>
                    <a:cubicBezTo>
                      <a:pt x="221" y="178"/>
                      <a:pt x="262" y="178"/>
                      <a:pt x="304" y="152"/>
                    </a:cubicBezTo>
                    <a:cubicBezTo>
                      <a:pt x="414" y="131"/>
                      <a:pt x="524" y="110"/>
                      <a:pt x="655" y="110"/>
                    </a:cubicBezTo>
                    <a:close/>
                    <a:moveTo>
                      <a:pt x="634" y="0"/>
                    </a:moveTo>
                    <a:cubicBezTo>
                      <a:pt x="524" y="0"/>
                      <a:pt x="393" y="21"/>
                      <a:pt x="283" y="47"/>
                    </a:cubicBezTo>
                    <a:cubicBezTo>
                      <a:pt x="221" y="68"/>
                      <a:pt x="173" y="68"/>
                      <a:pt x="131" y="89"/>
                    </a:cubicBezTo>
                    <a:cubicBezTo>
                      <a:pt x="90" y="89"/>
                      <a:pt x="63" y="110"/>
                      <a:pt x="42" y="131"/>
                    </a:cubicBezTo>
                    <a:cubicBezTo>
                      <a:pt x="22" y="152"/>
                      <a:pt x="1" y="199"/>
                      <a:pt x="1" y="220"/>
                    </a:cubicBezTo>
                    <a:cubicBezTo>
                      <a:pt x="1" y="262"/>
                      <a:pt x="22" y="283"/>
                      <a:pt x="22" y="309"/>
                    </a:cubicBezTo>
                    <a:cubicBezTo>
                      <a:pt x="42" y="351"/>
                      <a:pt x="42" y="372"/>
                      <a:pt x="42" y="372"/>
                    </a:cubicBezTo>
                    <a:cubicBezTo>
                      <a:pt x="90" y="461"/>
                      <a:pt x="111" y="524"/>
                      <a:pt x="173" y="571"/>
                    </a:cubicBezTo>
                    <a:cubicBezTo>
                      <a:pt x="221" y="592"/>
                      <a:pt x="262" y="592"/>
                      <a:pt x="283" y="592"/>
                    </a:cubicBezTo>
                    <a:cubicBezTo>
                      <a:pt x="325" y="571"/>
                      <a:pt x="372" y="545"/>
                      <a:pt x="414" y="524"/>
                    </a:cubicBezTo>
                    <a:cubicBezTo>
                      <a:pt x="494" y="466"/>
                      <a:pt x="574" y="446"/>
                      <a:pt x="645" y="446"/>
                    </a:cubicBezTo>
                    <a:cubicBezTo>
                      <a:pt x="709" y="446"/>
                      <a:pt x="765" y="462"/>
                      <a:pt x="807" y="482"/>
                    </a:cubicBezTo>
                    <a:cubicBezTo>
                      <a:pt x="837" y="497"/>
                      <a:pt x="858" y="512"/>
                      <a:pt x="883" y="512"/>
                    </a:cubicBezTo>
                    <a:cubicBezTo>
                      <a:pt x="894" y="512"/>
                      <a:pt x="905" y="509"/>
                      <a:pt x="917" y="503"/>
                    </a:cubicBezTo>
                    <a:cubicBezTo>
                      <a:pt x="959" y="503"/>
                      <a:pt x="980" y="461"/>
                      <a:pt x="980" y="440"/>
                    </a:cubicBezTo>
                    <a:cubicBezTo>
                      <a:pt x="1006" y="372"/>
                      <a:pt x="1006" y="330"/>
                      <a:pt x="1006" y="283"/>
                    </a:cubicBezTo>
                    <a:cubicBezTo>
                      <a:pt x="1006" y="220"/>
                      <a:pt x="980" y="152"/>
                      <a:pt x="917" y="89"/>
                    </a:cubicBezTo>
                    <a:cubicBezTo>
                      <a:pt x="875" y="47"/>
                      <a:pt x="765" y="0"/>
                      <a:pt x="63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2009;p46">
                <a:extLst>
                  <a:ext uri="{FF2B5EF4-FFF2-40B4-BE49-F238E27FC236}">
                    <a16:creationId xmlns:a16="http://schemas.microsoft.com/office/drawing/2014/main" id="{167B540C-2B6A-7359-01BB-39CB4058D82D}"/>
                  </a:ext>
                </a:extLst>
              </p:cNvPr>
              <p:cNvSpPr/>
              <p:nvPr/>
            </p:nvSpPr>
            <p:spPr>
              <a:xfrm>
                <a:off x="1209336" y="1209228"/>
                <a:ext cx="99329" cy="60994"/>
              </a:xfrm>
              <a:custGeom>
                <a:avLst/>
                <a:gdLst/>
                <a:ahLst/>
                <a:cxnLst/>
                <a:rect l="l" t="t" r="r" b="b"/>
                <a:pathLst>
                  <a:path w="697" h="428" extrusionOk="0">
                    <a:moveTo>
                      <a:pt x="282" y="0"/>
                    </a:moveTo>
                    <a:cubicBezTo>
                      <a:pt x="223" y="0"/>
                      <a:pt x="165" y="5"/>
                      <a:pt x="110" y="14"/>
                    </a:cubicBezTo>
                    <a:cubicBezTo>
                      <a:pt x="0" y="14"/>
                      <a:pt x="42" y="145"/>
                      <a:pt x="42" y="145"/>
                    </a:cubicBezTo>
                    <a:cubicBezTo>
                      <a:pt x="25" y="293"/>
                      <a:pt x="83" y="376"/>
                      <a:pt x="178" y="376"/>
                    </a:cubicBezTo>
                    <a:cubicBezTo>
                      <a:pt x="198" y="376"/>
                      <a:pt x="219" y="372"/>
                      <a:pt x="241" y="365"/>
                    </a:cubicBezTo>
                    <a:cubicBezTo>
                      <a:pt x="305" y="341"/>
                      <a:pt x="377" y="314"/>
                      <a:pt x="441" y="314"/>
                    </a:cubicBezTo>
                    <a:cubicBezTo>
                      <a:pt x="488" y="314"/>
                      <a:pt x="531" y="328"/>
                      <a:pt x="566" y="365"/>
                    </a:cubicBezTo>
                    <a:cubicBezTo>
                      <a:pt x="606" y="405"/>
                      <a:pt x="633" y="427"/>
                      <a:pt x="649" y="427"/>
                    </a:cubicBezTo>
                    <a:cubicBezTo>
                      <a:pt x="670" y="427"/>
                      <a:pt x="676" y="395"/>
                      <a:pt x="676" y="323"/>
                    </a:cubicBezTo>
                    <a:cubicBezTo>
                      <a:pt x="697" y="166"/>
                      <a:pt x="697" y="103"/>
                      <a:pt x="545" y="35"/>
                    </a:cubicBezTo>
                    <a:cubicBezTo>
                      <a:pt x="456" y="11"/>
                      <a:pt x="367" y="0"/>
                      <a:pt x="282"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2010;p46">
                <a:extLst>
                  <a:ext uri="{FF2B5EF4-FFF2-40B4-BE49-F238E27FC236}">
                    <a16:creationId xmlns:a16="http://schemas.microsoft.com/office/drawing/2014/main" id="{41D04C8E-9B44-7B22-39A5-1EB862F5805B}"/>
                  </a:ext>
                </a:extLst>
              </p:cNvPr>
              <p:cNvSpPr/>
              <p:nvPr/>
            </p:nvSpPr>
            <p:spPr>
              <a:xfrm>
                <a:off x="1206344" y="1201675"/>
                <a:ext cx="112155" cy="76528"/>
              </a:xfrm>
              <a:custGeom>
                <a:avLst/>
                <a:gdLst/>
                <a:ahLst/>
                <a:cxnLst/>
                <a:rect l="l" t="t" r="r" b="b"/>
                <a:pathLst>
                  <a:path w="787" h="537" extrusionOk="0">
                    <a:moveTo>
                      <a:pt x="152" y="114"/>
                    </a:moveTo>
                    <a:cubicBezTo>
                      <a:pt x="262" y="114"/>
                      <a:pt x="414" y="114"/>
                      <a:pt x="566" y="156"/>
                    </a:cubicBezTo>
                    <a:cubicBezTo>
                      <a:pt x="634" y="177"/>
                      <a:pt x="634" y="198"/>
                      <a:pt x="655" y="219"/>
                    </a:cubicBezTo>
                    <a:lnTo>
                      <a:pt x="655" y="350"/>
                    </a:lnTo>
                    <a:lnTo>
                      <a:pt x="655" y="397"/>
                    </a:lnTo>
                    <a:cubicBezTo>
                      <a:pt x="634" y="397"/>
                      <a:pt x="634" y="397"/>
                      <a:pt x="634" y="376"/>
                    </a:cubicBezTo>
                    <a:cubicBezTo>
                      <a:pt x="566" y="329"/>
                      <a:pt x="503" y="308"/>
                      <a:pt x="435" y="308"/>
                    </a:cubicBezTo>
                    <a:cubicBezTo>
                      <a:pt x="372" y="308"/>
                      <a:pt x="304" y="329"/>
                      <a:pt x="241" y="350"/>
                    </a:cubicBezTo>
                    <a:cubicBezTo>
                      <a:pt x="218" y="363"/>
                      <a:pt x="201" y="370"/>
                      <a:pt x="187" y="370"/>
                    </a:cubicBezTo>
                    <a:cubicBezTo>
                      <a:pt x="173" y="370"/>
                      <a:pt x="163" y="363"/>
                      <a:pt x="152" y="350"/>
                    </a:cubicBezTo>
                    <a:cubicBezTo>
                      <a:pt x="131" y="329"/>
                      <a:pt x="111" y="287"/>
                      <a:pt x="111" y="198"/>
                    </a:cubicBezTo>
                    <a:lnTo>
                      <a:pt x="21" y="198"/>
                    </a:lnTo>
                    <a:lnTo>
                      <a:pt x="111" y="177"/>
                    </a:lnTo>
                    <a:lnTo>
                      <a:pt x="111" y="135"/>
                    </a:lnTo>
                    <a:lnTo>
                      <a:pt x="131" y="135"/>
                    </a:lnTo>
                    <a:cubicBezTo>
                      <a:pt x="131" y="135"/>
                      <a:pt x="131" y="114"/>
                      <a:pt x="152" y="114"/>
                    </a:cubicBezTo>
                    <a:close/>
                    <a:moveTo>
                      <a:pt x="296" y="1"/>
                    </a:moveTo>
                    <a:cubicBezTo>
                      <a:pt x="233" y="1"/>
                      <a:pt x="175" y="4"/>
                      <a:pt x="131" y="4"/>
                    </a:cubicBezTo>
                    <a:cubicBezTo>
                      <a:pt x="111" y="4"/>
                      <a:pt x="63" y="25"/>
                      <a:pt x="42" y="46"/>
                    </a:cubicBezTo>
                    <a:cubicBezTo>
                      <a:pt x="21" y="67"/>
                      <a:pt x="1" y="88"/>
                      <a:pt x="1" y="135"/>
                    </a:cubicBezTo>
                    <a:lnTo>
                      <a:pt x="1" y="198"/>
                    </a:lnTo>
                    <a:lnTo>
                      <a:pt x="1" y="219"/>
                    </a:lnTo>
                    <a:cubicBezTo>
                      <a:pt x="1" y="308"/>
                      <a:pt x="21" y="376"/>
                      <a:pt x="63" y="439"/>
                    </a:cubicBezTo>
                    <a:cubicBezTo>
                      <a:pt x="93" y="465"/>
                      <a:pt x="136" y="485"/>
                      <a:pt x="186" y="485"/>
                    </a:cubicBezTo>
                    <a:cubicBezTo>
                      <a:pt x="217" y="485"/>
                      <a:pt x="250" y="478"/>
                      <a:pt x="283" y="460"/>
                    </a:cubicBezTo>
                    <a:cubicBezTo>
                      <a:pt x="325" y="439"/>
                      <a:pt x="393" y="418"/>
                      <a:pt x="435" y="418"/>
                    </a:cubicBezTo>
                    <a:cubicBezTo>
                      <a:pt x="477" y="418"/>
                      <a:pt x="524" y="418"/>
                      <a:pt x="545" y="460"/>
                    </a:cubicBezTo>
                    <a:cubicBezTo>
                      <a:pt x="566" y="481"/>
                      <a:pt x="587" y="507"/>
                      <a:pt x="608" y="507"/>
                    </a:cubicBezTo>
                    <a:cubicBezTo>
                      <a:pt x="627" y="522"/>
                      <a:pt x="642" y="537"/>
                      <a:pt x="665" y="537"/>
                    </a:cubicBezTo>
                    <a:cubicBezTo>
                      <a:pt x="674" y="537"/>
                      <a:pt x="685" y="534"/>
                      <a:pt x="697" y="528"/>
                    </a:cubicBezTo>
                    <a:cubicBezTo>
                      <a:pt x="718" y="528"/>
                      <a:pt x="739" y="481"/>
                      <a:pt x="739" y="460"/>
                    </a:cubicBezTo>
                    <a:cubicBezTo>
                      <a:pt x="765" y="439"/>
                      <a:pt x="765" y="418"/>
                      <a:pt x="765" y="376"/>
                    </a:cubicBezTo>
                    <a:cubicBezTo>
                      <a:pt x="765" y="308"/>
                      <a:pt x="786" y="245"/>
                      <a:pt x="765" y="177"/>
                    </a:cubicBezTo>
                    <a:cubicBezTo>
                      <a:pt x="739" y="114"/>
                      <a:pt x="676" y="67"/>
                      <a:pt x="587" y="46"/>
                    </a:cubicBezTo>
                    <a:cubicBezTo>
                      <a:pt x="496" y="8"/>
                      <a:pt x="390" y="1"/>
                      <a:pt x="29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2011;p46">
                <a:extLst>
                  <a:ext uri="{FF2B5EF4-FFF2-40B4-BE49-F238E27FC236}">
                    <a16:creationId xmlns:a16="http://schemas.microsoft.com/office/drawing/2014/main" id="{F7273432-B850-75B1-4AB0-71444305B7B7}"/>
                  </a:ext>
                </a:extLst>
              </p:cNvPr>
              <p:cNvSpPr/>
              <p:nvPr/>
            </p:nvSpPr>
            <p:spPr>
              <a:xfrm>
                <a:off x="677192" y="1394781"/>
                <a:ext cx="56149" cy="64842"/>
              </a:xfrm>
              <a:custGeom>
                <a:avLst/>
                <a:gdLst/>
                <a:ahLst/>
                <a:cxnLst/>
                <a:rect l="l" t="t" r="r" b="b"/>
                <a:pathLst>
                  <a:path w="394" h="455" extrusionOk="0">
                    <a:moveTo>
                      <a:pt x="69" y="0"/>
                    </a:moveTo>
                    <a:cubicBezTo>
                      <a:pt x="27" y="21"/>
                      <a:pt x="1" y="42"/>
                      <a:pt x="27" y="68"/>
                    </a:cubicBezTo>
                    <a:cubicBezTo>
                      <a:pt x="48" y="262"/>
                      <a:pt x="179" y="351"/>
                      <a:pt x="289" y="435"/>
                    </a:cubicBezTo>
                    <a:cubicBezTo>
                      <a:pt x="310" y="448"/>
                      <a:pt x="325" y="455"/>
                      <a:pt x="338" y="455"/>
                    </a:cubicBezTo>
                    <a:cubicBezTo>
                      <a:pt x="351" y="455"/>
                      <a:pt x="362" y="448"/>
                      <a:pt x="372" y="435"/>
                    </a:cubicBezTo>
                    <a:cubicBezTo>
                      <a:pt x="393" y="393"/>
                      <a:pt x="393" y="372"/>
                      <a:pt x="351" y="351"/>
                    </a:cubicBezTo>
                    <a:cubicBezTo>
                      <a:pt x="241" y="262"/>
                      <a:pt x="158" y="199"/>
                      <a:pt x="132" y="42"/>
                    </a:cubicBezTo>
                    <a:cubicBezTo>
                      <a:pt x="111" y="21"/>
                      <a:pt x="90" y="0"/>
                      <a:pt x="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2012;p46">
                <a:extLst>
                  <a:ext uri="{FF2B5EF4-FFF2-40B4-BE49-F238E27FC236}">
                    <a16:creationId xmlns:a16="http://schemas.microsoft.com/office/drawing/2014/main" id="{DE50CAF1-310D-D14D-BC81-7228D3C67BD7}"/>
                  </a:ext>
                </a:extLst>
              </p:cNvPr>
              <p:cNvSpPr/>
              <p:nvPr/>
            </p:nvSpPr>
            <p:spPr>
              <a:xfrm>
                <a:off x="736905" y="1442523"/>
                <a:ext cx="40473" cy="18099"/>
              </a:xfrm>
              <a:custGeom>
                <a:avLst/>
                <a:gdLst/>
                <a:ahLst/>
                <a:cxnLst/>
                <a:rect l="l" t="t" r="r" b="b"/>
                <a:pathLst>
                  <a:path w="284" h="127" extrusionOk="0">
                    <a:moveTo>
                      <a:pt x="76" y="1"/>
                    </a:moveTo>
                    <a:cubicBezTo>
                      <a:pt x="69" y="1"/>
                      <a:pt x="63" y="6"/>
                      <a:pt x="63" y="16"/>
                    </a:cubicBezTo>
                    <a:cubicBezTo>
                      <a:pt x="42" y="16"/>
                      <a:pt x="21" y="16"/>
                      <a:pt x="21" y="37"/>
                    </a:cubicBezTo>
                    <a:cubicBezTo>
                      <a:pt x="1" y="58"/>
                      <a:pt x="21" y="100"/>
                      <a:pt x="42" y="100"/>
                    </a:cubicBezTo>
                    <a:cubicBezTo>
                      <a:pt x="84" y="126"/>
                      <a:pt x="105" y="126"/>
                      <a:pt x="152" y="126"/>
                    </a:cubicBezTo>
                    <a:lnTo>
                      <a:pt x="215" y="126"/>
                    </a:lnTo>
                    <a:cubicBezTo>
                      <a:pt x="262" y="126"/>
                      <a:pt x="283" y="100"/>
                      <a:pt x="283" y="79"/>
                    </a:cubicBezTo>
                    <a:cubicBezTo>
                      <a:pt x="283" y="37"/>
                      <a:pt x="262" y="16"/>
                      <a:pt x="236" y="16"/>
                    </a:cubicBezTo>
                    <a:lnTo>
                      <a:pt x="105" y="16"/>
                    </a:lnTo>
                    <a:cubicBezTo>
                      <a:pt x="95" y="6"/>
                      <a:pt x="84" y="1"/>
                      <a:pt x="7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2013;p46">
                <a:extLst>
                  <a:ext uri="{FF2B5EF4-FFF2-40B4-BE49-F238E27FC236}">
                    <a16:creationId xmlns:a16="http://schemas.microsoft.com/office/drawing/2014/main" id="{767FA764-28DB-8538-348A-714430AFB228}"/>
                  </a:ext>
                </a:extLst>
              </p:cNvPr>
              <p:cNvSpPr/>
              <p:nvPr/>
            </p:nvSpPr>
            <p:spPr>
              <a:xfrm>
                <a:off x="602516" y="1659001"/>
                <a:ext cx="989019" cy="643860"/>
              </a:xfrm>
              <a:custGeom>
                <a:avLst/>
                <a:gdLst/>
                <a:ahLst/>
                <a:cxnLst/>
                <a:rect l="l" t="t" r="r" b="b"/>
                <a:pathLst>
                  <a:path w="6940" h="4518" extrusionOk="0">
                    <a:moveTo>
                      <a:pt x="5086" y="0"/>
                    </a:moveTo>
                    <a:cubicBezTo>
                      <a:pt x="5086" y="0"/>
                      <a:pt x="5023" y="110"/>
                      <a:pt x="4693" y="524"/>
                    </a:cubicBezTo>
                    <a:cubicBezTo>
                      <a:pt x="4348" y="964"/>
                      <a:pt x="3122" y="1901"/>
                      <a:pt x="1834" y="2142"/>
                    </a:cubicBezTo>
                    <a:cubicBezTo>
                      <a:pt x="525" y="2404"/>
                      <a:pt x="1" y="2729"/>
                      <a:pt x="90" y="3645"/>
                    </a:cubicBezTo>
                    <a:cubicBezTo>
                      <a:pt x="237" y="4271"/>
                      <a:pt x="706" y="4517"/>
                      <a:pt x="1437" y="4517"/>
                    </a:cubicBezTo>
                    <a:cubicBezTo>
                      <a:pt x="2009" y="4517"/>
                      <a:pt x="2741" y="4366"/>
                      <a:pt x="3604" y="4127"/>
                    </a:cubicBezTo>
                    <a:cubicBezTo>
                      <a:pt x="5589" y="3556"/>
                      <a:pt x="6940" y="1749"/>
                      <a:pt x="6940" y="1749"/>
                    </a:cubicBezTo>
                    <a:lnTo>
                      <a:pt x="50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2014;p46">
                <a:extLst>
                  <a:ext uri="{FF2B5EF4-FFF2-40B4-BE49-F238E27FC236}">
                    <a16:creationId xmlns:a16="http://schemas.microsoft.com/office/drawing/2014/main" id="{8CC06435-0248-3931-19AD-2CA95555ACF5}"/>
                  </a:ext>
                </a:extLst>
              </p:cNvPr>
              <p:cNvSpPr/>
              <p:nvPr/>
            </p:nvSpPr>
            <p:spPr>
              <a:xfrm>
                <a:off x="599523" y="1647030"/>
                <a:ext cx="1004696" cy="663099"/>
              </a:xfrm>
              <a:custGeom>
                <a:avLst/>
                <a:gdLst/>
                <a:ahLst/>
                <a:cxnLst/>
                <a:rect l="l" t="t" r="r" b="b"/>
                <a:pathLst>
                  <a:path w="7050" h="4653" extrusionOk="0">
                    <a:moveTo>
                      <a:pt x="5128" y="173"/>
                    </a:moveTo>
                    <a:lnTo>
                      <a:pt x="6898" y="1833"/>
                    </a:lnTo>
                    <a:cubicBezTo>
                      <a:pt x="6830" y="1896"/>
                      <a:pt x="5547" y="3598"/>
                      <a:pt x="3625" y="4143"/>
                    </a:cubicBezTo>
                    <a:cubicBezTo>
                      <a:pt x="2738" y="4392"/>
                      <a:pt x="2006" y="4544"/>
                      <a:pt x="1443" y="4544"/>
                    </a:cubicBezTo>
                    <a:cubicBezTo>
                      <a:pt x="1368" y="4544"/>
                      <a:pt x="1296" y="4541"/>
                      <a:pt x="1226" y="4536"/>
                    </a:cubicBezTo>
                    <a:cubicBezTo>
                      <a:pt x="938" y="4515"/>
                      <a:pt x="703" y="4426"/>
                      <a:pt x="525" y="4295"/>
                    </a:cubicBezTo>
                    <a:cubicBezTo>
                      <a:pt x="352" y="4164"/>
                      <a:pt x="242" y="3991"/>
                      <a:pt x="179" y="3708"/>
                    </a:cubicBezTo>
                    <a:cubicBezTo>
                      <a:pt x="132" y="3274"/>
                      <a:pt x="221" y="2986"/>
                      <a:pt x="483" y="2771"/>
                    </a:cubicBezTo>
                    <a:cubicBezTo>
                      <a:pt x="766" y="2551"/>
                      <a:pt x="1200" y="2420"/>
                      <a:pt x="1855" y="2289"/>
                    </a:cubicBezTo>
                    <a:cubicBezTo>
                      <a:pt x="2509" y="2158"/>
                      <a:pt x="3164" y="1875"/>
                      <a:pt x="3667" y="1545"/>
                    </a:cubicBezTo>
                    <a:cubicBezTo>
                      <a:pt x="4190" y="1221"/>
                      <a:pt x="4583" y="870"/>
                      <a:pt x="4761" y="655"/>
                    </a:cubicBezTo>
                    <a:cubicBezTo>
                      <a:pt x="5065" y="262"/>
                      <a:pt x="5107" y="194"/>
                      <a:pt x="5128" y="173"/>
                    </a:cubicBezTo>
                    <a:close/>
                    <a:moveTo>
                      <a:pt x="5107" y="0"/>
                    </a:moveTo>
                    <a:lnTo>
                      <a:pt x="5065" y="63"/>
                    </a:lnTo>
                    <a:cubicBezTo>
                      <a:pt x="5065" y="63"/>
                      <a:pt x="4997" y="152"/>
                      <a:pt x="4672" y="587"/>
                    </a:cubicBezTo>
                    <a:cubicBezTo>
                      <a:pt x="4499" y="786"/>
                      <a:pt x="4128" y="1132"/>
                      <a:pt x="3604" y="1441"/>
                    </a:cubicBezTo>
                    <a:cubicBezTo>
                      <a:pt x="3101" y="1765"/>
                      <a:pt x="2488" y="2048"/>
                      <a:pt x="1834" y="2179"/>
                    </a:cubicBezTo>
                    <a:cubicBezTo>
                      <a:pt x="1179" y="2289"/>
                      <a:pt x="724" y="2441"/>
                      <a:pt x="415" y="2682"/>
                    </a:cubicBezTo>
                    <a:cubicBezTo>
                      <a:pt x="111" y="2923"/>
                      <a:pt x="1" y="3274"/>
                      <a:pt x="48" y="3729"/>
                    </a:cubicBezTo>
                    <a:lnTo>
                      <a:pt x="69" y="3729"/>
                    </a:lnTo>
                    <a:cubicBezTo>
                      <a:pt x="132" y="4033"/>
                      <a:pt x="263" y="4253"/>
                      <a:pt x="462" y="4405"/>
                    </a:cubicBezTo>
                    <a:cubicBezTo>
                      <a:pt x="656" y="4536"/>
                      <a:pt x="917" y="4625"/>
                      <a:pt x="1226" y="4646"/>
                    </a:cubicBezTo>
                    <a:cubicBezTo>
                      <a:pt x="1293" y="4650"/>
                      <a:pt x="1363" y="4652"/>
                      <a:pt x="1435" y="4652"/>
                    </a:cubicBezTo>
                    <a:cubicBezTo>
                      <a:pt x="2019" y="4652"/>
                      <a:pt x="2774" y="4505"/>
                      <a:pt x="3646" y="4253"/>
                    </a:cubicBezTo>
                    <a:cubicBezTo>
                      <a:pt x="5652" y="3687"/>
                      <a:pt x="7008" y="1854"/>
                      <a:pt x="7008" y="1854"/>
                    </a:cubicBezTo>
                    <a:lnTo>
                      <a:pt x="7050" y="1807"/>
                    </a:lnTo>
                    <a:lnTo>
                      <a:pt x="510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2015;p46">
                <a:extLst>
                  <a:ext uri="{FF2B5EF4-FFF2-40B4-BE49-F238E27FC236}">
                    <a16:creationId xmlns:a16="http://schemas.microsoft.com/office/drawing/2014/main" id="{073FD5FD-853A-C734-4D68-B1349AF3639D}"/>
                  </a:ext>
                </a:extLst>
              </p:cNvPr>
              <p:cNvSpPr/>
              <p:nvPr/>
            </p:nvSpPr>
            <p:spPr>
              <a:xfrm>
                <a:off x="1383202" y="1228895"/>
                <a:ext cx="401736" cy="530137"/>
              </a:xfrm>
              <a:custGeom>
                <a:avLst/>
                <a:gdLst/>
                <a:ahLst/>
                <a:cxnLst/>
                <a:rect l="l" t="t" r="r" b="b"/>
                <a:pathLst>
                  <a:path w="2819" h="3720" extrusionOk="0">
                    <a:moveTo>
                      <a:pt x="1118" y="1"/>
                    </a:moveTo>
                    <a:cubicBezTo>
                      <a:pt x="1033" y="1"/>
                      <a:pt x="955" y="53"/>
                      <a:pt x="917" y="185"/>
                    </a:cubicBezTo>
                    <a:cubicBezTo>
                      <a:pt x="833" y="489"/>
                      <a:pt x="592" y="730"/>
                      <a:pt x="462" y="903"/>
                    </a:cubicBezTo>
                    <a:cubicBezTo>
                      <a:pt x="352" y="1075"/>
                      <a:pt x="331" y="1295"/>
                      <a:pt x="263" y="1646"/>
                    </a:cubicBezTo>
                    <a:cubicBezTo>
                      <a:pt x="200" y="2018"/>
                      <a:pt x="1" y="2625"/>
                      <a:pt x="1" y="2625"/>
                    </a:cubicBezTo>
                    <a:cubicBezTo>
                      <a:pt x="1" y="2625"/>
                      <a:pt x="373" y="3217"/>
                      <a:pt x="723" y="3432"/>
                    </a:cubicBezTo>
                    <a:cubicBezTo>
                      <a:pt x="1069" y="3673"/>
                      <a:pt x="1682" y="3720"/>
                      <a:pt x="1682" y="3720"/>
                    </a:cubicBezTo>
                    <a:cubicBezTo>
                      <a:pt x="1682" y="3720"/>
                      <a:pt x="1923" y="3128"/>
                      <a:pt x="2143" y="2997"/>
                    </a:cubicBezTo>
                    <a:cubicBezTo>
                      <a:pt x="2357" y="2845"/>
                      <a:pt x="2818" y="2646"/>
                      <a:pt x="2818" y="2646"/>
                    </a:cubicBezTo>
                    <a:cubicBezTo>
                      <a:pt x="2818" y="2646"/>
                      <a:pt x="2565" y="922"/>
                      <a:pt x="2288" y="922"/>
                    </a:cubicBezTo>
                    <a:cubicBezTo>
                      <a:pt x="2283" y="922"/>
                      <a:pt x="2278" y="922"/>
                      <a:pt x="2274" y="923"/>
                    </a:cubicBezTo>
                    <a:cubicBezTo>
                      <a:pt x="2012" y="1013"/>
                      <a:pt x="1399" y="1075"/>
                      <a:pt x="1399" y="1075"/>
                    </a:cubicBezTo>
                    <a:cubicBezTo>
                      <a:pt x="1399" y="1075"/>
                      <a:pt x="1268" y="992"/>
                      <a:pt x="1289" y="840"/>
                    </a:cubicBezTo>
                    <a:cubicBezTo>
                      <a:pt x="1289" y="709"/>
                      <a:pt x="1530" y="379"/>
                      <a:pt x="1420" y="206"/>
                    </a:cubicBezTo>
                    <a:cubicBezTo>
                      <a:pt x="1357" y="92"/>
                      <a:pt x="1231" y="1"/>
                      <a:pt x="1118"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2016;p46">
                <a:extLst>
                  <a:ext uri="{FF2B5EF4-FFF2-40B4-BE49-F238E27FC236}">
                    <a16:creationId xmlns:a16="http://schemas.microsoft.com/office/drawing/2014/main" id="{E41E78BC-A2B7-111B-78C6-DB2A87A09069}"/>
                  </a:ext>
                </a:extLst>
              </p:cNvPr>
              <p:cNvSpPr/>
              <p:nvPr/>
            </p:nvSpPr>
            <p:spPr>
              <a:xfrm>
                <a:off x="1377217" y="1221912"/>
                <a:ext cx="416557" cy="546098"/>
              </a:xfrm>
              <a:custGeom>
                <a:avLst/>
                <a:gdLst/>
                <a:ahLst/>
                <a:cxnLst/>
                <a:rect l="l" t="t" r="r" b="b"/>
                <a:pathLst>
                  <a:path w="2923" h="3832" extrusionOk="0">
                    <a:moveTo>
                      <a:pt x="1158" y="115"/>
                    </a:moveTo>
                    <a:cubicBezTo>
                      <a:pt x="1172" y="115"/>
                      <a:pt x="1186" y="117"/>
                      <a:pt x="1200" y="124"/>
                    </a:cubicBezTo>
                    <a:cubicBezTo>
                      <a:pt x="1268" y="124"/>
                      <a:pt x="1373" y="208"/>
                      <a:pt x="1420" y="276"/>
                    </a:cubicBezTo>
                    <a:cubicBezTo>
                      <a:pt x="1441" y="339"/>
                      <a:pt x="1420" y="449"/>
                      <a:pt x="1373" y="559"/>
                    </a:cubicBezTo>
                    <a:cubicBezTo>
                      <a:pt x="1331" y="690"/>
                      <a:pt x="1289" y="800"/>
                      <a:pt x="1268" y="889"/>
                    </a:cubicBezTo>
                    <a:cubicBezTo>
                      <a:pt x="1242" y="1062"/>
                      <a:pt x="1420" y="1171"/>
                      <a:pt x="1420" y="1171"/>
                    </a:cubicBezTo>
                    <a:lnTo>
                      <a:pt x="1441" y="1192"/>
                    </a:lnTo>
                    <a:lnTo>
                      <a:pt x="1462" y="1192"/>
                    </a:lnTo>
                    <a:cubicBezTo>
                      <a:pt x="1462" y="1192"/>
                      <a:pt x="2054" y="1103"/>
                      <a:pt x="2336" y="1041"/>
                    </a:cubicBezTo>
                    <a:lnTo>
                      <a:pt x="2357" y="1041"/>
                    </a:lnTo>
                    <a:cubicBezTo>
                      <a:pt x="2357" y="1041"/>
                      <a:pt x="2378" y="1041"/>
                      <a:pt x="2378" y="1062"/>
                    </a:cubicBezTo>
                    <a:cubicBezTo>
                      <a:pt x="2399" y="1103"/>
                      <a:pt x="2446" y="1171"/>
                      <a:pt x="2467" y="1234"/>
                    </a:cubicBezTo>
                    <a:cubicBezTo>
                      <a:pt x="2530" y="1386"/>
                      <a:pt x="2598" y="1606"/>
                      <a:pt x="2640" y="1826"/>
                    </a:cubicBezTo>
                    <a:cubicBezTo>
                      <a:pt x="2729" y="2240"/>
                      <a:pt x="2792" y="2633"/>
                      <a:pt x="2792" y="2654"/>
                    </a:cubicBezTo>
                    <a:cubicBezTo>
                      <a:pt x="2750" y="2674"/>
                      <a:pt x="2357" y="2853"/>
                      <a:pt x="2158" y="2983"/>
                    </a:cubicBezTo>
                    <a:cubicBezTo>
                      <a:pt x="2027" y="3067"/>
                      <a:pt x="1923" y="3266"/>
                      <a:pt x="1813" y="3439"/>
                    </a:cubicBezTo>
                    <a:cubicBezTo>
                      <a:pt x="1745" y="3570"/>
                      <a:pt x="1703" y="3680"/>
                      <a:pt x="1682" y="3701"/>
                    </a:cubicBezTo>
                    <a:cubicBezTo>
                      <a:pt x="1661" y="3701"/>
                      <a:pt x="1551" y="3701"/>
                      <a:pt x="1373" y="3659"/>
                    </a:cubicBezTo>
                    <a:cubicBezTo>
                      <a:pt x="1200" y="3612"/>
                      <a:pt x="959" y="3549"/>
                      <a:pt x="807" y="3439"/>
                    </a:cubicBezTo>
                    <a:cubicBezTo>
                      <a:pt x="634" y="3350"/>
                      <a:pt x="456" y="3135"/>
                      <a:pt x="325" y="2957"/>
                    </a:cubicBezTo>
                    <a:cubicBezTo>
                      <a:pt x="195" y="2805"/>
                      <a:pt x="132" y="2674"/>
                      <a:pt x="111" y="2674"/>
                    </a:cubicBezTo>
                    <a:cubicBezTo>
                      <a:pt x="132" y="2633"/>
                      <a:pt x="284" y="2067"/>
                      <a:pt x="352" y="1716"/>
                    </a:cubicBezTo>
                    <a:cubicBezTo>
                      <a:pt x="415" y="1344"/>
                      <a:pt x="435" y="1124"/>
                      <a:pt x="545" y="993"/>
                    </a:cubicBezTo>
                    <a:cubicBezTo>
                      <a:pt x="655" y="821"/>
                      <a:pt x="917" y="580"/>
                      <a:pt x="1027" y="255"/>
                    </a:cubicBezTo>
                    <a:cubicBezTo>
                      <a:pt x="1027" y="187"/>
                      <a:pt x="1069" y="145"/>
                      <a:pt x="1090" y="124"/>
                    </a:cubicBezTo>
                    <a:cubicBezTo>
                      <a:pt x="1104" y="124"/>
                      <a:pt x="1130" y="115"/>
                      <a:pt x="1158" y="115"/>
                    </a:cubicBezTo>
                    <a:close/>
                    <a:moveTo>
                      <a:pt x="1141" y="0"/>
                    </a:moveTo>
                    <a:cubicBezTo>
                      <a:pt x="1103" y="0"/>
                      <a:pt x="1064" y="11"/>
                      <a:pt x="1027" y="35"/>
                    </a:cubicBezTo>
                    <a:cubicBezTo>
                      <a:pt x="980" y="77"/>
                      <a:pt x="938" y="145"/>
                      <a:pt x="917" y="208"/>
                    </a:cubicBezTo>
                    <a:cubicBezTo>
                      <a:pt x="828" y="496"/>
                      <a:pt x="587" y="758"/>
                      <a:pt x="456" y="931"/>
                    </a:cubicBezTo>
                    <a:cubicBezTo>
                      <a:pt x="325" y="1103"/>
                      <a:pt x="305" y="1323"/>
                      <a:pt x="242" y="1695"/>
                    </a:cubicBezTo>
                    <a:cubicBezTo>
                      <a:pt x="174" y="2041"/>
                      <a:pt x="1" y="2654"/>
                      <a:pt x="1" y="2654"/>
                    </a:cubicBezTo>
                    <a:lnTo>
                      <a:pt x="1" y="2674"/>
                    </a:lnTo>
                    <a:lnTo>
                      <a:pt x="1" y="2695"/>
                    </a:lnTo>
                    <a:cubicBezTo>
                      <a:pt x="1" y="2695"/>
                      <a:pt x="111" y="2853"/>
                      <a:pt x="242" y="3046"/>
                    </a:cubicBezTo>
                    <a:cubicBezTo>
                      <a:pt x="373" y="3219"/>
                      <a:pt x="545" y="3418"/>
                      <a:pt x="744" y="3549"/>
                    </a:cubicBezTo>
                    <a:cubicBezTo>
                      <a:pt x="917" y="3659"/>
                      <a:pt x="1158" y="3722"/>
                      <a:pt x="1352" y="3769"/>
                    </a:cubicBezTo>
                    <a:cubicBezTo>
                      <a:pt x="1551" y="3811"/>
                      <a:pt x="1703" y="3832"/>
                      <a:pt x="1703" y="3832"/>
                    </a:cubicBezTo>
                    <a:lnTo>
                      <a:pt x="1745" y="3832"/>
                    </a:lnTo>
                    <a:lnTo>
                      <a:pt x="1766" y="3790"/>
                    </a:lnTo>
                    <a:lnTo>
                      <a:pt x="1923" y="3481"/>
                    </a:lnTo>
                    <a:cubicBezTo>
                      <a:pt x="2007" y="3329"/>
                      <a:pt x="2137" y="3135"/>
                      <a:pt x="2206" y="3088"/>
                    </a:cubicBezTo>
                    <a:cubicBezTo>
                      <a:pt x="2399" y="2957"/>
                      <a:pt x="2881" y="2743"/>
                      <a:pt x="2881" y="2743"/>
                    </a:cubicBezTo>
                    <a:lnTo>
                      <a:pt x="2923" y="2722"/>
                    </a:lnTo>
                    <a:lnTo>
                      <a:pt x="2902" y="2674"/>
                    </a:lnTo>
                    <a:cubicBezTo>
                      <a:pt x="2902" y="2674"/>
                      <a:pt x="2860" y="2240"/>
                      <a:pt x="2750" y="1805"/>
                    </a:cubicBezTo>
                    <a:cubicBezTo>
                      <a:pt x="2708" y="1585"/>
                      <a:pt x="2640" y="1365"/>
                      <a:pt x="2577" y="1192"/>
                    </a:cubicBezTo>
                    <a:cubicBezTo>
                      <a:pt x="2551" y="1103"/>
                      <a:pt x="2509" y="1041"/>
                      <a:pt x="2467" y="993"/>
                    </a:cubicBezTo>
                    <a:cubicBezTo>
                      <a:pt x="2446" y="972"/>
                      <a:pt x="2420" y="952"/>
                      <a:pt x="2399" y="931"/>
                    </a:cubicBezTo>
                    <a:cubicBezTo>
                      <a:pt x="2385" y="931"/>
                      <a:pt x="2362" y="921"/>
                      <a:pt x="2342" y="921"/>
                    </a:cubicBezTo>
                    <a:cubicBezTo>
                      <a:pt x="2332" y="921"/>
                      <a:pt x="2322" y="924"/>
                      <a:pt x="2316" y="931"/>
                    </a:cubicBezTo>
                    <a:cubicBezTo>
                      <a:pt x="2054" y="993"/>
                      <a:pt x="1504" y="1062"/>
                      <a:pt x="1462" y="1062"/>
                    </a:cubicBezTo>
                    <a:cubicBezTo>
                      <a:pt x="1462" y="1062"/>
                      <a:pt x="1373" y="993"/>
                      <a:pt x="1373" y="910"/>
                    </a:cubicBezTo>
                    <a:cubicBezTo>
                      <a:pt x="1373" y="863"/>
                      <a:pt x="1441" y="732"/>
                      <a:pt x="1483" y="601"/>
                    </a:cubicBezTo>
                    <a:cubicBezTo>
                      <a:pt x="1530" y="496"/>
                      <a:pt x="1572" y="339"/>
                      <a:pt x="1504" y="234"/>
                    </a:cubicBezTo>
                    <a:cubicBezTo>
                      <a:pt x="1462" y="124"/>
                      <a:pt x="1331" y="35"/>
                      <a:pt x="1221" y="14"/>
                    </a:cubicBezTo>
                    <a:cubicBezTo>
                      <a:pt x="1195" y="5"/>
                      <a:pt x="1168" y="0"/>
                      <a:pt x="11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2017;p46">
                <a:extLst>
                  <a:ext uri="{FF2B5EF4-FFF2-40B4-BE49-F238E27FC236}">
                    <a16:creationId xmlns:a16="http://schemas.microsoft.com/office/drawing/2014/main" id="{6A11839C-F4AB-0B2F-2F77-4F1B46265D09}"/>
                  </a:ext>
                </a:extLst>
              </p:cNvPr>
              <p:cNvSpPr/>
              <p:nvPr/>
            </p:nvSpPr>
            <p:spPr>
              <a:xfrm>
                <a:off x="1734782" y="1444803"/>
                <a:ext cx="230011" cy="168019"/>
              </a:xfrm>
              <a:custGeom>
                <a:avLst/>
                <a:gdLst/>
                <a:ahLst/>
                <a:cxnLst/>
                <a:rect l="l" t="t" r="r" b="b"/>
                <a:pathLst>
                  <a:path w="1614" h="1179" extrusionOk="0">
                    <a:moveTo>
                      <a:pt x="1508" y="0"/>
                    </a:moveTo>
                    <a:cubicBezTo>
                      <a:pt x="1508" y="0"/>
                      <a:pt x="697" y="241"/>
                      <a:pt x="372" y="346"/>
                    </a:cubicBezTo>
                    <a:cubicBezTo>
                      <a:pt x="42" y="477"/>
                      <a:pt x="0" y="524"/>
                      <a:pt x="42" y="676"/>
                    </a:cubicBezTo>
                    <a:cubicBezTo>
                      <a:pt x="68" y="828"/>
                      <a:pt x="220" y="1179"/>
                      <a:pt x="220" y="1179"/>
                    </a:cubicBezTo>
                    <a:cubicBezTo>
                      <a:pt x="220" y="1179"/>
                      <a:pt x="896" y="959"/>
                      <a:pt x="1268" y="718"/>
                    </a:cubicBezTo>
                    <a:cubicBezTo>
                      <a:pt x="1613" y="456"/>
                      <a:pt x="1509" y="0"/>
                      <a:pt x="1508"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2018;p46">
                <a:extLst>
                  <a:ext uri="{FF2B5EF4-FFF2-40B4-BE49-F238E27FC236}">
                    <a16:creationId xmlns:a16="http://schemas.microsoft.com/office/drawing/2014/main" id="{2107AC33-2B5E-BC9A-BB2A-044A940471E4}"/>
                  </a:ext>
                </a:extLst>
              </p:cNvPr>
              <p:cNvSpPr/>
              <p:nvPr/>
            </p:nvSpPr>
            <p:spPr>
              <a:xfrm>
                <a:off x="1753451" y="1432120"/>
                <a:ext cx="221033" cy="192674"/>
              </a:xfrm>
              <a:custGeom>
                <a:avLst/>
                <a:gdLst/>
                <a:ahLst/>
                <a:cxnLst/>
                <a:rect l="l" t="t" r="r" b="b"/>
                <a:pathLst>
                  <a:path w="1551" h="1352" extrusionOk="0">
                    <a:moveTo>
                      <a:pt x="1419" y="0"/>
                    </a:moveTo>
                    <a:lnTo>
                      <a:pt x="1351" y="21"/>
                    </a:lnTo>
                    <a:cubicBezTo>
                      <a:pt x="1351" y="21"/>
                      <a:pt x="545" y="262"/>
                      <a:pt x="220" y="393"/>
                    </a:cubicBezTo>
                    <a:cubicBezTo>
                      <a:pt x="152" y="414"/>
                      <a:pt x="110" y="435"/>
                      <a:pt x="42" y="461"/>
                    </a:cubicBezTo>
                    <a:cubicBezTo>
                      <a:pt x="68" y="503"/>
                      <a:pt x="68" y="524"/>
                      <a:pt x="89" y="566"/>
                    </a:cubicBezTo>
                    <a:cubicBezTo>
                      <a:pt x="131" y="545"/>
                      <a:pt x="173" y="524"/>
                      <a:pt x="262" y="503"/>
                    </a:cubicBezTo>
                    <a:cubicBezTo>
                      <a:pt x="566" y="393"/>
                      <a:pt x="1247" y="173"/>
                      <a:pt x="1330" y="152"/>
                    </a:cubicBezTo>
                    <a:lnTo>
                      <a:pt x="1330" y="152"/>
                    </a:lnTo>
                    <a:cubicBezTo>
                      <a:pt x="1330" y="241"/>
                      <a:pt x="1377" y="566"/>
                      <a:pt x="1089" y="765"/>
                    </a:cubicBezTo>
                    <a:cubicBezTo>
                      <a:pt x="765" y="985"/>
                      <a:pt x="173" y="1179"/>
                      <a:pt x="110" y="1199"/>
                    </a:cubicBezTo>
                    <a:cubicBezTo>
                      <a:pt x="89" y="1199"/>
                      <a:pt x="42" y="1220"/>
                      <a:pt x="0" y="1247"/>
                    </a:cubicBezTo>
                    <a:cubicBezTo>
                      <a:pt x="21" y="1268"/>
                      <a:pt x="21" y="1289"/>
                      <a:pt x="21" y="1289"/>
                    </a:cubicBezTo>
                    <a:lnTo>
                      <a:pt x="42" y="1351"/>
                    </a:lnTo>
                    <a:lnTo>
                      <a:pt x="110" y="1330"/>
                    </a:lnTo>
                    <a:cubicBezTo>
                      <a:pt x="110" y="1330"/>
                      <a:pt x="786" y="1116"/>
                      <a:pt x="1158" y="854"/>
                    </a:cubicBezTo>
                    <a:cubicBezTo>
                      <a:pt x="1550" y="566"/>
                      <a:pt x="1440" y="68"/>
                      <a:pt x="1440" y="68"/>
                    </a:cubicBezTo>
                    <a:lnTo>
                      <a:pt x="141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2019;p46">
                <a:extLst>
                  <a:ext uri="{FF2B5EF4-FFF2-40B4-BE49-F238E27FC236}">
                    <a16:creationId xmlns:a16="http://schemas.microsoft.com/office/drawing/2014/main" id="{48F2A9CD-7247-FBE1-D175-A582B8544E5E}"/>
                  </a:ext>
                </a:extLst>
              </p:cNvPr>
              <p:cNvSpPr/>
              <p:nvPr/>
            </p:nvSpPr>
            <p:spPr>
              <a:xfrm>
                <a:off x="1703429" y="1351314"/>
                <a:ext cx="258371" cy="205499"/>
              </a:xfrm>
              <a:custGeom>
                <a:avLst/>
                <a:gdLst/>
                <a:ahLst/>
                <a:cxnLst/>
                <a:rect l="l" t="t" r="r" b="b"/>
                <a:pathLst>
                  <a:path w="1813" h="1442" extrusionOk="0">
                    <a:moveTo>
                      <a:pt x="1574" y="0"/>
                    </a:moveTo>
                    <a:cubicBezTo>
                      <a:pt x="1523" y="0"/>
                      <a:pt x="1469" y="15"/>
                      <a:pt x="1420" y="44"/>
                    </a:cubicBezTo>
                    <a:cubicBezTo>
                      <a:pt x="1247" y="112"/>
                      <a:pt x="592" y="567"/>
                      <a:pt x="309" y="635"/>
                    </a:cubicBezTo>
                    <a:cubicBezTo>
                      <a:pt x="0" y="698"/>
                      <a:pt x="89" y="918"/>
                      <a:pt x="157" y="1070"/>
                    </a:cubicBezTo>
                    <a:cubicBezTo>
                      <a:pt x="220" y="1222"/>
                      <a:pt x="419" y="1442"/>
                      <a:pt x="419" y="1442"/>
                    </a:cubicBezTo>
                    <a:cubicBezTo>
                      <a:pt x="419" y="1442"/>
                      <a:pt x="1179" y="1201"/>
                      <a:pt x="1467" y="897"/>
                    </a:cubicBezTo>
                    <a:cubicBezTo>
                      <a:pt x="1770" y="609"/>
                      <a:pt x="1812" y="373"/>
                      <a:pt x="1791" y="195"/>
                    </a:cubicBezTo>
                    <a:cubicBezTo>
                      <a:pt x="1777" y="64"/>
                      <a:pt x="1681" y="0"/>
                      <a:pt x="1574"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2020;p46">
                <a:extLst>
                  <a:ext uri="{FF2B5EF4-FFF2-40B4-BE49-F238E27FC236}">
                    <a16:creationId xmlns:a16="http://schemas.microsoft.com/office/drawing/2014/main" id="{39BC0A9C-E27D-2D75-37DE-C5D728AC1CDD}"/>
                  </a:ext>
                </a:extLst>
              </p:cNvPr>
              <p:cNvSpPr/>
              <p:nvPr/>
            </p:nvSpPr>
            <p:spPr>
              <a:xfrm>
                <a:off x="1744473" y="1341766"/>
                <a:ext cx="227018" cy="218040"/>
              </a:xfrm>
              <a:custGeom>
                <a:avLst/>
                <a:gdLst/>
                <a:ahLst/>
                <a:cxnLst/>
                <a:rect l="l" t="t" r="r" b="b"/>
                <a:pathLst>
                  <a:path w="1593" h="1530" extrusionOk="0">
                    <a:moveTo>
                      <a:pt x="1262" y="1"/>
                    </a:moveTo>
                    <a:cubicBezTo>
                      <a:pt x="1200" y="22"/>
                      <a:pt x="1152" y="22"/>
                      <a:pt x="1111" y="48"/>
                    </a:cubicBezTo>
                    <a:cubicBezTo>
                      <a:pt x="1001" y="90"/>
                      <a:pt x="807" y="221"/>
                      <a:pt x="587" y="351"/>
                    </a:cubicBezTo>
                    <a:cubicBezTo>
                      <a:pt x="367" y="482"/>
                      <a:pt x="131" y="613"/>
                      <a:pt x="0" y="634"/>
                    </a:cubicBezTo>
                    <a:cubicBezTo>
                      <a:pt x="0" y="676"/>
                      <a:pt x="21" y="723"/>
                      <a:pt x="21" y="744"/>
                    </a:cubicBezTo>
                    <a:cubicBezTo>
                      <a:pt x="194" y="723"/>
                      <a:pt x="414" y="592"/>
                      <a:pt x="655" y="461"/>
                    </a:cubicBezTo>
                    <a:cubicBezTo>
                      <a:pt x="870" y="330"/>
                      <a:pt x="1090" y="179"/>
                      <a:pt x="1152" y="152"/>
                    </a:cubicBezTo>
                    <a:cubicBezTo>
                      <a:pt x="1201" y="138"/>
                      <a:pt x="1246" y="123"/>
                      <a:pt x="1293" y="123"/>
                    </a:cubicBezTo>
                    <a:cubicBezTo>
                      <a:pt x="1312" y="123"/>
                      <a:pt x="1332" y="125"/>
                      <a:pt x="1351" y="131"/>
                    </a:cubicBezTo>
                    <a:cubicBezTo>
                      <a:pt x="1414" y="152"/>
                      <a:pt x="1440" y="200"/>
                      <a:pt x="1461" y="262"/>
                    </a:cubicBezTo>
                    <a:cubicBezTo>
                      <a:pt x="1461" y="440"/>
                      <a:pt x="1414" y="655"/>
                      <a:pt x="1152" y="938"/>
                    </a:cubicBezTo>
                    <a:cubicBezTo>
                      <a:pt x="1022" y="1069"/>
                      <a:pt x="760" y="1200"/>
                      <a:pt x="524" y="1310"/>
                    </a:cubicBezTo>
                    <a:cubicBezTo>
                      <a:pt x="393" y="1357"/>
                      <a:pt x="283" y="1399"/>
                      <a:pt x="215" y="1420"/>
                    </a:cubicBezTo>
                    <a:cubicBezTo>
                      <a:pt x="215" y="1441"/>
                      <a:pt x="236" y="1462"/>
                      <a:pt x="236" y="1488"/>
                    </a:cubicBezTo>
                    <a:cubicBezTo>
                      <a:pt x="236" y="1488"/>
                      <a:pt x="236" y="1509"/>
                      <a:pt x="262" y="1530"/>
                    </a:cubicBezTo>
                    <a:cubicBezTo>
                      <a:pt x="325" y="1509"/>
                      <a:pt x="456" y="1462"/>
                      <a:pt x="587" y="1399"/>
                    </a:cubicBezTo>
                    <a:cubicBezTo>
                      <a:pt x="807" y="1310"/>
                      <a:pt x="1069" y="1179"/>
                      <a:pt x="1221" y="1006"/>
                    </a:cubicBezTo>
                    <a:cubicBezTo>
                      <a:pt x="1524" y="723"/>
                      <a:pt x="1592" y="461"/>
                      <a:pt x="1571" y="262"/>
                    </a:cubicBezTo>
                    <a:cubicBezTo>
                      <a:pt x="1545" y="131"/>
                      <a:pt x="1482" y="69"/>
                      <a:pt x="1393" y="22"/>
                    </a:cubicBezTo>
                    <a:cubicBezTo>
                      <a:pt x="1351" y="22"/>
                      <a:pt x="1310" y="1"/>
                      <a:pt x="12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2021;p46">
                <a:extLst>
                  <a:ext uri="{FF2B5EF4-FFF2-40B4-BE49-F238E27FC236}">
                    <a16:creationId xmlns:a16="http://schemas.microsoft.com/office/drawing/2014/main" id="{541ED66F-3AEC-09DA-8C08-95E1194A8BCA}"/>
                  </a:ext>
                </a:extLst>
              </p:cNvPr>
              <p:cNvSpPr/>
              <p:nvPr/>
            </p:nvSpPr>
            <p:spPr>
              <a:xfrm>
                <a:off x="1691458" y="1289606"/>
                <a:ext cx="267349" cy="226876"/>
              </a:xfrm>
              <a:custGeom>
                <a:avLst/>
                <a:gdLst/>
                <a:ahLst/>
                <a:cxnLst/>
                <a:rect l="l" t="t" r="r" b="b"/>
                <a:pathLst>
                  <a:path w="1876" h="1592" extrusionOk="0">
                    <a:moveTo>
                      <a:pt x="1498" y="1"/>
                    </a:moveTo>
                    <a:cubicBezTo>
                      <a:pt x="1369" y="1"/>
                      <a:pt x="1307" y="98"/>
                      <a:pt x="1132" y="236"/>
                    </a:cubicBezTo>
                    <a:cubicBezTo>
                      <a:pt x="917" y="435"/>
                      <a:pt x="241" y="738"/>
                      <a:pt x="131" y="827"/>
                    </a:cubicBezTo>
                    <a:cubicBezTo>
                      <a:pt x="1" y="911"/>
                      <a:pt x="346" y="1592"/>
                      <a:pt x="346" y="1592"/>
                    </a:cubicBezTo>
                    <a:cubicBezTo>
                      <a:pt x="346" y="1592"/>
                      <a:pt x="1132" y="1283"/>
                      <a:pt x="1462" y="1042"/>
                    </a:cubicBezTo>
                    <a:cubicBezTo>
                      <a:pt x="1765" y="780"/>
                      <a:pt x="1875" y="545"/>
                      <a:pt x="1875" y="367"/>
                    </a:cubicBezTo>
                    <a:cubicBezTo>
                      <a:pt x="1875" y="173"/>
                      <a:pt x="1812" y="63"/>
                      <a:pt x="1613" y="21"/>
                    </a:cubicBezTo>
                    <a:cubicBezTo>
                      <a:pt x="1568" y="7"/>
                      <a:pt x="1531" y="1"/>
                      <a:pt x="1498"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2022;p46">
                <a:extLst>
                  <a:ext uri="{FF2B5EF4-FFF2-40B4-BE49-F238E27FC236}">
                    <a16:creationId xmlns:a16="http://schemas.microsoft.com/office/drawing/2014/main" id="{4724C3DA-E5C7-E790-C689-AAB68E1E6D92}"/>
                  </a:ext>
                </a:extLst>
              </p:cNvPr>
              <p:cNvSpPr/>
              <p:nvPr/>
            </p:nvSpPr>
            <p:spPr>
              <a:xfrm>
                <a:off x="1728797" y="1281625"/>
                <a:ext cx="239702" cy="231151"/>
              </a:xfrm>
              <a:custGeom>
                <a:avLst/>
                <a:gdLst/>
                <a:ahLst/>
                <a:cxnLst/>
                <a:rect l="l" t="t" r="r" b="b"/>
                <a:pathLst>
                  <a:path w="1682" h="1622" extrusionOk="0">
                    <a:moveTo>
                      <a:pt x="1211" y="1"/>
                    </a:moveTo>
                    <a:cubicBezTo>
                      <a:pt x="1165" y="1"/>
                      <a:pt x="1120" y="20"/>
                      <a:pt x="1090" y="51"/>
                    </a:cubicBezTo>
                    <a:cubicBezTo>
                      <a:pt x="1001" y="98"/>
                      <a:pt x="938" y="161"/>
                      <a:pt x="828" y="250"/>
                    </a:cubicBezTo>
                    <a:cubicBezTo>
                      <a:pt x="739" y="339"/>
                      <a:pt x="503" y="470"/>
                      <a:pt x="304" y="574"/>
                    </a:cubicBezTo>
                    <a:cubicBezTo>
                      <a:pt x="194" y="643"/>
                      <a:pt x="84" y="684"/>
                      <a:pt x="0" y="732"/>
                    </a:cubicBezTo>
                    <a:cubicBezTo>
                      <a:pt x="21" y="773"/>
                      <a:pt x="21" y="815"/>
                      <a:pt x="42" y="836"/>
                    </a:cubicBezTo>
                    <a:cubicBezTo>
                      <a:pt x="131" y="794"/>
                      <a:pt x="241" y="752"/>
                      <a:pt x="346" y="684"/>
                    </a:cubicBezTo>
                    <a:cubicBezTo>
                      <a:pt x="566" y="553"/>
                      <a:pt x="786" y="444"/>
                      <a:pt x="896" y="339"/>
                    </a:cubicBezTo>
                    <a:cubicBezTo>
                      <a:pt x="1027" y="250"/>
                      <a:pt x="1090" y="182"/>
                      <a:pt x="1132" y="140"/>
                    </a:cubicBezTo>
                    <a:cubicBezTo>
                      <a:pt x="1180" y="125"/>
                      <a:pt x="1215" y="110"/>
                      <a:pt x="1263" y="110"/>
                    </a:cubicBezTo>
                    <a:cubicBezTo>
                      <a:pt x="1282" y="110"/>
                      <a:pt x="1304" y="113"/>
                      <a:pt x="1331" y="119"/>
                    </a:cubicBezTo>
                    <a:cubicBezTo>
                      <a:pt x="1420" y="140"/>
                      <a:pt x="1482" y="182"/>
                      <a:pt x="1503" y="229"/>
                    </a:cubicBezTo>
                    <a:cubicBezTo>
                      <a:pt x="1550" y="271"/>
                      <a:pt x="1550" y="339"/>
                      <a:pt x="1550" y="423"/>
                    </a:cubicBezTo>
                    <a:cubicBezTo>
                      <a:pt x="1550" y="574"/>
                      <a:pt x="1461" y="794"/>
                      <a:pt x="1158" y="1056"/>
                    </a:cubicBezTo>
                    <a:cubicBezTo>
                      <a:pt x="1001" y="1166"/>
                      <a:pt x="718" y="1297"/>
                      <a:pt x="503" y="1407"/>
                    </a:cubicBezTo>
                    <a:cubicBezTo>
                      <a:pt x="393" y="1449"/>
                      <a:pt x="304" y="1491"/>
                      <a:pt x="241" y="1517"/>
                    </a:cubicBezTo>
                    <a:cubicBezTo>
                      <a:pt x="241" y="1559"/>
                      <a:pt x="262" y="1601"/>
                      <a:pt x="262" y="1622"/>
                    </a:cubicBezTo>
                    <a:cubicBezTo>
                      <a:pt x="346" y="1601"/>
                      <a:pt x="435" y="1559"/>
                      <a:pt x="545" y="1517"/>
                    </a:cubicBezTo>
                    <a:cubicBezTo>
                      <a:pt x="786" y="1407"/>
                      <a:pt x="1048" y="1276"/>
                      <a:pt x="1221" y="1145"/>
                    </a:cubicBezTo>
                    <a:cubicBezTo>
                      <a:pt x="1550" y="862"/>
                      <a:pt x="1681" y="622"/>
                      <a:pt x="1681" y="402"/>
                    </a:cubicBezTo>
                    <a:cubicBezTo>
                      <a:pt x="1681" y="313"/>
                      <a:pt x="1655" y="229"/>
                      <a:pt x="1592" y="161"/>
                    </a:cubicBezTo>
                    <a:cubicBezTo>
                      <a:pt x="1550" y="98"/>
                      <a:pt x="1461" y="30"/>
                      <a:pt x="1351" y="9"/>
                    </a:cubicBezTo>
                    <a:lnTo>
                      <a:pt x="1262" y="9"/>
                    </a:lnTo>
                    <a:cubicBezTo>
                      <a:pt x="1246" y="3"/>
                      <a:pt x="1228" y="1"/>
                      <a:pt x="12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2023;p46">
                <a:extLst>
                  <a:ext uri="{FF2B5EF4-FFF2-40B4-BE49-F238E27FC236}">
                    <a16:creationId xmlns:a16="http://schemas.microsoft.com/office/drawing/2014/main" id="{6B1C7462-60F6-2211-89DB-F6D8B40CAF76}"/>
                  </a:ext>
                </a:extLst>
              </p:cNvPr>
              <p:cNvSpPr/>
              <p:nvPr/>
            </p:nvSpPr>
            <p:spPr>
              <a:xfrm>
                <a:off x="1684760" y="1246710"/>
                <a:ext cx="283737" cy="238562"/>
              </a:xfrm>
              <a:custGeom>
                <a:avLst/>
                <a:gdLst/>
                <a:ahLst/>
                <a:cxnLst/>
                <a:rect l="l" t="t" r="r" b="b"/>
                <a:pathLst>
                  <a:path w="1991" h="1674" extrusionOk="0">
                    <a:moveTo>
                      <a:pt x="1621" y="1"/>
                    </a:moveTo>
                    <a:cubicBezTo>
                      <a:pt x="1505" y="1"/>
                      <a:pt x="1357" y="92"/>
                      <a:pt x="1116" y="275"/>
                    </a:cubicBezTo>
                    <a:cubicBezTo>
                      <a:pt x="744" y="584"/>
                      <a:pt x="0" y="846"/>
                      <a:pt x="0" y="846"/>
                    </a:cubicBezTo>
                    <a:lnTo>
                      <a:pt x="288" y="1673"/>
                    </a:lnTo>
                    <a:cubicBezTo>
                      <a:pt x="288" y="1673"/>
                      <a:pt x="290" y="1673"/>
                      <a:pt x="292" y="1673"/>
                    </a:cubicBezTo>
                    <a:cubicBezTo>
                      <a:pt x="316" y="1673"/>
                      <a:pt x="454" y="1657"/>
                      <a:pt x="964" y="1343"/>
                    </a:cubicBezTo>
                    <a:cubicBezTo>
                      <a:pt x="1509" y="997"/>
                      <a:pt x="1791" y="689"/>
                      <a:pt x="1901" y="558"/>
                    </a:cubicBezTo>
                    <a:cubicBezTo>
                      <a:pt x="1990" y="406"/>
                      <a:pt x="1943" y="212"/>
                      <a:pt x="1791" y="81"/>
                    </a:cubicBezTo>
                    <a:cubicBezTo>
                      <a:pt x="1738" y="28"/>
                      <a:pt x="1684" y="1"/>
                      <a:pt x="1621"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2024;p46">
                <a:extLst>
                  <a:ext uri="{FF2B5EF4-FFF2-40B4-BE49-F238E27FC236}">
                    <a16:creationId xmlns:a16="http://schemas.microsoft.com/office/drawing/2014/main" id="{BACB9546-3A81-EF31-6475-D50B35BDDD52}"/>
                  </a:ext>
                </a:extLst>
              </p:cNvPr>
              <p:cNvSpPr/>
              <p:nvPr/>
            </p:nvSpPr>
            <p:spPr>
              <a:xfrm>
                <a:off x="1675782" y="1239584"/>
                <a:ext cx="304686" cy="242695"/>
              </a:xfrm>
              <a:custGeom>
                <a:avLst/>
                <a:gdLst/>
                <a:ahLst/>
                <a:cxnLst/>
                <a:rect l="l" t="t" r="r" b="b"/>
                <a:pathLst>
                  <a:path w="2138" h="1703" extrusionOk="0">
                    <a:moveTo>
                      <a:pt x="1572" y="0"/>
                    </a:moveTo>
                    <a:cubicBezTo>
                      <a:pt x="1462" y="42"/>
                      <a:pt x="1331" y="131"/>
                      <a:pt x="1137" y="283"/>
                    </a:cubicBezTo>
                    <a:cubicBezTo>
                      <a:pt x="786" y="566"/>
                      <a:pt x="42" y="848"/>
                      <a:pt x="42" y="848"/>
                    </a:cubicBezTo>
                    <a:lnTo>
                      <a:pt x="1" y="869"/>
                    </a:lnTo>
                    <a:lnTo>
                      <a:pt x="1" y="917"/>
                    </a:lnTo>
                    <a:lnTo>
                      <a:pt x="22" y="938"/>
                    </a:lnTo>
                    <a:cubicBezTo>
                      <a:pt x="63" y="917"/>
                      <a:pt x="131" y="917"/>
                      <a:pt x="194" y="917"/>
                    </a:cubicBezTo>
                    <a:cubicBezTo>
                      <a:pt x="372" y="828"/>
                      <a:pt x="896" y="634"/>
                      <a:pt x="1200" y="372"/>
                    </a:cubicBezTo>
                    <a:cubicBezTo>
                      <a:pt x="1399" y="241"/>
                      <a:pt x="1530" y="152"/>
                      <a:pt x="1614" y="110"/>
                    </a:cubicBezTo>
                    <a:cubicBezTo>
                      <a:pt x="1637" y="103"/>
                      <a:pt x="1657" y="100"/>
                      <a:pt x="1675" y="100"/>
                    </a:cubicBezTo>
                    <a:cubicBezTo>
                      <a:pt x="1728" y="100"/>
                      <a:pt x="1768" y="126"/>
                      <a:pt x="1833" y="173"/>
                    </a:cubicBezTo>
                    <a:cubicBezTo>
                      <a:pt x="1964" y="283"/>
                      <a:pt x="1985" y="456"/>
                      <a:pt x="1922" y="566"/>
                    </a:cubicBezTo>
                    <a:cubicBezTo>
                      <a:pt x="1813" y="697"/>
                      <a:pt x="1551" y="1000"/>
                      <a:pt x="980" y="1351"/>
                    </a:cubicBezTo>
                    <a:cubicBezTo>
                      <a:pt x="786" y="1461"/>
                      <a:pt x="634" y="1550"/>
                      <a:pt x="545" y="1592"/>
                    </a:cubicBezTo>
                    <a:cubicBezTo>
                      <a:pt x="545" y="1634"/>
                      <a:pt x="566" y="1655"/>
                      <a:pt x="566" y="1702"/>
                    </a:cubicBezTo>
                    <a:cubicBezTo>
                      <a:pt x="676" y="1655"/>
                      <a:pt x="828" y="1571"/>
                      <a:pt x="1048" y="1440"/>
                    </a:cubicBezTo>
                    <a:cubicBezTo>
                      <a:pt x="1614" y="1089"/>
                      <a:pt x="1896" y="765"/>
                      <a:pt x="2006" y="634"/>
                    </a:cubicBezTo>
                    <a:cubicBezTo>
                      <a:pt x="2137" y="477"/>
                      <a:pt x="2074" y="241"/>
                      <a:pt x="1896" y="84"/>
                    </a:cubicBezTo>
                    <a:cubicBezTo>
                      <a:pt x="1833" y="21"/>
                      <a:pt x="1765" y="0"/>
                      <a:pt x="1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2025;p46">
                <a:extLst>
                  <a:ext uri="{FF2B5EF4-FFF2-40B4-BE49-F238E27FC236}">
                    <a16:creationId xmlns:a16="http://schemas.microsoft.com/office/drawing/2014/main" id="{EB865C3D-F6C2-48DD-C640-DD95218FEEE7}"/>
                  </a:ext>
                </a:extLst>
              </p:cNvPr>
              <p:cNvSpPr/>
              <p:nvPr/>
            </p:nvSpPr>
            <p:spPr>
              <a:xfrm>
                <a:off x="1259359" y="1552971"/>
                <a:ext cx="450902" cy="392900"/>
              </a:xfrm>
              <a:custGeom>
                <a:avLst/>
                <a:gdLst/>
                <a:ahLst/>
                <a:cxnLst/>
                <a:rect l="l" t="t" r="r" b="b"/>
                <a:pathLst>
                  <a:path w="3164" h="2757" extrusionOk="0">
                    <a:moveTo>
                      <a:pt x="880" y="0"/>
                    </a:moveTo>
                    <a:cubicBezTo>
                      <a:pt x="859" y="0"/>
                      <a:pt x="843" y="6"/>
                      <a:pt x="828" y="6"/>
                    </a:cubicBezTo>
                    <a:cubicBezTo>
                      <a:pt x="739" y="48"/>
                      <a:pt x="629" y="111"/>
                      <a:pt x="587" y="179"/>
                    </a:cubicBezTo>
                    <a:cubicBezTo>
                      <a:pt x="587" y="179"/>
                      <a:pt x="456" y="310"/>
                      <a:pt x="236" y="613"/>
                    </a:cubicBezTo>
                    <a:cubicBezTo>
                      <a:pt x="0" y="922"/>
                      <a:pt x="105" y="1074"/>
                      <a:pt x="262" y="1289"/>
                    </a:cubicBezTo>
                    <a:cubicBezTo>
                      <a:pt x="414" y="1488"/>
                      <a:pt x="1917" y="2577"/>
                      <a:pt x="2200" y="2729"/>
                    </a:cubicBezTo>
                    <a:cubicBezTo>
                      <a:pt x="2235" y="2748"/>
                      <a:pt x="2270" y="2757"/>
                      <a:pt x="2306" y="2757"/>
                    </a:cubicBezTo>
                    <a:cubicBezTo>
                      <a:pt x="2564" y="2757"/>
                      <a:pt x="2831" y="2302"/>
                      <a:pt x="2964" y="2053"/>
                    </a:cubicBezTo>
                    <a:cubicBezTo>
                      <a:pt x="3116" y="1792"/>
                      <a:pt x="3163" y="1619"/>
                      <a:pt x="2964" y="1509"/>
                    </a:cubicBezTo>
                    <a:cubicBezTo>
                      <a:pt x="2792" y="1399"/>
                      <a:pt x="1765" y="943"/>
                      <a:pt x="1372" y="461"/>
                    </a:cubicBezTo>
                    <a:cubicBezTo>
                      <a:pt x="1061" y="51"/>
                      <a:pt x="945" y="0"/>
                      <a:pt x="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2026;p46">
                <a:extLst>
                  <a:ext uri="{FF2B5EF4-FFF2-40B4-BE49-F238E27FC236}">
                    <a16:creationId xmlns:a16="http://schemas.microsoft.com/office/drawing/2014/main" id="{65F56F8D-D5E3-78EB-8499-50A7A35044DE}"/>
                  </a:ext>
                </a:extLst>
              </p:cNvPr>
              <p:cNvSpPr/>
              <p:nvPr/>
            </p:nvSpPr>
            <p:spPr>
              <a:xfrm>
                <a:off x="1262351" y="1546273"/>
                <a:ext cx="447909" cy="406866"/>
              </a:xfrm>
              <a:custGeom>
                <a:avLst/>
                <a:gdLst/>
                <a:ahLst/>
                <a:cxnLst/>
                <a:rect l="l" t="t" r="r" b="b"/>
                <a:pathLst>
                  <a:path w="3143" h="2855" extrusionOk="0">
                    <a:moveTo>
                      <a:pt x="873" y="110"/>
                    </a:moveTo>
                    <a:cubicBezTo>
                      <a:pt x="887" y="110"/>
                      <a:pt x="904" y="116"/>
                      <a:pt x="938" y="137"/>
                    </a:cubicBezTo>
                    <a:cubicBezTo>
                      <a:pt x="980" y="158"/>
                      <a:pt x="1111" y="268"/>
                      <a:pt x="1310" y="529"/>
                    </a:cubicBezTo>
                    <a:cubicBezTo>
                      <a:pt x="1503" y="791"/>
                      <a:pt x="1875" y="1032"/>
                      <a:pt x="2205" y="1231"/>
                    </a:cubicBezTo>
                    <a:cubicBezTo>
                      <a:pt x="2530" y="1404"/>
                      <a:pt x="2833" y="1556"/>
                      <a:pt x="2923" y="1598"/>
                    </a:cubicBezTo>
                    <a:cubicBezTo>
                      <a:pt x="3012" y="1645"/>
                      <a:pt x="3032" y="1687"/>
                      <a:pt x="3032" y="1776"/>
                    </a:cubicBezTo>
                    <a:cubicBezTo>
                      <a:pt x="3032" y="1839"/>
                      <a:pt x="2991" y="1949"/>
                      <a:pt x="2902" y="2080"/>
                    </a:cubicBezTo>
                    <a:cubicBezTo>
                      <a:pt x="2833" y="2210"/>
                      <a:pt x="2703" y="2409"/>
                      <a:pt x="2572" y="2561"/>
                    </a:cubicBezTo>
                    <a:cubicBezTo>
                      <a:pt x="2509" y="2624"/>
                      <a:pt x="2441" y="2692"/>
                      <a:pt x="2378" y="2713"/>
                    </a:cubicBezTo>
                    <a:cubicBezTo>
                      <a:pt x="2344" y="2734"/>
                      <a:pt x="2316" y="2745"/>
                      <a:pt x="2289" y="2745"/>
                    </a:cubicBezTo>
                    <a:cubicBezTo>
                      <a:pt x="2263" y="2745"/>
                      <a:pt x="2236" y="2734"/>
                      <a:pt x="2205" y="2713"/>
                    </a:cubicBezTo>
                    <a:cubicBezTo>
                      <a:pt x="2074" y="2645"/>
                      <a:pt x="1613" y="2341"/>
                      <a:pt x="1200" y="2038"/>
                    </a:cubicBezTo>
                    <a:cubicBezTo>
                      <a:pt x="980" y="1860"/>
                      <a:pt x="765" y="1708"/>
                      <a:pt x="587" y="1577"/>
                    </a:cubicBezTo>
                    <a:cubicBezTo>
                      <a:pt x="524" y="1514"/>
                      <a:pt x="435" y="1446"/>
                      <a:pt x="393" y="1404"/>
                    </a:cubicBezTo>
                    <a:cubicBezTo>
                      <a:pt x="325" y="1362"/>
                      <a:pt x="304" y="1315"/>
                      <a:pt x="283" y="1294"/>
                    </a:cubicBezTo>
                    <a:cubicBezTo>
                      <a:pt x="215" y="1205"/>
                      <a:pt x="152" y="1121"/>
                      <a:pt x="131" y="1032"/>
                    </a:cubicBezTo>
                    <a:cubicBezTo>
                      <a:pt x="131" y="943"/>
                      <a:pt x="152" y="838"/>
                      <a:pt x="262" y="681"/>
                    </a:cubicBezTo>
                    <a:cubicBezTo>
                      <a:pt x="477" y="398"/>
                      <a:pt x="587" y="268"/>
                      <a:pt x="587" y="268"/>
                    </a:cubicBezTo>
                    <a:lnTo>
                      <a:pt x="608" y="268"/>
                    </a:lnTo>
                    <a:cubicBezTo>
                      <a:pt x="655" y="205"/>
                      <a:pt x="739" y="158"/>
                      <a:pt x="828" y="116"/>
                    </a:cubicBezTo>
                    <a:cubicBezTo>
                      <a:pt x="849" y="116"/>
                      <a:pt x="859" y="110"/>
                      <a:pt x="873" y="110"/>
                    </a:cubicBezTo>
                    <a:close/>
                    <a:moveTo>
                      <a:pt x="870" y="0"/>
                    </a:moveTo>
                    <a:cubicBezTo>
                      <a:pt x="840" y="0"/>
                      <a:pt x="817" y="6"/>
                      <a:pt x="807" y="6"/>
                    </a:cubicBezTo>
                    <a:lnTo>
                      <a:pt x="786" y="6"/>
                    </a:lnTo>
                    <a:cubicBezTo>
                      <a:pt x="697" y="53"/>
                      <a:pt x="587" y="95"/>
                      <a:pt x="503" y="205"/>
                    </a:cubicBezTo>
                    <a:cubicBezTo>
                      <a:pt x="503" y="205"/>
                      <a:pt x="393" y="315"/>
                      <a:pt x="173" y="618"/>
                    </a:cubicBezTo>
                    <a:cubicBezTo>
                      <a:pt x="42" y="791"/>
                      <a:pt x="0" y="922"/>
                      <a:pt x="21" y="1032"/>
                    </a:cubicBezTo>
                    <a:cubicBezTo>
                      <a:pt x="42" y="1163"/>
                      <a:pt x="110" y="1273"/>
                      <a:pt x="194" y="1362"/>
                    </a:cubicBezTo>
                    <a:cubicBezTo>
                      <a:pt x="215" y="1404"/>
                      <a:pt x="262" y="1446"/>
                      <a:pt x="304" y="1493"/>
                    </a:cubicBezTo>
                    <a:cubicBezTo>
                      <a:pt x="372" y="1535"/>
                      <a:pt x="435" y="1598"/>
                      <a:pt x="524" y="1666"/>
                    </a:cubicBezTo>
                    <a:cubicBezTo>
                      <a:pt x="697" y="1797"/>
                      <a:pt x="917" y="1970"/>
                      <a:pt x="1131" y="2121"/>
                    </a:cubicBezTo>
                    <a:cubicBezTo>
                      <a:pt x="1550" y="2430"/>
                      <a:pt x="2006" y="2734"/>
                      <a:pt x="2158" y="2823"/>
                    </a:cubicBezTo>
                    <a:cubicBezTo>
                      <a:pt x="2202" y="2844"/>
                      <a:pt x="2252" y="2855"/>
                      <a:pt x="2299" y="2855"/>
                    </a:cubicBezTo>
                    <a:cubicBezTo>
                      <a:pt x="2345" y="2855"/>
                      <a:pt x="2388" y="2844"/>
                      <a:pt x="2420" y="2823"/>
                    </a:cubicBezTo>
                    <a:cubicBezTo>
                      <a:pt x="2509" y="2776"/>
                      <a:pt x="2598" y="2713"/>
                      <a:pt x="2661" y="2624"/>
                    </a:cubicBezTo>
                    <a:cubicBezTo>
                      <a:pt x="2813" y="2472"/>
                      <a:pt x="2923" y="2279"/>
                      <a:pt x="3012" y="2121"/>
                    </a:cubicBezTo>
                    <a:cubicBezTo>
                      <a:pt x="3074" y="1991"/>
                      <a:pt x="3142" y="1886"/>
                      <a:pt x="3142" y="1776"/>
                    </a:cubicBezTo>
                    <a:cubicBezTo>
                      <a:pt x="3142" y="1666"/>
                      <a:pt x="3095" y="1556"/>
                      <a:pt x="2991" y="1514"/>
                    </a:cubicBezTo>
                    <a:cubicBezTo>
                      <a:pt x="2881" y="1446"/>
                      <a:pt x="2572" y="1315"/>
                      <a:pt x="2247" y="1121"/>
                    </a:cubicBezTo>
                    <a:cubicBezTo>
                      <a:pt x="1943" y="943"/>
                      <a:pt x="1592" y="707"/>
                      <a:pt x="1393" y="467"/>
                    </a:cubicBezTo>
                    <a:cubicBezTo>
                      <a:pt x="1200" y="205"/>
                      <a:pt x="1069" y="74"/>
                      <a:pt x="980" y="27"/>
                    </a:cubicBezTo>
                    <a:cubicBezTo>
                      <a:pt x="938" y="6"/>
                      <a:pt x="900" y="0"/>
                      <a:pt x="8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2027;p46">
                <a:extLst>
                  <a:ext uri="{FF2B5EF4-FFF2-40B4-BE49-F238E27FC236}">
                    <a16:creationId xmlns:a16="http://schemas.microsoft.com/office/drawing/2014/main" id="{2A6BEB38-5611-650C-8056-043646D07CDB}"/>
                  </a:ext>
                </a:extLst>
              </p:cNvPr>
              <p:cNvSpPr/>
              <p:nvPr/>
            </p:nvSpPr>
            <p:spPr>
              <a:xfrm>
                <a:off x="1022787" y="1304427"/>
                <a:ext cx="40473" cy="71825"/>
              </a:xfrm>
              <a:custGeom>
                <a:avLst/>
                <a:gdLst/>
                <a:ahLst/>
                <a:cxnLst/>
                <a:rect l="l" t="t" r="r" b="b"/>
                <a:pathLst>
                  <a:path w="284" h="504" extrusionOk="0">
                    <a:moveTo>
                      <a:pt x="131" y="1"/>
                    </a:moveTo>
                    <a:cubicBezTo>
                      <a:pt x="63" y="1"/>
                      <a:pt x="0" y="111"/>
                      <a:pt x="0" y="263"/>
                    </a:cubicBezTo>
                    <a:cubicBezTo>
                      <a:pt x="0" y="393"/>
                      <a:pt x="63" y="503"/>
                      <a:pt x="131" y="503"/>
                    </a:cubicBezTo>
                    <a:cubicBezTo>
                      <a:pt x="220" y="503"/>
                      <a:pt x="283" y="393"/>
                      <a:pt x="283" y="263"/>
                    </a:cubicBezTo>
                    <a:cubicBezTo>
                      <a:pt x="283" y="111"/>
                      <a:pt x="220" y="1"/>
                      <a:pt x="131" y="1"/>
                    </a:cubicBezTo>
                    <a:close/>
                  </a:path>
                </a:pathLst>
              </a:custGeom>
              <a:solidFill>
                <a:srgbClr val="3C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2028;p46">
                <a:extLst>
                  <a:ext uri="{FF2B5EF4-FFF2-40B4-BE49-F238E27FC236}">
                    <a16:creationId xmlns:a16="http://schemas.microsoft.com/office/drawing/2014/main" id="{E7D9E8B2-28AC-B92F-0484-F91834674DF3}"/>
                  </a:ext>
                </a:extLst>
              </p:cNvPr>
              <p:cNvSpPr/>
              <p:nvPr/>
            </p:nvSpPr>
            <p:spPr>
              <a:xfrm>
                <a:off x="1262351" y="1304427"/>
                <a:ext cx="34487" cy="71825"/>
              </a:xfrm>
              <a:custGeom>
                <a:avLst/>
                <a:gdLst/>
                <a:ahLst/>
                <a:cxnLst/>
                <a:rect l="l" t="t" r="r" b="b"/>
                <a:pathLst>
                  <a:path w="242" h="504" extrusionOk="0">
                    <a:moveTo>
                      <a:pt x="110" y="1"/>
                    </a:moveTo>
                    <a:cubicBezTo>
                      <a:pt x="63" y="1"/>
                      <a:pt x="0" y="111"/>
                      <a:pt x="0" y="263"/>
                    </a:cubicBezTo>
                    <a:cubicBezTo>
                      <a:pt x="0" y="393"/>
                      <a:pt x="63" y="503"/>
                      <a:pt x="110" y="503"/>
                    </a:cubicBezTo>
                    <a:cubicBezTo>
                      <a:pt x="173" y="503"/>
                      <a:pt x="241" y="393"/>
                      <a:pt x="241" y="263"/>
                    </a:cubicBezTo>
                    <a:cubicBezTo>
                      <a:pt x="241" y="111"/>
                      <a:pt x="173" y="1"/>
                      <a:pt x="110" y="1"/>
                    </a:cubicBezTo>
                    <a:close/>
                  </a:path>
                </a:pathLst>
              </a:custGeom>
              <a:solidFill>
                <a:srgbClr val="3C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2029;p46">
                <a:extLst>
                  <a:ext uri="{FF2B5EF4-FFF2-40B4-BE49-F238E27FC236}">
                    <a16:creationId xmlns:a16="http://schemas.microsoft.com/office/drawing/2014/main" id="{0AC4672E-56BD-7FD5-A215-A198D910143C}"/>
                  </a:ext>
                </a:extLst>
              </p:cNvPr>
              <p:cNvSpPr/>
              <p:nvPr/>
            </p:nvSpPr>
            <p:spPr>
              <a:xfrm>
                <a:off x="1190667" y="1340483"/>
                <a:ext cx="68832" cy="101467"/>
              </a:xfrm>
              <a:custGeom>
                <a:avLst/>
                <a:gdLst/>
                <a:ahLst/>
                <a:cxnLst/>
                <a:rect l="l" t="t" r="r" b="b"/>
                <a:pathLst>
                  <a:path w="483" h="712" extrusionOk="0">
                    <a:moveTo>
                      <a:pt x="78" y="1"/>
                    </a:moveTo>
                    <a:cubicBezTo>
                      <a:pt x="68" y="1"/>
                      <a:pt x="56" y="3"/>
                      <a:pt x="42" y="10"/>
                    </a:cubicBezTo>
                    <a:cubicBezTo>
                      <a:pt x="22" y="10"/>
                      <a:pt x="1" y="57"/>
                      <a:pt x="22" y="78"/>
                    </a:cubicBezTo>
                    <a:cubicBezTo>
                      <a:pt x="42" y="161"/>
                      <a:pt x="90" y="209"/>
                      <a:pt x="152" y="250"/>
                    </a:cubicBezTo>
                    <a:cubicBezTo>
                      <a:pt x="194" y="271"/>
                      <a:pt x="241" y="271"/>
                      <a:pt x="304" y="319"/>
                    </a:cubicBezTo>
                    <a:cubicBezTo>
                      <a:pt x="351" y="360"/>
                      <a:pt x="372" y="402"/>
                      <a:pt x="372" y="449"/>
                    </a:cubicBezTo>
                    <a:cubicBezTo>
                      <a:pt x="372" y="491"/>
                      <a:pt x="351" y="512"/>
                      <a:pt x="304" y="554"/>
                    </a:cubicBezTo>
                    <a:cubicBezTo>
                      <a:pt x="262" y="580"/>
                      <a:pt x="221" y="580"/>
                      <a:pt x="194" y="580"/>
                    </a:cubicBezTo>
                    <a:cubicBezTo>
                      <a:pt x="180" y="587"/>
                      <a:pt x="171" y="590"/>
                      <a:pt x="165" y="590"/>
                    </a:cubicBezTo>
                    <a:cubicBezTo>
                      <a:pt x="152" y="590"/>
                      <a:pt x="152" y="580"/>
                      <a:pt x="152" y="580"/>
                    </a:cubicBezTo>
                    <a:cubicBezTo>
                      <a:pt x="111" y="580"/>
                      <a:pt x="90" y="601"/>
                      <a:pt x="90" y="622"/>
                    </a:cubicBezTo>
                    <a:cubicBezTo>
                      <a:pt x="63" y="664"/>
                      <a:pt x="90" y="685"/>
                      <a:pt x="131" y="685"/>
                    </a:cubicBezTo>
                    <a:cubicBezTo>
                      <a:pt x="131" y="685"/>
                      <a:pt x="152" y="711"/>
                      <a:pt x="194" y="711"/>
                    </a:cubicBezTo>
                    <a:cubicBezTo>
                      <a:pt x="241" y="685"/>
                      <a:pt x="304" y="685"/>
                      <a:pt x="372" y="643"/>
                    </a:cubicBezTo>
                    <a:cubicBezTo>
                      <a:pt x="435" y="601"/>
                      <a:pt x="482" y="533"/>
                      <a:pt x="482" y="449"/>
                    </a:cubicBezTo>
                    <a:cubicBezTo>
                      <a:pt x="482" y="381"/>
                      <a:pt x="435" y="292"/>
                      <a:pt x="372" y="230"/>
                    </a:cubicBezTo>
                    <a:cubicBezTo>
                      <a:pt x="283" y="188"/>
                      <a:pt x="221" y="161"/>
                      <a:pt x="194" y="140"/>
                    </a:cubicBezTo>
                    <a:cubicBezTo>
                      <a:pt x="173" y="120"/>
                      <a:pt x="152" y="120"/>
                      <a:pt x="131" y="31"/>
                    </a:cubicBezTo>
                    <a:cubicBezTo>
                      <a:pt x="117" y="16"/>
                      <a:pt x="102" y="1"/>
                      <a:pt x="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2030;p46">
                <a:extLst>
                  <a:ext uri="{FF2B5EF4-FFF2-40B4-BE49-F238E27FC236}">
                    <a16:creationId xmlns:a16="http://schemas.microsoft.com/office/drawing/2014/main" id="{CB71456C-A659-C718-3141-E845D34D95A5}"/>
                  </a:ext>
                </a:extLst>
              </p:cNvPr>
              <p:cNvSpPr/>
              <p:nvPr/>
            </p:nvSpPr>
            <p:spPr>
              <a:xfrm>
                <a:off x="1084637" y="1485135"/>
                <a:ext cx="189823" cy="124696"/>
              </a:xfrm>
              <a:custGeom>
                <a:avLst/>
                <a:gdLst/>
                <a:ahLst/>
                <a:cxnLst/>
                <a:rect l="l" t="t" r="r" b="b"/>
                <a:pathLst>
                  <a:path w="1332" h="875" extrusionOk="0">
                    <a:moveTo>
                      <a:pt x="724" y="0"/>
                    </a:moveTo>
                    <a:cubicBezTo>
                      <a:pt x="394" y="21"/>
                      <a:pt x="111" y="42"/>
                      <a:pt x="69" y="110"/>
                    </a:cubicBezTo>
                    <a:cubicBezTo>
                      <a:pt x="1" y="241"/>
                      <a:pt x="22" y="875"/>
                      <a:pt x="635" y="875"/>
                    </a:cubicBezTo>
                    <a:cubicBezTo>
                      <a:pt x="1268" y="875"/>
                      <a:pt x="1310" y="372"/>
                      <a:pt x="1310" y="262"/>
                    </a:cubicBezTo>
                    <a:cubicBezTo>
                      <a:pt x="1331" y="42"/>
                      <a:pt x="1200" y="42"/>
                      <a:pt x="1200" y="42"/>
                    </a:cubicBezTo>
                    <a:cubicBezTo>
                      <a:pt x="1200" y="42"/>
                      <a:pt x="1069" y="0"/>
                      <a:pt x="724" y="0"/>
                    </a:cubicBezTo>
                    <a:close/>
                  </a:path>
                </a:pathLst>
              </a:custGeom>
              <a:solidFill>
                <a:srgbClr val="D97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2031;p46">
                <a:extLst>
                  <a:ext uri="{FF2B5EF4-FFF2-40B4-BE49-F238E27FC236}">
                    <a16:creationId xmlns:a16="http://schemas.microsoft.com/office/drawing/2014/main" id="{F2147729-DEB7-67AF-93F9-17C27EAC02DF}"/>
                  </a:ext>
                </a:extLst>
              </p:cNvPr>
              <p:cNvSpPr/>
              <p:nvPr/>
            </p:nvSpPr>
            <p:spPr>
              <a:xfrm>
                <a:off x="1081645" y="1478009"/>
                <a:ext cx="199514" cy="140800"/>
              </a:xfrm>
              <a:custGeom>
                <a:avLst/>
                <a:gdLst/>
                <a:ahLst/>
                <a:cxnLst/>
                <a:rect l="l" t="t" r="r" b="b"/>
                <a:pathLst>
                  <a:path w="1400" h="988" extrusionOk="0">
                    <a:moveTo>
                      <a:pt x="903" y="108"/>
                    </a:moveTo>
                    <a:cubicBezTo>
                      <a:pt x="1113" y="108"/>
                      <a:pt x="1200" y="139"/>
                      <a:pt x="1200" y="139"/>
                    </a:cubicBezTo>
                    <a:lnTo>
                      <a:pt x="1221" y="139"/>
                    </a:lnTo>
                    <a:lnTo>
                      <a:pt x="1247" y="160"/>
                    </a:lnTo>
                    <a:cubicBezTo>
                      <a:pt x="1268" y="181"/>
                      <a:pt x="1289" y="202"/>
                      <a:pt x="1289" y="312"/>
                    </a:cubicBezTo>
                    <a:cubicBezTo>
                      <a:pt x="1268" y="354"/>
                      <a:pt x="1268" y="506"/>
                      <a:pt x="1179" y="637"/>
                    </a:cubicBezTo>
                    <a:cubicBezTo>
                      <a:pt x="1090" y="768"/>
                      <a:pt x="959" y="877"/>
                      <a:pt x="656" y="877"/>
                    </a:cubicBezTo>
                    <a:cubicBezTo>
                      <a:pt x="373" y="877"/>
                      <a:pt x="242" y="726"/>
                      <a:pt x="174" y="574"/>
                    </a:cubicBezTo>
                    <a:cubicBezTo>
                      <a:pt x="132" y="485"/>
                      <a:pt x="132" y="401"/>
                      <a:pt x="111" y="333"/>
                    </a:cubicBezTo>
                    <a:cubicBezTo>
                      <a:pt x="111" y="270"/>
                      <a:pt x="132" y="202"/>
                      <a:pt x="132" y="202"/>
                    </a:cubicBezTo>
                    <a:cubicBezTo>
                      <a:pt x="132" y="202"/>
                      <a:pt x="153" y="181"/>
                      <a:pt x="174" y="181"/>
                    </a:cubicBezTo>
                    <a:cubicBezTo>
                      <a:pt x="221" y="160"/>
                      <a:pt x="263" y="160"/>
                      <a:pt x="305" y="160"/>
                    </a:cubicBezTo>
                    <a:cubicBezTo>
                      <a:pt x="436" y="139"/>
                      <a:pt x="593" y="113"/>
                      <a:pt x="745" y="113"/>
                    </a:cubicBezTo>
                    <a:cubicBezTo>
                      <a:pt x="804" y="109"/>
                      <a:pt x="856" y="108"/>
                      <a:pt x="903" y="108"/>
                    </a:cubicBezTo>
                    <a:close/>
                    <a:moveTo>
                      <a:pt x="932" y="0"/>
                    </a:moveTo>
                    <a:cubicBezTo>
                      <a:pt x="878" y="0"/>
                      <a:pt x="815" y="2"/>
                      <a:pt x="745" y="8"/>
                    </a:cubicBezTo>
                    <a:cubicBezTo>
                      <a:pt x="567" y="8"/>
                      <a:pt x="415" y="29"/>
                      <a:pt x="305" y="29"/>
                    </a:cubicBezTo>
                    <a:cubicBezTo>
                      <a:pt x="242" y="50"/>
                      <a:pt x="174" y="50"/>
                      <a:pt x="132" y="71"/>
                    </a:cubicBezTo>
                    <a:cubicBezTo>
                      <a:pt x="111" y="92"/>
                      <a:pt x="69" y="92"/>
                      <a:pt x="43" y="139"/>
                    </a:cubicBezTo>
                    <a:cubicBezTo>
                      <a:pt x="22" y="181"/>
                      <a:pt x="1" y="244"/>
                      <a:pt x="1" y="333"/>
                    </a:cubicBezTo>
                    <a:cubicBezTo>
                      <a:pt x="1" y="422"/>
                      <a:pt x="22" y="506"/>
                      <a:pt x="69" y="616"/>
                    </a:cubicBezTo>
                    <a:cubicBezTo>
                      <a:pt x="153" y="815"/>
                      <a:pt x="331" y="987"/>
                      <a:pt x="656" y="987"/>
                    </a:cubicBezTo>
                    <a:cubicBezTo>
                      <a:pt x="986" y="987"/>
                      <a:pt x="1179" y="857"/>
                      <a:pt x="1268" y="684"/>
                    </a:cubicBezTo>
                    <a:cubicBezTo>
                      <a:pt x="1378" y="532"/>
                      <a:pt x="1399" y="375"/>
                      <a:pt x="1399" y="312"/>
                    </a:cubicBezTo>
                    <a:cubicBezTo>
                      <a:pt x="1399" y="202"/>
                      <a:pt x="1378" y="113"/>
                      <a:pt x="1331" y="71"/>
                    </a:cubicBezTo>
                    <a:cubicBezTo>
                      <a:pt x="1289" y="50"/>
                      <a:pt x="1247" y="29"/>
                      <a:pt x="1221" y="29"/>
                    </a:cubicBezTo>
                    <a:cubicBezTo>
                      <a:pt x="1221" y="29"/>
                      <a:pt x="1128" y="0"/>
                      <a:pt x="93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2032;p46">
                <a:extLst>
                  <a:ext uri="{FF2B5EF4-FFF2-40B4-BE49-F238E27FC236}">
                    <a16:creationId xmlns:a16="http://schemas.microsoft.com/office/drawing/2014/main" id="{7851A9F3-BAE8-FABB-F20F-650332B4D382}"/>
                  </a:ext>
                </a:extLst>
              </p:cNvPr>
              <p:cNvSpPr/>
              <p:nvPr/>
            </p:nvSpPr>
            <p:spPr>
              <a:xfrm>
                <a:off x="1100314" y="1485135"/>
                <a:ext cx="155478" cy="33347"/>
              </a:xfrm>
              <a:custGeom>
                <a:avLst/>
                <a:gdLst/>
                <a:ahLst/>
                <a:cxnLst/>
                <a:rect l="l" t="t" r="r" b="b"/>
                <a:pathLst>
                  <a:path w="1091" h="234" extrusionOk="0">
                    <a:moveTo>
                      <a:pt x="614" y="0"/>
                    </a:moveTo>
                    <a:cubicBezTo>
                      <a:pt x="331" y="21"/>
                      <a:pt x="90" y="42"/>
                      <a:pt x="1" y="89"/>
                    </a:cubicBezTo>
                    <a:cubicBezTo>
                      <a:pt x="22" y="152"/>
                      <a:pt x="43" y="220"/>
                      <a:pt x="132" y="220"/>
                    </a:cubicBezTo>
                    <a:cubicBezTo>
                      <a:pt x="184" y="228"/>
                      <a:pt x="331" y="233"/>
                      <a:pt x="493" y="233"/>
                    </a:cubicBezTo>
                    <a:cubicBezTo>
                      <a:pt x="735" y="233"/>
                      <a:pt x="1011" y="222"/>
                      <a:pt x="1048" y="194"/>
                    </a:cubicBezTo>
                    <a:cubicBezTo>
                      <a:pt x="1069" y="173"/>
                      <a:pt x="1090" y="110"/>
                      <a:pt x="1090" y="42"/>
                    </a:cubicBezTo>
                    <a:cubicBezTo>
                      <a:pt x="1090" y="42"/>
                      <a:pt x="985" y="0"/>
                      <a:pt x="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2033;p46">
                <a:extLst>
                  <a:ext uri="{FF2B5EF4-FFF2-40B4-BE49-F238E27FC236}">
                    <a16:creationId xmlns:a16="http://schemas.microsoft.com/office/drawing/2014/main" id="{99ED8BFB-29FA-D7AE-307D-6FFD0E61B22F}"/>
                  </a:ext>
                </a:extLst>
              </p:cNvPr>
              <p:cNvSpPr/>
              <p:nvPr/>
            </p:nvSpPr>
            <p:spPr>
              <a:xfrm>
                <a:off x="1091478" y="1479149"/>
                <a:ext cx="174005" cy="46316"/>
              </a:xfrm>
              <a:custGeom>
                <a:avLst/>
                <a:gdLst/>
                <a:ahLst/>
                <a:cxnLst/>
                <a:rect l="l" t="t" r="r" b="b"/>
                <a:pathLst>
                  <a:path w="1221" h="325" extrusionOk="0">
                    <a:moveTo>
                      <a:pt x="786" y="105"/>
                    </a:moveTo>
                    <a:cubicBezTo>
                      <a:pt x="1000" y="105"/>
                      <a:pt x="1068" y="131"/>
                      <a:pt x="1089" y="131"/>
                    </a:cubicBezTo>
                    <a:lnTo>
                      <a:pt x="1089" y="173"/>
                    </a:lnTo>
                    <a:cubicBezTo>
                      <a:pt x="1089" y="194"/>
                      <a:pt x="1068" y="194"/>
                      <a:pt x="1068" y="194"/>
                    </a:cubicBezTo>
                    <a:lnTo>
                      <a:pt x="1047" y="194"/>
                    </a:lnTo>
                    <a:cubicBezTo>
                      <a:pt x="1021" y="194"/>
                      <a:pt x="1000" y="194"/>
                      <a:pt x="958" y="215"/>
                    </a:cubicBezTo>
                    <a:lnTo>
                      <a:pt x="194" y="215"/>
                    </a:lnTo>
                    <a:cubicBezTo>
                      <a:pt x="173" y="215"/>
                      <a:pt x="152" y="215"/>
                      <a:pt x="152" y="194"/>
                    </a:cubicBezTo>
                    <a:lnTo>
                      <a:pt x="131" y="173"/>
                    </a:lnTo>
                    <a:cubicBezTo>
                      <a:pt x="173" y="152"/>
                      <a:pt x="215" y="152"/>
                      <a:pt x="304" y="131"/>
                    </a:cubicBezTo>
                    <a:cubicBezTo>
                      <a:pt x="414" y="131"/>
                      <a:pt x="545" y="105"/>
                      <a:pt x="676" y="105"/>
                    </a:cubicBezTo>
                    <a:close/>
                    <a:moveTo>
                      <a:pt x="676" y="0"/>
                    </a:moveTo>
                    <a:cubicBezTo>
                      <a:pt x="545" y="0"/>
                      <a:pt x="393" y="0"/>
                      <a:pt x="283" y="21"/>
                    </a:cubicBezTo>
                    <a:cubicBezTo>
                      <a:pt x="173" y="42"/>
                      <a:pt x="84" y="42"/>
                      <a:pt x="42" y="84"/>
                    </a:cubicBezTo>
                    <a:lnTo>
                      <a:pt x="0" y="84"/>
                    </a:lnTo>
                    <a:lnTo>
                      <a:pt x="0" y="152"/>
                    </a:lnTo>
                    <a:cubicBezTo>
                      <a:pt x="21" y="173"/>
                      <a:pt x="21" y="215"/>
                      <a:pt x="63" y="262"/>
                    </a:cubicBezTo>
                    <a:cubicBezTo>
                      <a:pt x="84" y="304"/>
                      <a:pt x="131" y="325"/>
                      <a:pt x="194" y="325"/>
                    </a:cubicBezTo>
                    <a:lnTo>
                      <a:pt x="958" y="325"/>
                    </a:lnTo>
                    <a:cubicBezTo>
                      <a:pt x="1000" y="325"/>
                      <a:pt x="1047" y="325"/>
                      <a:pt x="1068" y="304"/>
                    </a:cubicBezTo>
                    <a:lnTo>
                      <a:pt x="1110" y="304"/>
                    </a:lnTo>
                    <a:cubicBezTo>
                      <a:pt x="1110" y="304"/>
                      <a:pt x="1131" y="304"/>
                      <a:pt x="1152" y="283"/>
                    </a:cubicBezTo>
                    <a:cubicBezTo>
                      <a:pt x="1178" y="262"/>
                      <a:pt x="1199" y="215"/>
                      <a:pt x="1199" y="194"/>
                    </a:cubicBezTo>
                    <a:cubicBezTo>
                      <a:pt x="1199" y="152"/>
                      <a:pt x="1220" y="131"/>
                      <a:pt x="1220" y="84"/>
                    </a:cubicBezTo>
                    <a:lnTo>
                      <a:pt x="1220" y="42"/>
                    </a:lnTo>
                    <a:lnTo>
                      <a:pt x="1178" y="21"/>
                    </a:lnTo>
                    <a:cubicBezTo>
                      <a:pt x="1178" y="21"/>
                      <a:pt x="1047" y="0"/>
                      <a:pt x="78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2034;p46">
                <a:extLst>
                  <a:ext uri="{FF2B5EF4-FFF2-40B4-BE49-F238E27FC236}">
                    <a16:creationId xmlns:a16="http://schemas.microsoft.com/office/drawing/2014/main" id="{75E120E5-545A-D966-C460-FDAD9E9A519E}"/>
                  </a:ext>
                </a:extLst>
              </p:cNvPr>
              <p:cNvSpPr/>
              <p:nvPr/>
            </p:nvSpPr>
            <p:spPr>
              <a:xfrm>
                <a:off x="1097321" y="1541000"/>
                <a:ext cx="146500" cy="68832"/>
              </a:xfrm>
              <a:custGeom>
                <a:avLst/>
                <a:gdLst/>
                <a:ahLst/>
                <a:cxnLst/>
                <a:rect l="l" t="t" r="r" b="b"/>
                <a:pathLst>
                  <a:path w="1028" h="483" extrusionOk="0">
                    <a:moveTo>
                      <a:pt x="415" y="1"/>
                    </a:moveTo>
                    <a:cubicBezTo>
                      <a:pt x="221" y="1"/>
                      <a:pt x="90" y="64"/>
                      <a:pt x="1" y="132"/>
                    </a:cubicBezTo>
                    <a:cubicBezTo>
                      <a:pt x="64" y="326"/>
                      <a:pt x="242" y="483"/>
                      <a:pt x="546" y="483"/>
                    </a:cubicBezTo>
                    <a:cubicBezTo>
                      <a:pt x="786" y="483"/>
                      <a:pt x="917" y="415"/>
                      <a:pt x="1027" y="326"/>
                    </a:cubicBezTo>
                    <a:cubicBezTo>
                      <a:pt x="938" y="174"/>
                      <a:pt x="786" y="22"/>
                      <a:pt x="483" y="1"/>
                    </a:cubicBezTo>
                    <a:close/>
                  </a:path>
                </a:pathLst>
              </a:custGeom>
              <a:solidFill>
                <a:srgbClr val="FFA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2035;p46">
                <a:extLst>
                  <a:ext uri="{FF2B5EF4-FFF2-40B4-BE49-F238E27FC236}">
                    <a16:creationId xmlns:a16="http://schemas.microsoft.com/office/drawing/2014/main" id="{CBFA844E-9D6D-BF7E-6C31-B45DFDCE1F98}"/>
                  </a:ext>
                </a:extLst>
              </p:cNvPr>
              <p:cNvSpPr/>
              <p:nvPr/>
            </p:nvSpPr>
            <p:spPr>
              <a:xfrm>
                <a:off x="1087630" y="1531309"/>
                <a:ext cx="165169" cy="87501"/>
              </a:xfrm>
              <a:custGeom>
                <a:avLst/>
                <a:gdLst/>
                <a:ahLst/>
                <a:cxnLst/>
                <a:rect l="l" t="t" r="r" b="b"/>
                <a:pathLst>
                  <a:path w="1159" h="614" extrusionOk="0">
                    <a:moveTo>
                      <a:pt x="483" y="111"/>
                    </a:moveTo>
                    <a:cubicBezTo>
                      <a:pt x="504" y="111"/>
                      <a:pt x="525" y="132"/>
                      <a:pt x="551" y="132"/>
                    </a:cubicBezTo>
                    <a:cubicBezTo>
                      <a:pt x="786" y="158"/>
                      <a:pt x="917" y="263"/>
                      <a:pt x="1006" y="373"/>
                    </a:cubicBezTo>
                    <a:cubicBezTo>
                      <a:pt x="917" y="441"/>
                      <a:pt x="813" y="503"/>
                      <a:pt x="614" y="503"/>
                    </a:cubicBezTo>
                    <a:cubicBezTo>
                      <a:pt x="352" y="503"/>
                      <a:pt x="221" y="373"/>
                      <a:pt x="158" y="221"/>
                    </a:cubicBezTo>
                    <a:cubicBezTo>
                      <a:pt x="242" y="179"/>
                      <a:pt x="331" y="111"/>
                      <a:pt x="483" y="111"/>
                    </a:cubicBezTo>
                    <a:close/>
                    <a:moveTo>
                      <a:pt x="441" y="1"/>
                    </a:moveTo>
                    <a:lnTo>
                      <a:pt x="441" y="27"/>
                    </a:lnTo>
                    <a:cubicBezTo>
                      <a:pt x="263" y="48"/>
                      <a:pt x="111" y="111"/>
                      <a:pt x="27" y="158"/>
                    </a:cubicBezTo>
                    <a:lnTo>
                      <a:pt x="1" y="179"/>
                    </a:lnTo>
                    <a:lnTo>
                      <a:pt x="27" y="221"/>
                    </a:lnTo>
                    <a:cubicBezTo>
                      <a:pt x="90" y="420"/>
                      <a:pt x="289" y="613"/>
                      <a:pt x="614" y="613"/>
                    </a:cubicBezTo>
                    <a:cubicBezTo>
                      <a:pt x="854" y="613"/>
                      <a:pt x="1027" y="551"/>
                      <a:pt x="1137" y="441"/>
                    </a:cubicBezTo>
                    <a:lnTo>
                      <a:pt x="1158" y="420"/>
                    </a:lnTo>
                    <a:lnTo>
                      <a:pt x="1137" y="373"/>
                    </a:lnTo>
                    <a:cubicBezTo>
                      <a:pt x="1048" y="200"/>
                      <a:pt x="875" y="48"/>
                      <a:pt x="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036;p46">
              <a:extLst>
                <a:ext uri="{FF2B5EF4-FFF2-40B4-BE49-F238E27FC236}">
                  <a16:creationId xmlns:a16="http://schemas.microsoft.com/office/drawing/2014/main" id="{8C5EE07D-C23C-781C-F5ED-55AA8E37B55E}"/>
                </a:ext>
              </a:extLst>
            </p:cNvPr>
            <p:cNvGrpSpPr/>
            <p:nvPr/>
          </p:nvGrpSpPr>
          <p:grpSpPr>
            <a:xfrm>
              <a:off x="5778868" y="1396581"/>
              <a:ext cx="968336" cy="844519"/>
              <a:chOff x="4096163" y="1061575"/>
              <a:chExt cx="3672113" cy="3202576"/>
            </a:xfrm>
          </p:grpSpPr>
          <p:sp>
            <p:nvSpPr>
              <p:cNvPr id="9" name="Google Shape;2037;p46">
                <a:extLst>
                  <a:ext uri="{FF2B5EF4-FFF2-40B4-BE49-F238E27FC236}">
                    <a16:creationId xmlns:a16="http://schemas.microsoft.com/office/drawing/2014/main" id="{3AA168A0-96A7-9E70-7B5A-92C7DA7F7353}"/>
                  </a:ext>
                </a:extLst>
              </p:cNvPr>
              <p:cNvSpPr/>
              <p:nvPr/>
            </p:nvSpPr>
            <p:spPr>
              <a:xfrm>
                <a:off x="4107402" y="1078605"/>
                <a:ext cx="3056610" cy="3056306"/>
              </a:xfrm>
              <a:custGeom>
                <a:avLst/>
                <a:gdLst/>
                <a:ahLst/>
                <a:cxnLst/>
                <a:rect l="l" t="t" r="r" b="b"/>
                <a:pathLst>
                  <a:path w="10051" h="10050" extrusionOk="0">
                    <a:moveTo>
                      <a:pt x="5028" y="0"/>
                    </a:moveTo>
                    <a:cubicBezTo>
                      <a:pt x="2255" y="0"/>
                      <a:pt x="0" y="2255"/>
                      <a:pt x="0" y="5027"/>
                    </a:cubicBezTo>
                    <a:cubicBezTo>
                      <a:pt x="0" y="7800"/>
                      <a:pt x="2255" y="10050"/>
                      <a:pt x="5028" y="10050"/>
                    </a:cubicBezTo>
                    <a:cubicBezTo>
                      <a:pt x="7800" y="10050"/>
                      <a:pt x="10050" y="7800"/>
                      <a:pt x="10050" y="5027"/>
                    </a:cubicBezTo>
                    <a:cubicBezTo>
                      <a:pt x="10050" y="2255"/>
                      <a:pt x="7800" y="0"/>
                      <a:pt x="5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38;p46">
                <a:extLst>
                  <a:ext uri="{FF2B5EF4-FFF2-40B4-BE49-F238E27FC236}">
                    <a16:creationId xmlns:a16="http://schemas.microsoft.com/office/drawing/2014/main" id="{DD511AAC-86CF-0D0B-A7C7-0A3131A6100E}"/>
                  </a:ext>
                </a:extLst>
              </p:cNvPr>
              <p:cNvSpPr/>
              <p:nvPr/>
            </p:nvSpPr>
            <p:spPr>
              <a:xfrm>
                <a:off x="4096163" y="1061575"/>
                <a:ext cx="3086108" cy="3091582"/>
              </a:xfrm>
              <a:custGeom>
                <a:avLst/>
                <a:gdLst/>
                <a:ahLst/>
                <a:cxnLst/>
                <a:rect l="l" t="t" r="r" b="b"/>
                <a:pathLst>
                  <a:path w="10148" h="10166" extrusionOk="0">
                    <a:moveTo>
                      <a:pt x="5065" y="93"/>
                    </a:moveTo>
                    <a:cubicBezTo>
                      <a:pt x="7819" y="93"/>
                      <a:pt x="10032" y="2329"/>
                      <a:pt x="10032" y="5083"/>
                    </a:cubicBezTo>
                    <a:cubicBezTo>
                      <a:pt x="10032" y="7832"/>
                      <a:pt x="7819" y="10050"/>
                      <a:pt x="5065" y="10050"/>
                    </a:cubicBezTo>
                    <a:cubicBezTo>
                      <a:pt x="2329" y="10050"/>
                      <a:pt x="98" y="7832"/>
                      <a:pt x="98" y="5083"/>
                    </a:cubicBezTo>
                    <a:cubicBezTo>
                      <a:pt x="98" y="2329"/>
                      <a:pt x="2329" y="93"/>
                      <a:pt x="5065" y="93"/>
                    </a:cubicBezTo>
                    <a:close/>
                    <a:moveTo>
                      <a:pt x="5065" y="1"/>
                    </a:moveTo>
                    <a:cubicBezTo>
                      <a:pt x="2274" y="1"/>
                      <a:pt x="1" y="2269"/>
                      <a:pt x="1" y="5083"/>
                    </a:cubicBezTo>
                    <a:cubicBezTo>
                      <a:pt x="1" y="7892"/>
                      <a:pt x="2274" y="10166"/>
                      <a:pt x="5065" y="10166"/>
                    </a:cubicBezTo>
                    <a:cubicBezTo>
                      <a:pt x="7874" y="10166"/>
                      <a:pt x="10147" y="7892"/>
                      <a:pt x="10147" y="5083"/>
                    </a:cubicBezTo>
                    <a:cubicBezTo>
                      <a:pt x="10147" y="2269"/>
                      <a:pt x="7874" y="1"/>
                      <a:pt x="50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39;p46">
                <a:extLst>
                  <a:ext uri="{FF2B5EF4-FFF2-40B4-BE49-F238E27FC236}">
                    <a16:creationId xmlns:a16="http://schemas.microsoft.com/office/drawing/2014/main" id="{15A9585F-FAE6-894A-BACB-733EAEA11038}"/>
                  </a:ext>
                </a:extLst>
              </p:cNvPr>
              <p:cNvSpPr/>
              <p:nvPr/>
            </p:nvSpPr>
            <p:spPr>
              <a:xfrm>
                <a:off x="4231175" y="1195079"/>
                <a:ext cx="2810585" cy="2817579"/>
              </a:xfrm>
              <a:custGeom>
                <a:avLst/>
                <a:gdLst/>
                <a:ahLst/>
                <a:cxnLst/>
                <a:rect l="l" t="t" r="r" b="b"/>
                <a:pathLst>
                  <a:path w="9242" h="9265" extrusionOk="0">
                    <a:moveTo>
                      <a:pt x="4621" y="1"/>
                    </a:moveTo>
                    <a:cubicBezTo>
                      <a:pt x="2061" y="1"/>
                      <a:pt x="0" y="2080"/>
                      <a:pt x="0" y="4644"/>
                    </a:cubicBezTo>
                    <a:cubicBezTo>
                      <a:pt x="0" y="7204"/>
                      <a:pt x="2061" y="9265"/>
                      <a:pt x="4621" y="9265"/>
                    </a:cubicBezTo>
                    <a:cubicBezTo>
                      <a:pt x="7180" y="9265"/>
                      <a:pt x="9241" y="7204"/>
                      <a:pt x="9241" y="4644"/>
                    </a:cubicBezTo>
                    <a:cubicBezTo>
                      <a:pt x="9241" y="2080"/>
                      <a:pt x="7180" y="1"/>
                      <a:pt x="4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40;p46">
                <a:extLst>
                  <a:ext uri="{FF2B5EF4-FFF2-40B4-BE49-F238E27FC236}">
                    <a16:creationId xmlns:a16="http://schemas.microsoft.com/office/drawing/2014/main" id="{48953CF4-5C3F-5539-E646-023F05900C1A}"/>
                  </a:ext>
                </a:extLst>
              </p:cNvPr>
              <p:cNvSpPr/>
              <p:nvPr/>
            </p:nvSpPr>
            <p:spPr>
              <a:xfrm>
                <a:off x="4212928" y="1183827"/>
                <a:ext cx="2845557" cy="2845861"/>
              </a:xfrm>
              <a:custGeom>
                <a:avLst/>
                <a:gdLst/>
                <a:ahLst/>
                <a:cxnLst/>
                <a:rect l="l" t="t" r="r" b="b"/>
                <a:pathLst>
                  <a:path w="9357" h="9358" extrusionOk="0">
                    <a:moveTo>
                      <a:pt x="4681" y="98"/>
                    </a:moveTo>
                    <a:cubicBezTo>
                      <a:pt x="7204" y="98"/>
                      <a:pt x="9264" y="2158"/>
                      <a:pt x="9264" y="4681"/>
                    </a:cubicBezTo>
                    <a:cubicBezTo>
                      <a:pt x="9264" y="7199"/>
                      <a:pt x="7204" y="9260"/>
                      <a:pt x="4681" y="9260"/>
                    </a:cubicBezTo>
                    <a:cubicBezTo>
                      <a:pt x="2158" y="9260"/>
                      <a:pt x="116" y="7199"/>
                      <a:pt x="116" y="4681"/>
                    </a:cubicBezTo>
                    <a:cubicBezTo>
                      <a:pt x="116" y="2158"/>
                      <a:pt x="2158" y="98"/>
                      <a:pt x="4681" y="98"/>
                    </a:cubicBezTo>
                    <a:close/>
                    <a:moveTo>
                      <a:pt x="4681" y="1"/>
                    </a:moveTo>
                    <a:cubicBezTo>
                      <a:pt x="2102" y="1"/>
                      <a:pt x="0" y="2098"/>
                      <a:pt x="0" y="4681"/>
                    </a:cubicBezTo>
                    <a:cubicBezTo>
                      <a:pt x="0" y="7259"/>
                      <a:pt x="2102" y="9357"/>
                      <a:pt x="4681" y="9357"/>
                    </a:cubicBezTo>
                    <a:cubicBezTo>
                      <a:pt x="7259" y="9357"/>
                      <a:pt x="9357" y="7259"/>
                      <a:pt x="9357" y="4681"/>
                    </a:cubicBezTo>
                    <a:cubicBezTo>
                      <a:pt x="9357" y="2098"/>
                      <a:pt x="7259" y="1"/>
                      <a:pt x="468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41;p46">
                <a:extLst>
                  <a:ext uri="{FF2B5EF4-FFF2-40B4-BE49-F238E27FC236}">
                    <a16:creationId xmlns:a16="http://schemas.microsoft.com/office/drawing/2014/main" id="{8DDD0658-D9F1-11BD-12F0-762EC3D09F25}"/>
                  </a:ext>
                </a:extLst>
              </p:cNvPr>
              <p:cNvSpPr/>
              <p:nvPr/>
            </p:nvSpPr>
            <p:spPr>
              <a:xfrm>
                <a:off x="4704674" y="1623569"/>
                <a:ext cx="1869060" cy="2019595"/>
              </a:xfrm>
              <a:custGeom>
                <a:avLst/>
                <a:gdLst/>
                <a:ahLst/>
                <a:cxnLst/>
                <a:rect l="l" t="t" r="r" b="b"/>
                <a:pathLst>
                  <a:path w="6146" h="6641" extrusionOk="0">
                    <a:moveTo>
                      <a:pt x="3064" y="1"/>
                    </a:moveTo>
                    <a:cubicBezTo>
                      <a:pt x="1617" y="1"/>
                      <a:pt x="1599" y="1271"/>
                      <a:pt x="1599" y="1271"/>
                    </a:cubicBezTo>
                    <a:lnTo>
                      <a:pt x="347" y="1271"/>
                    </a:lnTo>
                    <a:cubicBezTo>
                      <a:pt x="347" y="1271"/>
                      <a:pt x="0" y="2519"/>
                      <a:pt x="772" y="4483"/>
                    </a:cubicBezTo>
                    <a:cubicBezTo>
                      <a:pt x="1525" y="6470"/>
                      <a:pt x="3064" y="6641"/>
                      <a:pt x="3064" y="6641"/>
                    </a:cubicBezTo>
                    <a:cubicBezTo>
                      <a:pt x="3064" y="6641"/>
                      <a:pt x="4602" y="6470"/>
                      <a:pt x="5374" y="4483"/>
                    </a:cubicBezTo>
                    <a:cubicBezTo>
                      <a:pt x="6146" y="2519"/>
                      <a:pt x="5799" y="1271"/>
                      <a:pt x="5799" y="1271"/>
                    </a:cubicBezTo>
                    <a:lnTo>
                      <a:pt x="4528" y="1271"/>
                    </a:lnTo>
                    <a:cubicBezTo>
                      <a:pt x="4528" y="1271"/>
                      <a:pt x="4505" y="1"/>
                      <a:pt x="3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42;p46">
                <a:extLst>
                  <a:ext uri="{FF2B5EF4-FFF2-40B4-BE49-F238E27FC236}">
                    <a16:creationId xmlns:a16="http://schemas.microsoft.com/office/drawing/2014/main" id="{EE8128C3-7E5F-6A22-465F-C0C9EAC855B9}"/>
                  </a:ext>
                </a:extLst>
              </p:cNvPr>
              <p:cNvSpPr/>
              <p:nvPr/>
            </p:nvSpPr>
            <p:spPr>
              <a:xfrm>
                <a:off x="4762908" y="1605322"/>
                <a:ext cx="1745591" cy="2056088"/>
              </a:xfrm>
              <a:custGeom>
                <a:avLst/>
                <a:gdLst/>
                <a:ahLst/>
                <a:cxnLst/>
                <a:rect l="l" t="t" r="r" b="b"/>
                <a:pathLst>
                  <a:path w="5740" h="6761" extrusionOk="0">
                    <a:moveTo>
                      <a:pt x="2870" y="98"/>
                    </a:moveTo>
                    <a:cubicBezTo>
                      <a:pt x="3581" y="98"/>
                      <a:pt x="3928" y="407"/>
                      <a:pt x="4103" y="712"/>
                    </a:cubicBezTo>
                    <a:cubicBezTo>
                      <a:pt x="4274" y="1022"/>
                      <a:pt x="4293" y="1331"/>
                      <a:pt x="4293" y="1331"/>
                    </a:cubicBezTo>
                    <a:lnTo>
                      <a:pt x="4293" y="1387"/>
                    </a:lnTo>
                    <a:lnTo>
                      <a:pt x="5563" y="1387"/>
                    </a:lnTo>
                    <a:cubicBezTo>
                      <a:pt x="5563" y="1405"/>
                      <a:pt x="5642" y="1678"/>
                      <a:pt x="5624" y="2195"/>
                    </a:cubicBezTo>
                    <a:cubicBezTo>
                      <a:pt x="5624" y="2755"/>
                      <a:pt x="5508" y="3563"/>
                      <a:pt x="5120" y="4543"/>
                    </a:cubicBezTo>
                    <a:cubicBezTo>
                      <a:pt x="4755" y="5508"/>
                      <a:pt x="4177" y="6026"/>
                      <a:pt x="3715" y="6317"/>
                    </a:cubicBezTo>
                    <a:cubicBezTo>
                      <a:pt x="3235" y="6604"/>
                      <a:pt x="2870" y="6645"/>
                      <a:pt x="2870" y="6645"/>
                    </a:cubicBezTo>
                    <a:cubicBezTo>
                      <a:pt x="2870" y="6645"/>
                      <a:pt x="2505" y="6604"/>
                      <a:pt x="2043" y="6317"/>
                    </a:cubicBezTo>
                    <a:cubicBezTo>
                      <a:pt x="1562" y="6026"/>
                      <a:pt x="1003" y="5508"/>
                      <a:pt x="615" y="4543"/>
                    </a:cubicBezTo>
                    <a:cubicBezTo>
                      <a:pt x="231" y="3563"/>
                      <a:pt x="134" y="2755"/>
                      <a:pt x="116" y="2195"/>
                    </a:cubicBezTo>
                    <a:cubicBezTo>
                      <a:pt x="116" y="1678"/>
                      <a:pt x="176" y="1405"/>
                      <a:pt x="194" y="1387"/>
                    </a:cubicBezTo>
                    <a:lnTo>
                      <a:pt x="1447" y="1387"/>
                    </a:lnTo>
                    <a:lnTo>
                      <a:pt x="1465" y="1331"/>
                    </a:lnTo>
                    <a:cubicBezTo>
                      <a:pt x="1465" y="1331"/>
                      <a:pt x="1465" y="1022"/>
                      <a:pt x="1636" y="712"/>
                    </a:cubicBezTo>
                    <a:cubicBezTo>
                      <a:pt x="1830" y="407"/>
                      <a:pt x="2177" y="98"/>
                      <a:pt x="2870" y="98"/>
                    </a:cubicBezTo>
                    <a:close/>
                    <a:moveTo>
                      <a:pt x="2870" y="1"/>
                    </a:moveTo>
                    <a:cubicBezTo>
                      <a:pt x="2140" y="1"/>
                      <a:pt x="1751" y="329"/>
                      <a:pt x="1562" y="675"/>
                    </a:cubicBezTo>
                    <a:cubicBezTo>
                      <a:pt x="1368" y="962"/>
                      <a:pt x="1368" y="1234"/>
                      <a:pt x="1368" y="1271"/>
                    </a:cubicBezTo>
                    <a:lnTo>
                      <a:pt x="97" y="1271"/>
                    </a:lnTo>
                    <a:lnTo>
                      <a:pt x="97" y="1308"/>
                    </a:lnTo>
                    <a:cubicBezTo>
                      <a:pt x="97" y="1308"/>
                      <a:pt x="0" y="1636"/>
                      <a:pt x="19" y="2195"/>
                    </a:cubicBezTo>
                    <a:cubicBezTo>
                      <a:pt x="37" y="2773"/>
                      <a:pt x="134" y="3582"/>
                      <a:pt x="522" y="4566"/>
                    </a:cubicBezTo>
                    <a:cubicBezTo>
                      <a:pt x="906" y="5564"/>
                      <a:pt x="1502" y="6104"/>
                      <a:pt x="1983" y="6414"/>
                    </a:cubicBezTo>
                    <a:cubicBezTo>
                      <a:pt x="2463" y="6701"/>
                      <a:pt x="2870" y="6761"/>
                      <a:pt x="2870" y="6761"/>
                    </a:cubicBezTo>
                    <a:cubicBezTo>
                      <a:pt x="2870" y="6761"/>
                      <a:pt x="3272" y="6701"/>
                      <a:pt x="3757" y="6414"/>
                    </a:cubicBezTo>
                    <a:cubicBezTo>
                      <a:pt x="4256" y="6104"/>
                      <a:pt x="4833" y="5564"/>
                      <a:pt x="5217" y="4566"/>
                    </a:cubicBezTo>
                    <a:cubicBezTo>
                      <a:pt x="5605" y="3582"/>
                      <a:pt x="5721" y="2773"/>
                      <a:pt x="5721" y="2195"/>
                    </a:cubicBezTo>
                    <a:cubicBezTo>
                      <a:pt x="5739" y="1636"/>
                      <a:pt x="5642" y="1308"/>
                      <a:pt x="5642" y="1308"/>
                    </a:cubicBezTo>
                    <a:lnTo>
                      <a:pt x="5642" y="1271"/>
                    </a:lnTo>
                    <a:lnTo>
                      <a:pt x="4371" y="1271"/>
                    </a:lnTo>
                    <a:cubicBezTo>
                      <a:pt x="4371" y="1234"/>
                      <a:pt x="4371" y="962"/>
                      <a:pt x="4196" y="675"/>
                    </a:cubicBezTo>
                    <a:cubicBezTo>
                      <a:pt x="3988" y="329"/>
                      <a:pt x="3600" y="1"/>
                      <a:pt x="28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43;p46">
                <a:extLst>
                  <a:ext uri="{FF2B5EF4-FFF2-40B4-BE49-F238E27FC236}">
                    <a16:creationId xmlns:a16="http://schemas.microsoft.com/office/drawing/2014/main" id="{2BB4237C-2EA0-75D8-990F-E4679EF16B42}"/>
                  </a:ext>
                </a:extLst>
              </p:cNvPr>
              <p:cNvSpPr/>
              <p:nvPr/>
            </p:nvSpPr>
            <p:spPr>
              <a:xfrm>
                <a:off x="4852167" y="1686824"/>
                <a:ext cx="1568295" cy="1880616"/>
              </a:xfrm>
              <a:custGeom>
                <a:avLst/>
                <a:gdLst/>
                <a:ahLst/>
                <a:cxnLst/>
                <a:rect l="l" t="t" r="r" b="b"/>
                <a:pathLst>
                  <a:path w="5157" h="6184" extrusionOk="0">
                    <a:moveTo>
                      <a:pt x="2579" y="1"/>
                    </a:moveTo>
                    <a:cubicBezTo>
                      <a:pt x="1923" y="1"/>
                      <a:pt x="1655" y="255"/>
                      <a:pt x="1502" y="523"/>
                    </a:cubicBezTo>
                    <a:cubicBezTo>
                      <a:pt x="1345" y="791"/>
                      <a:pt x="1345" y="1063"/>
                      <a:pt x="1345" y="1063"/>
                    </a:cubicBezTo>
                    <a:cubicBezTo>
                      <a:pt x="1326" y="1179"/>
                      <a:pt x="1229" y="1271"/>
                      <a:pt x="1114" y="1271"/>
                    </a:cubicBezTo>
                    <a:lnTo>
                      <a:pt x="37" y="1271"/>
                    </a:lnTo>
                    <a:cubicBezTo>
                      <a:pt x="19" y="1410"/>
                      <a:pt x="0" y="1599"/>
                      <a:pt x="0" y="1927"/>
                    </a:cubicBezTo>
                    <a:cubicBezTo>
                      <a:pt x="19" y="2450"/>
                      <a:pt x="116" y="3235"/>
                      <a:pt x="481" y="4201"/>
                    </a:cubicBezTo>
                    <a:cubicBezTo>
                      <a:pt x="846" y="5125"/>
                      <a:pt x="1387" y="5624"/>
                      <a:pt x="1826" y="5892"/>
                    </a:cubicBezTo>
                    <a:cubicBezTo>
                      <a:pt x="2251" y="6146"/>
                      <a:pt x="2542" y="6183"/>
                      <a:pt x="2579" y="6183"/>
                    </a:cubicBezTo>
                    <a:cubicBezTo>
                      <a:pt x="2616" y="6183"/>
                      <a:pt x="2907" y="6146"/>
                      <a:pt x="3327" y="5892"/>
                    </a:cubicBezTo>
                    <a:cubicBezTo>
                      <a:pt x="3771" y="5624"/>
                      <a:pt x="4311" y="5125"/>
                      <a:pt x="4676" y="4201"/>
                    </a:cubicBezTo>
                    <a:cubicBezTo>
                      <a:pt x="5041" y="3235"/>
                      <a:pt x="5157" y="2450"/>
                      <a:pt x="5157" y="1927"/>
                    </a:cubicBezTo>
                    <a:cubicBezTo>
                      <a:pt x="5157" y="1599"/>
                      <a:pt x="5138" y="1410"/>
                      <a:pt x="5120" y="1271"/>
                    </a:cubicBezTo>
                    <a:lnTo>
                      <a:pt x="4043" y="1271"/>
                    </a:lnTo>
                    <a:cubicBezTo>
                      <a:pt x="3928" y="1271"/>
                      <a:pt x="3831" y="1179"/>
                      <a:pt x="3831" y="1063"/>
                    </a:cubicBezTo>
                    <a:cubicBezTo>
                      <a:pt x="3831" y="1063"/>
                      <a:pt x="3812" y="791"/>
                      <a:pt x="3655" y="523"/>
                    </a:cubicBezTo>
                    <a:cubicBezTo>
                      <a:pt x="3503" y="255"/>
                      <a:pt x="3235" y="1"/>
                      <a:pt x="25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4;p46">
                <a:extLst>
                  <a:ext uri="{FF2B5EF4-FFF2-40B4-BE49-F238E27FC236}">
                    <a16:creationId xmlns:a16="http://schemas.microsoft.com/office/drawing/2014/main" id="{A6B3EA9F-0970-5BEF-05A9-054E09C3E6D6}"/>
                  </a:ext>
                </a:extLst>
              </p:cNvPr>
              <p:cNvSpPr/>
              <p:nvPr/>
            </p:nvSpPr>
            <p:spPr>
              <a:xfrm>
                <a:off x="5787912" y="2073347"/>
                <a:ext cx="632549" cy="1447564"/>
              </a:xfrm>
              <a:custGeom>
                <a:avLst/>
                <a:gdLst/>
                <a:ahLst/>
                <a:cxnLst/>
                <a:rect l="l" t="t" r="r" b="b"/>
                <a:pathLst>
                  <a:path w="2080" h="4760" extrusionOk="0">
                    <a:moveTo>
                      <a:pt x="1" y="4760"/>
                    </a:moveTo>
                    <a:lnTo>
                      <a:pt x="1" y="4760"/>
                    </a:lnTo>
                    <a:lnTo>
                      <a:pt x="1" y="4760"/>
                    </a:lnTo>
                    <a:close/>
                    <a:moveTo>
                      <a:pt x="2061" y="157"/>
                    </a:moveTo>
                    <a:cubicBezTo>
                      <a:pt x="2080" y="273"/>
                      <a:pt x="2080" y="425"/>
                      <a:pt x="2080" y="656"/>
                    </a:cubicBezTo>
                    <a:cubicBezTo>
                      <a:pt x="2080" y="1179"/>
                      <a:pt x="1964" y="1964"/>
                      <a:pt x="1599" y="2930"/>
                    </a:cubicBezTo>
                    <a:cubicBezTo>
                      <a:pt x="1234" y="3854"/>
                      <a:pt x="694" y="4353"/>
                      <a:pt x="250" y="4621"/>
                    </a:cubicBezTo>
                    <a:cubicBezTo>
                      <a:pt x="176" y="4681"/>
                      <a:pt x="79" y="4718"/>
                      <a:pt x="1" y="4760"/>
                    </a:cubicBezTo>
                    <a:cubicBezTo>
                      <a:pt x="79" y="4718"/>
                      <a:pt x="176" y="4681"/>
                      <a:pt x="250" y="4621"/>
                    </a:cubicBezTo>
                    <a:cubicBezTo>
                      <a:pt x="694" y="4353"/>
                      <a:pt x="1234" y="3854"/>
                      <a:pt x="1599" y="2930"/>
                    </a:cubicBezTo>
                    <a:cubicBezTo>
                      <a:pt x="1964" y="1964"/>
                      <a:pt x="2080" y="1179"/>
                      <a:pt x="2080" y="656"/>
                    </a:cubicBezTo>
                    <a:cubicBezTo>
                      <a:pt x="2080" y="425"/>
                      <a:pt x="2080" y="273"/>
                      <a:pt x="2061" y="157"/>
                    </a:cubicBezTo>
                    <a:close/>
                    <a:moveTo>
                      <a:pt x="2043" y="0"/>
                    </a:moveTo>
                    <a:lnTo>
                      <a:pt x="1059" y="0"/>
                    </a:lnTo>
                    <a:lnTo>
                      <a:pt x="1059" y="0"/>
                    </a:lnTo>
                    <a:lnTo>
                      <a:pt x="2043" y="0"/>
                    </a:lnTo>
                    <a:close/>
                  </a:path>
                </a:pathLst>
              </a:custGeom>
              <a:solidFill>
                <a:srgbClr val="858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45;p46">
                <a:extLst>
                  <a:ext uri="{FF2B5EF4-FFF2-40B4-BE49-F238E27FC236}">
                    <a16:creationId xmlns:a16="http://schemas.microsoft.com/office/drawing/2014/main" id="{B189C630-D448-5AAD-D192-282C8A5515AF}"/>
                  </a:ext>
                </a:extLst>
              </p:cNvPr>
              <p:cNvSpPr/>
              <p:nvPr/>
            </p:nvSpPr>
            <p:spPr>
              <a:xfrm>
                <a:off x="4852167" y="2073347"/>
                <a:ext cx="292554" cy="1159571"/>
              </a:xfrm>
              <a:custGeom>
                <a:avLst/>
                <a:gdLst/>
                <a:ahLst/>
                <a:cxnLst/>
                <a:rect l="l" t="t" r="r" b="b"/>
                <a:pathLst>
                  <a:path w="962" h="3813" extrusionOk="0">
                    <a:moveTo>
                      <a:pt x="961" y="3812"/>
                    </a:moveTo>
                    <a:lnTo>
                      <a:pt x="961" y="3812"/>
                    </a:lnTo>
                    <a:lnTo>
                      <a:pt x="961" y="3812"/>
                    </a:lnTo>
                    <a:close/>
                    <a:moveTo>
                      <a:pt x="961" y="3794"/>
                    </a:moveTo>
                    <a:lnTo>
                      <a:pt x="961" y="3794"/>
                    </a:lnTo>
                    <a:lnTo>
                      <a:pt x="961" y="3794"/>
                    </a:lnTo>
                    <a:close/>
                    <a:moveTo>
                      <a:pt x="481" y="2930"/>
                    </a:moveTo>
                    <a:cubicBezTo>
                      <a:pt x="615" y="3276"/>
                      <a:pt x="786" y="3563"/>
                      <a:pt x="943" y="3794"/>
                    </a:cubicBezTo>
                    <a:cubicBezTo>
                      <a:pt x="786" y="3563"/>
                      <a:pt x="615" y="3276"/>
                      <a:pt x="481" y="2930"/>
                    </a:cubicBezTo>
                    <a:close/>
                    <a:moveTo>
                      <a:pt x="0" y="656"/>
                    </a:moveTo>
                    <a:cubicBezTo>
                      <a:pt x="19" y="1179"/>
                      <a:pt x="116" y="1927"/>
                      <a:pt x="462" y="2833"/>
                    </a:cubicBezTo>
                    <a:cubicBezTo>
                      <a:pt x="116" y="1927"/>
                      <a:pt x="19" y="1179"/>
                      <a:pt x="0" y="656"/>
                    </a:cubicBezTo>
                    <a:close/>
                    <a:moveTo>
                      <a:pt x="767" y="0"/>
                    </a:moveTo>
                    <a:lnTo>
                      <a:pt x="37" y="0"/>
                    </a:lnTo>
                    <a:cubicBezTo>
                      <a:pt x="19" y="139"/>
                      <a:pt x="0" y="328"/>
                      <a:pt x="0" y="638"/>
                    </a:cubicBezTo>
                    <a:cubicBezTo>
                      <a:pt x="0" y="328"/>
                      <a:pt x="19" y="139"/>
                      <a:pt x="37" y="0"/>
                    </a:cubicBezTo>
                    <a:lnTo>
                      <a:pt x="767" y="0"/>
                    </a:lnTo>
                    <a:close/>
                  </a:path>
                </a:pathLst>
              </a:custGeom>
              <a:solidFill>
                <a:srgbClr val="B3C2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46;p46">
                <a:extLst>
                  <a:ext uri="{FF2B5EF4-FFF2-40B4-BE49-F238E27FC236}">
                    <a16:creationId xmlns:a16="http://schemas.microsoft.com/office/drawing/2014/main" id="{929005B0-2BFD-0DB9-3ACD-6ECAF9A17DDE}"/>
                  </a:ext>
                </a:extLst>
              </p:cNvPr>
              <p:cNvSpPr/>
              <p:nvPr/>
            </p:nvSpPr>
            <p:spPr>
              <a:xfrm>
                <a:off x="4833920" y="1670098"/>
                <a:ext cx="1605093" cy="1914068"/>
              </a:xfrm>
              <a:custGeom>
                <a:avLst/>
                <a:gdLst/>
                <a:ahLst/>
                <a:cxnLst/>
                <a:rect l="l" t="t" r="r" b="b"/>
                <a:pathLst>
                  <a:path w="5278" h="6294" extrusionOk="0">
                    <a:moveTo>
                      <a:pt x="2639" y="97"/>
                    </a:moveTo>
                    <a:cubicBezTo>
                      <a:pt x="3272" y="97"/>
                      <a:pt x="3526" y="347"/>
                      <a:pt x="3678" y="596"/>
                    </a:cubicBezTo>
                    <a:cubicBezTo>
                      <a:pt x="3831" y="864"/>
                      <a:pt x="3831" y="1118"/>
                      <a:pt x="3831" y="1118"/>
                    </a:cubicBezTo>
                    <a:cubicBezTo>
                      <a:pt x="3831" y="1252"/>
                      <a:pt x="3965" y="1386"/>
                      <a:pt x="4103" y="1386"/>
                    </a:cubicBezTo>
                    <a:lnTo>
                      <a:pt x="5143" y="1386"/>
                    </a:lnTo>
                    <a:cubicBezTo>
                      <a:pt x="5162" y="1502"/>
                      <a:pt x="5180" y="1673"/>
                      <a:pt x="5180" y="1964"/>
                    </a:cubicBezTo>
                    <a:cubicBezTo>
                      <a:pt x="5162" y="2505"/>
                      <a:pt x="5064" y="3272"/>
                      <a:pt x="4699" y="4237"/>
                    </a:cubicBezTo>
                    <a:cubicBezTo>
                      <a:pt x="4334" y="5161"/>
                      <a:pt x="3794" y="5642"/>
                      <a:pt x="3369" y="5910"/>
                    </a:cubicBezTo>
                    <a:cubicBezTo>
                      <a:pt x="2967" y="6159"/>
                      <a:pt x="2676" y="6201"/>
                      <a:pt x="2639" y="6201"/>
                    </a:cubicBezTo>
                    <a:cubicBezTo>
                      <a:pt x="2602" y="6201"/>
                      <a:pt x="2329" y="6159"/>
                      <a:pt x="1927" y="5910"/>
                    </a:cubicBezTo>
                    <a:cubicBezTo>
                      <a:pt x="1484" y="5642"/>
                      <a:pt x="961" y="5161"/>
                      <a:pt x="596" y="4237"/>
                    </a:cubicBezTo>
                    <a:cubicBezTo>
                      <a:pt x="231" y="3272"/>
                      <a:pt x="116" y="2505"/>
                      <a:pt x="116" y="1964"/>
                    </a:cubicBezTo>
                    <a:cubicBezTo>
                      <a:pt x="116" y="1673"/>
                      <a:pt x="134" y="1502"/>
                      <a:pt x="153" y="1386"/>
                    </a:cubicBezTo>
                    <a:lnTo>
                      <a:pt x="1174" y="1386"/>
                    </a:lnTo>
                    <a:cubicBezTo>
                      <a:pt x="1331" y="1386"/>
                      <a:pt x="1447" y="1252"/>
                      <a:pt x="1447" y="1118"/>
                    </a:cubicBezTo>
                    <a:cubicBezTo>
                      <a:pt x="1447" y="1118"/>
                      <a:pt x="1465" y="864"/>
                      <a:pt x="1599" y="596"/>
                    </a:cubicBezTo>
                    <a:cubicBezTo>
                      <a:pt x="1752" y="347"/>
                      <a:pt x="2001" y="97"/>
                      <a:pt x="2639" y="97"/>
                    </a:cubicBezTo>
                    <a:close/>
                    <a:moveTo>
                      <a:pt x="2639" y="0"/>
                    </a:moveTo>
                    <a:cubicBezTo>
                      <a:pt x="1983" y="0"/>
                      <a:pt x="1678" y="287"/>
                      <a:pt x="1520" y="559"/>
                    </a:cubicBezTo>
                    <a:cubicBezTo>
                      <a:pt x="1350" y="827"/>
                      <a:pt x="1350" y="1118"/>
                      <a:pt x="1350" y="1118"/>
                    </a:cubicBezTo>
                    <a:cubicBezTo>
                      <a:pt x="1350" y="1192"/>
                      <a:pt x="1271" y="1271"/>
                      <a:pt x="1174" y="1271"/>
                    </a:cubicBezTo>
                    <a:lnTo>
                      <a:pt x="60" y="1271"/>
                    </a:lnTo>
                    <a:lnTo>
                      <a:pt x="60" y="1326"/>
                    </a:lnTo>
                    <a:cubicBezTo>
                      <a:pt x="19" y="1442"/>
                      <a:pt x="0" y="1654"/>
                      <a:pt x="19" y="1982"/>
                    </a:cubicBezTo>
                    <a:cubicBezTo>
                      <a:pt x="19" y="2523"/>
                      <a:pt x="116" y="3290"/>
                      <a:pt x="499" y="4274"/>
                    </a:cubicBezTo>
                    <a:cubicBezTo>
                      <a:pt x="869" y="5217"/>
                      <a:pt x="1405" y="5716"/>
                      <a:pt x="1867" y="5989"/>
                    </a:cubicBezTo>
                    <a:cubicBezTo>
                      <a:pt x="2292" y="6257"/>
                      <a:pt x="2602" y="6293"/>
                      <a:pt x="2639" y="6293"/>
                    </a:cubicBezTo>
                    <a:lnTo>
                      <a:pt x="2657" y="6293"/>
                    </a:lnTo>
                    <a:cubicBezTo>
                      <a:pt x="2694" y="6293"/>
                      <a:pt x="2985" y="6257"/>
                      <a:pt x="3410" y="5989"/>
                    </a:cubicBezTo>
                    <a:cubicBezTo>
                      <a:pt x="3872" y="5716"/>
                      <a:pt x="4408" y="5217"/>
                      <a:pt x="4773" y="4274"/>
                    </a:cubicBezTo>
                    <a:cubicBezTo>
                      <a:pt x="5162" y="3290"/>
                      <a:pt x="5259" y="2523"/>
                      <a:pt x="5277" y="1982"/>
                    </a:cubicBezTo>
                    <a:cubicBezTo>
                      <a:pt x="5277" y="1654"/>
                      <a:pt x="5259" y="1442"/>
                      <a:pt x="5235" y="1326"/>
                    </a:cubicBezTo>
                    <a:lnTo>
                      <a:pt x="5217" y="1271"/>
                    </a:lnTo>
                    <a:lnTo>
                      <a:pt x="4103" y="1271"/>
                    </a:lnTo>
                    <a:cubicBezTo>
                      <a:pt x="4025" y="1271"/>
                      <a:pt x="3946" y="1192"/>
                      <a:pt x="3928" y="1118"/>
                    </a:cubicBezTo>
                    <a:cubicBezTo>
                      <a:pt x="3928" y="1118"/>
                      <a:pt x="3928" y="827"/>
                      <a:pt x="3775" y="559"/>
                    </a:cubicBezTo>
                    <a:cubicBezTo>
                      <a:pt x="3600" y="287"/>
                      <a:pt x="3313" y="0"/>
                      <a:pt x="26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47;p46">
                <a:extLst>
                  <a:ext uri="{FF2B5EF4-FFF2-40B4-BE49-F238E27FC236}">
                    <a16:creationId xmlns:a16="http://schemas.microsoft.com/office/drawing/2014/main" id="{DF4ABC01-B155-9372-D4DF-2D85158EA12F}"/>
                  </a:ext>
                </a:extLst>
              </p:cNvPr>
              <p:cNvSpPr/>
              <p:nvPr/>
            </p:nvSpPr>
            <p:spPr>
              <a:xfrm>
                <a:off x="5425414" y="2243344"/>
                <a:ext cx="427579" cy="562299"/>
              </a:xfrm>
              <a:custGeom>
                <a:avLst/>
                <a:gdLst/>
                <a:ahLst/>
                <a:cxnLst/>
                <a:rect l="l" t="t" r="r" b="b"/>
                <a:pathLst>
                  <a:path w="1406" h="1849" extrusionOk="0">
                    <a:moveTo>
                      <a:pt x="694" y="213"/>
                    </a:moveTo>
                    <a:cubicBezTo>
                      <a:pt x="980" y="213"/>
                      <a:pt x="1193" y="426"/>
                      <a:pt x="1193" y="694"/>
                    </a:cubicBezTo>
                    <a:lnTo>
                      <a:pt x="1193" y="1137"/>
                    </a:lnTo>
                    <a:cubicBezTo>
                      <a:pt x="1193" y="1428"/>
                      <a:pt x="980" y="1636"/>
                      <a:pt x="694" y="1636"/>
                    </a:cubicBezTo>
                    <a:cubicBezTo>
                      <a:pt x="426" y="1636"/>
                      <a:pt x="195" y="1428"/>
                      <a:pt x="195" y="1137"/>
                    </a:cubicBezTo>
                    <a:lnTo>
                      <a:pt x="195" y="694"/>
                    </a:lnTo>
                    <a:cubicBezTo>
                      <a:pt x="195" y="426"/>
                      <a:pt x="426" y="213"/>
                      <a:pt x="694" y="213"/>
                    </a:cubicBezTo>
                    <a:close/>
                    <a:moveTo>
                      <a:pt x="694" y="0"/>
                    </a:moveTo>
                    <a:cubicBezTo>
                      <a:pt x="310" y="0"/>
                      <a:pt x="1" y="310"/>
                      <a:pt x="1" y="694"/>
                    </a:cubicBezTo>
                    <a:lnTo>
                      <a:pt x="1" y="1137"/>
                    </a:lnTo>
                    <a:cubicBezTo>
                      <a:pt x="1" y="1521"/>
                      <a:pt x="310" y="1849"/>
                      <a:pt x="694" y="1849"/>
                    </a:cubicBezTo>
                    <a:cubicBezTo>
                      <a:pt x="1077" y="1849"/>
                      <a:pt x="1405" y="1521"/>
                      <a:pt x="1405" y="1137"/>
                    </a:cubicBezTo>
                    <a:lnTo>
                      <a:pt x="1405" y="694"/>
                    </a:lnTo>
                    <a:cubicBezTo>
                      <a:pt x="1405" y="310"/>
                      <a:pt x="1077"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48;p46">
                <a:extLst>
                  <a:ext uri="{FF2B5EF4-FFF2-40B4-BE49-F238E27FC236}">
                    <a16:creationId xmlns:a16="http://schemas.microsoft.com/office/drawing/2014/main" id="{504AB724-2F29-0C67-463E-407D8E4896C7}"/>
                  </a:ext>
                </a:extLst>
              </p:cNvPr>
              <p:cNvSpPr/>
              <p:nvPr/>
            </p:nvSpPr>
            <p:spPr>
              <a:xfrm>
                <a:off x="5410692" y="2226618"/>
                <a:ext cx="457077" cy="591798"/>
              </a:xfrm>
              <a:custGeom>
                <a:avLst/>
                <a:gdLst/>
                <a:ahLst/>
                <a:cxnLst/>
                <a:rect l="l" t="t" r="r" b="b"/>
                <a:pathLst>
                  <a:path w="1503" h="1946" extrusionOk="0">
                    <a:moveTo>
                      <a:pt x="754" y="305"/>
                    </a:moveTo>
                    <a:cubicBezTo>
                      <a:pt x="1003" y="305"/>
                      <a:pt x="1197" y="499"/>
                      <a:pt x="1197" y="749"/>
                    </a:cubicBezTo>
                    <a:lnTo>
                      <a:pt x="1197" y="1192"/>
                    </a:lnTo>
                    <a:cubicBezTo>
                      <a:pt x="1197" y="1442"/>
                      <a:pt x="1003" y="1636"/>
                      <a:pt x="754" y="1636"/>
                    </a:cubicBezTo>
                    <a:cubicBezTo>
                      <a:pt x="504" y="1636"/>
                      <a:pt x="310" y="1442"/>
                      <a:pt x="310" y="1192"/>
                    </a:cubicBezTo>
                    <a:lnTo>
                      <a:pt x="310" y="749"/>
                    </a:lnTo>
                    <a:cubicBezTo>
                      <a:pt x="310" y="499"/>
                      <a:pt x="504" y="305"/>
                      <a:pt x="754" y="305"/>
                    </a:cubicBezTo>
                    <a:close/>
                    <a:moveTo>
                      <a:pt x="754" y="213"/>
                    </a:moveTo>
                    <a:cubicBezTo>
                      <a:pt x="444" y="213"/>
                      <a:pt x="213" y="462"/>
                      <a:pt x="213" y="749"/>
                    </a:cubicBezTo>
                    <a:lnTo>
                      <a:pt x="213" y="1192"/>
                    </a:lnTo>
                    <a:cubicBezTo>
                      <a:pt x="213" y="1502"/>
                      <a:pt x="444" y="1733"/>
                      <a:pt x="754" y="1733"/>
                    </a:cubicBezTo>
                    <a:cubicBezTo>
                      <a:pt x="1063" y="1733"/>
                      <a:pt x="1313" y="1502"/>
                      <a:pt x="1313" y="1192"/>
                    </a:cubicBezTo>
                    <a:lnTo>
                      <a:pt x="1313" y="749"/>
                    </a:lnTo>
                    <a:cubicBezTo>
                      <a:pt x="1313" y="462"/>
                      <a:pt x="1063" y="213"/>
                      <a:pt x="754" y="213"/>
                    </a:cubicBezTo>
                    <a:close/>
                    <a:moveTo>
                      <a:pt x="754" y="116"/>
                    </a:moveTo>
                    <a:cubicBezTo>
                      <a:pt x="1119" y="116"/>
                      <a:pt x="1410" y="402"/>
                      <a:pt x="1410" y="749"/>
                    </a:cubicBezTo>
                    <a:lnTo>
                      <a:pt x="1410" y="1192"/>
                    </a:lnTo>
                    <a:cubicBezTo>
                      <a:pt x="1410" y="1557"/>
                      <a:pt x="1119" y="1848"/>
                      <a:pt x="754" y="1848"/>
                    </a:cubicBezTo>
                    <a:cubicBezTo>
                      <a:pt x="389" y="1848"/>
                      <a:pt x="98" y="1557"/>
                      <a:pt x="98" y="1192"/>
                    </a:cubicBezTo>
                    <a:lnTo>
                      <a:pt x="98" y="749"/>
                    </a:lnTo>
                    <a:cubicBezTo>
                      <a:pt x="98" y="402"/>
                      <a:pt x="389" y="116"/>
                      <a:pt x="754" y="116"/>
                    </a:cubicBezTo>
                    <a:close/>
                    <a:moveTo>
                      <a:pt x="754" y="0"/>
                    </a:moveTo>
                    <a:cubicBezTo>
                      <a:pt x="347" y="0"/>
                      <a:pt x="1" y="347"/>
                      <a:pt x="1" y="749"/>
                    </a:cubicBezTo>
                    <a:lnTo>
                      <a:pt x="1" y="1192"/>
                    </a:lnTo>
                    <a:cubicBezTo>
                      <a:pt x="1" y="1617"/>
                      <a:pt x="347" y="1945"/>
                      <a:pt x="754" y="1945"/>
                    </a:cubicBezTo>
                    <a:cubicBezTo>
                      <a:pt x="1179" y="1945"/>
                      <a:pt x="1502" y="1617"/>
                      <a:pt x="1502" y="1192"/>
                    </a:cubicBezTo>
                    <a:lnTo>
                      <a:pt x="1502" y="749"/>
                    </a:lnTo>
                    <a:cubicBezTo>
                      <a:pt x="1502" y="347"/>
                      <a:pt x="1179" y="0"/>
                      <a:pt x="7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49;p46">
                <a:extLst>
                  <a:ext uri="{FF2B5EF4-FFF2-40B4-BE49-F238E27FC236}">
                    <a16:creationId xmlns:a16="http://schemas.microsoft.com/office/drawing/2014/main" id="{1E440751-C727-A83F-2A06-9A7AE85729A6}"/>
                  </a:ext>
                </a:extLst>
              </p:cNvPr>
              <p:cNvSpPr/>
              <p:nvPr/>
            </p:nvSpPr>
            <p:spPr>
              <a:xfrm>
                <a:off x="5314414" y="2542587"/>
                <a:ext cx="643801" cy="614302"/>
              </a:xfrm>
              <a:custGeom>
                <a:avLst/>
                <a:gdLst/>
                <a:ahLst/>
                <a:cxnLst/>
                <a:rect l="l" t="t" r="r" b="b"/>
                <a:pathLst>
                  <a:path w="2117" h="2020" extrusionOk="0">
                    <a:moveTo>
                      <a:pt x="287" y="1"/>
                    </a:moveTo>
                    <a:cubicBezTo>
                      <a:pt x="135" y="1"/>
                      <a:pt x="1" y="116"/>
                      <a:pt x="1" y="287"/>
                    </a:cubicBezTo>
                    <a:lnTo>
                      <a:pt x="1" y="1733"/>
                    </a:lnTo>
                    <a:cubicBezTo>
                      <a:pt x="1" y="1904"/>
                      <a:pt x="135" y="2020"/>
                      <a:pt x="287" y="2020"/>
                    </a:cubicBezTo>
                    <a:lnTo>
                      <a:pt x="1830" y="2020"/>
                    </a:lnTo>
                    <a:cubicBezTo>
                      <a:pt x="2001" y="2020"/>
                      <a:pt x="2117" y="1904"/>
                      <a:pt x="2117" y="1733"/>
                    </a:cubicBezTo>
                    <a:lnTo>
                      <a:pt x="2117" y="287"/>
                    </a:lnTo>
                    <a:cubicBezTo>
                      <a:pt x="2117" y="116"/>
                      <a:pt x="2001" y="1"/>
                      <a:pt x="1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50;p46">
                <a:extLst>
                  <a:ext uri="{FF2B5EF4-FFF2-40B4-BE49-F238E27FC236}">
                    <a16:creationId xmlns:a16="http://schemas.microsoft.com/office/drawing/2014/main" id="{248D8F62-C1CE-7F79-8063-D1427095CE7C}"/>
                  </a:ext>
                </a:extLst>
              </p:cNvPr>
              <p:cNvSpPr/>
              <p:nvPr/>
            </p:nvSpPr>
            <p:spPr>
              <a:xfrm>
                <a:off x="5296167" y="2524341"/>
                <a:ext cx="680294" cy="650795"/>
              </a:xfrm>
              <a:custGeom>
                <a:avLst/>
                <a:gdLst/>
                <a:ahLst/>
                <a:cxnLst/>
                <a:rect l="l" t="t" r="r" b="b"/>
                <a:pathLst>
                  <a:path w="2237" h="2140" extrusionOk="0">
                    <a:moveTo>
                      <a:pt x="1890" y="98"/>
                    </a:moveTo>
                    <a:cubicBezTo>
                      <a:pt x="2024" y="98"/>
                      <a:pt x="2140" y="213"/>
                      <a:pt x="2140" y="347"/>
                    </a:cubicBezTo>
                    <a:lnTo>
                      <a:pt x="2140" y="1793"/>
                    </a:lnTo>
                    <a:cubicBezTo>
                      <a:pt x="2140" y="1927"/>
                      <a:pt x="2024" y="2043"/>
                      <a:pt x="1890" y="2043"/>
                    </a:cubicBezTo>
                    <a:lnTo>
                      <a:pt x="347" y="2043"/>
                    </a:lnTo>
                    <a:cubicBezTo>
                      <a:pt x="213" y="2043"/>
                      <a:pt x="116" y="1927"/>
                      <a:pt x="116" y="1793"/>
                    </a:cubicBezTo>
                    <a:lnTo>
                      <a:pt x="116" y="347"/>
                    </a:lnTo>
                    <a:cubicBezTo>
                      <a:pt x="116" y="213"/>
                      <a:pt x="213" y="98"/>
                      <a:pt x="347" y="98"/>
                    </a:cubicBezTo>
                    <a:close/>
                    <a:moveTo>
                      <a:pt x="347" y="1"/>
                    </a:moveTo>
                    <a:cubicBezTo>
                      <a:pt x="158" y="1"/>
                      <a:pt x="0" y="158"/>
                      <a:pt x="0" y="347"/>
                    </a:cubicBezTo>
                    <a:lnTo>
                      <a:pt x="0" y="1793"/>
                    </a:lnTo>
                    <a:cubicBezTo>
                      <a:pt x="0" y="1983"/>
                      <a:pt x="158" y="2140"/>
                      <a:pt x="347" y="2140"/>
                    </a:cubicBezTo>
                    <a:lnTo>
                      <a:pt x="1890" y="2140"/>
                    </a:lnTo>
                    <a:cubicBezTo>
                      <a:pt x="2080" y="2140"/>
                      <a:pt x="2237" y="1983"/>
                      <a:pt x="2237" y="1793"/>
                    </a:cubicBezTo>
                    <a:lnTo>
                      <a:pt x="2237" y="347"/>
                    </a:lnTo>
                    <a:cubicBezTo>
                      <a:pt x="2237" y="158"/>
                      <a:pt x="2080" y="1"/>
                      <a:pt x="18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51;p46">
                <a:extLst>
                  <a:ext uri="{FF2B5EF4-FFF2-40B4-BE49-F238E27FC236}">
                    <a16:creationId xmlns:a16="http://schemas.microsoft.com/office/drawing/2014/main" id="{559B96CF-9FC3-E584-7AAF-4F66C8AAB3EC}"/>
                  </a:ext>
                </a:extLst>
              </p:cNvPr>
              <p:cNvSpPr/>
              <p:nvPr/>
            </p:nvSpPr>
            <p:spPr>
              <a:xfrm>
                <a:off x="5571690" y="2612837"/>
                <a:ext cx="135025" cy="298332"/>
              </a:xfrm>
              <a:custGeom>
                <a:avLst/>
                <a:gdLst/>
                <a:ahLst/>
                <a:cxnLst/>
                <a:rect l="l" t="t" r="r" b="b"/>
                <a:pathLst>
                  <a:path w="444" h="981" extrusionOk="0">
                    <a:moveTo>
                      <a:pt x="0" y="1"/>
                    </a:moveTo>
                    <a:lnTo>
                      <a:pt x="79" y="980"/>
                    </a:lnTo>
                    <a:lnTo>
                      <a:pt x="347" y="980"/>
                    </a:lnTo>
                    <a:lnTo>
                      <a:pt x="4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52;p46">
                <a:extLst>
                  <a:ext uri="{FF2B5EF4-FFF2-40B4-BE49-F238E27FC236}">
                    <a16:creationId xmlns:a16="http://schemas.microsoft.com/office/drawing/2014/main" id="{76BB9CA1-8987-AF09-9DEF-55F1AACC6795}"/>
                  </a:ext>
                </a:extLst>
              </p:cNvPr>
              <p:cNvSpPr/>
              <p:nvPr/>
            </p:nvSpPr>
            <p:spPr>
              <a:xfrm>
                <a:off x="5557560" y="2594590"/>
                <a:ext cx="163307" cy="334825"/>
              </a:xfrm>
              <a:custGeom>
                <a:avLst/>
                <a:gdLst/>
                <a:ahLst/>
                <a:cxnLst/>
                <a:rect l="l" t="t" r="r" b="b"/>
                <a:pathLst>
                  <a:path w="537" h="1101" extrusionOk="0">
                    <a:moveTo>
                      <a:pt x="440" y="116"/>
                    </a:moveTo>
                    <a:lnTo>
                      <a:pt x="366" y="1003"/>
                    </a:lnTo>
                    <a:lnTo>
                      <a:pt x="190" y="1003"/>
                    </a:lnTo>
                    <a:lnTo>
                      <a:pt x="116" y="116"/>
                    </a:lnTo>
                    <a:close/>
                    <a:moveTo>
                      <a:pt x="1" y="1"/>
                    </a:moveTo>
                    <a:lnTo>
                      <a:pt x="1" y="61"/>
                    </a:lnTo>
                    <a:lnTo>
                      <a:pt x="93" y="1100"/>
                    </a:lnTo>
                    <a:lnTo>
                      <a:pt x="440" y="1100"/>
                    </a:lnTo>
                    <a:lnTo>
                      <a:pt x="5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3;p46">
                <a:extLst>
                  <a:ext uri="{FF2B5EF4-FFF2-40B4-BE49-F238E27FC236}">
                    <a16:creationId xmlns:a16="http://schemas.microsoft.com/office/drawing/2014/main" id="{9F9A0427-9221-93C0-F0FB-C0F225A826F8}"/>
                  </a:ext>
                </a:extLst>
              </p:cNvPr>
              <p:cNvSpPr/>
              <p:nvPr/>
            </p:nvSpPr>
            <p:spPr>
              <a:xfrm>
                <a:off x="5525162" y="2829362"/>
                <a:ext cx="228082" cy="227778"/>
              </a:xfrm>
              <a:custGeom>
                <a:avLst/>
                <a:gdLst/>
                <a:ahLst/>
                <a:cxnLst/>
                <a:rect l="l" t="t" r="r" b="b"/>
                <a:pathLst>
                  <a:path w="750" h="749" extrusionOk="0">
                    <a:moveTo>
                      <a:pt x="366" y="0"/>
                    </a:moveTo>
                    <a:cubicBezTo>
                      <a:pt x="153" y="0"/>
                      <a:pt x="1" y="171"/>
                      <a:pt x="1" y="365"/>
                    </a:cubicBezTo>
                    <a:cubicBezTo>
                      <a:pt x="1" y="578"/>
                      <a:pt x="153" y="749"/>
                      <a:pt x="366" y="749"/>
                    </a:cubicBezTo>
                    <a:cubicBezTo>
                      <a:pt x="578" y="749"/>
                      <a:pt x="749" y="578"/>
                      <a:pt x="749" y="365"/>
                    </a:cubicBezTo>
                    <a:cubicBezTo>
                      <a:pt x="749" y="171"/>
                      <a:pt x="578" y="0"/>
                      <a:pt x="3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4;p46">
                <a:extLst>
                  <a:ext uri="{FF2B5EF4-FFF2-40B4-BE49-F238E27FC236}">
                    <a16:creationId xmlns:a16="http://schemas.microsoft.com/office/drawing/2014/main" id="{D8F05EB5-2D55-E1D5-EA19-48FE90365AF4}"/>
                  </a:ext>
                </a:extLst>
              </p:cNvPr>
              <p:cNvSpPr/>
              <p:nvPr/>
            </p:nvSpPr>
            <p:spPr>
              <a:xfrm>
                <a:off x="5509815" y="2811116"/>
                <a:ext cx="258798" cy="258798"/>
              </a:xfrm>
              <a:custGeom>
                <a:avLst/>
                <a:gdLst/>
                <a:ahLst/>
                <a:cxnLst/>
                <a:rect l="l" t="t" r="r" b="b"/>
                <a:pathLst>
                  <a:path w="851" h="851" extrusionOk="0">
                    <a:moveTo>
                      <a:pt x="426" y="97"/>
                    </a:moveTo>
                    <a:cubicBezTo>
                      <a:pt x="620" y="97"/>
                      <a:pt x="754" y="254"/>
                      <a:pt x="754" y="425"/>
                    </a:cubicBezTo>
                    <a:cubicBezTo>
                      <a:pt x="754" y="619"/>
                      <a:pt x="620" y="753"/>
                      <a:pt x="426" y="753"/>
                    </a:cubicBezTo>
                    <a:cubicBezTo>
                      <a:pt x="250" y="753"/>
                      <a:pt x="98" y="619"/>
                      <a:pt x="98" y="425"/>
                    </a:cubicBezTo>
                    <a:cubicBezTo>
                      <a:pt x="98" y="254"/>
                      <a:pt x="250" y="97"/>
                      <a:pt x="426" y="97"/>
                    </a:cubicBezTo>
                    <a:close/>
                    <a:moveTo>
                      <a:pt x="426" y="0"/>
                    </a:moveTo>
                    <a:cubicBezTo>
                      <a:pt x="195" y="0"/>
                      <a:pt x="1" y="194"/>
                      <a:pt x="1" y="425"/>
                    </a:cubicBezTo>
                    <a:cubicBezTo>
                      <a:pt x="1" y="675"/>
                      <a:pt x="195" y="850"/>
                      <a:pt x="426" y="850"/>
                    </a:cubicBezTo>
                    <a:cubicBezTo>
                      <a:pt x="657" y="850"/>
                      <a:pt x="851" y="675"/>
                      <a:pt x="851" y="425"/>
                    </a:cubicBezTo>
                    <a:cubicBezTo>
                      <a:pt x="851" y="194"/>
                      <a:pt x="657" y="0"/>
                      <a:pt x="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55;p46">
                <a:extLst>
                  <a:ext uri="{FF2B5EF4-FFF2-40B4-BE49-F238E27FC236}">
                    <a16:creationId xmlns:a16="http://schemas.microsoft.com/office/drawing/2014/main" id="{D745421E-8A80-34D1-A8DA-06A8077338A4}"/>
                  </a:ext>
                </a:extLst>
              </p:cNvPr>
              <p:cNvSpPr/>
              <p:nvPr/>
            </p:nvSpPr>
            <p:spPr>
              <a:xfrm>
                <a:off x="7374453" y="3871849"/>
                <a:ext cx="375272" cy="374055"/>
              </a:xfrm>
              <a:custGeom>
                <a:avLst/>
                <a:gdLst/>
                <a:ahLst/>
                <a:cxnLst/>
                <a:rect l="l" t="t" r="r" b="b"/>
                <a:pathLst>
                  <a:path w="1234" h="1230" extrusionOk="0">
                    <a:moveTo>
                      <a:pt x="619" y="1"/>
                    </a:moveTo>
                    <a:cubicBezTo>
                      <a:pt x="291" y="1"/>
                      <a:pt x="0" y="287"/>
                      <a:pt x="0" y="615"/>
                    </a:cubicBezTo>
                    <a:cubicBezTo>
                      <a:pt x="0" y="962"/>
                      <a:pt x="291" y="1230"/>
                      <a:pt x="619" y="1230"/>
                    </a:cubicBezTo>
                    <a:cubicBezTo>
                      <a:pt x="966" y="1230"/>
                      <a:pt x="1234" y="962"/>
                      <a:pt x="1234" y="615"/>
                    </a:cubicBezTo>
                    <a:cubicBezTo>
                      <a:pt x="1234" y="287"/>
                      <a:pt x="966"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56;p46">
                <a:extLst>
                  <a:ext uri="{FF2B5EF4-FFF2-40B4-BE49-F238E27FC236}">
                    <a16:creationId xmlns:a16="http://schemas.microsoft.com/office/drawing/2014/main" id="{336658FE-9786-294A-7210-D8668B4A3BF9}"/>
                  </a:ext>
                </a:extLst>
              </p:cNvPr>
              <p:cNvSpPr/>
              <p:nvPr/>
            </p:nvSpPr>
            <p:spPr>
              <a:xfrm>
                <a:off x="7363201" y="3859381"/>
                <a:ext cx="405075" cy="404770"/>
              </a:xfrm>
              <a:custGeom>
                <a:avLst/>
                <a:gdLst/>
                <a:ahLst/>
                <a:cxnLst/>
                <a:rect l="l" t="t" r="r" b="b"/>
                <a:pathLst>
                  <a:path w="1332" h="1331" extrusionOk="0">
                    <a:moveTo>
                      <a:pt x="656" y="97"/>
                    </a:moveTo>
                    <a:cubicBezTo>
                      <a:pt x="985" y="97"/>
                      <a:pt x="1234" y="347"/>
                      <a:pt x="1234" y="656"/>
                    </a:cubicBezTo>
                    <a:cubicBezTo>
                      <a:pt x="1234" y="966"/>
                      <a:pt x="985" y="1215"/>
                      <a:pt x="656" y="1215"/>
                    </a:cubicBezTo>
                    <a:cubicBezTo>
                      <a:pt x="347" y="1215"/>
                      <a:pt x="97" y="966"/>
                      <a:pt x="97" y="656"/>
                    </a:cubicBezTo>
                    <a:cubicBezTo>
                      <a:pt x="97" y="347"/>
                      <a:pt x="347" y="97"/>
                      <a:pt x="656" y="97"/>
                    </a:cubicBezTo>
                    <a:close/>
                    <a:moveTo>
                      <a:pt x="656" y="0"/>
                    </a:moveTo>
                    <a:cubicBezTo>
                      <a:pt x="291" y="0"/>
                      <a:pt x="0" y="291"/>
                      <a:pt x="0" y="656"/>
                    </a:cubicBezTo>
                    <a:cubicBezTo>
                      <a:pt x="0" y="1021"/>
                      <a:pt x="291" y="1331"/>
                      <a:pt x="656" y="1331"/>
                    </a:cubicBezTo>
                    <a:cubicBezTo>
                      <a:pt x="1022" y="1331"/>
                      <a:pt x="1331" y="1021"/>
                      <a:pt x="1331" y="656"/>
                    </a:cubicBezTo>
                    <a:cubicBezTo>
                      <a:pt x="1331" y="291"/>
                      <a:pt x="1022" y="0"/>
                      <a:pt x="65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57;p46">
                <a:extLst>
                  <a:ext uri="{FF2B5EF4-FFF2-40B4-BE49-F238E27FC236}">
                    <a16:creationId xmlns:a16="http://schemas.microsoft.com/office/drawing/2014/main" id="{2E196312-918E-54A7-9A4B-F04405257F3A}"/>
                  </a:ext>
                </a:extLst>
              </p:cNvPr>
              <p:cNvSpPr/>
              <p:nvPr/>
            </p:nvSpPr>
            <p:spPr>
              <a:xfrm>
                <a:off x="7503700" y="4005353"/>
                <a:ext cx="129551" cy="118299"/>
              </a:xfrm>
              <a:custGeom>
                <a:avLst/>
                <a:gdLst/>
                <a:ahLst/>
                <a:cxnLst/>
                <a:rect l="l" t="t" r="r" b="b"/>
                <a:pathLst>
                  <a:path w="426" h="389" extrusionOk="0">
                    <a:moveTo>
                      <a:pt x="134" y="1"/>
                    </a:moveTo>
                    <a:cubicBezTo>
                      <a:pt x="60" y="1"/>
                      <a:pt x="0" y="61"/>
                      <a:pt x="0" y="139"/>
                    </a:cubicBezTo>
                    <a:lnTo>
                      <a:pt x="0" y="255"/>
                    </a:lnTo>
                    <a:cubicBezTo>
                      <a:pt x="0" y="329"/>
                      <a:pt x="60" y="389"/>
                      <a:pt x="134" y="389"/>
                    </a:cubicBezTo>
                    <a:lnTo>
                      <a:pt x="292" y="389"/>
                    </a:lnTo>
                    <a:cubicBezTo>
                      <a:pt x="365" y="389"/>
                      <a:pt x="426" y="329"/>
                      <a:pt x="426" y="255"/>
                    </a:cubicBezTo>
                    <a:lnTo>
                      <a:pt x="426" y="139"/>
                    </a:lnTo>
                    <a:cubicBezTo>
                      <a:pt x="426" y="61"/>
                      <a:pt x="365"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58;p46">
                <a:extLst>
                  <a:ext uri="{FF2B5EF4-FFF2-40B4-BE49-F238E27FC236}">
                    <a16:creationId xmlns:a16="http://schemas.microsoft.com/office/drawing/2014/main" id="{CFBD2C12-129B-D41F-64AF-80CE1CA92900}"/>
                  </a:ext>
                </a:extLst>
              </p:cNvPr>
              <p:cNvSpPr/>
              <p:nvPr/>
            </p:nvSpPr>
            <p:spPr>
              <a:xfrm>
                <a:off x="7492447" y="3988627"/>
                <a:ext cx="152055" cy="146277"/>
              </a:xfrm>
              <a:custGeom>
                <a:avLst/>
                <a:gdLst/>
                <a:ahLst/>
                <a:cxnLst/>
                <a:rect l="l" t="t" r="r" b="b"/>
                <a:pathLst>
                  <a:path w="500" h="481" extrusionOk="0">
                    <a:moveTo>
                      <a:pt x="329" y="116"/>
                    </a:moveTo>
                    <a:cubicBezTo>
                      <a:pt x="365" y="116"/>
                      <a:pt x="402" y="153"/>
                      <a:pt x="402" y="194"/>
                    </a:cubicBezTo>
                    <a:lnTo>
                      <a:pt x="402" y="310"/>
                    </a:lnTo>
                    <a:cubicBezTo>
                      <a:pt x="402" y="347"/>
                      <a:pt x="365" y="384"/>
                      <a:pt x="329" y="384"/>
                    </a:cubicBezTo>
                    <a:lnTo>
                      <a:pt x="171" y="384"/>
                    </a:lnTo>
                    <a:cubicBezTo>
                      <a:pt x="134" y="384"/>
                      <a:pt x="97" y="347"/>
                      <a:pt x="97" y="310"/>
                    </a:cubicBezTo>
                    <a:lnTo>
                      <a:pt x="97" y="194"/>
                    </a:lnTo>
                    <a:cubicBezTo>
                      <a:pt x="97" y="153"/>
                      <a:pt x="134" y="116"/>
                      <a:pt x="171" y="116"/>
                    </a:cubicBezTo>
                    <a:close/>
                    <a:moveTo>
                      <a:pt x="171" y="0"/>
                    </a:moveTo>
                    <a:cubicBezTo>
                      <a:pt x="74" y="0"/>
                      <a:pt x="0" y="97"/>
                      <a:pt x="0" y="194"/>
                    </a:cubicBezTo>
                    <a:lnTo>
                      <a:pt x="0" y="310"/>
                    </a:lnTo>
                    <a:cubicBezTo>
                      <a:pt x="0" y="402"/>
                      <a:pt x="74" y="481"/>
                      <a:pt x="171" y="481"/>
                    </a:cubicBezTo>
                    <a:lnTo>
                      <a:pt x="329" y="481"/>
                    </a:lnTo>
                    <a:cubicBezTo>
                      <a:pt x="421" y="481"/>
                      <a:pt x="499" y="402"/>
                      <a:pt x="499" y="310"/>
                    </a:cubicBezTo>
                    <a:lnTo>
                      <a:pt x="499" y="194"/>
                    </a:lnTo>
                    <a:cubicBezTo>
                      <a:pt x="499" y="97"/>
                      <a:pt x="421" y="0"/>
                      <a:pt x="32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59;p46">
                <a:extLst>
                  <a:ext uri="{FF2B5EF4-FFF2-40B4-BE49-F238E27FC236}">
                    <a16:creationId xmlns:a16="http://schemas.microsoft.com/office/drawing/2014/main" id="{6788E282-2CDF-6674-39AA-9DB66723AC4D}"/>
                  </a:ext>
                </a:extLst>
              </p:cNvPr>
              <p:cNvSpPr/>
              <p:nvPr/>
            </p:nvSpPr>
            <p:spPr>
              <a:xfrm>
                <a:off x="7128428" y="2232092"/>
                <a:ext cx="562299" cy="1686594"/>
              </a:xfrm>
              <a:custGeom>
                <a:avLst/>
                <a:gdLst/>
                <a:ahLst/>
                <a:cxnLst/>
                <a:rect l="l" t="t" r="r" b="b"/>
                <a:pathLst>
                  <a:path w="1849" h="5546" extrusionOk="0">
                    <a:moveTo>
                      <a:pt x="1849" y="5545"/>
                    </a:moveTo>
                    <a:lnTo>
                      <a:pt x="1" y="0"/>
                    </a:lnTo>
                    <a:close/>
                  </a:path>
                </a:pathLst>
              </a:custGeom>
              <a:solidFill>
                <a:srgbClr val="9D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60;p46">
                <a:extLst>
                  <a:ext uri="{FF2B5EF4-FFF2-40B4-BE49-F238E27FC236}">
                    <a16:creationId xmlns:a16="http://schemas.microsoft.com/office/drawing/2014/main" id="{7331B760-7303-FE9F-E7C4-33ED48719158}"/>
                  </a:ext>
                </a:extLst>
              </p:cNvPr>
              <p:cNvSpPr/>
              <p:nvPr/>
            </p:nvSpPr>
            <p:spPr>
              <a:xfrm>
                <a:off x="7117176" y="2226618"/>
                <a:ext cx="586324" cy="1692068"/>
              </a:xfrm>
              <a:custGeom>
                <a:avLst/>
                <a:gdLst/>
                <a:ahLst/>
                <a:cxnLst/>
                <a:rect l="l" t="t" r="r" b="b"/>
                <a:pathLst>
                  <a:path w="1928" h="5564" extrusionOk="0">
                    <a:moveTo>
                      <a:pt x="98" y="0"/>
                    </a:moveTo>
                    <a:lnTo>
                      <a:pt x="1" y="37"/>
                    </a:lnTo>
                    <a:lnTo>
                      <a:pt x="1831" y="5563"/>
                    </a:lnTo>
                    <a:lnTo>
                      <a:pt x="1928" y="5545"/>
                    </a:lnTo>
                    <a:lnTo>
                      <a:pt x="9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61;p46">
                <a:extLst>
                  <a:ext uri="{FF2B5EF4-FFF2-40B4-BE49-F238E27FC236}">
                    <a16:creationId xmlns:a16="http://schemas.microsoft.com/office/drawing/2014/main" id="{E2953D4F-E644-135B-6688-B285EDC06668}"/>
                  </a:ext>
                </a:extLst>
              </p:cNvPr>
              <p:cNvSpPr/>
              <p:nvPr/>
            </p:nvSpPr>
            <p:spPr>
              <a:xfrm>
                <a:off x="5665660" y="4140378"/>
                <a:ext cx="1856592" cy="105526"/>
              </a:xfrm>
              <a:custGeom>
                <a:avLst/>
                <a:gdLst/>
                <a:ahLst/>
                <a:cxnLst/>
                <a:rect l="l" t="t" r="r" b="b"/>
                <a:pathLst>
                  <a:path w="6105" h="347" extrusionOk="0">
                    <a:moveTo>
                      <a:pt x="6104" y="347"/>
                    </a:moveTo>
                    <a:lnTo>
                      <a:pt x="1" y="0"/>
                    </a:lnTo>
                    <a:close/>
                  </a:path>
                </a:pathLst>
              </a:custGeom>
              <a:solidFill>
                <a:srgbClr val="9D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62;p46">
                <a:extLst>
                  <a:ext uri="{FF2B5EF4-FFF2-40B4-BE49-F238E27FC236}">
                    <a16:creationId xmlns:a16="http://schemas.microsoft.com/office/drawing/2014/main" id="{4336B6FD-262A-0ABD-00F2-B3237B7FB0D4}"/>
                  </a:ext>
                </a:extLst>
              </p:cNvPr>
              <p:cNvSpPr/>
              <p:nvPr/>
            </p:nvSpPr>
            <p:spPr>
              <a:xfrm>
                <a:off x="5660186" y="4129125"/>
                <a:ext cx="1862066" cy="135025"/>
              </a:xfrm>
              <a:custGeom>
                <a:avLst/>
                <a:gdLst/>
                <a:ahLst/>
                <a:cxnLst/>
                <a:rect l="l" t="t" r="r" b="b"/>
                <a:pathLst>
                  <a:path w="6123" h="444" extrusionOk="0">
                    <a:moveTo>
                      <a:pt x="19" y="0"/>
                    </a:moveTo>
                    <a:lnTo>
                      <a:pt x="0" y="97"/>
                    </a:lnTo>
                    <a:lnTo>
                      <a:pt x="6122" y="444"/>
                    </a:lnTo>
                    <a:lnTo>
                      <a:pt x="6122" y="328"/>
                    </a:lnTo>
                    <a:lnTo>
                      <a:pt x="1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78429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EAB049-60C9-E35C-45E3-87D670E417A4}"/>
              </a:ext>
            </a:extLst>
          </p:cNvPr>
          <p:cNvPicPr>
            <a:picLocks noChangeAspect="1"/>
          </p:cNvPicPr>
          <p:nvPr/>
        </p:nvPicPr>
        <p:blipFill>
          <a:blip r:embed="rId2"/>
          <a:stretch>
            <a:fillRect/>
          </a:stretch>
        </p:blipFill>
        <p:spPr>
          <a:xfrm>
            <a:off x="2221026" y="567516"/>
            <a:ext cx="4701947" cy="4008467"/>
          </a:xfrm>
          <a:prstGeom prst="roundRect">
            <a:avLst>
              <a:gd name="adj" fmla="val 2201"/>
            </a:avLst>
          </a:prstGeom>
        </p:spPr>
      </p:pic>
    </p:spTree>
    <p:extLst>
      <p:ext uri="{BB962C8B-B14F-4D97-AF65-F5344CB8AC3E}">
        <p14:creationId xmlns:p14="http://schemas.microsoft.com/office/powerpoint/2010/main" val="1011617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54E587-EFD0-942D-AE70-BBD9621D60D7}"/>
              </a:ext>
            </a:extLst>
          </p:cNvPr>
          <p:cNvPicPr>
            <a:picLocks noChangeAspect="1"/>
          </p:cNvPicPr>
          <p:nvPr/>
        </p:nvPicPr>
        <p:blipFill>
          <a:blip r:embed="rId2"/>
          <a:stretch>
            <a:fillRect/>
          </a:stretch>
        </p:blipFill>
        <p:spPr>
          <a:xfrm>
            <a:off x="2074128" y="790816"/>
            <a:ext cx="5105842" cy="4016088"/>
          </a:xfrm>
          <a:prstGeom prst="roundRect">
            <a:avLst>
              <a:gd name="adj" fmla="val 2414"/>
            </a:avLst>
          </a:prstGeom>
        </p:spPr>
      </p:pic>
      <p:sp>
        <p:nvSpPr>
          <p:cNvPr id="6" name="Google Shape;2448;p53">
            <a:extLst>
              <a:ext uri="{FF2B5EF4-FFF2-40B4-BE49-F238E27FC236}">
                <a16:creationId xmlns:a16="http://schemas.microsoft.com/office/drawing/2014/main" id="{36237DD7-3E77-C6BF-FAA8-1C12B78F8040}"/>
              </a:ext>
            </a:extLst>
          </p:cNvPr>
          <p:cNvSpPr txBox="1"/>
          <p:nvPr/>
        </p:nvSpPr>
        <p:spPr>
          <a:xfrm>
            <a:off x="3885967" y="336596"/>
            <a:ext cx="1372065"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b="1">
                <a:solidFill>
                  <a:schemeClr val="tx1"/>
                </a:solidFill>
                <a:latin typeface="Inter"/>
                <a:ea typeface="Inter"/>
                <a:cs typeface="Inter"/>
                <a:sym typeface="Inter"/>
              </a:rPr>
              <a:t>phpunit.xml</a:t>
            </a:r>
            <a:endParaRPr b="1">
              <a:solidFill>
                <a:schemeClr val="tx1"/>
              </a:solidFill>
              <a:latin typeface="Inter"/>
              <a:ea typeface="Inter"/>
              <a:cs typeface="Inter"/>
              <a:sym typeface="Inter"/>
            </a:endParaRPr>
          </a:p>
        </p:txBody>
      </p:sp>
    </p:spTree>
    <p:extLst>
      <p:ext uri="{BB962C8B-B14F-4D97-AF65-F5344CB8AC3E}">
        <p14:creationId xmlns:p14="http://schemas.microsoft.com/office/powerpoint/2010/main" val="250299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066BD54-7F1D-A59D-DCE1-9A7D72A74A57}"/>
              </a:ext>
            </a:extLst>
          </p:cNvPr>
          <p:cNvSpPr txBox="1"/>
          <p:nvPr/>
        </p:nvSpPr>
        <p:spPr>
          <a:xfrm>
            <a:off x="676507" y="594731"/>
            <a:ext cx="7790985" cy="2663037"/>
          </a:xfrm>
          <a:prstGeom prst="rect">
            <a:avLst/>
          </a:prstGeom>
          <a:noFill/>
        </p:spPr>
        <p:txBody>
          <a:bodyPr wrap="square">
            <a:spAutoFit/>
          </a:bodyPr>
          <a:lstStyle/>
          <a:p>
            <a:pPr marL="0" lvl="0" indent="0" algn="ctr" rtl="0">
              <a:lnSpc>
                <a:spcPct val="200000"/>
              </a:lnSpc>
              <a:spcBef>
                <a:spcPts val="300"/>
              </a:spcBef>
              <a:spcAft>
                <a:spcPts val="0"/>
              </a:spcAft>
              <a:buNone/>
            </a:pPr>
            <a:r>
              <a:rPr lang="en-US" sz="1600" b="0" i="0">
                <a:solidFill>
                  <a:srgbClr val="262626"/>
                </a:solidFill>
                <a:effectLst/>
                <a:latin typeface="Josefin Sans" pitchFamily="2" charset="0"/>
              </a:rPr>
              <a:t> </a:t>
            </a:r>
            <a:r>
              <a:rPr lang="en-US" sz="2000" b="1">
                <a:solidFill>
                  <a:srgbClr val="262626"/>
                </a:solidFill>
                <a:latin typeface="Josefin Sans" pitchFamily="2" charset="0"/>
              </a:rPr>
              <a:t>F</a:t>
            </a:r>
            <a:r>
              <a:rPr lang="en-US" sz="2000" b="1" i="0">
                <a:solidFill>
                  <a:srgbClr val="262626"/>
                </a:solidFill>
                <a:effectLst/>
                <a:latin typeface="Josefin Sans" pitchFamily="2" charset="0"/>
              </a:rPr>
              <a:t>ile cấu hình</a:t>
            </a:r>
            <a:endParaRPr lang="en-US" sz="2000" b="1">
              <a:solidFill>
                <a:srgbClr val="4D4D4D"/>
              </a:solidFill>
              <a:latin typeface="Josefin Sans" pitchFamily="2" charset="0"/>
              <a:sym typeface="Montserrat"/>
            </a:endParaRPr>
          </a:p>
          <a:p>
            <a:pPr marL="228600" indent="-190500">
              <a:lnSpc>
                <a:spcPct val="200000"/>
              </a:lnSpc>
              <a:buClr>
                <a:schemeClr val="accent1"/>
              </a:buClr>
              <a:buSzPts val="1200"/>
              <a:buFont typeface="Arial"/>
              <a:buChar char="●"/>
            </a:pPr>
            <a:r>
              <a:rPr lang="en-US" b="0">
                <a:solidFill>
                  <a:srgbClr val="FF6180"/>
                </a:solidFill>
                <a:effectLst/>
                <a:latin typeface="Consolas" panose="020B0609020204030204" pitchFamily="49" charset="0"/>
              </a:rPr>
              <a:t>colors="true"</a:t>
            </a:r>
            <a:r>
              <a:rPr lang="en-US" sz="1400">
                <a:solidFill>
                  <a:schemeClr val="bg1">
                    <a:lumMod val="10000"/>
                  </a:schemeClr>
                </a:solidFill>
                <a:latin typeface="Josefin Sans" pitchFamily="2" charset="0"/>
                <a:sym typeface="Montserrat"/>
              </a:rPr>
              <a:t>:</a:t>
            </a:r>
            <a:r>
              <a:rPr lang="en-US" sz="1400">
                <a:solidFill>
                  <a:srgbClr val="FF6180"/>
                </a:solidFill>
                <a:latin typeface="Josefin Sans" pitchFamily="2" charset="0"/>
                <a:sym typeface="Montserrat"/>
              </a:rPr>
              <a:t> </a:t>
            </a:r>
            <a:r>
              <a:rPr lang="en-US" b="0" i="0">
                <a:solidFill>
                  <a:srgbClr val="000000"/>
                </a:solidFill>
                <a:effectLst/>
                <a:latin typeface="Josefin Sans" pitchFamily="2" charset="0"/>
              </a:rPr>
              <a:t>đảm bảo kết quả kiểm thử có màu.</a:t>
            </a:r>
            <a:endParaRPr lang="en-US" sz="1400">
              <a:solidFill>
                <a:srgbClr val="4D4D4D"/>
              </a:solidFill>
              <a:latin typeface="Josefin Sans" pitchFamily="2" charset="0"/>
              <a:sym typeface="Montserrat"/>
            </a:endParaRPr>
          </a:p>
          <a:p>
            <a:pPr marL="228600" indent="-190500">
              <a:lnSpc>
                <a:spcPct val="150000"/>
              </a:lnSpc>
              <a:buClr>
                <a:schemeClr val="accent1"/>
              </a:buClr>
              <a:buSzPts val="1200"/>
              <a:buFont typeface="Arial"/>
              <a:buChar char="●"/>
            </a:pPr>
            <a:r>
              <a:rPr lang="en-US" b="0">
                <a:solidFill>
                  <a:srgbClr val="FF6180"/>
                </a:solidFill>
                <a:effectLst/>
                <a:latin typeface="Consolas" panose="020B0609020204030204" pitchFamily="49" charset="0"/>
              </a:rPr>
              <a:t>directory&gt;tests&lt;/directory&gt;</a:t>
            </a:r>
            <a:r>
              <a:rPr lang="en-US" sz="1400">
                <a:solidFill>
                  <a:schemeClr val="bg1">
                    <a:lumMod val="10000"/>
                  </a:schemeClr>
                </a:solidFill>
                <a:latin typeface="Josefin Sans" pitchFamily="2" charset="0"/>
                <a:sym typeface="Montserrat"/>
              </a:rPr>
              <a:t>:</a:t>
            </a:r>
            <a:r>
              <a:rPr lang="en-US" sz="1400">
                <a:solidFill>
                  <a:srgbClr val="FF6180"/>
                </a:solidFill>
                <a:latin typeface="Josefin Sans" pitchFamily="2" charset="0"/>
                <a:sym typeface="Montserrat"/>
              </a:rPr>
              <a:t> </a:t>
            </a:r>
            <a:r>
              <a:rPr lang="en-US" b="0" i="0">
                <a:solidFill>
                  <a:srgbClr val="000000"/>
                </a:solidFill>
                <a:effectLst/>
                <a:latin typeface="Josefin Sans" pitchFamily="2" charset="0"/>
              </a:rPr>
              <a:t>đảm bảo kết quả kiểm thử có màu</a:t>
            </a:r>
          </a:p>
          <a:p>
            <a:pPr marL="228600" indent="-190500">
              <a:lnSpc>
                <a:spcPct val="150000"/>
              </a:lnSpc>
              <a:buClr>
                <a:schemeClr val="accent1"/>
              </a:buClr>
              <a:buSzPts val="1200"/>
              <a:buFont typeface="Arial"/>
              <a:buChar char="●"/>
            </a:pPr>
            <a:r>
              <a:rPr lang="en-US" b="0">
                <a:solidFill>
                  <a:srgbClr val="FF6180"/>
                </a:solidFill>
                <a:effectLst/>
                <a:latin typeface="Consolas" panose="020B0609020204030204" pitchFamily="49" charset="0"/>
              </a:rPr>
              <a:t>directory suffix=".php"&gt;./app/Models&lt;/directory&gt;</a:t>
            </a:r>
            <a:r>
              <a:rPr lang="en-US" sz="1400">
                <a:solidFill>
                  <a:schemeClr val="bg1">
                    <a:lumMod val="10000"/>
                  </a:schemeClr>
                </a:solidFill>
                <a:latin typeface="Josefin Sans" pitchFamily="2" charset="0"/>
                <a:sym typeface="Montserrat"/>
              </a:rPr>
              <a:t>:</a:t>
            </a:r>
            <a:r>
              <a:rPr lang="en-US" sz="1400">
                <a:solidFill>
                  <a:srgbClr val="FF6180"/>
                </a:solidFill>
                <a:latin typeface="Josefin Sans" pitchFamily="2" charset="0"/>
                <a:sym typeface="Montserrat"/>
              </a:rPr>
              <a:t> </a:t>
            </a:r>
            <a:r>
              <a:rPr lang="vi-VN" b="0" i="0">
                <a:solidFill>
                  <a:srgbClr val="000000"/>
                </a:solidFill>
                <a:effectLst/>
                <a:latin typeface="Josefin Sans" pitchFamily="2" charset="0"/>
              </a:rPr>
              <a:t>Nơi chứa mã nguồn cần kiểm thử và chỉ kiểm thử file có kết thúc bằng .php</a:t>
            </a:r>
            <a:endParaRPr lang="en-US" b="0" i="0">
              <a:solidFill>
                <a:srgbClr val="000000"/>
              </a:solidFill>
              <a:effectLst/>
              <a:latin typeface="Josefin Sans" pitchFamily="2" charset="0"/>
            </a:endParaRPr>
          </a:p>
          <a:p>
            <a:pPr marL="228600" indent="-190500">
              <a:lnSpc>
                <a:spcPct val="150000"/>
              </a:lnSpc>
              <a:buClr>
                <a:schemeClr val="accent1"/>
              </a:buClr>
              <a:buSzPts val="1200"/>
              <a:buFont typeface="Arial"/>
              <a:buChar char="●"/>
            </a:pPr>
            <a:r>
              <a:rPr lang="en-US" b="0" i="0">
                <a:solidFill>
                  <a:srgbClr val="000000"/>
                </a:solidFill>
                <a:effectLst/>
                <a:latin typeface="Josefin Sans" pitchFamily="2" charset="0"/>
              </a:rPr>
              <a:t>Và tất cả </a:t>
            </a:r>
            <a:r>
              <a:rPr lang="vi-VN" b="0" i="0">
                <a:solidFill>
                  <a:srgbClr val="262626"/>
                </a:solidFill>
                <a:effectLst/>
                <a:latin typeface="Josefin Sans" pitchFamily="2" charset="0"/>
              </a:rPr>
              <a:t>các unit testing của bạn phải đặt trong thư mục</a:t>
            </a:r>
            <a:r>
              <a:rPr lang="en-US" b="0" i="0">
                <a:solidFill>
                  <a:srgbClr val="262626"/>
                </a:solidFill>
                <a:effectLst/>
                <a:latin typeface="Josefin Sans" pitchFamily="2" charset="0"/>
              </a:rPr>
              <a:t> tests</a:t>
            </a:r>
            <a:endParaRPr lang="en-US" b="0">
              <a:solidFill>
                <a:srgbClr val="FF6180"/>
              </a:solidFill>
              <a:effectLst/>
              <a:latin typeface="Consolas" panose="020B0609020204030204" pitchFamily="49" charset="0"/>
            </a:endParaRPr>
          </a:p>
          <a:p>
            <a:pPr marL="38100">
              <a:lnSpc>
                <a:spcPct val="110000"/>
              </a:lnSpc>
              <a:buClr>
                <a:schemeClr val="accent1"/>
              </a:buClr>
              <a:buSzPts val="1200"/>
            </a:pPr>
            <a:endParaRPr lang="en-US" sz="1400">
              <a:solidFill>
                <a:srgbClr val="4D4D4D"/>
              </a:solidFill>
              <a:latin typeface="Josefin Sans" pitchFamily="2" charset="0"/>
              <a:sym typeface="Montserrat"/>
            </a:endParaRPr>
          </a:p>
        </p:txBody>
      </p:sp>
      <p:grpSp>
        <p:nvGrpSpPr>
          <p:cNvPr id="9" name="Google Shape;4063;p64">
            <a:extLst>
              <a:ext uri="{FF2B5EF4-FFF2-40B4-BE49-F238E27FC236}">
                <a16:creationId xmlns:a16="http://schemas.microsoft.com/office/drawing/2014/main" id="{62E26EF2-2707-ACE7-5822-3520A6D13022}"/>
              </a:ext>
            </a:extLst>
          </p:cNvPr>
          <p:cNvGrpSpPr/>
          <p:nvPr/>
        </p:nvGrpSpPr>
        <p:grpSpPr>
          <a:xfrm rot="20879533">
            <a:off x="6471753" y="3401813"/>
            <a:ext cx="1675631" cy="1463802"/>
            <a:chOff x="6394117" y="3056750"/>
            <a:chExt cx="1708165" cy="1492223"/>
          </a:xfrm>
        </p:grpSpPr>
        <p:sp>
          <p:nvSpPr>
            <p:cNvPr id="10" name="Google Shape;4064;p64">
              <a:extLst>
                <a:ext uri="{FF2B5EF4-FFF2-40B4-BE49-F238E27FC236}">
                  <a16:creationId xmlns:a16="http://schemas.microsoft.com/office/drawing/2014/main" id="{765EEA95-BABA-54BE-AE3C-A2CC607E9C31}"/>
                </a:ext>
              </a:extLst>
            </p:cNvPr>
            <p:cNvSpPr/>
            <p:nvPr/>
          </p:nvSpPr>
          <p:spPr>
            <a:xfrm>
              <a:off x="6996436" y="4214442"/>
              <a:ext cx="504804" cy="233617"/>
            </a:xfrm>
            <a:custGeom>
              <a:avLst/>
              <a:gdLst/>
              <a:ahLst/>
              <a:cxnLst/>
              <a:rect l="l" t="t" r="r" b="b"/>
              <a:pathLst>
                <a:path w="7699" h="3563" extrusionOk="0">
                  <a:moveTo>
                    <a:pt x="0" y="0"/>
                  </a:moveTo>
                  <a:lnTo>
                    <a:pt x="0" y="3563"/>
                  </a:lnTo>
                  <a:lnTo>
                    <a:pt x="7698" y="3563"/>
                  </a:lnTo>
                  <a:lnTo>
                    <a:pt x="76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65;p64">
              <a:extLst>
                <a:ext uri="{FF2B5EF4-FFF2-40B4-BE49-F238E27FC236}">
                  <a16:creationId xmlns:a16="http://schemas.microsoft.com/office/drawing/2014/main" id="{6572EBD8-D110-6FAC-CC21-06CF51B2B245}"/>
                </a:ext>
              </a:extLst>
            </p:cNvPr>
            <p:cNvSpPr/>
            <p:nvPr/>
          </p:nvSpPr>
          <p:spPr>
            <a:xfrm>
              <a:off x="6993683" y="4212016"/>
              <a:ext cx="510246" cy="239977"/>
            </a:xfrm>
            <a:custGeom>
              <a:avLst/>
              <a:gdLst/>
              <a:ahLst/>
              <a:cxnLst/>
              <a:rect l="l" t="t" r="r" b="b"/>
              <a:pathLst>
                <a:path w="7782" h="3660" extrusionOk="0">
                  <a:moveTo>
                    <a:pt x="7685" y="97"/>
                  </a:moveTo>
                  <a:lnTo>
                    <a:pt x="7685" y="3544"/>
                  </a:lnTo>
                  <a:lnTo>
                    <a:pt x="98" y="3544"/>
                  </a:lnTo>
                  <a:lnTo>
                    <a:pt x="98" y="97"/>
                  </a:lnTo>
                  <a:close/>
                  <a:moveTo>
                    <a:pt x="1" y="0"/>
                  </a:moveTo>
                  <a:lnTo>
                    <a:pt x="1" y="37"/>
                  </a:lnTo>
                  <a:lnTo>
                    <a:pt x="1" y="3660"/>
                  </a:lnTo>
                  <a:lnTo>
                    <a:pt x="7782" y="3660"/>
                  </a:lnTo>
                  <a:lnTo>
                    <a:pt x="77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66;p64">
              <a:extLst>
                <a:ext uri="{FF2B5EF4-FFF2-40B4-BE49-F238E27FC236}">
                  <a16:creationId xmlns:a16="http://schemas.microsoft.com/office/drawing/2014/main" id="{3E3E985F-BB40-43F4-D41E-46C07466C82C}"/>
                </a:ext>
              </a:extLst>
            </p:cNvPr>
            <p:cNvSpPr/>
            <p:nvPr/>
          </p:nvSpPr>
          <p:spPr>
            <a:xfrm>
              <a:off x="6938276" y="4403741"/>
              <a:ext cx="621121" cy="141560"/>
            </a:xfrm>
            <a:custGeom>
              <a:avLst/>
              <a:gdLst/>
              <a:ahLst/>
              <a:cxnLst/>
              <a:rect l="l" t="t" r="r" b="b"/>
              <a:pathLst>
                <a:path w="9473" h="2159" extrusionOk="0">
                  <a:moveTo>
                    <a:pt x="1077" y="1"/>
                  </a:moveTo>
                  <a:cubicBezTo>
                    <a:pt x="481" y="1"/>
                    <a:pt x="0" y="481"/>
                    <a:pt x="0" y="1082"/>
                  </a:cubicBezTo>
                  <a:cubicBezTo>
                    <a:pt x="0" y="1678"/>
                    <a:pt x="481" y="2159"/>
                    <a:pt x="1077" y="2159"/>
                  </a:cubicBezTo>
                  <a:lnTo>
                    <a:pt x="8396" y="2159"/>
                  </a:lnTo>
                  <a:cubicBezTo>
                    <a:pt x="8992" y="2159"/>
                    <a:pt x="9472" y="1678"/>
                    <a:pt x="9472" y="1082"/>
                  </a:cubicBezTo>
                  <a:cubicBezTo>
                    <a:pt x="9472" y="481"/>
                    <a:pt x="8992" y="1"/>
                    <a:pt x="8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67;p64">
              <a:extLst>
                <a:ext uri="{FF2B5EF4-FFF2-40B4-BE49-F238E27FC236}">
                  <a16:creationId xmlns:a16="http://schemas.microsoft.com/office/drawing/2014/main" id="{E728C4BB-B2DB-60BB-6F85-C29035CC36AA}"/>
                </a:ext>
              </a:extLst>
            </p:cNvPr>
            <p:cNvSpPr/>
            <p:nvPr/>
          </p:nvSpPr>
          <p:spPr>
            <a:xfrm>
              <a:off x="6934605" y="4401315"/>
              <a:ext cx="627219" cy="147658"/>
            </a:xfrm>
            <a:custGeom>
              <a:avLst/>
              <a:gdLst/>
              <a:ahLst/>
              <a:cxnLst/>
              <a:rect l="l" t="t" r="r" b="b"/>
              <a:pathLst>
                <a:path w="9566" h="2252" extrusionOk="0">
                  <a:moveTo>
                    <a:pt x="8452" y="98"/>
                  </a:moveTo>
                  <a:cubicBezTo>
                    <a:pt x="9011" y="98"/>
                    <a:pt x="9473" y="560"/>
                    <a:pt x="9473" y="1119"/>
                  </a:cubicBezTo>
                  <a:cubicBezTo>
                    <a:pt x="9473" y="1697"/>
                    <a:pt x="9011" y="2159"/>
                    <a:pt x="8452" y="2159"/>
                  </a:cubicBezTo>
                  <a:lnTo>
                    <a:pt x="1133" y="2159"/>
                  </a:lnTo>
                  <a:cubicBezTo>
                    <a:pt x="555" y="2159"/>
                    <a:pt x="116" y="1697"/>
                    <a:pt x="116" y="1119"/>
                  </a:cubicBezTo>
                  <a:cubicBezTo>
                    <a:pt x="116" y="560"/>
                    <a:pt x="555" y="98"/>
                    <a:pt x="1133" y="98"/>
                  </a:cubicBezTo>
                  <a:close/>
                  <a:moveTo>
                    <a:pt x="1133" y="1"/>
                  </a:moveTo>
                  <a:cubicBezTo>
                    <a:pt x="518" y="1"/>
                    <a:pt x="1" y="500"/>
                    <a:pt x="1" y="1119"/>
                  </a:cubicBezTo>
                  <a:cubicBezTo>
                    <a:pt x="1" y="1752"/>
                    <a:pt x="518" y="2251"/>
                    <a:pt x="1133" y="2251"/>
                  </a:cubicBezTo>
                  <a:lnTo>
                    <a:pt x="8452" y="2251"/>
                  </a:lnTo>
                  <a:cubicBezTo>
                    <a:pt x="9066" y="2251"/>
                    <a:pt x="9565" y="1752"/>
                    <a:pt x="9565" y="1119"/>
                  </a:cubicBezTo>
                  <a:cubicBezTo>
                    <a:pt x="9565" y="500"/>
                    <a:pt x="9066" y="1"/>
                    <a:pt x="845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68;p64">
              <a:extLst>
                <a:ext uri="{FF2B5EF4-FFF2-40B4-BE49-F238E27FC236}">
                  <a16:creationId xmlns:a16="http://schemas.microsoft.com/office/drawing/2014/main" id="{DE8EC3D0-B65B-7EC6-CDBC-F7D0362A299D}"/>
                </a:ext>
              </a:extLst>
            </p:cNvPr>
            <p:cNvSpPr/>
            <p:nvPr/>
          </p:nvSpPr>
          <p:spPr>
            <a:xfrm>
              <a:off x="6398051" y="3060684"/>
              <a:ext cx="1701477" cy="1214376"/>
            </a:xfrm>
            <a:custGeom>
              <a:avLst/>
              <a:gdLst/>
              <a:ahLst/>
              <a:cxnLst/>
              <a:rect l="l" t="t" r="r" b="b"/>
              <a:pathLst>
                <a:path w="25950" h="18521" extrusionOk="0">
                  <a:moveTo>
                    <a:pt x="943" y="1"/>
                  </a:moveTo>
                  <a:cubicBezTo>
                    <a:pt x="421" y="1"/>
                    <a:pt x="1" y="426"/>
                    <a:pt x="1" y="944"/>
                  </a:cubicBezTo>
                  <a:lnTo>
                    <a:pt x="1" y="17578"/>
                  </a:lnTo>
                  <a:cubicBezTo>
                    <a:pt x="1" y="18100"/>
                    <a:pt x="421" y="18520"/>
                    <a:pt x="943" y="18520"/>
                  </a:cubicBezTo>
                  <a:lnTo>
                    <a:pt x="25007" y="18520"/>
                  </a:lnTo>
                  <a:cubicBezTo>
                    <a:pt x="25529" y="18520"/>
                    <a:pt x="25950" y="18100"/>
                    <a:pt x="25950" y="17578"/>
                  </a:cubicBezTo>
                  <a:lnTo>
                    <a:pt x="25950" y="944"/>
                  </a:lnTo>
                  <a:cubicBezTo>
                    <a:pt x="25950" y="426"/>
                    <a:pt x="25529" y="1"/>
                    <a:pt x="250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69;p64">
              <a:extLst>
                <a:ext uri="{FF2B5EF4-FFF2-40B4-BE49-F238E27FC236}">
                  <a16:creationId xmlns:a16="http://schemas.microsoft.com/office/drawing/2014/main" id="{21BF9685-3CC9-2696-CD61-B93A94F577DA}"/>
                </a:ext>
              </a:extLst>
            </p:cNvPr>
            <p:cNvSpPr/>
            <p:nvPr/>
          </p:nvSpPr>
          <p:spPr>
            <a:xfrm>
              <a:off x="6394117" y="3056750"/>
              <a:ext cx="1708165" cy="1220998"/>
            </a:xfrm>
            <a:custGeom>
              <a:avLst/>
              <a:gdLst/>
              <a:ahLst/>
              <a:cxnLst/>
              <a:rect l="l" t="t" r="r" b="b"/>
              <a:pathLst>
                <a:path w="26052" h="18622" extrusionOk="0">
                  <a:moveTo>
                    <a:pt x="25067" y="98"/>
                  </a:moveTo>
                  <a:cubicBezTo>
                    <a:pt x="25571" y="98"/>
                    <a:pt x="25954" y="505"/>
                    <a:pt x="25954" y="1004"/>
                  </a:cubicBezTo>
                  <a:lnTo>
                    <a:pt x="25954" y="17638"/>
                  </a:lnTo>
                  <a:cubicBezTo>
                    <a:pt x="25954" y="18118"/>
                    <a:pt x="25571" y="18525"/>
                    <a:pt x="25067" y="18525"/>
                  </a:cubicBezTo>
                  <a:lnTo>
                    <a:pt x="1003" y="18525"/>
                  </a:lnTo>
                  <a:cubicBezTo>
                    <a:pt x="504" y="18525"/>
                    <a:pt x="98" y="18118"/>
                    <a:pt x="98" y="17638"/>
                  </a:cubicBezTo>
                  <a:lnTo>
                    <a:pt x="98" y="1004"/>
                  </a:lnTo>
                  <a:cubicBezTo>
                    <a:pt x="98" y="505"/>
                    <a:pt x="504" y="98"/>
                    <a:pt x="1003" y="98"/>
                  </a:cubicBezTo>
                  <a:close/>
                  <a:moveTo>
                    <a:pt x="1003" y="1"/>
                  </a:moveTo>
                  <a:cubicBezTo>
                    <a:pt x="444" y="1"/>
                    <a:pt x="0" y="444"/>
                    <a:pt x="0" y="1004"/>
                  </a:cubicBezTo>
                  <a:lnTo>
                    <a:pt x="0" y="17638"/>
                  </a:lnTo>
                  <a:cubicBezTo>
                    <a:pt x="0" y="18178"/>
                    <a:pt x="444" y="18622"/>
                    <a:pt x="1003" y="18622"/>
                  </a:cubicBezTo>
                  <a:lnTo>
                    <a:pt x="25067" y="18622"/>
                  </a:lnTo>
                  <a:cubicBezTo>
                    <a:pt x="25608" y="18622"/>
                    <a:pt x="26051" y="18178"/>
                    <a:pt x="26051" y="17638"/>
                  </a:cubicBezTo>
                  <a:lnTo>
                    <a:pt x="26051" y="1004"/>
                  </a:lnTo>
                  <a:cubicBezTo>
                    <a:pt x="26051" y="444"/>
                    <a:pt x="25608" y="1"/>
                    <a:pt x="2506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70;p64">
              <a:extLst>
                <a:ext uri="{FF2B5EF4-FFF2-40B4-BE49-F238E27FC236}">
                  <a16:creationId xmlns:a16="http://schemas.microsoft.com/office/drawing/2014/main" id="{8FCD389B-B0B2-8CA6-E73E-3597E843002A}"/>
                </a:ext>
              </a:extLst>
            </p:cNvPr>
            <p:cNvSpPr/>
            <p:nvPr/>
          </p:nvSpPr>
          <p:spPr>
            <a:xfrm>
              <a:off x="6437130" y="3097403"/>
              <a:ext cx="1623320" cy="963121"/>
            </a:xfrm>
            <a:custGeom>
              <a:avLst/>
              <a:gdLst/>
              <a:ahLst/>
              <a:cxnLst/>
              <a:rect l="l" t="t" r="r" b="b"/>
              <a:pathLst>
                <a:path w="24758" h="14689" extrusionOk="0">
                  <a:moveTo>
                    <a:pt x="1" y="0"/>
                  </a:moveTo>
                  <a:lnTo>
                    <a:pt x="1" y="14689"/>
                  </a:lnTo>
                  <a:lnTo>
                    <a:pt x="24758" y="14689"/>
                  </a:lnTo>
                  <a:lnTo>
                    <a:pt x="247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71;p64">
              <a:extLst>
                <a:ext uri="{FF2B5EF4-FFF2-40B4-BE49-F238E27FC236}">
                  <a16:creationId xmlns:a16="http://schemas.microsoft.com/office/drawing/2014/main" id="{E6140781-ECA1-D16F-57C6-636EB05ED33A}"/>
                </a:ext>
              </a:extLst>
            </p:cNvPr>
            <p:cNvSpPr/>
            <p:nvPr/>
          </p:nvSpPr>
          <p:spPr>
            <a:xfrm>
              <a:off x="6433196" y="3094649"/>
              <a:ext cx="1631188" cy="969547"/>
            </a:xfrm>
            <a:custGeom>
              <a:avLst/>
              <a:gdLst/>
              <a:ahLst/>
              <a:cxnLst/>
              <a:rect l="l" t="t" r="r" b="b"/>
              <a:pathLst>
                <a:path w="24878" h="14787" extrusionOk="0">
                  <a:moveTo>
                    <a:pt x="24762" y="97"/>
                  </a:moveTo>
                  <a:lnTo>
                    <a:pt x="24762" y="14694"/>
                  </a:lnTo>
                  <a:lnTo>
                    <a:pt x="98" y="14694"/>
                  </a:lnTo>
                  <a:lnTo>
                    <a:pt x="98" y="97"/>
                  </a:lnTo>
                  <a:close/>
                  <a:moveTo>
                    <a:pt x="1" y="0"/>
                  </a:moveTo>
                  <a:lnTo>
                    <a:pt x="1" y="42"/>
                  </a:lnTo>
                  <a:lnTo>
                    <a:pt x="1" y="14786"/>
                  </a:lnTo>
                  <a:lnTo>
                    <a:pt x="24878" y="14786"/>
                  </a:lnTo>
                  <a:lnTo>
                    <a:pt x="2487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4072;p64">
            <a:extLst>
              <a:ext uri="{FF2B5EF4-FFF2-40B4-BE49-F238E27FC236}">
                <a16:creationId xmlns:a16="http://schemas.microsoft.com/office/drawing/2014/main" id="{159D6953-A6B1-8E7C-B86E-5BC2C79ADB06}"/>
              </a:ext>
            </a:extLst>
          </p:cNvPr>
          <p:cNvGrpSpPr/>
          <p:nvPr/>
        </p:nvGrpSpPr>
        <p:grpSpPr>
          <a:xfrm>
            <a:off x="3550436" y="3757296"/>
            <a:ext cx="1842509" cy="1055307"/>
            <a:chOff x="3738662" y="3473150"/>
            <a:chExt cx="1878283" cy="1075797"/>
          </a:xfrm>
        </p:grpSpPr>
        <p:sp>
          <p:nvSpPr>
            <p:cNvPr id="19" name="Google Shape;4073;p64">
              <a:extLst>
                <a:ext uri="{FF2B5EF4-FFF2-40B4-BE49-F238E27FC236}">
                  <a16:creationId xmlns:a16="http://schemas.microsoft.com/office/drawing/2014/main" id="{54899C93-41BE-047D-7FE7-F8923F278929}"/>
                </a:ext>
              </a:extLst>
            </p:cNvPr>
            <p:cNvSpPr/>
            <p:nvPr/>
          </p:nvSpPr>
          <p:spPr>
            <a:xfrm>
              <a:off x="3743064" y="3476511"/>
              <a:ext cx="1869079" cy="1067634"/>
            </a:xfrm>
            <a:custGeom>
              <a:avLst/>
              <a:gdLst/>
              <a:ahLst/>
              <a:cxnLst/>
              <a:rect l="l" t="t" r="r" b="b"/>
              <a:pathLst>
                <a:path w="23354" h="13340" extrusionOk="0">
                  <a:moveTo>
                    <a:pt x="1" y="0"/>
                  </a:moveTo>
                  <a:lnTo>
                    <a:pt x="1" y="13340"/>
                  </a:lnTo>
                  <a:lnTo>
                    <a:pt x="23353" y="13340"/>
                  </a:lnTo>
                  <a:lnTo>
                    <a:pt x="233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74;p64">
              <a:extLst>
                <a:ext uri="{FF2B5EF4-FFF2-40B4-BE49-F238E27FC236}">
                  <a16:creationId xmlns:a16="http://schemas.microsoft.com/office/drawing/2014/main" id="{7F485AA3-868B-9229-12A5-F31F0D1E0FB4}"/>
                </a:ext>
              </a:extLst>
            </p:cNvPr>
            <p:cNvSpPr/>
            <p:nvPr/>
          </p:nvSpPr>
          <p:spPr>
            <a:xfrm>
              <a:off x="3738662" y="3473150"/>
              <a:ext cx="1878283" cy="1075797"/>
            </a:xfrm>
            <a:custGeom>
              <a:avLst/>
              <a:gdLst/>
              <a:ahLst/>
              <a:cxnLst/>
              <a:rect l="l" t="t" r="r" b="b"/>
              <a:pathLst>
                <a:path w="23469" h="13442" extrusionOk="0">
                  <a:moveTo>
                    <a:pt x="23371" y="97"/>
                  </a:moveTo>
                  <a:lnTo>
                    <a:pt x="23371" y="13345"/>
                  </a:lnTo>
                  <a:lnTo>
                    <a:pt x="98" y="13345"/>
                  </a:lnTo>
                  <a:lnTo>
                    <a:pt x="98" y="97"/>
                  </a:lnTo>
                  <a:close/>
                  <a:moveTo>
                    <a:pt x="0" y="0"/>
                  </a:moveTo>
                  <a:lnTo>
                    <a:pt x="0" y="42"/>
                  </a:lnTo>
                  <a:lnTo>
                    <a:pt x="0" y="13442"/>
                  </a:lnTo>
                  <a:lnTo>
                    <a:pt x="23468" y="13442"/>
                  </a:lnTo>
                  <a:lnTo>
                    <a:pt x="2346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75;p64">
              <a:extLst>
                <a:ext uri="{FF2B5EF4-FFF2-40B4-BE49-F238E27FC236}">
                  <a16:creationId xmlns:a16="http://schemas.microsoft.com/office/drawing/2014/main" id="{E0F43407-882C-5A6B-833B-7C563F3FC9A7}"/>
                </a:ext>
              </a:extLst>
            </p:cNvPr>
            <p:cNvSpPr/>
            <p:nvPr/>
          </p:nvSpPr>
          <p:spPr>
            <a:xfrm>
              <a:off x="3744585" y="3479472"/>
              <a:ext cx="1864597" cy="69228"/>
            </a:xfrm>
            <a:custGeom>
              <a:avLst/>
              <a:gdLst/>
              <a:ahLst/>
              <a:cxnLst/>
              <a:rect l="l" t="t" r="r" b="b"/>
              <a:pathLst>
                <a:path w="23298" h="865" extrusionOk="0">
                  <a:moveTo>
                    <a:pt x="0" y="0"/>
                  </a:moveTo>
                  <a:lnTo>
                    <a:pt x="0" y="864"/>
                  </a:lnTo>
                  <a:lnTo>
                    <a:pt x="23297" y="864"/>
                  </a:lnTo>
                  <a:lnTo>
                    <a:pt x="232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76;p64">
              <a:extLst>
                <a:ext uri="{FF2B5EF4-FFF2-40B4-BE49-F238E27FC236}">
                  <a16:creationId xmlns:a16="http://schemas.microsoft.com/office/drawing/2014/main" id="{2ED3CC6E-99AD-AB76-843C-ED06EA51525E}"/>
                </a:ext>
              </a:extLst>
            </p:cNvPr>
            <p:cNvSpPr/>
            <p:nvPr/>
          </p:nvSpPr>
          <p:spPr>
            <a:xfrm>
              <a:off x="3740103" y="3474590"/>
              <a:ext cx="1873881" cy="78912"/>
            </a:xfrm>
            <a:custGeom>
              <a:avLst/>
              <a:gdLst/>
              <a:ahLst/>
              <a:cxnLst/>
              <a:rect l="l" t="t" r="r" b="b"/>
              <a:pathLst>
                <a:path w="23414" h="986" extrusionOk="0">
                  <a:moveTo>
                    <a:pt x="23316" y="98"/>
                  </a:moveTo>
                  <a:lnTo>
                    <a:pt x="23316" y="870"/>
                  </a:lnTo>
                  <a:lnTo>
                    <a:pt x="116" y="870"/>
                  </a:lnTo>
                  <a:lnTo>
                    <a:pt x="116" y="98"/>
                  </a:lnTo>
                  <a:close/>
                  <a:moveTo>
                    <a:pt x="1" y="1"/>
                  </a:moveTo>
                  <a:lnTo>
                    <a:pt x="1" y="61"/>
                  </a:lnTo>
                  <a:lnTo>
                    <a:pt x="1" y="985"/>
                  </a:lnTo>
                  <a:lnTo>
                    <a:pt x="23413" y="985"/>
                  </a:lnTo>
                  <a:lnTo>
                    <a:pt x="2341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77;p64">
              <a:extLst>
                <a:ext uri="{FF2B5EF4-FFF2-40B4-BE49-F238E27FC236}">
                  <a16:creationId xmlns:a16="http://schemas.microsoft.com/office/drawing/2014/main" id="{BA9DDCFE-C872-60FA-2E17-91B3FC0ABB3E}"/>
                </a:ext>
              </a:extLst>
            </p:cNvPr>
            <p:cNvSpPr/>
            <p:nvPr/>
          </p:nvSpPr>
          <p:spPr>
            <a:xfrm>
              <a:off x="3744585" y="3550463"/>
              <a:ext cx="1864597" cy="69228"/>
            </a:xfrm>
            <a:custGeom>
              <a:avLst/>
              <a:gdLst/>
              <a:ahLst/>
              <a:cxnLst/>
              <a:rect l="l" t="t" r="r" b="b"/>
              <a:pathLst>
                <a:path w="23298" h="865" extrusionOk="0">
                  <a:moveTo>
                    <a:pt x="0" y="0"/>
                  </a:moveTo>
                  <a:lnTo>
                    <a:pt x="0" y="864"/>
                  </a:lnTo>
                  <a:lnTo>
                    <a:pt x="23297" y="864"/>
                  </a:lnTo>
                  <a:lnTo>
                    <a:pt x="232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78;p64">
              <a:extLst>
                <a:ext uri="{FF2B5EF4-FFF2-40B4-BE49-F238E27FC236}">
                  <a16:creationId xmlns:a16="http://schemas.microsoft.com/office/drawing/2014/main" id="{31C62F6A-9511-6439-4A91-BDE33A356B44}"/>
                </a:ext>
              </a:extLst>
            </p:cNvPr>
            <p:cNvSpPr/>
            <p:nvPr/>
          </p:nvSpPr>
          <p:spPr>
            <a:xfrm>
              <a:off x="3740103" y="3547102"/>
              <a:ext cx="1873881" cy="77391"/>
            </a:xfrm>
            <a:custGeom>
              <a:avLst/>
              <a:gdLst/>
              <a:ahLst/>
              <a:cxnLst/>
              <a:rect l="l" t="t" r="r" b="b"/>
              <a:pathLst>
                <a:path w="23414" h="967" extrusionOk="0">
                  <a:moveTo>
                    <a:pt x="23316" y="98"/>
                  </a:moveTo>
                  <a:lnTo>
                    <a:pt x="23316" y="869"/>
                  </a:lnTo>
                  <a:lnTo>
                    <a:pt x="116" y="869"/>
                  </a:lnTo>
                  <a:lnTo>
                    <a:pt x="116" y="98"/>
                  </a:lnTo>
                  <a:close/>
                  <a:moveTo>
                    <a:pt x="1" y="1"/>
                  </a:moveTo>
                  <a:lnTo>
                    <a:pt x="1" y="42"/>
                  </a:lnTo>
                  <a:lnTo>
                    <a:pt x="1" y="966"/>
                  </a:lnTo>
                  <a:lnTo>
                    <a:pt x="23413" y="966"/>
                  </a:lnTo>
                  <a:lnTo>
                    <a:pt x="2341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79;p64">
              <a:extLst>
                <a:ext uri="{FF2B5EF4-FFF2-40B4-BE49-F238E27FC236}">
                  <a16:creationId xmlns:a16="http://schemas.microsoft.com/office/drawing/2014/main" id="{8C746832-681E-F8A6-4A0F-4A24A0407424}"/>
                </a:ext>
              </a:extLst>
            </p:cNvPr>
            <p:cNvSpPr/>
            <p:nvPr/>
          </p:nvSpPr>
          <p:spPr>
            <a:xfrm>
              <a:off x="5421328" y="3483874"/>
              <a:ext cx="46259" cy="48180"/>
            </a:xfrm>
            <a:custGeom>
              <a:avLst/>
              <a:gdLst/>
              <a:ahLst/>
              <a:cxnLst/>
              <a:rect l="l" t="t" r="r" b="b"/>
              <a:pathLst>
                <a:path w="578" h="602" extrusionOk="0">
                  <a:moveTo>
                    <a:pt x="287" y="0"/>
                  </a:moveTo>
                  <a:cubicBezTo>
                    <a:pt x="134" y="0"/>
                    <a:pt x="0" y="139"/>
                    <a:pt x="0" y="310"/>
                  </a:cubicBezTo>
                  <a:cubicBezTo>
                    <a:pt x="0" y="463"/>
                    <a:pt x="134" y="601"/>
                    <a:pt x="287" y="601"/>
                  </a:cubicBezTo>
                  <a:cubicBezTo>
                    <a:pt x="462" y="601"/>
                    <a:pt x="578" y="463"/>
                    <a:pt x="578" y="310"/>
                  </a:cubicBezTo>
                  <a:cubicBezTo>
                    <a:pt x="578" y="139"/>
                    <a:pt x="462"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80;p64">
              <a:extLst>
                <a:ext uri="{FF2B5EF4-FFF2-40B4-BE49-F238E27FC236}">
                  <a16:creationId xmlns:a16="http://schemas.microsoft.com/office/drawing/2014/main" id="{1FA254FC-C992-321C-316F-447476A379D0}"/>
                </a:ext>
              </a:extLst>
            </p:cNvPr>
            <p:cNvSpPr/>
            <p:nvPr/>
          </p:nvSpPr>
          <p:spPr>
            <a:xfrm>
              <a:off x="5416526" y="3480913"/>
              <a:ext cx="55543" cy="54102"/>
            </a:xfrm>
            <a:custGeom>
              <a:avLst/>
              <a:gdLst/>
              <a:ahLst/>
              <a:cxnLst/>
              <a:rect l="l" t="t" r="r" b="b"/>
              <a:pathLst>
                <a:path w="694" h="676" extrusionOk="0">
                  <a:moveTo>
                    <a:pt x="347" y="98"/>
                  </a:moveTo>
                  <a:cubicBezTo>
                    <a:pt x="481" y="98"/>
                    <a:pt x="596" y="213"/>
                    <a:pt x="596" y="347"/>
                  </a:cubicBezTo>
                  <a:cubicBezTo>
                    <a:pt x="596" y="481"/>
                    <a:pt x="481" y="578"/>
                    <a:pt x="347" y="578"/>
                  </a:cubicBezTo>
                  <a:cubicBezTo>
                    <a:pt x="213" y="578"/>
                    <a:pt x="116" y="481"/>
                    <a:pt x="116" y="347"/>
                  </a:cubicBezTo>
                  <a:cubicBezTo>
                    <a:pt x="116" y="213"/>
                    <a:pt x="213" y="98"/>
                    <a:pt x="347" y="98"/>
                  </a:cubicBezTo>
                  <a:close/>
                  <a:moveTo>
                    <a:pt x="347" y="0"/>
                  </a:moveTo>
                  <a:cubicBezTo>
                    <a:pt x="157" y="0"/>
                    <a:pt x="0" y="153"/>
                    <a:pt x="0" y="347"/>
                  </a:cubicBezTo>
                  <a:cubicBezTo>
                    <a:pt x="0" y="523"/>
                    <a:pt x="157" y="675"/>
                    <a:pt x="347" y="675"/>
                  </a:cubicBezTo>
                  <a:cubicBezTo>
                    <a:pt x="541" y="675"/>
                    <a:pt x="693" y="523"/>
                    <a:pt x="693" y="347"/>
                  </a:cubicBezTo>
                  <a:cubicBezTo>
                    <a:pt x="693" y="153"/>
                    <a:pt x="541"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81;p64">
              <a:extLst>
                <a:ext uri="{FF2B5EF4-FFF2-40B4-BE49-F238E27FC236}">
                  <a16:creationId xmlns:a16="http://schemas.microsoft.com/office/drawing/2014/main" id="{5843D129-91FD-E7A0-9AA3-2476B627D907}"/>
                </a:ext>
              </a:extLst>
            </p:cNvPr>
            <p:cNvSpPr/>
            <p:nvPr/>
          </p:nvSpPr>
          <p:spPr>
            <a:xfrm>
              <a:off x="5482716" y="3483874"/>
              <a:ext cx="46259" cy="48180"/>
            </a:xfrm>
            <a:custGeom>
              <a:avLst/>
              <a:gdLst/>
              <a:ahLst/>
              <a:cxnLst/>
              <a:rect l="l" t="t" r="r" b="b"/>
              <a:pathLst>
                <a:path w="578" h="602" extrusionOk="0">
                  <a:moveTo>
                    <a:pt x="291" y="0"/>
                  </a:moveTo>
                  <a:cubicBezTo>
                    <a:pt x="116" y="0"/>
                    <a:pt x="0" y="139"/>
                    <a:pt x="0" y="310"/>
                  </a:cubicBezTo>
                  <a:cubicBezTo>
                    <a:pt x="0" y="463"/>
                    <a:pt x="116" y="601"/>
                    <a:pt x="291" y="601"/>
                  </a:cubicBezTo>
                  <a:cubicBezTo>
                    <a:pt x="444" y="601"/>
                    <a:pt x="578" y="463"/>
                    <a:pt x="578" y="310"/>
                  </a:cubicBezTo>
                  <a:cubicBezTo>
                    <a:pt x="578" y="139"/>
                    <a:pt x="444"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82;p64">
              <a:extLst>
                <a:ext uri="{FF2B5EF4-FFF2-40B4-BE49-F238E27FC236}">
                  <a16:creationId xmlns:a16="http://schemas.microsoft.com/office/drawing/2014/main" id="{DE924A4F-3C62-D4C8-30A1-6E5F95BCCCAE}"/>
                </a:ext>
              </a:extLst>
            </p:cNvPr>
            <p:cNvSpPr/>
            <p:nvPr/>
          </p:nvSpPr>
          <p:spPr>
            <a:xfrm>
              <a:off x="5478234" y="3480913"/>
              <a:ext cx="54102" cy="54102"/>
            </a:xfrm>
            <a:custGeom>
              <a:avLst/>
              <a:gdLst/>
              <a:ahLst/>
              <a:cxnLst/>
              <a:rect l="l" t="t" r="r" b="b"/>
              <a:pathLst>
                <a:path w="676" h="676" extrusionOk="0">
                  <a:moveTo>
                    <a:pt x="347" y="98"/>
                  </a:moveTo>
                  <a:cubicBezTo>
                    <a:pt x="481" y="98"/>
                    <a:pt x="578" y="213"/>
                    <a:pt x="578" y="347"/>
                  </a:cubicBezTo>
                  <a:cubicBezTo>
                    <a:pt x="578" y="481"/>
                    <a:pt x="481" y="578"/>
                    <a:pt x="347" y="578"/>
                  </a:cubicBezTo>
                  <a:cubicBezTo>
                    <a:pt x="213" y="578"/>
                    <a:pt x="98" y="481"/>
                    <a:pt x="98" y="347"/>
                  </a:cubicBezTo>
                  <a:cubicBezTo>
                    <a:pt x="98" y="213"/>
                    <a:pt x="213" y="98"/>
                    <a:pt x="347" y="98"/>
                  </a:cubicBezTo>
                  <a:close/>
                  <a:moveTo>
                    <a:pt x="347" y="0"/>
                  </a:moveTo>
                  <a:cubicBezTo>
                    <a:pt x="153" y="0"/>
                    <a:pt x="1" y="153"/>
                    <a:pt x="1" y="347"/>
                  </a:cubicBezTo>
                  <a:cubicBezTo>
                    <a:pt x="1" y="523"/>
                    <a:pt x="153" y="675"/>
                    <a:pt x="347" y="675"/>
                  </a:cubicBezTo>
                  <a:cubicBezTo>
                    <a:pt x="518" y="675"/>
                    <a:pt x="675" y="523"/>
                    <a:pt x="675" y="347"/>
                  </a:cubicBezTo>
                  <a:cubicBezTo>
                    <a:pt x="675" y="153"/>
                    <a:pt x="518"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83;p64">
              <a:extLst>
                <a:ext uri="{FF2B5EF4-FFF2-40B4-BE49-F238E27FC236}">
                  <a16:creationId xmlns:a16="http://schemas.microsoft.com/office/drawing/2014/main" id="{269A7F34-D526-B5D0-B28C-082BB3E916E0}"/>
                </a:ext>
              </a:extLst>
            </p:cNvPr>
            <p:cNvSpPr/>
            <p:nvPr/>
          </p:nvSpPr>
          <p:spPr>
            <a:xfrm>
              <a:off x="5547384" y="3483874"/>
              <a:ext cx="46339" cy="48180"/>
            </a:xfrm>
            <a:custGeom>
              <a:avLst/>
              <a:gdLst/>
              <a:ahLst/>
              <a:cxnLst/>
              <a:rect l="l" t="t" r="r" b="b"/>
              <a:pathLst>
                <a:path w="579" h="602" extrusionOk="0">
                  <a:moveTo>
                    <a:pt x="292" y="0"/>
                  </a:moveTo>
                  <a:cubicBezTo>
                    <a:pt x="139" y="0"/>
                    <a:pt x="1" y="139"/>
                    <a:pt x="1" y="310"/>
                  </a:cubicBezTo>
                  <a:cubicBezTo>
                    <a:pt x="1" y="463"/>
                    <a:pt x="139" y="601"/>
                    <a:pt x="292" y="601"/>
                  </a:cubicBezTo>
                  <a:cubicBezTo>
                    <a:pt x="444" y="601"/>
                    <a:pt x="578" y="463"/>
                    <a:pt x="578" y="310"/>
                  </a:cubicBezTo>
                  <a:cubicBezTo>
                    <a:pt x="578" y="139"/>
                    <a:pt x="444"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84;p64">
              <a:extLst>
                <a:ext uri="{FF2B5EF4-FFF2-40B4-BE49-F238E27FC236}">
                  <a16:creationId xmlns:a16="http://schemas.microsoft.com/office/drawing/2014/main" id="{8C229763-AE6B-912D-4D15-F584186A6BDE}"/>
                </a:ext>
              </a:extLst>
            </p:cNvPr>
            <p:cNvSpPr/>
            <p:nvPr/>
          </p:nvSpPr>
          <p:spPr>
            <a:xfrm>
              <a:off x="5542982" y="3480913"/>
              <a:ext cx="55543" cy="54102"/>
            </a:xfrm>
            <a:custGeom>
              <a:avLst/>
              <a:gdLst/>
              <a:ahLst/>
              <a:cxnLst/>
              <a:rect l="l" t="t" r="r" b="b"/>
              <a:pathLst>
                <a:path w="694" h="676" extrusionOk="0">
                  <a:moveTo>
                    <a:pt x="347" y="98"/>
                  </a:moveTo>
                  <a:cubicBezTo>
                    <a:pt x="481" y="98"/>
                    <a:pt x="578" y="213"/>
                    <a:pt x="578" y="347"/>
                  </a:cubicBezTo>
                  <a:cubicBezTo>
                    <a:pt x="578" y="481"/>
                    <a:pt x="481" y="578"/>
                    <a:pt x="347" y="578"/>
                  </a:cubicBezTo>
                  <a:cubicBezTo>
                    <a:pt x="213" y="578"/>
                    <a:pt x="97" y="481"/>
                    <a:pt x="97" y="347"/>
                  </a:cubicBezTo>
                  <a:cubicBezTo>
                    <a:pt x="97" y="213"/>
                    <a:pt x="213" y="98"/>
                    <a:pt x="347" y="98"/>
                  </a:cubicBezTo>
                  <a:close/>
                  <a:moveTo>
                    <a:pt x="347" y="0"/>
                  </a:moveTo>
                  <a:cubicBezTo>
                    <a:pt x="153" y="0"/>
                    <a:pt x="0" y="153"/>
                    <a:pt x="0" y="347"/>
                  </a:cubicBezTo>
                  <a:cubicBezTo>
                    <a:pt x="0" y="523"/>
                    <a:pt x="153" y="675"/>
                    <a:pt x="347" y="675"/>
                  </a:cubicBezTo>
                  <a:cubicBezTo>
                    <a:pt x="541" y="675"/>
                    <a:pt x="693" y="523"/>
                    <a:pt x="693" y="347"/>
                  </a:cubicBezTo>
                  <a:cubicBezTo>
                    <a:pt x="693" y="153"/>
                    <a:pt x="541"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85;p64">
              <a:extLst>
                <a:ext uri="{FF2B5EF4-FFF2-40B4-BE49-F238E27FC236}">
                  <a16:creationId xmlns:a16="http://schemas.microsoft.com/office/drawing/2014/main" id="{1307B105-BA3E-45C7-B270-94EB6A8EE7CC}"/>
                </a:ext>
              </a:extLst>
            </p:cNvPr>
            <p:cNvSpPr/>
            <p:nvPr/>
          </p:nvSpPr>
          <p:spPr>
            <a:xfrm>
              <a:off x="4025269" y="3556386"/>
              <a:ext cx="1354230" cy="54022"/>
            </a:xfrm>
            <a:custGeom>
              <a:avLst/>
              <a:gdLst/>
              <a:ahLst/>
              <a:cxnLst/>
              <a:rect l="l" t="t" r="r" b="b"/>
              <a:pathLst>
                <a:path w="16921" h="675" extrusionOk="0">
                  <a:moveTo>
                    <a:pt x="347" y="0"/>
                  </a:moveTo>
                  <a:cubicBezTo>
                    <a:pt x="153" y="0"/>
                    <a:pt x="0" y="157"/>
                    <a:pt x="0" y="328"/>
                  </a:cubicBezTo>
                  <a:cubicBezTo>
                    <a:pt x="0" y="522"/>
                    <a:pt x="153" y="675"/>
                    <a:pt x="347" y="675"/>
                  </a:cubicBezTo>
                  <a:lnTo>
                    <a:pt x="16593" y="675"/>
                  </a:lnTo>
                  <a:cubicBezTo>
                    <a:pt x="16787" y="675"/>
                    <a:pt x="16921" y="522"/>
                    <a:pt x="16921" y="328"/>
                  </a:cubicBezTo>
                  <a:cubicBezTo>
                    <a:pt x="16921" y="157"/>
                    <a:pt x="16787" y="0"/>
                    <a:pt x="16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86;p64">
              <a:extLst>
                <a:ext uri="{FF2B5EF4-FFF2-40B4-BE49-F238E27FC236}">
                  <a16:creationId xmlns:a16="http://schemas.microsoft.com/office/drawing/2014/main" id="{A0312C13-8FBA-5C89-EBB1-D18C6CDC2AD7}"/>
                </a:ext>
              </a:extLst>
            </p:cNvPr>
            <p:cNvSpPr/>
            <p:nvPr/>
          </p:nvSpPr>
          <p:spPr>
            <a:xfrm>
              <a:off x="4020467" y="3551904"/>
              <a:ext cx="1363834" cy="63306"/>
            </a:xfrm>
            <a:custGeom>
              <a:avLst/>
              <a:gdLst/>
              <a:ahLst/>
              <a:cxnLst/>
              <a:rect l="l" t="t" r="r" b="b"/>
              <a:pathLst>
                <a:path w="17041" h="791" extrusionOk="0">
                  <a:moveTo>
                    <a:pt x="16653" y="98"/>
                  </a:moveTo>
                  <a:cubicBezTo>
                    <a:pt x="16810" y="98"/>
                    <a:pt x="16944" y="232"/>
                    <a:pt x="16944" y="384"/>
                  </a:cubicBezTo>
                  <a:cubicBezTo>
                    <a:pt x="16944" y="560"/>
                    <a:pt x="16810" y="694"/>
                    <a:pt x="16653" y="694"/>
                  </a:cubicBezTo>
                  <a:lnTo>
                    <a:pt x="407" y="694"/>
                  </a:lnTo>
                  <a:cubicBezTo>
                    <a:pt x="231" y="694"/>
                    <a:pt x="116" y="560"/>
                    <a:pt x="116" y="384"/>
                  </a:cubicBezTo>
                  <a:cubicBezTo>
                    <a:pt x="116" y="232"/>
                    <a:pt x="231" y="98"/>
                    <a:pt x="407" y="98"/>
                  </a:cubicBezTo>
                  <a:close/>
                  <a:moveTo>
                    <a:pt x="407" y="1"/>
                  </a:moveTo>
                  <a:cubicBezTo>
                    <a:pt x="176" y="1"/>
                    <a:pt x="0" y="172"/>
                    <a:pt x="0" y="384"/>
                  </a:cubicBezTo>
                  <a:cubicBezTo>
                    <a:pt x="0" y="615"/>
                    <a:pt x="176" y="791"/>
                    <a:pt x="407" y="791"/>
                  </a:cubicBezTo>
                  <a:lnTo>
                    <a:pt x="16653" y="791"/>
                  </a:lnTo>
                  <a:cubicBezTo>
                    <a:pt x="16865" y="791"/>
                    <a:pt x="17041" y="615"/>
                    <a:pt x="17041" y="384"/>
                  </a:cubicBezTo>
                  <a:cubicBezTo>
                    <a:pt x="17041" y="172"/>
                    <a:pt x="16865" y="1"/>
                    <a:pt x="166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87;p64">
              <a:extLst>
                <a:ext uri="{FF2B5EF4-FFF2-40B4-BE49-F238E27FC236}">
                  <a16:creationId xmlns:a16="http://schemas.microsoft.com/office/drawing/2014/main" id="{AECBE6F2-2841-CFF4-8848-B44ABF497C42}"/>
                </a:ext>
              </a:extLst>
            </p:cNvPr>
            <p:cNvSpPr/>
            <p:nvPr/>
          </p:nvSpPr>
          <p:spPr>
            <a:xfrm>
              <a:off x="3809334" y="3647306"/>
              <a:ext cx="320690" cy="844343"/>
            </a:xfrm>
            <a:custGeom>
              <a:avLst/>
              <a:gdLst/>
              <a:ahLst/>
              <a:cxnLst/>
              <a:rect l="l" t="t" r="r" b="b"/>
              <a:pathLst>
                <a:path w="4007" h="10550" extrusionOk="0">
                  <a:moveTo>
                    <a:pt x="0" y="1"/>
                  </a:moveTo>
                  <a:lnTo>
                    <a:pt x="0" y="10550"/>
                  </a:lnTo>
                  <a:lnTo>
                    <a:pt x="4006" y="10550"/>
                  </a:lnTo>
                  <a:lnTo>
                    <a:pt x="40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88;p64">
              <a:extLst>
                <a:ext uri="{FF2B5EF4-FFF2-40B4-BE49-F238E27FC236}">
                  <a16:creationId xmlns:a16="http://schemas.microsoft.com/office/drawing/2014/main" id="{70921530-CCF9-6849-51D9-1FD13DB0E2B3}"/>
                </a:ext>
              </a:extLst>
            </p:cNvPr>
            <p:cNvSpPr/>
            <p:nvPr/>
          </p:nvSpPr>
          <p:spPr>
            <a:xfrm>
              <a:off x="3806372" y="3642904"/>
              <a:ext cx="326533" cy="852106"/>
            </a:xfrm>
            <a:custGeom>
              <a:avLst/>
              <a:gdLst/>
              <a:ahLst/>
              <a:cxnLst/>
              <a:rect l="l" t="t" r="r" b="b"/>
              <a:pathLst>
                <a:path w="4080" h="10647" extrusionOk="0">
                  <a:moveTo>
                    <a:pt x="3988" y="116"/>
                  </a:moveTo>
                  <a:lnTo>
                    <a:pt x="3988" y="10549"/>
                  </a:lnTo>
                  <a:lnTo>
                    <a:pt x="97" y="10549"/>
                  </a:lnTo>
                  <a:lnTo>
                    <a:pt x="97" y="116"/>
                  </a:lnTo>
                  <a:close/>
                  <a:moveTo>
                    <a:pt x="0" y="0"/>
                  </a:moveTo>
                  <a:lnTo>
                    <a:pt x="0" y="56"/>
                  </a:lnTo>
                  <a:lnTo>
                    <a:pt x="0" y="10646"/>
                  </a:lnTo>
                  <a:lnTo>
                    <a:pt x="4080" y="10646"/>
                  </a:lnTo>
                  <a:lnTo>
                    <a:pt x="408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89;p64">
              <a:extLst>
                <a:ext uri="{FF2B5EF4-FFF2-40B4-BE49-F238E27FC236}">
                  <a16:creationId xmlns:a16="http://schemas.microsoft.com/office/drawing/2014/main" id="{F08BAE2A-A9B2-3229-56AB-0B596703C571}"/>
                </a:ext>
              </a:extLst>
            </p:cNvPr>
            <p:cNvSpPr/>
            <p:nvPr/>
          </p:nvSpPr>
          <p:spPr>
            <a:xfrm>
              <a:off x="5257816" y="3631779"/>
              <a:ext cx="319250" cy="859869"/>
            </a:xfrm>
            <a:custGeom>
              <a:avLst/>
              <a:gdLst/>
              <a:ahLst/>
              <a:cxnLst/>
              <a:rect l="l" t="t" r="r" b="b"/>
              <a:pathLst>
                <a:path w="3989" h="10744" extrusionOk="0">
                  <a:moveTo>
                    <a:pt x="1" y="1"/>
                  </a:moveTo>
                  <a:lnTo>
                    <a:pt x="1" y="10744"/>
                  </a:lnTo>
                  <a:lnTo>
                    <a:pt x="3988" y="10744"/>
                  </a:lnTo>
                  <a:lnTo>
                    <a:pt x="3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90;p64">
              <a:extLst>
                <a:ext uri="{FF2B5EF4-FFF2-40B4-BE49-F238E27FC236}">
                  <a16:creationId xmlns:a16="http://schemas.microsoft.com/office/drawing/2014/main" id="{41822D9A-9A6F-1413-21F5-A8494391BE96}"/>
                </a:ext>
              </a:extLst>
            </p:cNvPr>
            <p:cNvSpPr/>
            <p:nvPr/>
          </p:nvSpPr>
          <p:spPr>
            <a:xfrm>
              <a:off x="5254855" y="3627377"/>
              <a:ext cx="326613" cy="867632"/>
            </a:xfrm>
            <a:custGeom>
              <a:avLst/>
              <a:gdLst/>
              <a:ahLst/>
              <a:cxnLst/>
              <a:rect l="l" t="t" r="r" b="b"/>
              <a:pathLst>
                <a:path w="4081" h="10841" extrusionOk="0">
                  <a:moveTo>
                    <a:pt x="3984" y="116"/>
                  </a:moveTo>
                  <a:lnTo>
                    <a:pt x="3984" y="10743"/>
                  </a:lnTo>
                  <a:lnTo>
                    <a:pt x="98" y="10743"/>
                  </a:lnTo>
                  <a:lnTo>
                    <a:pt x="98" y="116"/>
                  </a:lnTo>
                  <a:close/>
                  <a:moveTo>
                    <a:pt x="1" y="0"/>
                  </a:moveTo>
                  <a:lnTo>
                    <a:pt x="1" y="56"/>
                  </a:lnTo>
                  <a:lnTo>
                    <a:pt x="1" y="10840"/>
                  </a:lnTo>
                  <a:lnTo>
                    <a:pt x="4081" y="10840"/>
                  </a:lnTo>
                  <a:lnTo>
                    <a:pt x="408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91;p64">
              <a:extLst>
                <a:ext uri="{FF2B5EF4-FFF2-40B4-BE49-F238E27FC236}">
                  <a16:creationId xmlns:a16="http://schemas.microsoft.com/office/drawing/2014/main" id="{56FAEF20-9837-94F1-0C9B-9F5F25C34F0E}"/>
                </a:ext>
              </a:extLst>
            </p:cNvPr>
            <p:cNvSpPr/>
            <p:nvPr/>
          </p:nvSpPr>
          <p:spPr>
            <a:xfrm>
              <a:off x="4200947" y="3631779"/>
              <a:ext cx="1006249" cy="693482"/>
            </a:xfrm>
            <a:custGeom>
              <a:avLst/>
              <a:gdLst/>
              <a:ahLst/>
              <a:cxnLst/>
              <a:rect l="l" t="t" r="r" b="b"/>
              <a:pathLst>
                <a:path w="12573" h="8665" extrusionOk="0">
                  <a:moveTo>
                    <a:pt x="0" y="1"/>
                  </a:moveTo>
                  <a:lnTo>
                    <a:pt x="0" y="8664"/>
                  </a:lnTo>
                  <a:lnTo>
                    <a:pt x="12573" y="8664"/>
                  </a:lnTo>
                  <a:lnTo>
                    <a:pt x="125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92;p64">
              <a:extLst>
                <a:ext uri="{FF2B5EF4-FFF2-40B4-BE49-F238E27FC236}">
                  <a16:creationId xmlns:a16="http://schemas.microsoft.com/office/drawing/2014/main" id="{1F689BA5-E0AD-5A24-38E9-E92E0B1752C8}"/>
                </a:ext>
              </a:extLst>
            </p:cNvPr>
            <p:cNvSpPr/>
            <p:nvPr/>
          </p:nvSpPr>
          <p:spPr>
            <a:xfrm>
              <a:off x="4196145" y="3627377"/>
              <a:ext cx="1015532" cy="702685"/>
            </a:xfrm>
            <a:custGeom>
              <a:avLst/>
              <a:gdLst/>
              <a:ahLst/>
              <a:cxnLst/>
              <a:rect l="l" t="t" r="r" b="b"/>
              <a:pathLst>
                <a:path w="12689" h="8780" extrusionOk="0">
                  <a:moveTo>
                    <a:pt x="12591" y="97"/>
                  </a:moveTo>
                  <a:lnTo>
                    <a:pt x="12591" y="8664"/>
                  </a:lnTo>
                  <a:lnTo>
                    <a:pt x="97" y="8664"/>
                  </a:lnTo>
                  <a:lnTo>
                    <a:pt x="97" y="97"/>
                  </a:lnTo>
                  <a:close/>
                  <a:moveTo>
                    <a:pt x="0" y="0"/>
                  </a:moveTo>
                  <a:lnTo>
                    <a:pt x="0" y="56"/>
                  </a:lnTo>
                  <a:lnTo>
                    <a:pt x="0" y="8779"/>
                  </a:lnTo>
                  <a:lnTo>
                    <a:pt x="12688" y="8779"/>
                  </a:lnTo>
                  <a:lnTo>
                    <a:pt x="1268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93;p64">
              <a:extLst>
                <a:ext uri="{FF2B5EF4-FFF2-40B4-BE49-F238E27FC236}">
                  <a16:creationId xmlns:a16="http://schemas.microsoft.com/office/drawing/2014/main" id="{B64BCD3F-DF54-6F10-1CAD-021A22DE50B1}"/>
                </a:ext>
              </a:extLst>
            </p:cNvPr>
            <p:cNvSpPr/>
            <p:nvPr/>
          </p:nvSpPr>
          <p:spPr>
            <a:xfrm>
              <a:off x="4513806" y="3816660"/>
              <a:ext cx="380555" cy="381035"/>
            </a:xfrm>
            <a:custGeom>
              <a:avLst/>
              <a:gdLst/>
              <a:ahLst/>
              <a:cxnLst/>
              <a:rect l="l" t="t" r="r" b="b"/>
              <a:pathLst>
                <a:path w="4755" h="4761" extrusionOk="0">
                  <a:moveTo>
                    <a:pt x="2384" y="1"/>
                  </a:moveTo>
                  <a:cubicBezTo>
                    <a:pt x="1058" y="1"/>
                    <a:pt x="0" y="1064"/>
                    <a:pt x="0" y="2371"/>
                  </a:cubicBezTo>
                  <a:cubicBezTo>
                    <a:pt x="0" y="3679"/>
                    <a:pt x="1058" y="4760"/>
                    <a:pt x="2384" y="4760"/>
                  </a:cubicBezTo>
                  <a:cubicBezTo>
                    <a:pt x="3697" y="4760"/>
                    <a:pt x="4755" y="3679"/>
                    <a:pt x="4755" y="2371"/>
                  </a:cubicBezTo>
                  <a:cubicBezTo>
                    <a:pt x="4755" y="1064"/>
                    <a:pt x="3697" y="1"/>
                    <a:pt x="2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94;p64">
              <a:extLst>
                <a:ext uri="{FF2B5EF4-FFF2-40B4-BE49-F238E27FC236}">
                  <a16:creationId xmlns:a16="http://schemas.microsoft.com/office/drawing/2014/main" id="{3AA6EEBB-0505-8EBE-7AC5-BCAB848E4B35}"/>
                </a:ext>
              </a:extLst>
            </p:cNvPr>
            <p:cNvSpPr/>
            <p:nvPr/>
          </p:nvSpPr>
          <p:spPr>
            <a:xfrm>
              <a:off x="4510444" y="3812258"/>
              <a:ext cx="386877" cy="388398"/>
            </a:xfrm>
            <a:custGeom>
              <a:avLst/>
              <a:gdLst/>
              <a:ahLst/>
              <a:cxnLst/>
              <a:rect l="l" t="t" r="r" b="b"/>
              <a:pathLst>
                <a:path w="4834" h="4853" extrusionOk="0">
                  <a:moveTo>
                    <a:pt x="2426" y="116"/>
                  </a:moveTo>
                  <a:cubicBezTo>
                    <a:pt x="3697" y="116"/>
                    <a:pt x="4737" y="1156"/>
                    <a:pt x="4737" y="2426"/>
                  </a:cubicBezTo>
                  <a:cubicBezTo>
                    <a:pt x="4737" y="3715"/>
                    <a:pt x="3697" y="4755"/>
                    <a:pt x="2426" y="4755"/>
                  </a:cubicBezTo>
                  <a:cubicBezTo>
                    <a:pt x="1137" y="4755"/>
                    <a:pt x="98" y="3715"/>
                    <a:pt x="98" y="2426"/>
                  </a:cubicBezTo>
                  <a:cubicBezTo>
                    <a:pt x="98" y="1156"/>
                    <a:pt x="1137" y="116"/>
                    <a:pt x="2426" y="116"/>
                  </a:cubicBezTo>
                  <a:close/>
                  <a:moveTo>
                    <a:pt x="2426" y="1"/>
                  </a:moveTo>
                  <a:cubicBezTo>
                    <a:pt x="1082" y="1"/>
                    <a:pt x="1" y="1096"/>
                    <a:pt x="1" y="2426"/>
                  </a:cubicBezTo>
                  <a:cubicBezTo>
                    <a:pt x="1" y="3776"/>
                    <a:pt x="1082" y="4852"/>
                    <a:pt x="2426" y="4852"/>
                  </a:cubicBezTo>
                  <a:cubicBezTo>
                    <a:pt x="3757" y="4852"/>
                    <a:pt x="4834" y="3776"/>
                    <a:pt x="4834" y="2426"/>
                  </a:cubicBezTo>
                  <a:cubicBezTo>
                    <a:pt x="4834" y="1096"/>
                    <a:pt x="3757" y="1"/>
                    <a:pt x="2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95;p64">
              <a:extLst>
                <a:ext uri="{FF2B5EF4-FFF2-40B4-BE49-F238E27FC236}">
                  <a16:creationId xmlns:a16="http://schemas.microsoft.com/office/drawing/2014/main" id="{F5612DB4-9AFE-2EBE-EEF6-8F2803D3AF94}"/>
                </a:ext>
              </a:extLst>
            </p:cNvPr>
            <p:cNvSpPr/>
            <p:nvPr/>
          </p:nvSpPr>
          <p:spPr>
            <a:xfrm>
              <a:off x="4637922" y="3933911"/>
              <a:ext cx="183515" cy="162066"/>
            </a:xfrm>
            <a:custGeom>
              <a:avLst/>
              <a:gdLst/>
              <a:ahLst/>
              <a:cxnLst/>
              <a:rect l="l" t="t" r="r" b="b"/>
              <a:pathLst>
                <a:path w="2293" h="2025" extrusionOk="0">
                  <a:moveTo>
                    <a:pt x="1" y="1"/>
                  </a:moveTo>
                  <a:lnTo>
                    <a:pt x="1" y="2025"/>
                  </a:lnTo>
                  <a:lnTo>
                    <a:pt x="2293" y="92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96;p64">
              <a:extLst>
                <a:ext uri="{FF2B5EF4-FFF2-40B4-BE49-F238E27FC236}">
                  <a16:creationId xmlns:a16="http://schemas.microsoft.com/office/drawing/2014/main" id="{F7E54136-7F83-5C04-8D55-855DB92A07FD}"/>
                </a:ext>
              </a:extLst>
            </p:cNvPr>
            <p:cNvSpPr/>
            <p:nvPr/>
          </p:nvSpPr>
          <p:spPr>
            <a:xfrm>
              <a:off x="4635460" y="3927668"/>
              <a:ext cx="197200" cy="174231"/>
            </a:xfrm>
            <a:custGeom>
              <a:avLst/>
              <a:gdLst/>
              <a:ahLst/>
              <a:cxnLst/>
              <a:rect l="l" t="t" r="r" b="b"/>
              <a:pathLst>
                <a:path w="2464" h="2177" extrusionOk="0">
                  <a:moveTo>
                    <a:pt x="116" y="157"/>
                  </a:moveTo>
                  <a:lnTo>
                    <a:pt x="2232" y="1003"/>
                  </a:lnTo>
                  <a:lnTo>
                    <a:pt x="116" y="2024"/>
                  </a:lnTo>
                  <a:lnTo>
                    <a:pt x="116" y="157"/>
                  </a:lnTo>
                  <a:close/>
                  <a:moveTo>
                    <a:pt x="0" y="0"/>
                  </a:moveTo>
                  <a:lnTo>
                    <a:pt x="0" y="79"/>
                  </a:lnTo>
                  <a:lnTo>
                    <a:pt x="0" y="2176"/>
                  </a:lnTo>
                  <a:lnTo>
                    <a:pt x="2463" y="1003"/>
                  </a:ln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97;p64">
              <a:extLst>
                <a:ext uri="{FF2B5EF4-FFF2-40B4-BE49-F238E27FC236}">
                  <a16:creationId xmlns:a16="http://schemas.microsoft.com/office/drawing/2014/main" id="{22CC3AB6-1322-6F31-8DAB-3EF3AA715164}"/>
                </a:ext>
              </a:extLst>
            </p:cNvPr>
            <p:cNvSpPr/>
            <p:nvPr/>
          </p:nvSpPr>
          <p:spPr>
            <a:xfrm>
              <a:off x="4203909" y="4364019"/>
              <a:ext cx="987761" cy="116927"/>
            </a:xfrm>
            <a:custGeom>
              <a:avLst/>
              <a:gdLst/>
              <a:ahLst/>
              <a:cxnLst/>
              <a:rect l="l" t="t" r="r" b="b"/>
              <a:pathLst>
                <a:path w="12342" h="1461" extrusionOk="0">
                  <a:moveTo>
                    <a:pt x="0" y="0"/>
                  </a:moveTo>
                  <a:lnTo>
                    <a:pt x="0" y="1461"/>
                  </a:lnTo>
                  <a:lnTo>
                    <a:pt x="12342" y="1461"/>
                  </a:lnTo>
                  <a:lnTo>
                    <a:pt x="12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98;p64">
              <a:extLst>
                <a:ext uri="{FF2B5EF4-FFF2-40B4-BE49-F238E27FC236}">
                  <a16:creationId xmlns:a16="http://schemas.microsoft.com/office/drawing/2014/main" id="{5724F348-3217-9576-4C4F-C6A129A9A502}"/>
                </a:ext>
              </a:extLst>
            </p:cNvPr>
            <p:cNvSpPr/>
            <p:nvPr/>
          </p:nvSpPr>
          <p:spPr>
            <a:xfrm>
              <a:off x="4200947" y="4359217"/>
              <a:ext cx="993684" cy="126531"/>
            </a:xfrm>
            <a:custGeom>
              <a:avLst/>
              <a:gdLst/>
              <a:ahLst/>
              <a:cxnLst/>
              <a:rect l="l" t="t" r="r" b="b"/>
              <a:pathLst>
                <a:path w="12416" h="1581" extrusionOk="0">
                  <a:moveTo>
                    <a:pt x="12319" y="116"/>
                  </a:moveTo>
                  <a:lnTo>
                    <a:pt x="12319" y="1484"/>
                  </a:lnTo>
                  <a:lnTo>
                    <a:pt x="97" y="1484"/>
                  </a:lnTo>
                  <a:lnTo>
                    <a:pt x="97" y="116"/>
                  </a:lnTo>
                  <a:close/>
                  <a:moveTo>
                    <a:pt x="0" y="0"/>
                  </a:moveTo>
                  <a:lnTo>
                    <a:pt x="0" y="60"/>
                  </a:lnTo>
                  <a:lnTo>
                    <a:pt x="0" y="1581"/>
                  </a:lnTo>
                  <a:lnTo>
                    <a:pt x="12416" y="1581"/>
                  </a:lnTo>
                  <a:lnTo>
                    <a:pt x="1241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99;p64">
              <a:extLst>
                <a:ext uri="{FF2B5EF4-FFF2-40B4-BE49-F238E27FC236}">
                  <a16:creationId xmlns:a16="http://schemas.microsoft.com/office/drawing/2014/main" id="{9E1154A7-B9AB-1741-2C35-19F2A1E40652}"/>
                </a:ext>
              </a:extLst>
            </p:cNvPr>
            <p:cNvSpPr/>
            <p:nvPr/>
          </p:nvSpPr>
          <p:spPr>
            <a:xfrm>
              <a:off x="3834065" y="3702770"/>
              <a:ext cx="132454" cy="169509"/>
            </a:xfrm>
            <a:custGeom>
              <a:avLst/>
              <a:gdLst/>
              <a:ahLst/>
              <a:cxnLst/>
              <a:rect l="l" t="t" r="r" b="b"/>
              <a:pathLst>
                <a:path w="1655" h="2118" extrusionOk="0">
                  <a:moveTo>
                    <a:pt x="1" y="1"/>
                  </a:moveTo>
                  <a:lnTo>
                    <a:pt x="1" y="2117"/>
                  </a:lnTo>
                  <a:lnTo>
                    <a:pt x="1655" y="2117"/>
                  </a:lnTo>
                  <a:lnTo>
                    <a:pt x="1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00;p64">
              <a:extLst>
                <a:ext uri="{FF2B5EF4-FFF2-40B4-BE49-F238E27FC236}">
                  <a16:creationId xmlns:a16="http://schemas.microsoft.com/office/drawing/2014/main" id="{E6C85CBC-A4BC-A91B-481D-D31BF3D2120B}"/>
                </a:ext>
              </a:extLst>
            </p:cNvPr>
            <p:cNvSpPr/>
            <p:nvPr/>
          </p:nvSpPr>
          <p:spPr>
            <a:xfrm>
              <a:off x="3829663" y="3699809"/>
              <a:ext cx="140217" cy="175751"/>
            </a:xfrm>
            <a:custGeom>
              <a:avLst/>
              <a:gdLst/>
              <a:ahLst/>
              <a:cxnLst/>
              <a:rect l="l" t="t" r="r" b="b"/>
              <a:pathLst>
                <a:path w="1752" h="2196" extrusionOk="0">
                  <a:moveTo>
                    <a:pt x="1654" y="98"/>
                  </a:moveTo>
                  <a:lnTo>
                    <a:pt x="1654" y="2099"/>
                  </a:lnTo>
                  <a:lnTo>
                    <a:pt x="93" y="2099"/>
                  </a:lnTo>
                  <a:lnTo>
                    <a:pt x="93" y="98"/>
                  </a:lnTo>
                  <a:close/>
                  <a:moveTo>
                    <a:pt x="0" y="1"/>
                  </a:moveTo>
                  <a:lnTo>
                    <a:pt x="0" y="38"/>
                  </a:lnTo>
                  <a:lnTo>
                    <a:pt x="0" y="2196"/>
                  </a:lnTo>
                  <a:lnTo>
                    <a:pt x="1751" y="2196"/>
                  </a:lnTo>
                  <a:lnTo>
                    <a:pt x="175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01;p64">
              <a:extLst>
                <a:ext uri="{FF2B5EF4-FFF2-40B4-BE49-F238E27FC236}">
                  <a16:creationId xmlns:a16="http://schemas.microsoft.com/office/drawing/2014/main" id="{217C34F2-B435-5FF2-FAC3-A159D8C4B095}"/>
                </a:ext>
              </a:extLst>
            </p:cNvPr>
            <p:cNvSpPr/>
            <p:nvPr/>
          </p:nvSpPr>
          <p:spPr>
            <a:xfrm>
              <a:off x="3827822" y="4430208"/>
              <a:ext cx="277393" cy="35614"/>
            </a:xfrm>
            <a:custGeom>
              <a:avLst/>
              <a:gdLst/>
              <a:ahLst/>
              <a:cxnLst/>
              <a:rect l="l" t="t" r="r" b="b"/>
              <a:pathLst>
                <a:path w="3466" h="445" extrusionOk="0">
                  <a:moveTo>
                    <a:pt x="231" y="0"/>
                  </a:moveTo>
                  <a:cubicBezTo>
                    <a:pt x="97" y="0"/>
                    <a:pt x="0" y="98"/>
                    <a:pt x="0" y="232"/>
                  </a:cubicBezTo>
                  <a:cubicBezTo>
                    <a:pt x="0" y="347"/>
                    <a:pt x="97" y="444"/>
                    <a:pt x="231" y="444"/>
                  </a:cubicBezTo>
                  <a:lnTo>
                    <a:pt x="3258" y="444"/>
                  </a:lnTo>
                  <a:cubicBezTo>
                    <a:pt x="3373" y="444"/>
                    <a:pt x="3465" y="347"/>
                    <a:pt x="3465" y="232"/>
                  </a:cubicBezTo>
                  <a:cubicBezTo>
                    <a:pt x="3465" y="98"/>
                    <a:pt x="3373" y="0"/>
                    <a:pt x="3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02;p64">
              <a:extLst>
                <a:ext uri="{FF2B5EF4-FFF2-40B4-BE49-F238E27FC236}">
                  <a16:creationId xmlns:a16="http://schemas.microsoft.com/office/drawing/2014/main" id="{388A96EB-A97A-B501-B69E-9F9E59124E55}"/>
                </a:ext>
              </a:extLst>
            </p:cNvPr>
            <p:cNvSpPr/>
            <p:nvPr/>
          </p:nvSpPr>
          <p:spPr>
            <a:xfrm>
              <a:off x="3824810" y="4425406"/>
              <a:ext cx="285156" cy="44818"/>
            </a:xfrm>
            <a:custGeom>
              <a:avLst/>
              <a:gdLst/>
              <a:ahLst/>
              <a:cxnLst/>
              <a:rect l="l" t="t" r="r" b="b"/>
              <a:pathLst>
                <a:path w="3563" h="560" extrusionOk="0">
                  <a:moveTo>
                    <a:pt x="3295" y="116"/>
                  </a:moveTo>
                  <a:cubicBezTo>
                    <a:pt x="3387" y="116"/>
                    <a:pt x="3466" y="194"/>
                    <a:pt x="3466" y="292"/>
                  </a:cubicBezTo>
                  <a:cubicBezTo>
                    <a:pt x="3466" y="389"/>
                    <a:pt x="3387" y="462"/>
                    <a:pt x="3295" y="462"/>
                  </a:cubicBezTo>
                  <a:lnTo>
                    <a:pt x="268" y="462"/>
                  </a:lnTo>
                  <a:cubicBezTo>
                    <a:pt x="176" y="462"/>
                    <a:pt x="97" y="389"/>
                    <a:pt x="97" y="292"/>
                  </a:cubicBezTo>
                  <a:cubicBezTo>
                    <a:pt x="97" y="194"/>
                    <a:pt x="176" y="116"/>
                    <a:pt x="268" y="116"/>
                  </a:cubicBezTo>
                  <a:close/>
                  <a:moveTo>
                    <a:pt x="268" y="0"/>
                  </a:moveTo>
                  <a:cubicBezTo>
                    <a:pt x="116" y="0"/>
                    <a:pt x="0" y="134"/>
                    <a:pt x="0" y="292"/>
                  </a:cubicBezTo>
                  <a:cubicBezTo>
                    <a:pt x="0" y="444"/>
                    <a:pt x="116" y="560"/>
                    <a:pt x="268" y="560"/>
                  </a:cubicBezTo>
                  <a:lnTo>
                    <a:pt x="3295" y="560"/>
                  </a:lnTo>
                  <a:cubicBezTo>
                    <a:pt x="3447" y="560"/>
                    <a:pt x="3563" y="444"/>
                    <a:pt x="3563" y="292"/>
                  </a:cubicBezTo>
                  <a:cubicBezTo>
                    <a:pt x="3563" y="134"/>
                    <a:pt x="3447" y="0"/>
                    <a:pt x="3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03;p64">
              <a:extLst>
                <a:ext uri="{FF2B5EF4-FFF2-40B4-BE49-F238E27FC236}">
                  <a16:creationId xmlns:a16="http://schemas.microsoft.com/office/drawing/2014/main" id="{C177C35F-C6E5-4ADA-932D-FE46FF5FDC64}"/>
                </a:ext>
              </a:extLst>
            </p:cNvPr>
            <p:cNvSpPr/>
            <p:nvPr/>
          </p:nvSpPr>
          <p:spPr>
            <a:xfrm>
              <a:off x="3827822" y="4364019"/>
              <a:ext cx="277393" cy="37055"/>
            </a:xfrm>
            <a:custGeom>
              <a:avLst/>
              <a:gdLst/>
              <a:ahLst/>
              <a:cxnLst/>
              <a:rect l="l" t="t" r="r" b="b"/>
              <a:pathLst>
                <a:path w="3466" h="463" extrusionOk="0">
                  <a:moveTo>
                    <a:pt x="231" y="0"/>
                  </a:moveTo>
                  <a:cubicBezTo>
                    <a:pt x="97" y="0"/>
                    <a:pt x="0" y="116"/>
                    <a:pt x="0" y="231"/>
                  </a:cubicBezTo>
                  <a:cubicBezTo>
                    <a:pt x="0" y="365"/>
                    <a:pt x="97" y="462"/>
                    <a:pt x="231" y="462"/>
                  </a:cubicBezTo>
                  <a:lnTo>
                    <a:pt x="3258" y="462"/>
                  </a:lnTo>
                  <a:cubicBezTo>
                    <a:pt x="3373" y="462"/>
                    <a:pt x="3465" y="365"/>
                    <a:pt x="3465" y="231"/>
                  </a:cubicBezTo>
                  <a:cubicBezTo>
                    <a:pt x="3465" y="116"/>
                    <a:pt x="3373" y="0"/>
                    <a:pt x="3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04;p64">
              <a:extLst>
                <a:ext uri="{FF2B5EF4-FFF2-40B4-BE49-F238E27FC236}">
                  <a16:creationId xmlns:a16="http://schemas.microsoft.com/office/drawing/2014/main" id="{B9F5C4B3-1491-819C-7274-4267057AFBD8}"/>
                </a:ext>
              </a:extLst>
            </p:cNvPr>
            <p:cNvSpPr/>
            <p:nvPr/>
          </p:nvSpPr>
          <p:spPr>
            <a:xfrm>
              <a:off x="3824810" y="4360658"/>
              <a:ext cx="285156" cy="43378"/>
            </a:xfrm>
            <a:custGeom>
              <a:avLst/>
              <a:gdLst/>
              <a:ahLst/>
              <a:cxnLst/>
              <a:rect l="l" t="t" r="r" b="b"/>
              <a:pathLst>
                <a:path w="3563" h="542" extrusionOk="0">
                  <a:moveTo>
                    <a:pt x="3295" y="98"/>
                  </a:moveTo>
                  <a:cubicBezTo>
                    <a:pt x="3387" y="98"/>
                    <a:pt x="3466" y="176"/>
                    <a:pt x="3466" y="273"/>
                  </a:cubicBezTo>
                  <a:cubicBezTo>
                    <a:pt x="3466" y="366"/>
                    <a:pt x="3387" y="444"/>
                    <a:pt x="3295" y="444"/>
                  </a:cubicBezTo>
                  <a:lnTo>
                    <a:pt x="268" y="444"/>
                  </a:lnTo>
                  <a:cubicBezTo>
                    <a:pt x="176" y="444"/>
                    <a:pt x="97" y="366"/>
                    <a:pt x="97" y="273"/>
                  </a:cubicBezTo>
                  <a:cubicBezTo>
                    <a:pt x="97" y="176"/>
                    <a:pt x="176" y="98"/>
                    <a:pt x="268" y="98"/>
                  </a:cubicBezTo>
                  <a:close/>
                  <a:moveTo>
                    <a:pt x="268" y="1"/>
                  </a:moveTo>
                  <a:cubicBezTo>
                    <a:pt x="116" y="1"/>
                    <a:pt x="0" y="116"/>
                    <a:pt x="0" y="273"/>
                  </a:cubicBezTo>
                  <a:cubicBezTo>
                    <a:pt x="0" y="426"/>
                    <a:pt x="116" y="541"/>
                    <a:pt x="268" y="541"/>
                  </a:cubicBezTo>
                  <a:lnTo>
                    <a:pt x="3295" y="541"/>
                  </a:lnTo>
                  <a:cubicBezTo>
                    <a:pt x="3447" y="541"/>
                    <a:pt x="3563" y="426"/>
                    <a:pt x="3563" y="273"/>
                  </a:cubicBezTo>
                  <a:cubicBezTo>
                    <a:pt x="3563" y="116"/>
                    <a:pt x="3447" y="1"/>
                    <a:pt x="3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05;p64">
              <a:extLst>
                <a:ext uri="{FF2B5EF4-FFF2-40B4-BE49-F238E27FC236}">
                  <a16:creationId xmlns:a16="http://schemas.microsoft.com/office/drawing/2014/main" id="{4D20EDE3-C0C4-D4A0-6B65-EAEDFF27B22C}"/>
                </a:ext>
              </a:extLst>
            </p:cNvPr>
            <p:cNvSpPr/>
            <p:nvPr/>
          </p:nvSpPr>
          <p:spPr>
            <a:xfrm>
              <a:off x="3827822" y="4299271"/>
              <a:ext cx="277393" cy="35214"/>
            </a:xfrm>
            <a:custGeom>
              <a:avLst/>
              <a:gdLst/>
              <a:ahLst/>
              <a:cxnLst/>
              <a:rect l="l" t="t" r="r" b="b"/>
              <a:pathLst>
                <a:path w="3466" h="440" extrusionOk="0">
                  <a:moveTo>
                    <a:pt x="231" y="1"/>
                  </a:moveTo>
                  <a:cubicBezTo>
                    <a:pt x="97" y="1"/>
                    <a:pt x="0" y="93"/>
                    <a:pt x="0" y="209"/>
                  </a:cubicBezTo>
                  <a:lnTo>
                    <a:pt x="0" y="232"/>
                  </a:lnTo>
                  <a:cubicBezTo>
                    <a:pt x="0" y="347"/>
                    <a:pt x="97" y="440"/>
                    <a:pt x="231" y="440"/>
                  </a:cubicBezTo>
                  <a:lnTo>
                    <a:pt x="3258" y="440"/>
                  </a:lnTo>
                  <a:cubicBezTo>
                    <a:pt x="3373" y="440"/>
                    <a:pt x="3465" y="347"/>
                    <a:pt x="3465" y="232"/>
                  </a:cubicBezTo>
                  <a:lnTo>
                    <a:pt x="3465" y="209"/>
                  </a:lnTo>
                  <a:cubicBezTo>
                    <a:pt x="3465" y="93"/>
                    <a:pt x="3373" y="1"/>
                    <a:pt x="3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06;p64">
              <a:extLst>
                <a:ext uri="{FF2B5EF4-FFF2-40B4-BE49-F238E27FC236}">
                  <a16:creationId xmlns:a16="http://schemas.microsoft.com/office/drawing/2014/main" id="{CF3994A7-C3C0-E75C-C0CB-D5921ACCE9AF}"/>
                </a:ext>
              </a:extLst>
            </p:cNvPr>
            <p:cNvSpPr/>
            <p:nvPr/>
          </p:nvSpPr>
          <p:spPr>
            <a:xfrm>
              <a:off x="3824810" y="4294469"/>
              <a:ext cx="285156" cy="44818"/>
            </a:xfrm>
            <a:custGeom>
              <a:avLst/>
              <a:gdLst/>
              <a:ahLst/>
              <a:cxnLst/>
              <a:rect l="l" t="t" r="r" b="b"/>
              <a:pathLst>
                <a:path w="3563" h="560" extrusionOk="0">
                  <a:moveTo>
                    <a:pt x="3295" y="98"/>
                  </a:moveTo>
                  <a:cubicBezTo>
                    <a:pt x="3387" y="98"/>
                    <a:pt x="3466" y="176"/>
                    <a:pt x="3466" y="269"/>
                  </a:cubicBezTo>
                  <a:lnTo>
                    <a:pt x="3466" y="292"/>
                  </a:lnTo>
                  <a:cubicBezTo>
                    <a:pt x="3466" y="384"/>
                    <a:pt x="3387" y="463"/>
                    <a:pt x="3295" y="463"/>
                  </a:cubicBezTo>
                  <a:lnTo>
                    <a:pt x="268" y="463"/>
                  </a:lnTo>
                  <a:cubicBezTo>
                    <a:pt x="176" y="463"/>
                    <a:pt x="97" y="384"/>
                    <a:pt x="97" y="292"/>
                  </a:cubicBezTo>
                  <a:lnTo>
                    <a:pt x="97" y="269"/>
                  </a:lnTo>
                  <a:cubicBezTo>
                    <a:pt x="97" y="176"/>
                    <a:pt x="176" y="98"/>
                    <a:pt x="268" y="98"/>
                  </a:cubicBezTo>
                  <a:close/>
                  <a:moveTo>
                    <a:pt x="268" y="1"/>
                  </a:moveTo>
                  <a:cubicBezTo>
                    <a:pt x="116" y="1"/>
                    <a:pt x="0" y="135"/>
                    <a:pt x="0" y="269"/>
                  </a:cubicBezTo>
                  <a:lnTo>
                    <a:pt x="0" y="292"/>
                  </a:lnTo>
                  <a:cubicBezTo>
                    <a:pt x="0" y="426"/>
                    <a:pt x="116" y="560"/>
                    <a:pt x="268" y="560"/>
                  </a:cubicBezTo>
                  <a:lnTo>
                    <a:pt x="3295" y="560"/>
                  </a:lnTo>
                  <a:cubicBezTo>
                    <a:pt x="3447" y="560"/>
                    <a:pt x="3563" y="426"/>
                    <a:pt x="3563" y="292"/>
                  </a:cubicBezTo>
                  <a:lnTo>
                    <a:pt x="3563" y="269"/>
                  </a:lnTo>
                  <a:cubicBezTo>
                    <a:pt x="3563" y="135"/>
                    <a:pt x="3447" y="1"/>
                    <a:pt x="3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07;p64">
              <a:extLst>
                <a:ext uri="{FF2B5EF4-FFF2-40B4-BE49-F238E27FC236}">
                  <a16:creationId xmlns:a16="http://schemas.microsoft.com/office/drawing/2014/main" id="{0381E641-4463-A0A4-FCE4-CC48590444E9}"/>
                </a:ext>
              </a:extLst>
            </p:cNvPr>
            <p:cNvSpPr/>
            <p:nvPr/>
          </p:nvSpPr>
          <p:spPr>
            <a:xfrm>
              <a:off x="3827822" y="4232762"/>
              <a:ext cx="277393" cy="37055"/>
            </a:xfrm>
            <a:custGeom>
              <a:avLst/>
              <a:gdLst/>
              <a:ahLst/>
              <a:cxnLst/>
              <a:rect l="l" t="t" r="r" b="b"/>
              <a:pathLst>
                <a:path w="3466" h="463" extrusionOk="0">
                  <a:moveTo>
                    <a:pt x="231" y="0"/>
                  </a:moveTo>
                  <a:cubicBezTo>
                    <a:pt x="97" y="0"/>
                    <a:pt x="0" y="97"/>
                    <a:pt x="0" y="231"/>
                  </a:cubicBezTo>
                  <a:cubicBezTo>
                    <a:pt x="0" y="347"/>
                    <a:pt x="97" y="462"/>
                    <a:pt x="231" y="462"/>
                  </a:cubicBezTo>
                  <a:lnTo>
                    <a:pt x="3258" y="462"/>
                  </a:lnTo>
                  <a:cubicBezTo>
                    <a:pt x="3373" y="462"/>
                    <a:pt x="3465" y="347"/>
                    <a:pt x="3465" y="231"/>
                  </a:cubicBezTo>
                  <a:cubicBezTo>
                    <a:pt x="3465" y="97"/>
                    <a:pt x="3373" y="0"/>
                    <a:pt x="3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08;p64">
              <a:extLst>
                <a:ext uri="{FF2B5EF4-FFF2-40B4-BE49-F238E27FC236}">
                  <a16:creationId xmlns:a16="http://schemas.microsoft.com/office/drawing/2014/main" id="{C8F71C41-3E47-D917-E3D5-9A2D30F42E2E}"/>
                </a:ext>
              </a:extLst>
            </p:cNvPr>
            <p:cNvSpPr/>
            <p:nvPr/>
          </p:nvSpPr>
          <p:spPr>
            <a:xfrm>
              <a:off x="3824810" y="4228280"/>
              <a:ext cx="285156" cy="44818"/>
            </a:xfrm>
            <a:custGeom>
              <a:avLst/>
              <a:gdLst/>
              <a:ahLst/>
              <a:cxnLst/>
              <a:rect l="l" t="t" r="r" b="b"/>
              <a:pathLst>
                <a:path w="3563" h="560" extrusionOk="0">
                  <a:moveTo>
                    <a:pt x="3295" y="116"/>
                  </a:moveTo>
                  <a:cubicBezTo>
                    <a:pt x="3387" y="116"/>
                    <a:pt x="3466" y="195"/>
                    <a:pt x="3466" y="287"/>
                  </a:cubicBezTo>
                  <a:cubicBezTo>
                    <a:pt x="3466" y="384"/>
                    <a:pt x="3387" y="463"/>
                    <a:pt x="3295" y="463"/>
                  </a:cubicBezTo>
                  <a:lnTo>
                    <a:pt x="268" y="463"/>
                  </a:lnTo>
                  <a:cubicBezTo>
                    <a:pt x="176" y="463"/>
                    <a:pt x="97" y="384"/>
                    <a:pt x="97" y="287"/>
                  </a:cubicBezTo>
                  <a:cubicBezTo>
                    <a:pt x="97" y="195"/>
                    <a:pt x="176" y="116"/>
                    <a:pt x="268" y="116"/>
                  </a:cubicBezTo>
                  <a:close/>
                  <a:moveTo>
                    <a:pt x="268" y="1"/>
                  </a:moveTo>
                  <a:cubicBezTo>
                    <a:pt x="116" y="1"/>
                    <a:pt x="0" y="135"/>
                    <a:pt x="0" y="287"/>
                  </a:cubicBezTo>
                  <a:cubicBezTo>
                    <a:pt x="0" y="444"/>
                    <a:pt x="116" y="560"/>
                    <a:pt x="268" y="560"/>
                  </a:cubicBezTo>
                  <a:lnTo>
                    <a:pt x="3295" y="560"/>
                  </a:lnTo>
                  <a:cubicBezTo>
                    <a:pt x="3447" y="560"/>
                    <a:pt x="3563" y="444"/>
                    <a:pt x="3563" y="287"/>
                  </a:cubicBezTo>
                  <a:cubicBezTo>
                    <a:pt x="3563" y="135"/>
                    <a:pt x="3447" y="1"/>
                    <a:pt x="3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09;p64">
              <a:extLst>
                <a:ext uri="{FF2B5EF4-FFF2-40B4-BE49-F238E27FC236}">
                  <a16:creationId xmlns:a16="http://schemas.microsoft.com/office/drawing/2014/main" id="{1ECC4CF5-844B-1EC6-C98A-D570B8288297}"/>
                </a:ext>
              </a:extLst>
            </p:cNvPr>
            <p:cNvSpPr/>
            <p:nvPr/>
          </p:nvSpPr>
          <p:spPr>
            <a:xfrm>
              <a:off x="3827822" y="4166573"/>
              <a:ext cx="277393" cy="37055"/>
            </a:xfrm>
            <a:custGeom>
              <a:avLst/>
              <a:gdLst/>
              <a:ahLst/>
              <a:cxnLst/>
              <a:rect l="l" t="t" r="r" b="b"/>
              <a:pathLst>
                <a:path w="3466" h="463" extrusionOk="0">
                  <a:moveTo>
                    <a:pt x="231" y="0"/>
                  </a:moveTo>
                  <a:cubicBezTo>
                    <a:pt x="97" y="0"/>
                    <a:pt x="0" y="116"/>
                    <a:pt x="0" y="231"/>
                  </a:cubicBezTo>
                  <a:cubicBezTo>
                    <a:pt x="0" y="365"/>
                    <a:pt x="97" y="462"/>
                    <a:pt x="231" y="462"/>
                  </a:cubicBezTo>
                  <a:lnTo>
                    <a:pt x="3258" y="462"/>
                  </a:lnTo>
                  <a:cubicBezTo>
                    <a:pt x="3373" y="462"/>
                    <a:pt x="3465" y="365"/>
                    <a:pt x="3465" y="231"/>
                  </a:cubicBezTo>
                  <a:cubicBezTo>
                    <a:pt x="3465" y="116"/>
                    <a:pt x="3373" y="0"/>
                    <a:pt x="3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10;p64">
              <a:extLst>
                <a:ext uri="{FF2B5EF4-FFF2-40B4-BE49-F238E27FC236}">
                  <a16:creationId xmlns:a16="http://schemas.microsoft.com/office/drawing/2014/main" id="{7C9F5654-629A-DD3F-4BE3-6CC1FE906BCD}"/>
                </a:ext>
              </a:extLst>
            </p:cNvPr>
            <p:cNvSpPr/>
            <p:nvPr/>
          </p:nvSpPr>
          <p:spPr>
            <a:xfrm>
              <a:off x="3824810" y="4163611"/>
              <a:ext cx="285156" cy="43298"/>
            </a:xfrm>
            <a:custGeom>
              <a:avLst/>
              <a:gdLst/>
              <a:ahLst/>
              <a:cxnLst/>
              <a:rect l="l" t="t" r="r" b="b"/>
              <a:pathLst>
                <a:path w="3563" h="541" extrusionOk="0">
                  <a:moveTo>
                    <a:pt x="3295" y="97"/>
                  </a:moveTo>
                  <a:cubicBezTo>
                    <a:pt x="3387" y="97"/>
                    <a:pt x="3466" y="171"/>
                    <a:pt x="3466" y="268"/>
                  </a:cubicBezTo>
                  <a:cubicBezTo>
                    <a:pt x="3466" y="365"/>
                    <a:pt x="3387" y="444"/>
                    <a:pt x="3295" y="444"/>
                  </a:cubicBezTo>
                  <a:lnTo>
                    <a:pt x="268" y="444"/>
                  </a:lnTo>
                  <a:cubicBezTo>
                    <a:pt x="176" y="444"/>
                    <a:pt x="97" y="365"/>
                    <a:pt x="97" y="268"/>
                  </a:cubicBezTo>
                  <a:cubicBezTo>
                    <a:pt x="97" y="171"/>
                    <a:pt x="176" y="97"/>
                    <a:pt x="268" y="97"/>
                  </a:cubicBezTo>
                  <a:close/>
                  <a:moveTo>
                    <a:pt x="268" y="0"/>
                  </a:moveTo>
                  <a:cubicBezTo>
                    <a:pt x="116" y="0"/>
                    <a:pt x="0" y="116"/>
                    <a:pt x="0" y="268"/>
                  </a:cubicBezTo>
                  <a:cubicBezTo>
                    <a:pt x="0" y="425"/>
                    <a:pt x="116" y="541"/>
                    <a:pt x="268" y="541"/>
                  </a:cubicBezTo>
                  <a:lnTo>
                    <a:pt x="3295" y="541"/>
                  </a:lnTo>
                  <a:cubicBezTo>
                    <a:pt x="3447" y="541"/>
                    <a:pt x="3563" y="425"/>
                    <a:pt x="3563" y="268"/>
                  </a:cubicBezTo>
                  <a:cubicBezTo>
                    <a:pt x="3563" y="116"/>
                    <a:pt x="3447" y="0"/>
                    <a:pt x="3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11;p64">
              <a:extLst>
                <a:ext uri="{FF2B5EF4-FFF2-40B4-BE49-F238E27FC236}">
                  <a16:creationId xmlns:a16="http://schemas.microsoft.com/office/drawing/2014/main" id="{746E13AF-4C11-DCB9-4429-ECD145AB9779}"/>
                </a:ext>
              </a:extLst>
            </p:cNvPr>
            <p:cNvSpPr/>
            <p:nvPr/>
          </p:nvSpPr>
          <p:spPr>
            <a:xfrm>
              <a:off x="3827822" y="4101824"/>
              <a:ext cx="277393" cy="35534"/>
            </a:xfrm>
            <a:custGeom>
              <a:avLst/>
              <a:gdLst/>
              <a:ahLst/>
              <a:cxnLst/>
              <a:rect l="l" t="t" r="r" b="b"/>
              <a:pathLst>
                <a:path w="3466" h="444" extrusionOk="0">
                  <a:moveTo>
                    <a:pt x="231" y="0"/>
                  </a:moveTo>
                  <a:cubicBezTo>
                    <a:pt x="97" y="0"/>
                    <a:pt x="0" y="97"/>
                    <a:pt x="0" y="213"/>
                  </a:cubicBezTo>
                  <a:lnTo>
                    <a:pt x="0" y="231"/>
                  </a:lnTo>
                  <a:cubicBezTo>
                    <a:pt x="0" y="347"/>
                    <a:pt x="97" y="444"/>
                    <a:pt x="231" y="444"/>
                  </a:cubicBezTo>
                  <a:lnTo>
                    <a:pt x="3258" y="444"/>
                  </a:lnTo>
                  <a:cubicBezTo>
                    <a:pt x="3373" y="444"/>
                    <a:pt x="3465" y="347"/>
                    <a:pt x="3465" y="231"/>
                  </a:cubicBezTo>
                  <a:lnTo>
                    <a:pt x="3465" y="213"/>
                  </a:lnTo>
                  <a:cubicBezTo>
                    <a:pt x="3465" y="97"/>
                    <a:pt x="3373" y="0"/>
                    <a:pt x="3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12;p64">
              <a:extLst>
                <a:ext uri="{FF2B5EF4-FFF2-40B4-BE49-F238E27FC236}">
                  <a16:creationId xmlns:a16="http://schemas.microsoft.com/office/drawing/2014/main" id="{09FC202C-4F28-BC70-4DD1-9EFFD9966943}"/>
                </a:ext>
              </a:extLst>
            </p:cNvPr>
            <p:cNvSpPr/>
            <p:nvPr/>
          </p:nvSpPr>
          <p:spPr>
            <a:xfrm>
              <a:off x="3824810" y="4097342"/>
              <a:ext cx="285156" cy="44898"/>
            </a:xfrm>
            <a:custGeom>
              <a:avLst/>
              <a:gdLst/>
              <a:ahLst/>
              <a:cxnLst/>
              <a:rect l="l" t="t" r="r" b="b"/>
              <a:pathLst>
                <a:path w="3563" h="561" extrusionOk="0">
                  <a:moveTo>
                    <a:pt x="3295" y="98"/>
                  </a:moveTo>
                  <a:cubicBezTo>
                    <a:pt x="3387" y="98"/>
                    <a:pt x="3466" y="172"/>
                    <a:pt x="3466" y="269"/>
                  </a:cubicBezTo>
                  <a:lnTo>
                    <a:pt x="3466" y="287"/>
                  </a:lnTo>
                  <a:cubicBezTo>
                    <a:pt x="3466" y="384"/>
                    <a:pt x="3387" y="463"/>
                    <a:pt x="3295" y="463"/>
                  </a:cubicBezTo>
                  <a:lnTo>
                    <a:pt x="268" y="463"/>
                  </a:lnTo>
                  <a:cubicBezTo>
                    <a:pt x="176" y="463"/>
                    <a:pt x="97" y="384"/>
                    <a:pt x="97" y="287"/>
                  </a:cubicBezTo>
                  <a:lnTo>
                    <a:pt x="97" y="269"/>
                  </a:lnTo>
                  <a:cubicBezTo>
                    <a:pt x="97" y="172"/>
                    <a:pt x="176" y="98"/>
                    <a:pt x="268" y="98"/>
                  </a:cubicBezTo>
                  <a:close/>
                  <a:moveTo>
                    <a:pt x="268" y="1"/>
                  </a:moveTo>
                  <a:cubicBezTo>
                    <a:pt x="116" y="1"/>
                    <a:pt x="0" y="135"/>
                    <a:pt x="0" y="269"/>
                  </a:cubicBezTo>
                  <a:lnTo>
                    <a:pt x="0" y="287"/>
                  </a:lnTo>
                  <a:cubicBezTo>
                    <a:pt x="0" y="421"/>
                    <a:pt x="116" y="560"/>
                    <a:pt x="268" y="560"/>
                  </a:cubicBezTo>
                  <a:lnTo>
                    <a:pt x="3295" y="560"/>
                  </a:lnTo>
                  <a:cubicBezTo>
                    <a:pt x="3447" y="560"/>
                    <a:pt x="3563" y="421"/>
                    <a:pt x="3563" y="287"/>
                  </a:cubicBezTo>
                  <a:lnTo>
                    <a:pt x="3563" y="269"/>
                  </a:lnTo>
                  <a:cubicBezTo>
                    <a:pt x="3563" y="135"/>
                    <a:pt x="3447" y="1"/>
                    <a:pt x="3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13;p64">
              <a:extLst>
                <a:ext uri="{FF2B5EF4-FFF2-40B4-BE49-F238E27FC236}">
                  <a16:creationId xmlns:a16="http://schemas.microsoft.com/office/drawing/2014/main" id="{A0609561-11F3-6ED3-2AAE-D7BDF346174A}"/>
                </a:ext>
              </a:extLst>
            </p:cNvPr>
            <p:cNvSpPr/>
            <p:nvPr/>
          </p:nvSpPr>
          <p:spPr>
            <a:xfrm>
              <a:off x="3827822" y="4035635"/>
              <a:ext cx="277393" cy="37055"/>
            </a:xfrm>
            <a:custGeom>
              <a:avLst/>
              <a:gdLst/>
              <a:ahLst/>
              <a:cxnLst/>
              <a:rect l="l" t="t" r="r" b="b"/>
              <a:pathLst>
                <a:path w="3466" h="463" extrusionOk="0">
                  <a:moveTo>
                    <a:pt x="231" y="0"/>
                  </a:moveTo>
                  <a:cubicBezTo>
                    <a:pt x="97" y="0"/>
                    <a:pt x="0" y="97"/>
                    <a:pt x="0" y="231"/>
                  </a:cubicBezTo>
                  <a:cubicBezTo>
                    <a:pt x="0" y="347"/>
                    <a:pt x="97" y="462"/>
                    <a:pt x="231" y="462"/>
                  </a:cubicBezTo>
                  <a:lnTo>
                    <a:pt x="3258" y="462"/>
                  </a:lnTo>
                  <a:cubicBezTo>
                    <a:pt x="3373" y="462"/>
                    <a:pt x="3465" y="347"/>
                    <a:pt x="3465" y="231"/>
                  </a:cubicBezTo>
                  <a:cubicBezTo>
                    <a:pt x="3465" y="97"/>
                    <a:pt x="3373" y="0"/>
                    <a:pt x="3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14;p64">
              <a:extLst>
                <a:ext uri="{FF2B5EF4-FFF2-40B4-BE49-F238E27FC236}">
                  <a16:creationId xmlns:a16="http://schemas.microsoft.com/office/drawing/2014/main" id="{E5D9823F-C3D1-52B7-3AB3-B0FAB21600EF}"/>
                </a:ext>
              </a:extLst>
            </p:cNvPr>
            <p:cNvSpPr/>
            <p:nvPr/>
          </p:nvSpPr>
          <p:spPr>
            <a:xfrm>
              <a:off x="3824810" y="4032674"/>
              <a:ext cx="285156" cy="42977"/>
            </a:xfrm>
            <a:custGeom>
              <a:avLst/>
              <a:gdLst/>
              <a:ahLst/>
              <a:cxnLst/>
              <a:rect l="l" t="t" r="r" b="b"/>
              <a:pathLst>
                <a:path w="3563" h="537" extrusionOk="0">
                  <a:moveTo>
                    <a:pt x="3295" y="97"/>
                  </a:moveTo>
                  <a:cubicBezTo>
                    <a:pt x="3387" y="97"/>
                    <a:pt x="3466" y="171"/>
                    <a:pt x="3466" y="268"/>
                  </a:cubicBezTo>
                  <a:cubicBezTo>
                    <a:pt x="3466" y="365"/>
                    <a:pt x="3387" y="444"/>
                    <a:pt x="3295" y="444"/>
                  </a:cubicBezTo>
                  <a:lnTo>
                    <a:pt x="268" y="444"/>
                  </a:lnTo>
                  <a:cubicBezTo>
                    <a:pt x="176" y="444"/>
                    <a:pt x="97" y="365"/>
                    <a:pt x="97" y="268"/>
                  </a:cubicBezTo>
                  <a:cubicBezTo>
                    <a:pt x="97" y="171"/>
                    <a:pt x="176" y="97"/>
                    <a:pt x="268" y="97"/>
                  </a:cubicBezTo>
                  <a:close/>
                  <a:moveTo>
                    <a:pt x="268" y="0"/>
                  </a:moveTo>
                  <a:cubicBezTo>
                    <a:pt x="116" y="0"/>
                    <a:pt x="0" y="116"/>
                    <a:pt x="0" y="268"/>
                  </a:cubicBezTo>
                  <a:cubicBezTo>
                    <a:pt x="0" y="421"/>
                    <a:pt x="116" y="536"/>
                    <a:pt x="268" y="536"/>
                  </a:cubicBezTo>
                  <a:lnTo>
                    <a:pt x="3295" y="536"/>
                  </a:lnTo>
                  <a:cubicBezTo>
                    <a:pt x="3447" y="536"/>
                    <a:pt x="3563" y="421"/>
                    <a:pt x="3563" y="268"/>
                  </a:cubicBezTo>
                  <a:cubicBezTo>
                    <a:pt x="3563" y="116"/>
                    <a:pt x="3447" y="0"/>
                    <a:pt x="3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15;p64">
              <a:extLst>
                <a:ext uri="{FF2B5EF4-FFF2-40B4-BE49-F238E27FC236}">
                  <a16:creationId xmlns:a16="http://schemas.microsoft.com/office/drawing/2014/main" id="{535C5BCC-FC16-E2F3-DED9-780F51B5E863}"/>
                </a:ext>
              </a:extLst>
            </p:cNvPr>
            <p:cNvSpPr/>
            <p:nvPr/>
          </p:nvSpPr>
          <p:spPr>
            <a:xfrm>
              <a:off x="3827822" y="3970887"/>
              <a:ext cx="277393" cy="35614"/>
            </a:xfrm>
            <a:custGeom>
              <a:avLst/>
              <a:gdLst/>
              <a:ahLst/>
              <a:cxnLst/>
              <a:rect l="l" t="t" r="r" b="b"/>
              <a:pathLst>
                <a:path w="3466" h="445" extrusionOk="0">
                  <a:moveTo>
                    <a:pt x="231" y="1"/>
                  </a:moveTo>
                  <a:cubicBezTo>
                    <a:pt x="97" y="1"/>
                    <a:pt x="0" y="98"/>
                    <a:pt x="0" y="213"/>
                  </a:cubicBezTo>
                  <a:cubicBezTo>
                    <a:pt x="0" y="347"/>
                    <a:pt x="97" y="444"/>
                    <a:pt x="231" y="444"/>
                  </a:cubicBezTo>
                  <a:lnTo>
                    <a:pt x="3258" y="444"/>
                  </a:lnTo>
                  <a:cubicBezTo>
                    <a:pt x="3373" y="444"/>
                    <a:pt x="3465" y="347"/>
                    <a:pt x="3465" y="213"/>
                  </a:cubicBezTo>
                  <a:cubicBezTo>
                    <a:pt x="3465" y="98"/>
                    <a:pt x="3373" y="1"/>
                    <a:pt x="3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16;p64">
              <a:extLst>
                <a:ext uri="{FF2B5EF4-FFF2-40B4-BE49-F238E27FC236}">
                  <a16:creationId xmlns:a16="http://schemas.microsoft.com/office/drawing/2014/main" id="{90FC429A-F844-3660-7AC9-3A94754B0618}"/>
                </a:ext>
              </a:extLst>
            </p:cNvPr>
            <p:cNvSpPr/>
            <p:nvPr/>
          </p:nvSpPr>
          <p:spPr>
            <a:xfrm>
              <a:off x="3824810" y="3966485"/>
              <a:ext cx="285156" cy="44418"/>
            </a:xfrm>
            <a:custGeom>
              <a:avLst/>
              <a:gdLst/>
              <a:ahLst/>
              <a:cxnLst/>
              <a:rect l="l" t="t" r="r" b="b"/>
              <a:pathLst>
                <a:path w="3563" h="555" extrusionOk="0">
                  <a:moveTo>
                    <a:pt x="3295" y="93"/>
                  </a:moveTo>
                  <a:cubicBezTo>
                    <a:pt x="3387" y="93"/>
                    <a:pt x="3466" y="171"/>
                    <a:pt x="3466" y="268"/>
                  </a:cubicBezTo>
                  <a:cubicBezTo>
                    <a:pt x="3466" y="365"/>
                    <a:pt x="3387" y="439"/>
                    <a:pt x="3295" y="439"/>
                  </a:cubicBezTo>
                  <a:lnTo>
                    <a:pt x="268" y="439"/>
                  </a:lnTo>
                  <a:cubicBezTo>
                    <a:pt x="176" y="439"/>
                    <a:pt x="97" y="365"/>
                    <a:pt x="97" y="268"/>
                  </a:cubicBezTo>
                  <a:cubicBezTo>
                    <a:pt x="97" y="171"/>
                    <a:pt x="176" y="93"/>
                    <a:pt x="268" y="93"/>
                  </a:cubicBezTo>
                  <a:close/>
                  <a:moveTo>
                    <a:pt x="268" y="0"/>
                  </a:moveTo>
                  <a:cubicBezTo>
                    <a:pt x="116" y="0"/>
                    <a:pt x="0" y="116"/>
                    <a:pt x="0" y="268"/>
                  </a:cubicBezTo>
                  <a:cubicBezTo>
                    <a:pt x="0" y="421"/>
                    <a:pt x="116" y="555"/>
                    <a:pt x="268" y="555"/>
                  </a:cubicBezTo>
                  <a:lnTo>
                    <a:pt x="3295" y="555"/>
                  </a:lnTo>
                  <a:cubicBezTo>
                    <a:pt x="3447" y="555"/>
                    <a:pt x="3563" y="421"/>
                    <a:pt x="3563" y="268"/>
                  </a:cubicBezTo>
                  <a:cubicBezTo>
                    <a:pt x="3563" y="116"/>
                    <a:pt x="3447" y="0"/>
                    <a:pt x="3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17;p64">
              <a:extLst>
                <a:ext uri="{FF2B5EF4-FFF2-40B4-BE49-F238E27FC236}">
                  <a16:creationId xmlns:a16="http://schemas.microsoft.com/office/drawing/2014/main" id="{C6D24C8E-7893-E221-C29D-5BF9E19F1EBF}"/>
                </a:ext>
              </a:extLst>
            </p:cNvPr>
            <p:cNvSpPr/>
            <p:nvPr/>
          </p:nvSpPr>
          <p:spPr>
            <a:xfrm>
              <a:off x="3827822" y="3904698"/>
              <a:ext cx="277393" cy="35614"/>
            </a:xfrm>
            <a:custGeom>
              <a:avLst/>
              <a:gdLst/>
              <a:ahLst/>
              <a:cxnLst/>
              <a:rect l="l" t="t" r="r" b="b"/>
              <a:pathLst>
                <a:path w="3466" h="445" extrusionOk="0">
                  <a:moveTo>
                    <a:pt x="231" y="1"/>
                  </a:moveTo>
                  <a:cubicBezTo>
                    <a:pt x="97" y="1"/>
                    <a:pt x="0" y="98"/>
                    <a:pt x="0" y="232"/>
                  </a:cubicBezTo>
                  <a:cubicBezTo>
                    <a:pt x="0" y="347"/>
                    <a:pt x="97" y="444"/>
                    <a:pt x="231" y="444"/>
                  </a:cubicBezTo>
                  <a:lnTo>
                    <a:pt x="3258" y="444"/>
                  </a:lnTo>
                  <a:cubicBezTo>
                    <a:pt x="3373" y="444"/>
                    <a:pt x="3465" y="347"/>
                    <a:pt x="3465" y="232"/>
                  </a:cubicBezTo>
                  <a:cubicBezTo>
                    <a:pt x="3465" y="98"/>
                    <a:pt x="3373" y="1"/>
                    <a:pt x="3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18;p64">
              <a:extLst>
                <a:ext uri="{FF2B5EF4-FFF2-40B4-BE49-F238E27FC236}">
                  <a16:creationId xmlns:a16="http://schemas.microsoft.com/office/drawing/2014/main" id="{DBA64A72-EE6B-E178-0A3C-31F0597D7F9B}"/>
                </a:ext>
              </a:extLst>
            </p:cNvPr>
            <p:cNvSpPr/>
            <p:nvPr/>
          </p:nvSpPr>
          <p:spPr>
            <a:xfrm>
              <a:off x="3824810" y="3899896"/>
              <a:ext cx="285156" cy="44818"/>
            </a:xfrm>
            <a:custGeom>
              <a:avLst/>
              <a:gdLst/>
              <a:ahLst/>
              <a:cxnLst/>
              <a:rect l="l" t="t" r="r" b="b"/>
              <a:pathLst>
                <a:path w="3563" h="560" extrusionOk="0">
                  <a:moveTo>
                    <a:pt x="3295" y="116"/>
                  </a:moveTo>
                  <a:cubicBezTo>
                    <a:pt x="3387" y="116"/>
                    <a:pt x="3466" y="176"/>
                    <a:pt x="3466" y="273"/>
                  </a:cubicBezTo>
                  <a:lnTo>
                    <a:pt x="3466" y="292"/>
                  </a:lnTo>
                  <a:cubicBezTo>
                    <a:pt x="3466" y="389"/>
                    <a:pt x="3387" y="463"/>
                    <a:pt x="3295" y="463"/>
                  </a:cubicBezTo>
                  <a:lnTo>
                    <a:pt x="268" y="463"/>
                  </a:lnTo>
                  <a:cubicBezTo>
                    <a:pt x="176" y="463"/>
                    <a:pt x="97" y="389"/>
                    <a:pt x="97" y="292"/>
                  </a:cubicBezTo>
                  <a:lnTo>
                    <a:pt x="97" y="273"/>
                  </a:lnTo>
                  <a:cubicBezTo>
                    <a:pt x="97" y="176"/>
                    <a:pt x="176" y="116"/>
                    <a:pt x="268" y="116"/>
                  </a:cubicBezTo>
                  <a:close/>
                  <a:moveTo>
                    <a:pt x="268" y="1"/>
                  </a:moveTo>
                  <a:cubicBezTo>
                    <a:pt x="116" y="1"/>
                    <a:pt x="0" y="139"/>
                    <a:pt x="0" y="273"/>
                  </a:cubicBezTo>
                  <a:lnTo>
                    <a:pt x="0" y="292"/>
                  </a:lnTo>
                  <a:cubicBezTo>
                    <a:pt x="0" y="444"/>
                    <a:pt x="116" y="560"/>
                    <a:pt x="268" y="560"/>
                  </a:cubicBezTo>
                  <a:lnTo>
                    <a:pt x="3295" y="560"/>
                  </a:lnTo>
                  <a:cubicBezTo>
                    <a:pt x="3447" y="560"/>
                    <a:pt x="3563" y="444"/>
                    <a:pt x="3563" y="292"/>
                  </a:cubicBezTo>
                  <a:lnTo>
                    <a:pt x="3563" y="273"/>
                  </a:lnTo>
                  <a:cubicBezTo>
                    <a:pt x="3563" y="139"/>
                    <a:pt x="3447" y="1"/>
                    <a:pt x="3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19;p64">
              <a:extLst>
                <a:ext uri="{FF2B5EF4-FFF2-40B4-BE49-F238E27FC236}">
                  <a16:creationId xmlns:a16="http://schemas.microsoft.com/office/drawing/2014/main" id="{35983F48-B115-F211-7B4D-8BB6A497D822}"/>
                </a:ext>
              </a:extLst>
            </p:cNvPr>
            <p:cNvSpPr/>
            <p:nvPr/>
          </p:nvSpPr>
          <p:spPr>
            <a:xfrm>
              <a:off x="3980530" y="3838509"/>
              <a:ext cx="124691" cy="37055"/>
            </a:xfrm>
            <a:custGeom>
              <a:avLst/>
              <a:gdLst/>
              <a:ahLst/>
              <a:cxnLst/>
              <a:rect l="l" t="t" r="r" b="b"/>
              <a:pathLst>
                <a:path w="1558" h="463" extrusionOk="0">
                  <a:moveTo>
                    <a:pt x="231" y="1"/>
                  </a:moveTo>
                  <a:cubicBezTo>
                    <a:pt x="116" y="1"/>
                    <a:pt x="0" y="98"/>
                    <a:pt x="0" y="232"/>
                  </a:cubicBezTo>
                  <a:cubicBezTo>
                    <a:pt x="0" y="366"/>
                    <a:pt x="116" y="463"/>
                    <a:pt x="231" y="463"/>
                  </a:cubicBezTo>
                  <a:lnTo>
                    <a:pt x="1350" y="463"/>
                  </a:lnTo>
                  <a:cubicBezTo>
                    <a:pt x="1465" y="463"/>
                    <a:pt x="1557" y="366"/>
                    <a:pt x="1557" y="232"/>
                  </a:cubicBezTo>
                  <a:cubicBezTo>
                    <a:pt x="1557" y="98"/>
                    <a:pt x="1465"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20;p64">
              <a:extLst>
                <a:ext uri="{FF2B5EF4-FFF2-40B4-BE49-F238E27FC236}">
                  <a16:creationId xmlns:a16="http://schemas.microsoft.com/office/drawing/2014/main" id="{BC063ABC-E0B8-F3F7-B9AA-6C1A456585E9}"/>
                </a:ext>
              </a:extLst>
            </p:cNvPr>
            <p:cNvSpPr/>
            <p:nvPr/>
          </p:nvSpPr>
          <p:spPr>
            <a:xfrm>
              <a:off x="3977518" y="3835228"/>
              <a:ext cx="132454" cy="43298"/>
            </a:xfrm>
            <a:custGeom>
              <a:avLst/>
              <a:gdLst/>
              <a:ahLst/>
              <a:cxnLst/>
              <a:rect l="l" t="t" r="r" b="b"/>
              <a:pathLst>
                <a:path w="1655" h="541" extrusionOk="0">
                  <a:moveTo>
                    <a:pt x="1387" y="97"/>
                  </a:moveTo>
                  <a:cubicBezTo>
                    <a:pt x="1479" y="97"/>
                    <a:pt x="1558" y="176"/>
                    <a:pt x="1558" y="273"/>
                  </a:cubicBezTo>
                  <a:cubicBezTo>
                    <a:pt x="1558" y="370"/>
                    <a:pt x="1479" y="444"/>
                    <a:pt x="1387" y="444"/>
                  </a:cubicBezTo>
                  <a:lnTo>
                    <a:pt x="268" y="444"/>
                  </a:lnTo>
                  <a:cubicBezTo>
                    <a:pt x="171" y="444"/>
                    <a:pt x="93" y="370"/>
                    <a:pt x="93" y="273"/>
                  </a:cubicBezTo>
                  <a:cubicBezTo>
                    <a:pt x="93" y="176"/>
                    <a:pt x="171" y="97"/>
                    <a:pt x="268" y="97"/>
                  </a:cubicBezTo>
                  <a:close/>
                  <a:moveTo>
                    <a:pt x="268" y="0"/>
                  </a:moveTo>
                  <a:cubicBezTo>
                    <a:pt x="116" y="0"/>
                    <a:pt x="0" y="116"/>
                    <a:pt x="0" y="273"/>
                  </a:cubicBezTo>
                  <a:cubicBezTo>
                    <a:pt x="0" y="425"/>
                    <a:pt x="116" y="541"/>
                    <a:pt x="268" y="541"/>
                  </a:cubicBezTo>
                  <a:lnTo>
                    <a:pt x="1387" y="541"/>
                  </a:lnTo>
                  <a:cubicBezTo>
                    <a:pt x="1539" y="541"/>
                    <a:pt x="1655" y="425"/>
                    <a:pt x="1655" y="273"/>
                  </a:cubicBezTo>
                  <a:cubicBezTo>
                    <a:pt x="1655" y="116"/>
                    <a:pt x="1539" y="0"/>
                    <a:pt x="138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21;p64">
              <a:extLst>
                <a:ext uri="{FF2B5EF4-FFF2-40B4-BE49-F238E27FC236}">
                  <a16:creationId xmlns:a16="http://schemas.microsoft.com/office/drawing/2014/main" id="{3D3DF21B-3915-9520-1CF4-F46D91996F08}"/>
                </a:ext>
              </a:extLst>
            </p:cNvPr>
            <p:cNvSpPr/>
            <p:nvPr/>
          </p:nvSpPr>
          <p:spPr>
            <a:xfrm>
              <a:off x="3980530" y="3773761"/>
              <a:ext cx="124691" cy="35614"/>
            </a:xfrm>
            <a:custGeom>
              <a:avLst/>
              <a:gdLst/>
              <a:ahLst/>
              <a:cxnLst/>
              <a:rect l="l" t="t" r="r" b="b"/>
              <a:pathLst>
                <a:path w="1558" h="445" extrusionOk="0">
                  <a:moveTo>
                    <a:pt x="231" y="1"/>
                  </a:moveTo>
                  <a:cubicBezTo>
                    <a:pt x="116" y="1"/>
                    <a:pt x="0" y="98"/>
                    <a:pt x="0" y="214"/>
                  </a:cubicBezTo>
                  <a:cubicBezTo>
                    <a:pt x="0" y="348"/>
                    <a:pt x="116" y="445"/>
                    <a:pt x="231" y="445"/>
                  </a:cubicBezTo>
                  <a:lnTo>
                    <a:pt x="1350" y="445"/>
                  </a:lnTo>
                  <a:cubicBezTo>
                    <a:pt x="1465" y="445"/>
                    <a:pt x="1557" y="348"/>
                    <a:pt x="1557" y="214"/>
                  </a:cubicBezTo>
                  <a:cubicBezTo>
                    <a:pt x="1557" y="98"/>
                    <a:pt x="1465"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22;p64">
              <a:extLst>
                <a:ext uri="{FF2B5EF4-FFF2-40B4-BE49-F238E27FC236}">
                  <a16:creationId xmlns:a16="http://schemas.microsoft.com/office/drawing/2014/main" id="{F7258C1F-FE07-1296-D56F-57D335664AF4}"/>
                </a:ext>
              </a:extLst>
            </p:cNvPr>
            <p:cNvSpPr/>
            <p:nvPr/>
          </p:nvSpPr>
          <p:spPr>
            <a:xfrm>
              <a:off x="3977518" y="3768959"/>
              <a:ext cx="132454" cy="44898"/>
            </a:xfrm>
            <a:custGeom>
              <a:avLst/>
              <a:gdLst/>
              <a:ahLst/>
              <a:cxnLst/>
              <a:rect l="l" t="t" r="r" b="b"/>
              <a:pathLst>
                <a:path w="1655" h="561" extrusionOk="0">
                  <a:moveTo>
                    <a:pt x="1387" y="98"/>
                  </a:moveTo>
                  <a:cubicBezTo>
                    <a:pt x="1479" y="98"/>
                    <a:pt x="1558" y="177"/>
                    <a:pt x="1558" y="274"/>
                  </a:cubicBezTo>
                  <a:lnTo>
                    <a:pt x="1558" y="292"/>
                  </a:lnTo>
                  <a:cubicBezTo>
                    <a:pt x="1558" y="389"/>
                    <a:pt x="1479" y="444"/>
                    <a:pt x="1387" y="444"/>
                  </a:cubicBezTo>
                  <a:lnTo>
                    <a:pt x="268" y="444"/>
                  </a:lnTo>
                  <a:cubicBezTo>
                    <a:pt x="171" y="444"/>
                    <a:pt x="93" y="389"/>
                    <a:pt x="93" y="292"/>
                  </a:cubicBezTo>
                  <a:lnTo>
                    <a:pt x="93" y="274"/>
                  </a:lnTo>
                  <a:cubicBezTo>
                    <a:pt x="93" y="177"/>
                    <a:pt x="171" y="98"/>
                    <a:pt x="268" y="98"/>
                  </a:cubicBezTo>
                  <a:close/>
                  <a:moveTo>
                    <a:pt x="268" y="1"/>
                  </a:moveTo>
                  <a:cubicBezTo>
                    <a:pt x="116" y="1"/>
                    <a:pt x="0" y="116"/>
                    <a:pt x="0" y="274"/>
                  </a:cubicBezTo>
                  <a:lnTo>
                    <a:pt x="0" y="292"/>
                  </a:lnTo>
                  <a:cubicBezTo>
                    <a:pt x="0" y="426"/>
                    <a:pt x="116" y="560"/>
                    <a:pt x="268" y="560"/>
                  </a:cubicBezTo>
                  <a:lnTo>
                    <a:pt x="1387" y="560"/>
                  </a:lnTo>
                  <a:cubicBezTo>
                    <a:pt x="1539" y="560"/>
                    <a:pt x="1655" y="426"/>
                    <a:pt x="1655" y="292"/>
                  </a:cubicBezTo>
                  <a:lnTo>
                    <a:pt x="1655" y="274"/>
                  </a:lnTo>
                  <a:cubicBezTo>
                    <a:pt x="1655" y="116"/>
                    <a:pt x="1539" y="1"/>
                    <a:pt x="138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123;p64">
              <a:extLst>
                <a:ext uri="{FF2B5EF4-FFF2-40B4-BE49-F238E27FC236}">
                  <a16:creationId xmlns:a16="http://schemas.microsoft.com/office/drawing/2014/main" id="{FD1A931F-8307-5A11-7EF9-068F5DBCBDA4}"/>
                </a:ext>
              </a:extLst>
            </p:cNvPr>
            <p:cNvSpPr/>
            <p:nvPr/>
          </p:nvSpPr>
          <p:spPr>
            <a:xfrm>
              <a:off x="3980530" y="3707572"/>
              <a:ext cx="124691" cy="35214"/>
            </a:xfrm>
            <a:custGeom>
              <a:avLst/>
              <a:gdLst/>
              <a:ahLst/>
              <a:cxnLst/>
              <a:rect l="l" t="t" r="r" b="b"/>
              <a:pathLst>
                <a:path w="1558" h="440" extrusionOk="0">
                  <a:moveTo>
                    <a:pt x="231" y="1"/>
                  </a:moveTo>
                  <a:cubicBezTo>
                    <a:pt x="116" y="1"/>
                    <a:pt x="0" y="93"/>
                    <a:pt x="0" y="232"/>
                  </a:cubicBezTo>
                  <a:cubicBezTo>
                    <a:pt x="0" y="347"/>
                    <a:pt x="116" y="440"/>
                    <a:pt x="231" y="440"/>
                  </a:cubicBezTo>
                  <a:lnTo>
                    <a:pt x="1350" y="440"/>
                  </a:lnTo>
                  <a:cubicBezTo>
                    <a:pt x="1465" y="440"/>
                    <a:pt x="1557" y="347"/>
                    <a:pt x="1557" y="232"/>
                  </a:cubicBezTo>
                  <a:cubicBezTo>
                    <a:pt x="1557" y="93"/>
                    <a:pt x="1465"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124;p64">
              <a:extLst>
                <a:ext uri="{FF2B5EF4-FFF2-40B4-BE49-F238E27FC236}">
                  <a16:creationId xmlns:a16="http://schemas.microsoft.com/office/drawing/2014/main" id="{6CBC2112-2376-441F-1FF9-B3E1C0B544B4}"/>
                </a:ext>
              </a:extLst>
            </p:cNvPr>
            <p:cNvSpPr/>
            <p:nvPr/>
          </p:nvSpPr>
          <p:spPr>
            <a:xfrm>
              <a:off x="3977518" y="3702770"/>
              <a:ext cx="132454" cy="44818"/>
            </a:xfrm>
            <a:custGeom>
              <a:avLst/>
              <a:gdLst/>
              <a:ahLst/>
              <a:cxnLst/>
              <a:rect l="l" t="t" r="r" b="b"/>
              <a:pathLst>
                <a:path w="1655" h="560" extrusionOk="0">
                  <a:moveTo>
                    <a:pt x="1387" y="116"/>
                  </a:moveTo>
                  <a:cubicBezTo>
                    <a:pt x="1479" y="116"/>
                    <a:pt x="1558" y="195"/>
                    <a:pt x="1558" y="292"/>
                  </a:cubicBezTo>
                  <a:cubicBezTo>
                    <a:pt x="1558" y="384"/>
                    <a:pt x="1479" y="463"/>
                    <a:pt x="1387" y="463"/>
                  </a:cubicBezTo>
                  <a:lnTo>
                    <a:pt x="268" y="463"/>
                  </a:lnTo>
                  <a:cubicBezTo>
                    <a:pt x="171" y="463"/>
                    <a:pt x="93" y="384"/>
                    <a:pt x="93" y="292"/>
                  </a:cubicBezTo>
                  <a:cubicBezTo>
                    <a:pt x="93" y="195"/>
                    <a:pt x="171" y="116"/>
                    <a:pt x="268" y="116"/>
                  </a:cubicBezTo>
                  <a:close/>
                  <a:moveTo>
                    <a:pt x="268" y="1"/>
                  </a:moveTo>
                  <a:cubicBezTo>
                    <a:pt x="116" y="1"/>
                    <a:pt x="0" y="135"/>
                    <a:pt x="0" y="292"/>
                  </a:cubicBezTo>
                  <a:cubicBezTo>
                    <a:pt x="0" y="444"/>
                    <a:pt x="116" y="560"/>
                    <a:pt x="268" y="560"/>
                  </a:cubicBezTo>
                  <a:lnTo>
                    <a:pt x="1387" y="560"/>
                  </a:lnTo>
                  <a:cubicBezTo>
                    <a:pt x="1539" y="560"/>
                    <a:pt x="1655" y="444"/>
                    <a:pt x="1655" y="292"/>
                  </a:cubicBezTo>
                  <a:cubicBezTo>
                    <a:pt x="1655" y="135"/>
                    <a:pt x="1539" y="1"/>
                    <a:pt x="138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25;p64">
              <a:extLst>
                <a:ext uri="{FF2B5EF4-FFF2-40B4-BE49-F238E27FC236}">
                  <a16:creationId xmlns:a16="http://schemas.microsoft.com/office/drawing/2014/main" id="{8879B9A8-CEFD-C5DC-F5B9-781AB6ED75BD}"/>
                </a:ext>
              </a:extLst>
            </p:cNvPr>
            <p:cNvSpPr/>
            <p:nvPr/>
          </p:nvSpPr>
          <p:spPr>
            <a:xfrm>
              <a:off x="5290390" y="3650267"/>
              <a:ext cx="252663" cy="186876"/>
            </a:xfrm>
            <a:custGeom>
              <a:avLst/>
              <a:gdLst/>
              <a:ahLst/>
              <a:cxnLst/>
              <a:rect l="l" t="t" r="r" b="b"/>
              <a:pathLst>
                <a:path w="3157" h="2335" extrusionOk="0">
                  <a:moveTo>
                    <a:pt x="0" y="1"/>
                  </a:moveTo>
                  <a:lnTo>
                    <a:pt x="0" y="2334"/>
                  </a:lnTo>
                  <a:lnTo>
                    <a:pt x="3156" y="2334"/>
                  </a:lnTo>
                  <a:lnTo>
                    <a:pt x="31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26;p64">
              <a:extLst>
                <a:ext uri="{FF2B5EF4-FFF2-40B4-BE49-F238E27FC236}">
                  <a16:creationId xmlns:a16="http://schemas.microsoft.com/office/drawing/2014/main" id="{0410C336-3C26-6F60-E8C7-5839E355A5E8}"/>
                </a:ext>
              </a:extLst>
            </p:cNvPr>
            <p:cNvSpPr/>
            <p:nvPr/>
          </p:nvSpPr>
          <p:spPr>
            <a:xfrm>
              <a:off x="5285588" y="3645865"/>
              <a:ext cx="261866" cy="195679"/>
            </a:xfrm>
            <a:custGeom>
              <a:avLst/>
              <a:gdLst/>
              <a:ahLst/>
              <a:cxnLst/>
              <a:rect l="l" t="t" r="r" b="b"/>
              <a:pathLst>
                <a:path w="3272" h="2445" extrusionOk="0">
                  <a:moveTo>
                    <a:pt x="3179" y="97"/>
                  </a:moveTo>
                  <a:lnTo>
                    <a:pt x="3179" y="2348"/>
                  </a:lnTo>
                  <a:lnTo>
                    <a:pt x="97" y="2348"/>
                  </a:lnTo>
                  <a:lnTo>
                    <a:pt x="97" y="97"/>
                  </a:lnTo>
                  <a:close/>
                  <a:moveTo>
                    <a:pt x="0" y="0"/>
                  </a:moveTo>
                  <a:lnTo>
                    <a:pt x="0" y="56"/>
                  </a:lnTo>
                  <a:lnTo>
                    <a:pt x="0" y="2445"/>
                  </a:lnTo>
                  <a:lnTo>
                    <a:pt x="3272" y="2445"/>
                  </a:lnTo>
                  <a:lnTo>
                    <a:pt x="327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27;p64">
              <a:extLst>
                <a:ext uri="{FF2B5EF4-FFF2-40B4-BE49-F238E27FC236}">
                  <a16:creationId xmlns:a16="http://schemas.microsoft.com/office/drawing/2014/main" id="{2542554E-2291-E85D-E50B-C12A52687470}"/>
                </a:ext>
              </a:extLst>
            </p:cNvPr>
            <p:cNvSpPr/>
            <p:nvPr/>
          </p:nvSpPr>
          <p:spPr>
            <a:xfrm>
              <a:off x="5290390" y="3859959"/>
              <a:ext cx="252663" cy="187916"/>
            </a:xfrm>
            <a:custGeom>
              <a:avLst/>
              <a:gdLst/>
              <a:ahLst/>
              <a:cxnLst/>
              <a:rect l="l" t="t" r="r" b="b"/>
              <a:pathLst>
                <a:path w="3157" h="2348" extrusionOk="0">
                  <a:moveTo>
                    <a:pt x="0" y="1"/>
                  </a:moveTo>
                  <a:lnTo>
                    <a:pt x="0" y="2348"/>
                  </a:lnTo>
                  <a:lnTo>
                    <a:pt x="3156" y="2348"/>
                  </a:lnTo>
                  <a:lnTo>
                    <a:pt x="31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28;p64">
              <a:extLst>
                <a:ext uri="{FF2B5EF4-FFF2-40B4-BE49-F238E27FC236}">
                  <a16:creationId xmlns:a16="http://schemas.microsoft.com/office/drawing/2014/main" id="{B03FBA73-C81C-A42C-5BE4-63B65171FA6F}"/>
                </a:ext>
              </a:extLst>
            </p:cNvPr>
            <p:cNvSpPr/>
            <p:nvPr/>
          </p:nvSpPr>
          <p:spPr>
            <a:xfrm>
              <a:off x="5285588" y="3856997"/>
              <a:ext cx="261866" cy="195679"/>
            </a:xfrm>
            <a:custGeom>
              <a:avLst/>
              <a:gdLst/>
              <a:ahLst/>
              <a:cxnLst/>
              <a:rect l="l" t="t" r="r" b="b"/>
              <a:pathLst>
                <a:path w="3272" h="2445" extrusionOk="0">
                  <a:moveTo>
                    <a:pt x="3179" y="98"/>
                  </a:moveTo>
                  <a:lnTo>
                    <a:pt x="3179" y="2348"/>
                  </a:lnTo>
                  <a:lnTo>
                    <a:pt x="97" y="2348"/>
                  </a:lnTo>
                  <a:lnTo>
                    <a:pt x="97" y="98"/>
                  </a:lnTo>
                  <a:close/>
                  <a:moveTo>
                    <a:pt x="0" y="1"/>
                  </a:moveTo>
                  <a:lnTo>
                    <a:pt x="0" y="38"/>
                  </a:lnTo>
                  <a:lnTo>
                    <a:pt x="0" y="2445"/>
                  </a:lnTo>
                  <a:lnTo>
                    <a:pt x="3272" y="2445"/>
                  </a:lnTo>
                  <a:lnTo>
                    <a:pt x="32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29;p64">
              <a:extLst>
                <a:ext uri="{FF2B5EF4-FFF2-40B4-BE49-F238E27FC236}">
                  <a16:creationId xmlns:a16="http://schemas.microsoft.com/office/drawing/2014/main" id="{545B4925-22DA-D10E-E90A-268741BEBFC9}"/>
                </a:ext>
              </a:extLst>
            </p:cNvPr>
            <p:cNvSpPr/>
            <p:nvPr/>
          </p:nvSpPr>
          <p:spPr>
            <a:xfrm>
              <a:off x="5290390" y="4071091"/>
              <a:ext cx="252663" cy="187996"/>
            </a:xfrm>
            <a:custGeom>
              <a:avLst/>
              <a:gdLst/>
              <a:ahLst/>
              <a:cxnLst/>
              <a:rect l="l" t="t" r="r" b="b"/>
              <a:pathLst>
                <a:path w="3157" h="2349" extrusionOk="0">
                  <a:moveTo>
                    <a:pt x="0" y="1"/>
                  </a:moveTo>
                  <a:lnTo>
                    <a:pt x="0" y="2348"/>
                  </a:lnTo>
                  <a:lnTo>
                    <a:pt x="3156" y="2348"/>
                  </a:lnTo>
                  <a:lnTo>
                    <a:pt x="31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30;p64">
              <a:extLst>
                <a:ext uri="{FF2B5EF4-FFF2-40B4-BE49-F238E27FC236}">
                  <a16:creationId xmlns:a16="http://schemas.microsoft.com/office/drawing/2014/main" id="{85C0AE49-0504-C899-441A-B01EB46C6D09}"/>
                </a:ext>
              </a:extLst>
            </p:cNvPr>
            <p:cNvSpPr/>
            <p:nvPr/>
          </p:nvSpPr>
          <p:spPr>
            <a:xfrm>
              <a:off x="5285588" y="4068130"/>
              <a:ext cx="261866" cy="195759"/>
            </a:xfrm>
            <a:custGeom>
              <a:avLst/>
              <a:gdLst/>
              <a:ahLst/>
              <a:cxnLst/>
              <a:rect l="l" t="t" r="r" b="b"/>
              <a:pathLst>
                <a:path w="3272" h="2446" extrusionOk="0">
                  <a:moveTo>
                    <a:pt x="3179" y="93"/>
                  </a:moveTo>
                  <a:lnTo>
                    <a:pt x="3179" y="2330"/>
                  </a:lnTo>
                  <a:lnTo>
                    <a:pt x="97" y="2330"/>
                  </a:lnTo>
                  <a:lnTo>
                    <a:pt x="97" y="93"/>
                  </a:lnTo>
                  <a:close/>
                  <a:moveTo>
                    <a:pt x="0" y="1"/>
                  </a:moveTo>
                  <a:lnTo>
                    <a:pt x="0" y="38"/>
                  </a:lnTo>
                  <a:lnTo>
                    <a:pt x="0" y="2445"/>
                  </a:lnTo>
                  <a:lnTo>
                    <a:pt x="3272" y="2445"/>
                  </a:lnTo>
                  <a:lnTo>
                    <a:pt x="32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31;p64">
              <a:extLst>
                <a:ext uri="{FF2B5EF4-FFF2-40B4-BE49-F238E27FC236}">
                  <a16:creationId xmlns:a16="http://schemas.microsoft.com/office/drawing/2014/main" id="{119829F2-8800-E902-8A4B-2F2DB006B4F9}"/>
                </a:ext>
              </a:extLst>
            </p:cNvPr>
            <p:cNvSpPr/>
            <p:nvPr/>
          </p:nvSpPr>
          <p:spPr>
            <a:xfrm>
              <a:off x="5290390" y="4282303"/>
              <a:ext cx="252663" cy="187916"/>
            </a:xfrm>
            <a:custGeom>
              <a:avLst/>
              <a:gdLst/>
              <a:ahLst/>
              <a:cxnLst/>
              <a:rect l="l" t="t" r="r" b="b"/>
              <a:pathLst>
                <a:path w="3157" h="2348" extrusionOk="0">
                  <a:moveTo>
                    <a:pt x="0" y="0"/>
                  </a:moveTo>
                  <a:lnTo>
                    <a:pt x="0" y="2348"/>
                  </a:lnTo>
                  <a:lnTo>
                    <a:pt x="3156" y="2348"/>
                  </a:lnTo>
                  <a:lnTo>
                    <a:pt x="3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32;p64">
              <a:extLst>
                <a:ext uri="{FF2B5EF4-FFF2-40B4-BE49-F238E27FC236}">
                  <a16:creationId xmlns:a16="http://schemas.microsoft.com/office/drawing/2014/main" id="{2A8AA22C-3414-7655-E790-E1B72955DF93}"/>
                </a:ext>
              </a:extLst>
            </p:cNvPr>
            <p:cNvSpPr/>
            <p:nvPr/>
          </p:nvSpPr>
          <p:spPr>
            <a:xfrm>
              <a:off x="5285588" y="4277501"/>
              <a:ext cx="261866" cy="195679"/>
            </a:xfrm>
            <a:custGeom>
              <a:avLst/>
              <a:gdLst/>
              <a:ahLst/>
              <a:cxnLst/>
              <a:rect l="l" t="t" r="r" b="b"/>
              <a:pathLst>
                <a:path w="3272" h="2445" extrusionOk="0">
                  <a:moveTo>
                    <a:pt x="3179" y="97"/>
                  </a:moveTo>
                  <a:lnTo>
                    <a:pt x="3179" y="2352"/>
                  </a:lnTo>
                  <a:lnTo>
                    <a:pt x="97" y="2352"/>
                  </a:lnTo>
                  <a:lnTo>
                    <a:pt x="97" y="97"/>
                  </a:lnTo>
                  <a:close/>
                  <a:moveTo>
                    <a:pt x="0" y="0"/>
                  </a:moveTo>
                  <a:lnTo>
                    <a:pt x="0" y="60"/>
                  </a:lnTo>
                  <a:lnTo>
                    <a:pt x="0" y="2444"/>
                  </a:lnTo>
                  <a:lnTo>
                    <a:pt x="3272" y="2444"/>
                  </a:lnTo>
                  <a:lnTo>
                    <a:pt x="327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33;p64">
              <a:extLst>
                <a:ext uri="{FF2B5EF4-FFF2-40B4-BE49-F238E27FC236}">
                  <a16:creationId xmlns:a16="http://schemas.microsoft.com/office/drawing/2014/main" id="{BFDADA6E-61E9-36E9-4CFA-6A285EE6047F}"/>
                </a:ext>
              </a:extLst>
            </p:cNvPr>
            <p:cNvSpPr/>
            <p:nvPr/>
          </p:nvSpPr>
          <p:spPr>
            <a:xfrm>
              <a:off x="4139160" y="3569470"/>
              <a:ext cx="961590" cy="27851"/>
            </a:xfrm>
            <a:custGeom>
              <a:avLst/>
              <a:gdLst/>
              <a:ahLst/>
              <a:cxnLst/>
              <a:rect l="l" t="t" r="r" b="b"/>
              <a:pathLst>
                <a:path w="12015" h="348" extrusionOk="0">
                  <a:moveTo>
                    <a:pt x="116" y="1"/>
                  </a:moveTo>
                  <a:cubicBezTo>
                    <a:pt x="61" y="1"/>
                    <a:pt x="1" y="42"/>
                    <a:pt x="1" y="116"/>
                  </a:cubicBezTo>
                  <a:lnTo>
                    <a:pt x="1" y="250"/>
                  </a:lnTo>
                  <a:cubicBezTo>
                    <a:pt x="1" y="310"/>
                    <a:pt x="61" y="347"/>
                    <a:pt x="116" y="347"/>
                  </a:cubicBezTo>
                  <a:lnTo>
                    <a:pt x="11899" y="347"/>
                  </a:lnTo>
                  <a:cubicBezTo>
                    <a:pt x="11959" y="347"/>
                    <a:pt x="12014" y="310"/>
                    <a:pt x="12014" y="250"/>
                  </a:cubicBezTo>
                  <a:lnTo>
                    <a:pt x="12014" y="116"/>
                  </a:lnTo>
                  <a:cubicBezTo>
                    <a:pt x="12014" y="42"/>
                    <a:pt x="11959" y="1"/>
                    <a:pt x="11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4134;p64">
            <a:extLst>
              <a:ext uri="{FF2B5EF4-FFF2-40B4-BE49-F238E27FC236}">
                <a16:creationId xmlns:a16="http://schemas.microsoft.com/office/drawing/2014/main" id="{6A77774C-78BE-F846-13B0-461FAEE58EB1}"/>
              </a:ext>
            </a:extLst>
          </p:cNvPr>
          <p:cNvGrpSpPr/>
          <p:nvPr/>
        </p:nvGrpSpPr>
        <p:grpSpPr>
          <a:xfrm rot="21148187">
            <a:off x="3014917" y="3391233"/>
            <a:ext cx="1230048" cy="407195"/>
            <a:chOff x="3216013" y="2913198"/>
            <a:chExt cx="1253930" cy="415101"/>
          </a:xfrm>
        </p:grpSpPr>
        <p:sp>
          <p:nvSpPr>
            <p:cNvPr id="81" name="Google Shape;4135;p64">
              <a:extLst>
                <a:ext uri="{FF2B5EF4-FFF2-40B4-BE49-F238E27FC236}">
                  <a16:creationId xmlns:a16="http://schemas.microsoft.com/office/drawing/2014/main" id="{0CECEE81-A7A1-CAA9-CC4C-3DB24C9C77DE}"/>
                </a:ext>
              </a:extLst>
            </p:cNvPr>
            <p:cNvSpPr/>
            <p:nvPr/>
          </p:nvSpPr>
          <p:spPr>
            <a:xfrm>
              <a:off x="3224081" y="2922666"/>
              <a:ext cx="248786" cy="251922"/>
            </a:xfrm>
            <a:custGeom>
              <a:avLst/>
              <a:gdLst/>
              <a:ahLst/>
              <a:cxnLst/>
              <a:rect l="l" t="t" r="r" b="b"/>
              <a:pathLst>
                <a:path w="3022" h="3060" extrusionOk="0">
                  <a:moveTo>
                    <a:pt x="0" y="1"/>
                  </a:moveTo>
                  <a:lnTo>
                    <a:pt x="0" y="3059"/>
                  </a:lnTo>
                  <a:lnTo>
                    <a:pt x="1040" y="3059"/>
                  </a:lnTo>
                  <a:lnTo>
                    <a:pt x="1040" y="1946"/>
                  </a:lnTo>
                  <a:lnTo>
                    <a:pt x="1982" y="1946"/>
                  </a:lnTo>
                  <a:lnTo>
                    <a:pt x="1982" y="3059"/>
                  </a:lnTo>
                  <a:lnTo>
                    <a:pt x="3022" y="3059"/>
                  </a:lnTo>
                  <a:lnTo>
                    <a:pt x="3022" y="1"/>
                  </a:lnTo>
                  <a:lnTo>
                    <a:pt x="1982" y="1"/>
                  </a:lnTo>
                  <a:lnTo>
                    <a:pt x="1982" y="1096"/>
                  </a:lnTo>
                  <a:lnTo>
                    <a:pt x="1040" y="1096"/>
                  </a:lnTo>
                  <a:lnTo>
                    <a:pt x="10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36;p64">
              <a:extLst>
                <a:ext uri="{FF2B5EF4-FFF2-40B4-BE49-F238E27FC236}">
                  <a16:creationId xmlns:a16="http://schemas.microsoft.com/office/drawing/2014/main" id="{6E435A70-C757-D6CE-2441-4F7C8B27EBBA}"/>
                </a:ext>
              </a:extLst>
            </p:cNvPr>
            <p:cNvSpPr/>
            <p:nvPr/>
          </p:nvSpPr>
          <p:spPr>
            <a:xfrm>
              <a:off x="3220623" y="2919290"/>
              <a:ext cx="255290" cy="260237"/>
            </a:xfrm>
            <a:custGeom>
              <a:avLst/>
              <a:gdLst/>
              <a:ahLst/>
              <a:cxnLst/>
              <a:rect l="l" t="t" r="r" b="b"/>
              <a:pathLst>
                <a:path w="3101" h="3161" extrusionOk="0">
                  <a:moveTo>
                    <a:pt x="3004" y="97"/>
                  </a:moveTo>
                  <a:lnTo>
                    <a:pt x="3004" y="3063"/>
                  </a:lnTo>
                  <a:lnTo>
                    <a:pt x="2080" y="3063"/>
                  </a:lnTo>
                  <a:lnTo>
                    <a:pt x="2080" y="1927"/>
                  </a:lnTo>
                  <a:lnTo>
                    <a:pt x="1022" y="1927"/>
                  </a:lnTo>
                  <a:lnTo>
                    <a:pt x="1022" y="3063"/>
                  </a:lnTo>
                  <a:lnTo>
                    <a:pt x="97" y="3063"/>
                  </a:lnTo>
                  <a:lnTo>
                    <a:pt x="97" y="97"/>
                  </a:lnTo>
                  <a:lnTo>
                    <a:pt x="1022" y="97"/>
                  </a:lnTo>
                  <a:lnTo>
                    <a:pt x="1022" y="1178"/>
                  </a:lnTo>
                  <a:lnTo>
                    <a:pt x="2080" y="1178"/>
                  </a:lnTo>
                  <a:lnTo>
                    <a:pt x="2080" y="97"/>
                  </a:lnTo>
                  <a:close/>
                  <a:moveTo>
                    <a:pt x="0" y="0"/>
                  </a:moveTo>
                  <a:lnTo>
                    <a:pt x="0" y="3160"/>
                  </a:lnTo>
                  <a:lnTo>
                    <a:pt x="1119" y="3160"/>
                  </a:lnTo>
                  <a:lnTo>
                    <a:pt x="1119" y="2024"/>
                  </a:lnTo>
                  <a:lnTo>
                    <a:pt x="1983" y="2024"/>
                  </a:lnTo>
                  <a:lnTo>
                    <a:pt x="1983" y="3160"/>
                  </a:lnTo>
                  <a:lnTo>
                    <a:pt x="3101" y="3160"/>
                  </a:lnTo>
                  <a:lnTo>
                    <a:pt x="3101" y="0"/>
                  </a:lnTo>
                  <a:lnTo>
                    <a:pt x="1983" y="0"/>
                  </a:lnTo>
                  <a:lnTo>
                    <a:pt x="1983" y="1081"/>
                  </a:lnTo>
                  <a:lnTo>
                    <a:pt x="1119" y="1081"/>
                  </a:lnTo>
                  <a:lnTo>
                    <a:pt x="111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37;p64">
              <a:extLst>
                <a:ext uri="{FF2B5EF4-FFF2-40B4-BE49-F238E27FC236}">
                  <a16:creationId xmlns:a16="http://schemas.microsoft.com/office/drawing/2014/main" id="{CC731D04-2C1C-C12F-69EE-F7B4E990471E}"/>
                </a:ext>
              </a:extLst>
            </p:cNvPr>
            <p:cNvSpPr/>
            <p:nvPr/>
          </p:nvSpPr>
          <p:spPr>
            <a:xfrm>
              <a:off x="3494858" y="2922666"/>
              <a:ext cx="231416" cy="251922"/>
            </a:xfrm>
            <a:custGeom>
              <a:avLst/>
              <a:gdLst/>
              <a:ahLst/>
              <a:cxnLst/>
              <a:rect l="l" t="t" r="r" b="b"/>
              <a:pathLst>
                <a:path w="2811" h="3060" extrusionOk="0">
                  <a:moveTo>
                    <a:pt x="1" y="1"/>
                  </a:moveTo>
                  <a:lnTo>
                    <a:pt x="1" y="809"/>
                  </a:lnTo>
                  <a:lnTo>
                    <a:pt x="888" y="809"/>
                  </a:lnTo>
                  <a:lnTo>
                    <a:pt x="888" y="3059"/>
                  </a:lnTo>
                  <a:lnTo>
                    <a:pt x="1928" y="3059"/>
                  </a:lnTo>
                  <a:lnTo>
                    <a:pt x="1928" y="809"/>
                  </a:lnTo>
                  <a:lnTo>
                    <a:pt x="2810" y="809"/>
                  </a:lnTo>
                  <a:lnTo>
                    <a:pt x="28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38;p64">
              <a:extLst>
                <a:ext uri="{FF2B5EF4-FFF2-40B4-BE49-F238E27FC236}">
                  <a16:creationId xmlns:a16="http://schemas.microsoft.com/office/drawing/2014/main" id="{6BEAAA33-B99D-6643-E642-8C40F15827CB}"/>
                </a:ext>
              </a:extLst>
            </p:cNvPr>
            <p:cNvSpPr/>
            <p:nvPr/>
          </p:nvSpPr>
          <p:spPr>
            <a:xfrm>
              <a:off x="3490330" y="2919290"/>
              <a:ext cx="240883" cy="260237"/>
            </a:xfrm>
            <a:custGeom>
              <a:avLst/>
              <a:gdLst/>
              <a:ahLst/>
              <a:cxnLst/>
              <a:rect l="l" t="t" r="r" b="b"/>
              <a:pathLst>
                <a:path w="2926" h="3161" extrusionOk="0">
                  <a:moveTo>
                    <a:pt x="2828" y="97"/>
                  </a:moveTo>
                  <a:lnTo>
                    <a:pt x="2828" y="790"/>
                  </a:lnTo>
                  <a:lnTo>
                    <a:pt x="1923" y="790"/>
                  </a:lnTo>
                  <a:lnTo>
                    <a:pt x="1923" y="3063"/>
                  </a:lnTo>
                  <a:lnTo>
                    <a:pt x="998" y="3063"/>
                  </a:lnTo>
                  <a:lnTo>
                    <a:pt x="998" y="790"/>
                  </a:lnTo>
                  <a:lnTo>
                    <a:pt x="93" y="790"/>
                  </a:lnTo>
                  <a:lnTo>
                    <a:pt x="93" y="97"/>
                  </a:lnTo>
                  <a:close/>
                  <a:moveTo>
                    <a:pt x="0" y="0"/>
                  </a:moveTo>
                  <a:lnTo>
                    <a:pt x="0" y="887"/>
                  </a:lnTo>
                  <a:lnTo>
                    <a:pt x="901" y="887"/>
                  </a:lnTo>
                  <a:lnTo>
                    <a:pt x="901" y="3160"/>
                  </a:lnTo>
                  <a:lnTo>
                    <a:pt x="2020" y="3160"/>
                  </a:lnTo>
                  <a:lnTo>
                    <a:pt x="2020" y="887"/>
                  </a:lnTo>
                  <a:lnTo>
                    <a:pt x="2925" y="887"/>
                  </a:lnTo>
                  <a:lnTo>
                    <a:pt x="292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39;p64">
              <a:extLst>
                <a:ext uri="{FF2B5EF4-FFF2-40B4-BE49-F238E27FC236}">
                  <a16:creationId xmlns:a16="http://schemas.microsoft.com/office/drawing/2014/main" id="{EE974560-BE75-3469-CB88-6A672C27763F}"/>
                </a:ext>
              </a:extLst>
            </p:cNvPr>
            <p:cNvSpPr/>
            <p:nvPr/>
          </p:nvSpPr>
          <p:spPr>
            <a:xfrm>
              <a:off x="3732621" y="2922666"/>
              <a:ext cx="233309" cy="251922"/>
            </a:xfrm>
            <a:custGeom>
              <a:avLst/>
              <a:gdLst/>
              <a:ahLst/>
              <a:cxnLst/>
              <a:rect l="l" t="t" r="r" b="b"/>
              <a:pathLst>
                <a:path w="2834" h="3060" extrusionOk="0">
                  <a:moveTo>
                    <a:pt x="1" y="1"/>
                  </a:moveTo>
                  <a:lnTo>
                    <a:pt x="1" y="809"/>
                  </a:lnTo>
                  <a:lnTo>
                    <a:pt x="906" y="809"/>
                  </a:lnTo>
                  <a:lnTo>
                    <a:pt x="906" y="3059"/>
                  </a:lnTo>
                  <a:lnTo>
                    <a:pt x="1928" y="3059"/>
                  </a:lnTo>
                  <a:lnTo>
                    <a:pt x="1928" y="809"/>
                  </a:lnTo>
                  <a:lnTo>
                    <a:pt x="2833" y="809"/>
                  </a:lnTo>
                  <a:lnTo>
                    <a:pt x="28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40;p64">
              <a:extLst>
                <a:ext uri="{FF2B5EF4-FFF2-40B4-BE49-F238E27FC236}">
                  <a16:creationId xmlns:a16="http://schemas.microsoft.com/office/drawing/2014/main" id="{BFB05399-A7CC-91A0-3856-FE5AE0FA826C}"/>
                </a:ext>
              </a:extLst>
            </p:cNvPr>
            <p:cNvSpPr/>
            <p:nvPr/>
          </p:nvSpPr>
          <p:spPr>
            <a:xfrm>
              <a:off x="3729575" y="2919290"/>
              <a:ext cx="239401" cy="260237"/>
            </a:xfrm>
            <a:custGeom>
              <a:avLst/>
              <a:gdLst/>
              <a:ahLst/>
              <a:cxnLst/>
              <a:rect l="l" t="t" r="r" b="b"/>
              <a:pathLst>
                <a:path w="2908" h="3161" extrusionOk="0">
                  <a:moveTo>
                    <a:pt x="2810" y="97"/>
                  </a:moveTo>
                  <a:lnTo>
                    <a:pt x="2810" y="790"/>
                  </a:lnTo>
                  <a:lnTo>
                    <a:pt x="1923" y="790"/>
                  </a:lnTo>
                  <a:lnTo>
                    <a:pt x="1923" y="3063"/>
                  </a:lnTo>
                  <a:lnTo>
                    <a:pt x="980" y="3063"/>
                  </a:lnTo>
                  <a:lnTo>
                    <a:pt x="980" y="790"/>
                  </a:lnTo>
                  <a:lnTo>
                    <a:pt x="98" y="790"/>
                  </a:lnTo>
                  <a:lnTo>
                    <a:pt x="98" y="97"/>
                  </a:lnTo>
                  <a:close/>
                  <a:moveTo>
                    <a:pt x="1" y="0"/>
                  </a:moveTo>
                  <a:lnTo>
                    <a:pt x="1" y="887"/>
                  </a:lnTo>
                  <a:lnTo>
                    <a:pt x="883" y="887"/>
                  </a:lnTo>
                  <a:lnTo>
                    <a:pt x="883" y="3160"/>
                  </a:lnTo>
                  <a:lnTo>
                    <a:pt x="2020" y="3160"/>
                  </a:lnTo>
                  <a:lnTo>
                    <a:pt x="2020" y="887"/>
                  </a:lnTo>
                  <a:lnTo>
                    <a:pt x="2907" y="887"/>
                  </a:lnTo>
                  <a:lnTo>
                    <a:pt x="290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41;p64">
              <a:extLst>
                <a:ext uri="{FF2B5EF4-FFF2-40B4-BE49-F238E27FC236}">
                  <a16:creationId xmlns:a16="http://schemas.microsoft.com/office/drawing/2014/main" id="{085A13AC-8799-0045-170E-502B349DF361}"/>
                </a:ext>
              </a:extLst>
            </p:cNvPr>
            <p:cNvSpPr/>
            <p:nvPr/>
          </p:nvSpPr>
          <p:spPr>
            <a:xfrm>
              <a:off x="3987921" y="2922666"/>
              <a:ext cx="234709" cy="251922"/>
            </a:xfrm>
            <a:custGeom>
              <a:avLst/>
              <a:gdLst/>
              <a:ahLst/>
              <a:cxnLst/>
              <a:rect l="l" t="t" r="r" b="b"/>
              <a:pathLst>
                <a:path w="2851" h="3060" extrusionOk="0">
                  <a:moveTo>
                    <a:pt x="1405" y="809"/>
                  </a:moveTo>
                  <a:cubicBezTo>
                    <a:pt x="1539" y="809"/>
                    <a:pt x="1636" y="828"/>
                    <a:pt x="1714" y="906"/>
                  </a:cubicBezTo>
                  <a:cubicBezTo>
                    <a:pt x="1788" y="962"/>
                    <a:pt x="1811" y="1040"/>
                    <a:pt x="1811" y="1156"/>
                  </a:cubicBezTo>
                  <a:cubicBezTo>
                    <a:pt x="1811" y="1271"/>
                    <a:pt x="1788" y="1368"/>
                    <a:pt x="1714" y="1424"/>
                  </a:cubicBezTo>
                  <a:cubicBezTo>
                    <a:pt x="1636" y="1484"/>
                    <a:pt x="1539" y="1521"/>
                    <a:pt x="1405" y="1521"/>
                  </a:cubicBezTo>
                  <a:lnTo>
                    <a:pt x="1021" y="1521"/>
                  </a:lnTo>
                  <a:lnTo>
                    <a:pt x="1021" y="809"/>
                  </a:lnTo>
                  <a:close/>
                  <a:moveTo>
                    <a:pt x="0" y="1"/>
                  </a:moveTo>
                  <a:lnTo>
                    <a:pt x="0" y="3059"/>
                  </a:lnTo>
                  <a:lnTo>
                    <a:pt x="1021" y="3059"/>
                  </a:lnTo>
                  <a:lnTo>
                    <a:pt x="1021" y="2311"/>
                  </a:lnTo>
                  <a:lnTo>
                    <a:pt x="1465" y="2311"/>
                  </a:lnTo>
                  <a:cubicBezTo>
                    <a:pt x="1751" y="2311"/>
                    <a:pt x="2001" y="2269"/>
                    <a:pt x="2195" y="2177"/>
                  </a:cubicBezTo>
                  <a:cubicBezTo>
                    <a:pt x="2407" y="2080"/>
                    <a:pt x="2578" y="1946"/>
                    <a:pt x="2694" y="1770"/>
                  </a:cubicBezTo>
                  <a:cubicBezTo>
                    <a:pt x="2809" y="1599"/>
                    <a:pt x="2851" y="1387"/>
                    <a:pt x="2851" y="1156"/>
                  </a:cubicBezTo>
                  <a:cubicBezTo>
                    <a:pt x="2851" y="925"/>
                    <a:pt x="2809" y="712"/>
                    <a:pt x="2694" y="537"/>
                  </a:cubicBezTo>
                  <a:cubicBezTo>
                    <a:pt x="2578" y="366"/>
                    <a:pt x="2407" y="232"/>
                    <a:pt x="2195" y="135"/>
                  </a:cubicBezTo>
                  <a:cubicBezTo>
                    <a:pt x="2001" y="56"/>
                    <a:pt x="1751" y="1"/>
                    <a:pt x="1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42;p64">
              <a:extLst>
                <a:ext uri="{FF2B5EF4-FFF2-40B4-BE49-F238E27FC236}">
                  <a16:creationId xmlns:a16="http://schemas.microsoft.com/office/drawing/2014/main" id="{E769578E-4393-5374-9A3C-1B9DFB7A928D}"/>
                </a:ext>
              </a:extLst>
            </p:cNvPr>
            <p:cNvSpPr/>
            <p:nvPr/>
          </p:nvSpPr>
          <p:spPr>
            <a:xfrm>
              <a:off x="3982981" y="2919290"/>
              <a:ext cx="244258" cy="260237"/>
            </a:xfrm>
            <a:custGeom>
              <a:avLst/>
              <a:gdLst/>
              <a:ahLst/>
              <a:cxnLst/>
              <a:rect l="l" t="t" r="r" b="b"/>
              <a:pathLst>
                <a:path w="2967" h="3161" extrusionOk="0">
                  <a:moveTo>
                    <a:pt x="1465" y="887"/>
                  </a:moveTo>
                  <a:cubicBezTo>
                    <a:pt x="1599" y="887"/>
                    <a:pt x="1677" y="924"/>
                    <a:pt x="1733" y="966"/>
                  </a:cubicBezTo>
                  <a:lnTo>
                    <a:pt x="1733" y="984"/>
                  </a:lnTo>
                  <a:cubicBezTo>
                    <a:pt x="1793" y="1021"/>
                    <a:pt x="1830" y="1100"/>
                    <a:pt x="1830" y="1197"/>
                  </a:cubicBezTo>
                  <a:cubicBezTo>
                    <a:pt x="1830" y="1312"/>
                    <a:pt x="1793" y="1368"/>
                    <a:pt x="1733" y="1428"/>
                  </a:cubicBezTo>
                  <a:cubicBezTo>
                    <a:pt x="1677" y="1483"/>
                    <a:pt x="1599" y="1502"/>
                    <a:pt x="1465" y="1502"/>
                  </a:cubicBezTo>
                  <a:lnTo>
                    <a:pt x="1137" y="1502"/>
                  </a:lnTo>
                  <a:lnTo>
                    <a:pt x="1137" y="887"/>
                  </a:lnTo>
                  <a:close/>
                  <a:moveTo>
                    <a:pt x="1040" y="790"/>
                  </a:moveTo>
                  <a:lnTo>
                    <a:pt x="1040" y="1599"/>
                  </a:lnTo>
                  <a:lnTo>
                    <a:pt x="1465" y="1599"/>
                  </a:lnTo>
                  <a:cubicBezTo>
                    <a:pt x="1599" y="1599"/>
                    <a:pt x="1714" y="1580"/>
                    <a:pt x="1811" y="1502"/>
                  </a:cubicBezTo>
                  <a:cubicBezTo>
                    <a:pt x="1890" y="1428"/>
                    <a:pt x="1927" y="1331"/>
                    <a:pt x="1927" y="1197"/>
                  </a:cubicBezTo>
                  <a:cubicBezTo>
                    <a:pt x="1927" y="1081"/>
                    <a:pt x="1890" y="966"/>
                    <a:pt x="1811" y="906"/>
                  </a:cubicBezTo>
                  <a:cubicBezTo>
                    <a:pt x="1714" y="832"/>
                    <a:pt x="1599" y="790"/>
                    <a:pt x="1465" y="790"/>
                  </a:cubicBezTo>
                  <a:close/>
                  <a:moveTo>
                    <a:pt x="1525" y="97"/>
                  </a:moveTo>
                  <a:cubicBezTo>
                    <a:pt x="1793" y="97"/>
                    <a:pt x="2042" y="139"/>
                    <a:pt x="2236" y="231"/>
                  </a:cubicBezTo>
                  <a:cubicBezTo>
                    <a:pt x="2449" y="328"/>
                    <a:pt x="2601" y="444"/>
                    <a:pt x="2698" y="619"/>
                  </a:cubicBezTo>
                  <a:cubicBezTo>
                    <a:pt x="2814" y="772"/>
                    <a:pt x="2869" y="966"/>
                    <a:pt x="2869" y="1197"/>
                  </a:cubicBezTo>
                  <a:cubicBezTo>
                    <a:pt x="2869" y="1428"/>
                    <a:pt x="2814" y="1617"/>
                    <a:pt x="2698" y="1793"/>
                  </a:cubicBezTo>
                  <a:cubicBezTo>
                    <a:pt x="2601" y="1945"/>
                    <a:pt x="2449" y="2079"/>
                    <a:pt x="2236" y="2158"/>
                  </a:cubicBezTo>
                  <a:cubicBezTo>
                    <a:pt x="2042" y="2255"/>
                    <a:pt x="1793" y="2310"/>
                    <a:pt x="1525" y="2310"/>
                  </a:cubicBezTo>
                  <a:lnTo>
                    <a:pt x="1040" y="2310"/>
                  </a:lnTo>
                  <a:lnTo>
                    <a:pt x="1040" y="3063"/>
                  </a:lnTo>
                  <a:lnTo>
                    <a:pt x="97" y="3063"/>
                  </a:lnTo>
                  <a:lnTo>
                    <a:pt x="97" y="97"/>
                  </a:lnTo>
                  <a:close/>
                  <a:moveTo>
                    <a:pt x="0" y="0"/>
                  </a:moveTo>
                  <a:lnTo>
                    <a:pt x="0" y="3160"/>
                  </a:lnTo>
                  <a:lnTo>
                    <a:pt x="1137" y="3160"/>
                  </a:lnTo>
                  <a:lnTo>
                    <a:pt x="1137" y="2407"/>
                  </a:lnTo>
                  <a:lnTo>
                    <a:pt x="1525" y="2407"/>
                  </a:lnTo>
                  <a:cubicBezTo>
                    <a:pt x="1811" y="2407"/>
                    <a:pt x="2061" y="2352"/>
                    <a:pt x="2273" y="2255"/>
                  </a:cubicBezTo>
                  <a:cubicBezTo>
                    <a:pt x="2504" y="2158"/>
                    <a:pt x="2680" y="2024"/>
                    <a:pt x="2796" y="1830"/>
                  </a:cubicBezTo>
                  <a:cubicBezTo>
                    <a:pt x="2911" y="1659"/>
                    <a:pt x="2966" y="1446"/>
                    <a:pt x="2966" y="1197"/>
                  </a:cubicBezTo>
                  <a:cubicBezTo>
                    <a:pt x="2966" y="966"/>
                    <a:pt x="2911" y="735"/>
                    <a:pt x="2796" y="559"/>
                  </a:cubicBezTo>
                  <a:cubicBezTo>
                    <a:pt x="2680" y="370"/>
                    <a:pt x="2504" y="231"/>
                    <a:pt x="2273" y="139"/>
                  </a:cubicBezTo>
                  <a:cubicBezTo>
                    <a:pt x="2061" y="42"/>
                    <a:pt x="1811" y="0"/>
                    <a:pt x="152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43;p64">
              <a:extLst>
                <a:ext uri="{FF2B5EF4-FFF2-40B4-BE49-F238E27FC236}">
                  <a16:creationId xmlns:a16="http://schemas.microsoft.com/office/drawing/2014/main" id="{6D5656D7-AB9A-0D3C-7C57-50A5BA547C68}"/>
                </a:ext>
              </a:extLst>
            </p:cNvPr>
            <p:cNvSpPr/>
            <p:nvPr/>
          </p:nvSpPr>
          <p:spPr>
            <a:xfrm>
              <a:off x="4238198" y="2917726"/>
              <a:ext cx="226805" cy="263283"/>
            </a:xfrm>
            <a:custGeom>
              <a:avLst/>
              <a:gdLst/>
              <a:ahLst/>
              <a:cxnLst/>
              <a:rect l="l" t="t" r="r" b="b"/>
              <a:pathLst>
                <a:path w="2755" h="3198" extrusionOk="0">
                  <a:moveTo>
                    <a:pt x="1484" y="1"/>
                  </a:moveTo>
                  <a:cubicBezTo>
                    <a:pt x="1174" y="1"/>
                    <a:pt x="906" y="42"/>
                    <a:pt x="694" y="135"/>
                  </a:cubicBezTo>
                  <a:cubicBezTo>
                    <a:pt x="481" y="213"/>
                    <a:pt x="329" y="347"/>
                    <a:pt x="213" y="504"/>
                  </a:cubicBezTo>
                  <a:cubicBezTo>
                    <a:pt x="116" y="657"/>
                    <a:pt x="61" y="828"/>
                    <a:pt x="61" y="1022"/>
                  </a:cubicBezTo>
                  <a:cubicBezTo>
                    <a:pt x="61" y="1253"/>
                    <a:pt x="116" y="1428"/>
                    <a:pt x="231" y="1562"/>
                  </a:cubicBezTo>
                  <a:cubicBezTo>
                    <a:pt x="347" y="1678"/>
                    <a:pt x="481" y="1775"/>
                    <a:pt x="638" y="1830"/>
                  </a:cubicBezTo>
                  <a:cubicBezTo>
                    <a:pt x="791" y="1890"/>
                    <a:pt x="1003" y="1946"/>
                    <a:pt x="1234" y="1983"/>
                  </a:cubicBezTo>
                  <a:cubicBezTo>
                    <a:pt x="1405" y="2024"/>
                    <a:pt x="1544" y="2061"/>
                    <a:pt x="1618" y="2098"/>
                  </a:cubicBezTo>
                  <a:cubicBezTo>
                    <a:pt x="1696" y="2121"/>
                    <a:pt x="1752" y="2177"/>
                    <a:pt x="1752" y="2237"/>
                  </a:cubicBezTo>
                  <a:cubicBezTo>
                    <a:pt x="1752" y="2292"/>
                    <a:pt x="1715" y="2329"/>
                    <a:pt x="1659" y="2371"/>
                  </a:cubicBezTo>
                  <a:cubicBezTo>
                    <a:pt x="1599" y="2389"/>
                    <a:pt x="1484" y="2408"/>
                    <a:pt x="1350" y="2408"/>
                  </a:cubicBezTo>
                  <a:cubicBezTo>
                    <a:pt x="1174" y="2408"/>
                    <a:pt x="1003" y="2389"/>
                    <a:pt x="828" y="2329"/>
                  </a:cubicBezTo>
                  <a:cubicBezTo>
                    <a:pt x="657" y="2274"/>
                    <a:pt x="481" y="2214"/>
                    <a:pt x="329" y="2121"/>
                  </a:cubicBezTo>
                  <a:lnTo>
                    <a:pt x="0" y="2870"/>
                  </a:lnTo>
                  <a:cubicBezTo>
                    <a:pt x="158" y="2967"/>
                    <a:pt x="347" y="3045"/>
                    <a:pt x="597" y="3101"/>
                  </a:cubicBezTo>
                  <a:cubicBezTo>
                    <a:pt x="828" y="3161"/>
                    <a:pt x="1082" y="3198"/>
                    <a:pt x="1331" y="3198"/>
                  </a:cubicBezTo>
                  <a:cubicBezTo>
                    <a:pt x="1636" y="3198"/>
                    <a:pt x="1909" y="3138"/>
                    <a:pt x="2121" y="3064"/>
                  </a:cubicBezTo>
                  <a:cubicBezTo>
                    <a:pt x="2329" y="2967"/>
                    <a:pt x="2486" y="2833"/>
                    <a:pt x="2602" y="2676"/>
                  </a:cubicBezTo>
                  <a:cubicBezTo>
                    <a:pt x="2717" y="2523"/>
                    <a:pt x="2754" y="2352"/>
                    <a:pt x="2754" y="2158"/>
                  </a:cubicBezTo>
                  <a:cubicBezTo>
                    <a:pt x="2754" y="1946"/>
                    <a:pt x="2699" y="1775"/>
                    <a:pt x="2583" y="1636"/>
                  </a:cubicBezTo>
                  <a:cubicBezTo>
                    <a:pt x="2468" y="1502"/>
                    <a:pt x="2329" y="1428"/>
                    <a:pt x="2177" y="1368"/>
                  </a:cubicBezTo>
                  <a:cubicBezTo>
                    <a:pt x="2006" y="1313"/>
                    <a:pt x="1812" y="1253"/>
                    <a:pt x="1581" y="1216"/>
                  </a:cubicBezTo>
                  <a:cubicBezTo>
                    <a:pt x="1405" y="1174"/>
                    <a:pt x="1271" y="1137"/>
                    <a:pt x="1197" y="1119"/>
                  </a:cubicBezTo>
                  <a:cubicBezTo>
                    <a:pt x="1119" y="1082"/>
                    <a:pt x="1082" y="1040"/>
                    <a:pt x="1082" y="966"/>
                  </a:cubicBezTo>
                  <a:cubicBezTo>
                    <a:pt x="1082" y="851"/>
                    <a:pt x="1197" y="772"/>
                    <a:pt x="1465" y="772"/>
                  </a:cubicBezTo>
                  <a:cubicBezTo>
                    <a:pt x="1733" y="772"/>
                    <a:pt x="2024" y="851"/>
                    <a:pt x="2311" y="1003"/>
                  </a:cubicBezTo>
                  <a:lnTo>
                    <a:pt x="2639" y="250"/>
                  </a:lnTo>
                  <a:cubicBezTo>
                    <a:pt x="2486" y="176"/>
                    <a:pt x="2292" y="98"/>
                    <a:pt x="2098" y="61"/>
                  </a:cubicBezTo>
                  <a:cubicBezTo>
                    <a:pt x="1890" y="19"/>
                    <a:pt x="1696" y="1"/>
                    <a:pt x="1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44;p64">
              <a:extLst>
                <a:ext uri="{FF2B5EF4-FFF2-40B4-BE49-F238E27FC236}">
                  <a16:creationId xmlns:a16="http://schemas.microsoft.com/office/drawing/2014/main" id="{EC52E84D-772C-9CFC-D15C-9373B2940579}"/>
                </a:ext>
              </a:extLst>
            </p:cNvPr>
            <p:cNvSpPr/>
            <p:nvPr/>
          </p:nvSpPr>
          <p:spPr>
            <a:xfrm>
              <a:off x="4233670" y="2913198"/>
              <a:ext cx="236273" cy="270857"/>
            </a:xfrm>
            <a:custGeom>
              <a:avLst/>
              <a:gdLst/>
              <a:ahLst/>
              <a:cxnLst/>
              <a:rect l="l" t="t" r="r" b="b"/>
              <a:pathLst>
                <a:path w="2870" h="3290" extrusionOk="0">
                  <a:moveTo>
                    <a:pt x="1539" y="97"/>
                  </a:moveTo>
                  <a:cubicBezTo>
                    <a:pt x="1733" y="97"/>
                    <a:pt x="1945" y="116"/>
                    <a:pt x="2135" y="171"/>
                  </a:cubicBezTo>
                  <a:cubicBezTo>
                    <a:pt x="2329" y="213"/>
                    <a:pt x="2481" y="268"/>
                    <a:pt x="2615" y="347"/>
                  </a:cubicBezTo>
                  <a:lnTo>
                    <a:pt x="2347" y="998"/>
                  </a:lnTo>
                  <a:cubicBezTo>
                    <a:pt x="2061" y="864"/>
                    <a:pt x="1788" y="790"/>
                    <a:pt x="1520" y="790"/>
                  </a:cubicBezTo>
                  <a:cubicBezTo>
                    <a:pt x="1386" y="790"/>
                    <a:pt x="1289" y="809"/>
                    <a:pt x="1211" y="846"/>
                  </a:cubicBezTo>
                  <a:cubicBezTo>
                    <a:pt x="1137" y="883"/>
                    <a:pt x="1077" y="943"/>
                    <a:pt x="1077" y="1021"/>
                  </a:cubicBezTo>
                  <a:cubicBezTo>
                    <a:pt x="1077" y="1077"/>
                    <a:pt x="1095" y="1114"/>
                    <a:pt x="1114" y="1137"/>
                  </a:cubicBezTo>
                  <a:cubicBezTo>
                    <a:pt x="1155" y="1174"/>
                    <a:pt x="1174" y="1192"/>
                    <a:pt x="1229" y="1211"/>
                  </a:cubicBezTo>
                  <a:cubicBezTo>
                    <a:pt x="1308" y="1252"/>
                    <a:pt x="1442" y="1271"/>
                    <a:pt x="1617" y="1308"/>
                  </a:cubicBezTo>
                  <a:cubicBezTo>
                    <a:pt x="1848" y="1368"/>
                    <a:pt x="2061" y="1405"/>
                    <a:pt x="2213" y="1460"/>
                  </a:cubicBezTo>
                  <a:cubicBezTo>
                    <a:pt x="2366" y="1520"/>
                    <a:pt x="2481" y="1599"/>
                    <a:pt x="2597" y="1733"/>
                  </a:cubicBezTo>
                  <a:cubicBezTo>
                    <a:pt x="2712" y="1848"/>
                    <a:pt x="2772" y="2001"/>
                    <a:pt x="2772" y="2213"/>
                  </a:cubicBezTo>
                  <a:cubicBezTo>
                    <a:pt x="2772" y="2407"/>
                    <a:pt x="2712" y="2560"/>
                    <a:pt x="2615" y="2712"/>
                  </a:cubicBezTo>
                  <a:cubicBezTo>
                    <a:pt x="2523" y="2869"/>
                    <a:pt x="2366" y="2985"/>
                    <a:pt x="2153" y="3059"/>
                  </a:cubicBezTo>
                  <a:cubicBezTo>
                    <a:pt x="1945" y="3156"/>
                    <a:pt x="1691" y="3193"/>
                    <a:pt x="1386" y="3193"/>
                  </a:cubicBezTo>
                  <a:cubicBezTo>
                    <a:pt x="1137" y="3193"/>
                    <a:pt x="906" y="3174"/>
                    <a:pt x="652" y="3119"/>
                  </a:cubicBezTo>
                  <a:cubicBezTo>
                    <a:pt x="444" y="3059"/>
                    <a:pt x="268" y="2985"/>
                    <a:pt x="134" y="2906"/>
                  </a:cubicBezTo>
                  <a:lnTo>
                    <a:pt x="420" y="2250"/>
                  </a:lnTo>
                  <a:cubicBezTo>
                    <a:pt x="559" y="2329"/>
                    <a:pt x="712" y="2384"/>
                    <a:pt x="864" y="2444"/>
                  </a:cubicBezTo>
                  <a:cubicBezTo>
                    <a:pt x="1058" y="2481"/>
                    <a:pt x="1229" y="2523"/>
                    <a:pt x="1405" y="2523"/>
                  </a:cubicBezTo>
                  <a:cubicBezTo>
                    <a:pt x="1539" y="2523"/>
                    <a:pt x="1654" y="2500"/>
                    <a:pt x="1733" y="2463"/>
                  </a:cubicBezTo>
                  <a:cubicBezTo>
                    <a:pt x="1807" y="2426"/>
                    <a:pt x="1848" y="2366"/>
                    <a:pt x="1848" y="2292"/>
                  </a:cubicBezTo>
                  <a:cubicBezTo>
                    <a:pt x="1848" y="2250"/>
                    <a:pt x="1830" y="2213"/>
                    <a:pt x="1807" y="2176"/>
                  </a:cubicBezTo>
                  <a:cubicBezTo>
                    <a:pt x="1788" y="2153"/>
                    <a:pt x="1751" y="2116"/>
                    <a:pt x="1691" y="2098"/>
                  </a:cubicBezTo>
                  <a:cubicBezTo>
                    <a:pt x="1617" y="2079"/>
                    <a:pt x="1483" y="2038"/>
                    <a:pt x="1289" y="2001"/>
                  </a:cubicBezTo>
                  <a:cubicBezTo>
                    <a:pt x="1058" y="1945"/>
                    <a:pt x="864" y="1904"/>
                    <a:pt x="712" y="1848"/>
                  </a:cubicBezTo>
                  <a:cubicBezTo>
                    <a:pt x="559" y="1788"/>
                    <a:pt x="444" y="1691"/>
                    <a:pt x="328" y="1576"/>
                  </a:cubicBezTo>
                  <a:cubicBezTo>
                    <a:pt x="213" y="1460"/>
                    <a:pt x="153" y="1289"/>
                    <a:pt x="153" y="1077"/>
                  </a:cubicBezTo>
                  <a:cubicBezTo>
                    <a:pt x="153" y="906"/>
                    <a:pt x="213" y="730"/>
                    <a:pt x="305" y="578"/>
                  </a:cubicBezTo>
                  <a:cubicBezTo>
                    <a:pt x="420" y="444"/>
                    <a:pt x="559" y="328"/>
                    <a:pt x="767" y="231"/>
                  </a:cubicBezTo>
                  <a:cubicBezTo>
                    <a:pt x="980" y="153"/>
                    <a:pt x="1229" y="97"/>
                    <a:pt x="1539" y="97"/>
                  </a:cubicBezTo>
                  <a:close/>
                  <a:moveTo>
                    <a:pt x="1539" y="0"/>
                  </a:moveTo>
                  <a:cubicBezTo>
                    <a:pt x="1229" y="0"/>
                    <a:pt x="961" y="37"/>
                    <a:pt x="730" y="134"/>
                  </a:cubicBezTo>
                  <a:cubicBezTo>
                    <a:pt x="518" y="231"/>
                    <a:pt x="347" y="365"/>
                    <a:pt x="231" y="518"/>
                  </a:cubicBezTo>
                  <a:cubicBezTo>
                    <a:pt x="116" y="693"/>
                    <a:pt x="55" y="883"/>
                    <a:pt x="55" y="1077"/>
                  </a:cubicBezTo>
                  <a:cubicBezTo>
                    <a:pt x="55" y="1308"/>
                    <a:pt x="116" y="1502"/>
                    <a:pt x="250" y="1636"/>
                  </a:cubicBezTo>
                  <a:cubicBezTo>
                    <a:pt x="365" y="1770"/>
                    <a:pt x="518" y="1867"/>
                    <a:pt x="675" y="1945"/>
                  </a:cubicBezTo>
                  <a:cubicBezTo>
                    <a:pt x="846" y="2001"/>
                    <a:pt x="1040" y="2038"/>
                    <a:pt x="1271" y="2098"/>
                  </a:cubicBezTo>
                  <a:cubicBezTo>
                    <a:pt x="1460" y="2135"/>
                    <a:pt x="1576" y="2176"/>
                    <a:pt x="1654" y="2195"/>
                  </a:cubicBezTo>
                  <a:cubicBezTo>
                    <a:pt x="1691" y="2213"/>
                    <a:pt x="1714" y="2232"/>
                    <a:pt x="1733" y="2250"/>
                  </a:cubicBezTo>
                  <a:cubicBezTo>
                    <a:pt x="1751" y="2250"/>
                    <a:pt x="1751" y="2269"/>
                    <a:pt x="1751" y="2292"/>
                  </a:cubicBezTo>
                  <a:cubicBezTo>
                    <a:pt x="1751" y="2329"/>
                    <a:pt x="1733" y="2347"/>
                    <a:pt x="1691" y="2366"/>
                  </a:cubicBezTo>
                  <a:cubicBezTo>
                    <a:pt x="1636" y="2407"/>
                    <a:pt x="1539" y="2407"/>
                    <a:pt x="1405" y="2407"/>
                  </a:cubicBezTo>
                  <a:cubicBezTo>
                    <a:pt x="1252" y="2407"/>
                    <a:pt x="1077" y="2384"/>
                    <a:pt x="906" y="2347"/>
                  </a:cubicBezTo>
                  <a:cubicBezTo>
                    <a:pt x="712" y="2292"/>
                    <a:pt x="559" y="2213"/>
                    <a:pt x="420" y="2135"/>
                  </a:cubicBezTo>
                  <a:lnTo>
                    <a:pt x="365" y="2116"/>
                  </a:lnTo>
                  <a:lnTo>
                    <a:pt x="0" y="2943"/>
                  </a:lnTo>
                  <a:lnTo>
                    <a:pt x="37" y="2985"/>
                  </a:lnTo>
                  <a:cubicBezTo>
                    <a:pt x="189" y="3077"/>
                    <a:pt x="402" y="3156"/>
                    <a:pt x="633" y="3216"/>
                  </a:cubicBezTo>
                  <a:cubicBezTo>
                    <a:pt x="883" y="3271"/>
                    <a:pt x="1137" y="3290"/>
                    <a:pt x="1386" y="3290"/>
                  </a:cubicBezTo>
                  <a:cubicBezTo>
                    <a:pt x="1714" y="3290"/>
                    <a:pt x="1964" y="3253"/>
                    <a:pt x="2195" y="3156"/>
                  </a:cubicBezTo>
                  <a:cubicBezTo>
                    <a:pt x="2407" y="3059"/>
                    <a:pt x="2578" y="2925"/>
                    <a:pt x="2694" y="2772"/>
                  </a:cubicBezTo>
                  <a:cubicBezTo>
                    <a:pt x="2809" y="2597"/>
                    <a:pt x="2869" y="2426"/>
                    <a:pt x="2869" y="2213"/>
                  </a:cubicBezTo>
                  <a:cubicBezTo>
                    <a:pt x="2869" y="1982"/>
                    <a:pt x="2809" y="1788"/>
                    <a:pt x="2675" y="1654"/>
                  </a:cubicBezTo>
                  <a:cubicBezTo>
                    <a:pt x="2560" y="1520"/>
                    <a:pt x="2407" y="1423"/>
                    <a:pt x="2232" y="1368"/>
                  </a:cubicBezTo>
                  <a:cubicBezTo>
                    <a:pt x="2079" y="1308"/>
                    <a:pt x="1885" y="1252"/>
                    <a:pt x="1636" y="1211"/>
                  </a:cubicBezTo>
                  <a:cubicBezTo>
                    <a:pt x="1460" y="1174"/>
                    <a:pt x="1326" y="1155"/>
                    <a:pt x="1271" y="1114"/>
                  </a:cubicBezTo>
                  <a:cubicBezTo>
                    <a:pt x="1229" y="1114"/>
                    <a:pt x="1211" y="1095"/>
                    <a:pt x="1192" y="1077"/>
                  </a:cubicBezTo>
                  <a:cubicBezTo>
                    <a:pt x="1174" y="1058"/>
                    <a:pt x="1174" y="1040"/>
                    <a:pt x="1174" y="1021"/>
                  </a:cubicBezTo>
                  <a:cubicBezTo>
                    <a:pt x="1174" y="980"/>
                    <a:pt x="1192" y="961"/>
                    <a:pt x="1252" y="924"/>
                  </a:cubicBezTo>
                  <a:cubicBezTo>
                    <a:pt x="1308" y="906"/>
                    <a:pt x="1405" y="883"/>
                    <a:pt x="1520" y="883"/>
                  </a:cubicBezTo>
                  <a:cubicBezTo>
                    <a:pt x="1788" y="883"/>
                    <a:pt x="2061" y="961"/>
                    <a:pt x="2347" y="1114"/>
                  </a:cubicBezTo>
                  <a:lnTo>
                    <a:pt x="2407" y="1137"/>
                  </a:lnTo>
                  <a:lnTo>
                    <a:pt x="2754" y="287"/>
                  </a:lnTo>
                  <a:lnTo>
                    <a:pt x="2712" y="268"/>
                  </a:lnTo>
                  <a:cubicBezTo>
                    <a:pt x="2560" y="171"/>
                    <a:pt x="2366" y="116"/>
                    <a:pt x="2153" y="74"/>
                  </a:cubicBezTo>
                  <a:cubicBezTo>
                    <a:pt x="1964" y="19"/>
                    <a:pt x="1751" y="0"/>
                    <a:pt x="15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45;p64">
              <a:extLst>
                <a:ext uri="{FF2B5EF4-FFF2-40B4-BE49-F238E27FC236}">
                  <a16:creationId xmlns:a16="http://schemas.microsoft.com/office/drawing/2014/main" id="{BC0BEEC2-F578-18FB-FF70-CD252AB52872}"/>
                </a:ext>
              </a:extLst>
            </p:cNvPr>
            <p:cNvSpPr/>
            <p:nvPr/>
          </p:nvSpPr>
          <p:spPr>
            <a:xfrm>
              <a:off x="3220623" y="3206454"/>
              <a:ext cx="104717" cy="118799"/>
            </a:xfrm>
            <a:custGeom>
              <a:avLst/>
              <a:gdLst/>
              <a:ahLst/>
              <a:cxnLst/>
              <a:rect l="l" t="t" r="r" b="b"/>
              <a:pathLst>
                <a:path w="1272" h="1443" extrusionOk="0">
                  <a:moveTo>
                    <a:pt x="675" y="1"/>
                  </a:moveTo>
                  <a:cubicBezTo>
                    <a:pt x="541" y="1"/>
                    <a:pt x="426" y="19"/>
                    <a:pt x="329" y="74"/>
                  </a:cubicBezTo>
                  <a:cubicBezTo>
                    <a:pt x="231" y="116"/>
                    <a:pt x="158" y="172"/>
                    <a:pt x="97" y="232"/>
                  </a:cubicBezTo>
                  <a:cubicBezTo>
                    <a:pt x="61" y="305"/>
                    <a:pt x="42" y="384"/>
                    <a:pt x="42" y="463"/>
                  </a:cubicBezTo>
                  <a:cubicBezTo>
                    <a:pt x="42" y="578"/>
                    <a:pt x="61" y="652"/>
                    <a:pt x="116" y="712"/>
                  </a:cubicBezTo>
                  <a:cubicBezTo>
                    <a:pt x="176" y="768"/>
                    <a:pt x="231" y="809"/>
                    <a:pt x="310" y="828"/>
                  </a:cubicBezTo>
                  <a:cubicBezTo>
                    <a:pt x="365" y="865"/>
                    <a:pt x="462" y="883"/>
                    <a:pt x="578" y="902"/>
                  </a:cubicBezTo>
                  <a:cubicBezTo>
                    <a:pt x="657" y="925"/>
                    <a:pt x="712" y="943"/>
                    <a:pt x="754" y="943"/>
                  </a:cubicBezTo>
                  <a:cubicBezTo>
                    <a:pt x="791" y="962"/>
                    <a:pt x="809" y="980"/>
                    <a:pt x="809" y="1017"/>
                  </a:cubicBezTo>
                  <a:cubicBezTo>
                    <a:pt x="809" y="1040"/>
                    <a:pt x="791" y="1059"/>
                    <a:pt x="772" y="1077"/>
                  </a:cubicBezTo>
                  <a:cubicBezTo>
                    <a:pt x="735" y="1077"/>
                    <a:pt x="694" y="1096"/>
                    <a:pt x="620" y="1096"/>
                  </a:cubicBezTo>
                  <a:cubicBezTo>
                    <a:pt x="541" y="1096"/>
                    <a:pt x="462" y="1077"/>
                    <a:pt x="389" y="1059"/>
                  </a:cubicBezTo>
                  <a:cubicBezTo>
                    <a:pt x="310" y="1040"/>
                    <a:pt x="231" y="999"/>
                    <a:pt x="158" y="962"/>
                  </a:cubicBezTo>
                  <a:lnTo>
                    <a:pt x="0" y="1308"/>
                  </a:lnTo>
                  <a:cubicBezTo>
                    <a:pt x="79" y="1345"/>
                    <a:pt x="176" y="1387"/>
                    <a:pt x="273" y="1405"/>
                  </a:cubicBezTo>
                  <a:cubicBezTo>
                    <a:pt x="389" y="1424"/>
                    <a:pt x="504" y="1442"/>
                    <a:pt x="620" y="1442"/>
                  </a:cubicBezTo>
                  <a:cubicBezTo>
                    <a:pt x="754" y="1442"/>
                    <a:pt x="888" y="1424"/>
                    <a:pt x="985" y="1387"/>
                  </a:cubicBezTo>
                  <a:cubicBezTo>
                    <a:pt x="1082" y="1345"/>
                    <a:pt x="1156" y="1290"/>
                    <a:pt x="1197" y="1211"/>
                  </a:cubicBezTo>
                  <a:cubicBezTo>
                    <a:pt x="1253" y="1133"/>
                    <a:pt x="1271" y="1059"/>
                    <a:pt x="1271" y="980"/>
                  </a:cubicBezTo>
                  <a:cubicBezTo>
                    <a:pt x="1271" y="883"/>
                    <a:pt x="1253" y="809"/>
                    <a:pt x="1197" y="749"/>
                  </a:cubicBezTo>
                  <a:cubicBezTo>
                    <a:pt x="1137" y="694"/>
                    <a:pt x="1082" y="652"/>
                    <a:pt x="1003" y="615"/>
                  </a:cubicBezTo>
                  <a:cubicBezTo>
                    <a:pt x="925" y="597"/>
                    <a:pt x="828" y="578"/>
                    <a:pt x="735" y="555"/>
                  </a:cubicBezTo>
                  <a:cubicBezTo>
                    <a:pt x="657" y="537"/>
                    <a:pt x="578" y="518"/>
                    <a:pt x="560" y="500"/>
                  </a:cubicBezTo>
                  <a:cubicBezTo>
                    <a:pt x="523" y="500"/>
                    <a:pt x="504" y="481"/>
                    <a:pt x="504" y="439"/>
                  </a:cubicBezTo>
                  <a:cubicBezTo>
                    <a:pt x="504" y="384"/>
                    <a:pt x="560" y="366"/>
                    <a:pt x="675" y="366"/>
                  </a:cubicBezTo>
                  <a:cubicBezTo>
                    <a:pt x="809" y="366"/>
                    <a:pt x="925" y="384"/>
                    <a:pt x="1082" y="463"/>
                  </a:cubicBezTo>
                  <a:lnTo>
                    <a:pt x="1216" y="135"/>
                  </a:lnTo>
                  <a:cubicBezTo>
                    <a:pt x="1137" y="93"/>
                    <a:pt x="1059" y="56"/>
                    <a:pt x="966" y="38"/>
                  </a:cubicBezTo>
                  <a:cubicBezTo>
                    <a:pt x="869" y="19"/>
                    <a:pt x="772" y="1"/>
                    <a:pt x="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46;p64">
              <a:extLst>
                <a:ext uri="{FF2B5EF4-FFF2-40B4-BE49-F238E27FC236}">
                  <a16:creationId xmlns:a16="http://schemas.microsoft.com/office/drawing/2014/main" id="{3AC770C4-9C12-5017-DDD8-6A7FC3999F87}"/>
                </a:ext>
              </a:extLst>
            </p:cNvPr>
            <p:cNvSpPr/>
            <p:nvPr/>
          </p:nvSpPr>
          <p:spPr>
            <a:xfrm>
              <a:off x="3216013" y="3202997"/>
              <a:ext cx="114267" cy="125302"/>
            </a:xfrm>
            <a:custGeom>
              <a:avLst/>
              <a:gdLst/>
              <a:ahLst/>
              <a:cxnLst/>
              <a:rect l="l" t="t" r="r" b="b"/>
              <a:pathLst>
                <a:path w="1388" h="1522" extrusionOk="0">
                  <a:moveTo>
                    <a:pt x="731" y="98"/>
                  </a:moveTo>
                  <a:cubicBezTo>
                    <a:pt x="828" y="98"/>
                    <a:pt x="925" y="116"/>
                    <a:pt x="1022" y="135"/>
                  </a:cubicBezTo>
                  <a:cubicBezTo>
                    <a:pt x="1078" y="135"/>
                    <a:pt x="1138" y="177"/>
                    <a:pt x="1193" y="195"/>
                  </a:cubicBezTo>
                  <a:lnTo>
                    <a:pt x="1096" y="445"/>
                  </a:lnTo>
                  <a:cubicBezTo>
                    <a:pt x="981" y="389"/>
                    <a:pt x="847" y="347"/>
                    <a:pt x="731" y="347"/>
                  </a:cubicBezTo>
                  <a:cubicBezTo>
                    <a:pt x="676" y="347"/>
                    <a:pt x="616" y="347"/>
                    <a:pt x="579" y="389"/>
                  </a:cubicBezTo>
                  <a:cubicBezTo>
                    <a:pt x="537" y="408"/>
                    <a:pt x="500" y="445"/>
                    <a:pt x="500" y="481"/>
                  </a:cubicBezTo>
                  <a:cubicBezTo>
                    <a:pt x="500" y="505"/>
                    <a:pt x="518" y="542"/>
                    <a:pt x="518" y="560"/>
                  </a:cubicBezTo>
                  <a:cubicBezTo>
                    <a:pt x="537" y="579"/>
                    <a:pt x="560" y="579"/>
                    <a:pt x="597" y="597"/>
                  </a:cubicBezTo>
                  <a:cubicBezTo>
                    <a:pt x="634" y="620"/>
                    <a:pt x="694" y="620"/>
                    <a:pt x="768" y="639"/>
                  </a:cubicBezTo>
                  <a:cubicBezTo>
                    <a:pt x="884" y="657"/>
                    <a:pt x="962" y="676"/>
                    <a:pt x="1041" y="713"/>
                  </a:cubicBezTo>
                  <a:cubicBezTo>
                    <a:pt x="1096" y="736"/>
                    <a:pt x="1156" y="773"/>
                    <a:pt x="1212" y="810"/>
                  </a:cubicBezTo>
                  <a:cubicBezTo>
                    <a:pt x="1253" y="870"/>
                    <a:pt x="1272" y="925"/>
                    <a:pt x="1272" y="1022"/>
                  </a:cubicBezTo>
                  <a:cubicBezTo>
                    <a:pt x="1272" y="1101"/>
                    <a:pt x="1253" y="1156"/>
                    <a:pt x="1212" y="1235"/>
                  </a:cubicBezTo>
                  <a:cubicBezTo>
                    <a:pt x="1175" y="1290"/>
                    <a:pt x="1096" y="1332"/>
                    <a:pt x="1022" y="1369"/>
                  </a:cubicBezTo>
                  <a:cubicBezTo>
                    <a:pt x="925" y="1406"/>
                    <a:pt x="810" y="1429"/>
                    <a:pt x="676" y="1429"/>
                  </a:cubicBezTo>
                  <a:cubicBezTo>
                    <a:pt x="560" y="1429"/>
                    <a:pt x="463" y="1429"/>
                    <a:pt x="348" y="1387"/>
                  </a:cubicBezTo>
                  <a:cubicBezTo>
                    <a:pt x="251" y="1369"/>
                    <a:pt x="190" y="1350"/>
                    <a:pt x="135" y="1313"/>
                  </a:cubicBezTo>
                  <a:lnTo>
                    <a:pt x="251" y="1059"/>
                  </a:lnTo>
                  <a:cubicBezTo>
                    <a:pt x="306" y="1101"/>
                    <a:pt x="366" y="1119"/>
                    <a:pt x="421" y="1138"/>
                  </a:cubicBezTo>
                  <a:cubicBezTo>
                    <a:pt x="518" y="1156"/>
                    <a:pt x="597" y="1175"/>
                    <a:pt x="676" y="1175"/>
                  </a:cubicBezTo>
                  <a:cubicBezTo>
                    <a:pt x="750" y="1175"/>
                    <a:pt x="810" y="1175"/>
                    <a:pt x="847" y="1156"/>
                  </a:cubicBezTo>
                  <a:cubicBezTo>
                    <a:pt x="884" y="1138"/>
                    <a:pt x="907" y="1101"/>
                    <a:pt x="907" y="1059"/>
                  </a:cubicBezTo>
                  <a:cubicBezTo>
                    <a:pt x="907" y="1022"/>
                    <a:pt x="907" y="1004"/>
                    <a:pt x="884" y="985"/>
                  </a:cubicBezTo>
                  <a:cubicBezTo>
                    <a:pt x="865" y="967"/>
                    <a:pt x="847" y="944"/>
                    <a:pt x="828" y="944"/>
                  </a:cubicBezTo>
                  <a:cubicBezTo>
                    <a:pt x="791" y="925"/>
                    <a:pt x="731" y="907"/>
                    <a:pt x="634" y="888"/>
                  </a:cubicBezTo>
                  <a:cubicBezTo>
                    <a:pt x="537" y="870"/>
                    <a:pt x="445" y="851"/>
                    <a:pt x="366" y="828"/>
                  </a:cubicBezTo>
                  <a:cubicBezTo>
                    <a:pt x="306" y="810"/>
                    <a:pt x="251" y="773"/>
                    <a:pt x="214" y="713"/>
                  </a:cubicBezTo>
                  <a:cubicBezTo>
                    <a:pt x="153" y="657"/>
                    <a:pt x="135" y="597"/>
                    <a:pt x="135" y="505"/>
                  </a:cubicBezTo>
                  <a:cubicBezTo>
                    <a:pt x="135" y="426"/>
                    <a:pt x="153" y="366"/>
                    <a:pt x="214" y="311"/>
                  </a:cubicBezTo>
                  <a:cubicBezTo>
                    <a:pt x="251" y="232"/>
                    <a:pt x="306" y="195"/>
                    <a:pt x="403" y="158"/>
                  </a:cubicBezTo>
                  <a:cubicBezTo>
                    <a:pt x="500" y="116"/>
                    <a:pt x="597" y="98"/>
                    <a:pt x="731" y="98"/>
                  </a:cubicBezTo>
                  <a:close/>
                  <a:moveTo>
                    <a:pt x="731" y="1"/>
                  </a:moveTo>
                  <a:cubicBezTo>
                    <a:pt x="597" y="1"/>
                    <a:pt x="463" y="19"/>
                    <a:pt x="366" y="61"/>
                  </a:cubicBezTo>
                  <a:cubicBezTo>
                    <a:pt x="251" y="98"/>
                    <a:pt x="172" y="177"/>
                    <a:pt x="117" y="250"/>
                  </a:cubicBezTo>
                  <a:cubicBezTo>
                    <a:pt x="56" y="329"/>
                    <a:pt x="38" y="408"/>
                    <a:pt x="38" y="505"/>
                  </a:cubicBezTo>
                  <a:cubicBezTo>
                    <a:pt x="38" y="620"/>
                    <a:pt x="75" y="713"/>
                    <a:pt x="135" y="773"/>
                  </a:cubicBezTo>
                  <a:cubicBezTo>
                    <a:pt x="190" y="851"/>
                    <a:pt x="251" y="888"/>
                    <a:pt x="348" y="925"/>
                  </a:cubicBezTo>
                  <a:cubicBezTo>
                    <a:pt x="421" y="944"/>
                    <a:pt x="500" y="967"/>
                    <a:pt x="616" y="985"/>
                  </a:cubicBezTo>
                  <a:cubicBezTo>
                    <a:pt x="694" y="1004"/>
                    <a:pt x="750" y="1022"/>
                    <a:pt x="791" y="1041"/>
                  </a:cubicBezTo>
                  <a:lnTo>
                    <a:pt x="810" y="1041"/>
                  </a:lnTo>
                  <a:lnTo>
                    <a:pt x="810" y="1059"/>
                  </a:lnTo>
                  <a:cubicBezTo>
                    <a:pt x="791" y="1082"/>
                    <a:pt x="750" y="1082"/>
                    <a:pt x="676" y="1082"/>
                  </a:cubicBezTo>
                  <a:cubicBezTo>
                    <a:pt x="616" y="1082"/>
                    <a:pt x="537" y="1059"/>
                    <a:pt x="463" y="1041"/>
                  </a:cubicBezTo>
                  <a:cubicBezTo>
                    <a:pt x="385" y="1022"/>
                    <a:pt x="306" y="1004"/>
                    <a:pt x="251" y="967"/>
                  </a:cubicBezTo>
                  <a:lnTo>
                    <a:pt x="190" y="925"/>
                  </a:lnTo>
                  <a:lnTo>
                    <a:pt x="1" y="1369"/>
                  </a:lnTo>
                  <a:lnTo>
                    <a:pt x="38" y="1387"/>
                  </a:lnTo>
                  <a:cubicBezTo>
                    <a:pt x="117" y="1429"/>
                    <a:pt x="214" y="1466"/>
                    <a:pt x="329" y="1484"/>
                  </a:cubicBezTo>
                  <a:cubicBezTo>
                    <a:pt x="445" y="1521"/>
                    <a:pt x="560" y="1521"/>
                    <a:pt x="676" y="1521"/>
                  </a:cubicBezTo>
                  <a:cubicBezTo>
                    <a:pt x="828" y="1521"/>
                    <a:pt x="944" y="1503"/>
                    <a:pt x="1059" y="1466"/>
                  </a:cubicBezTo>
                  <a:cubicBezTo>
                    <a:pt x="1156" y="1429"/>
                    <a:pt x="1230" y="1369"/>
                    <a:pt x="1290" y="1290"/>
                  </a:cubicBezTo>
                  <a:lnTo>
                    <a:pt x="1290" y="1272"/>
                  </a:lnTo>
                  <a:cubicBezTo>
                    <a:pt x="1346" y="1198"/>
                    <a:pt x="1387" y="1119"/>
                    <a:pt x="1387" y="1022"/>
                  </a:cubicBezTo>
                  <a:cubicBezTo>
                    <a:pt x="1387" y="907"/>
                    <a:pt x="1346" y="810"/>
                    <a:pt x="1290" y="754"/>
                  </a:cubicBezTo>
                  <a:cubicBezTo>
                    <a:pt x="1230" y="694"/>
                    <a:pt x="1156" y="639"/>
                    <a:pt x="1078" y="620"/>
                  </a:cubicBezTo>
                  <a:cubicBezTo>
                    <a:pt x="999" y="579"/>
                    <a:pt x="907" y="560"/>
                    <a:pt x="791" y="542"/>
                  </a:cubicBezTo>
                  <a:cubicBezTo>
                    <a:pt x="713" y="523"/>
                    <a:pt x="652" y="523"/>
                    <a:pt x="634" y="505"/>
                  </a:cubicBezTo>
                  <a:cubicBezTo>
                    <a:pt x="616" y="505"/>
                    <a:pt x="616" y="505"/>
                    <a:pt x="616" y="481"/>
                  </a:cubicBezTo>
                  <a:lnTo>
                    <a:pt x="597" y="481"/>
                  </a:lnTo>
                  <a:lnTo>
                    <a:pt x="616" y="463"/>
                  </a:lnTo>
                  <a:cubicBezTo>
                    <a:pt x="634" y="463"/>
                    <a:pt x="676" y="445"/>
                    <a:pt x="731" y="445"/>
                  </a:cubicBezTo>
                  <a:cubicBezTo>
                    <a:pt x="847" y="445"/>
                    <a:pt x="981" y="481"/>
                    <a:pt x="1096" y="542"/>
                  </a:cubicBezTo>
                  <a:lnTo>
                    <a:pt x="1156" y="579"/>
                  </a:lnTo>
                  <a:lnTo>
                    <a:pt x="1327" y="158"/>
                  </a:lnTo>
                  <a:lnTo>
                    <a:pt x="1290" y="116"/>
                  </a:lnTo>
                  <a:cubicBezTo>
                    <a:pt x="1212" y="80"/>
                    <a:pt x="1138" y="61"/>
                    <a:pt x="1041" y="43"/>
                  </a:cubicBezTo>
                  <a:cubicBezTo>
                    <a:pt x="944" y="1"/>
                    <a:pt x="847" y="1"/>
                    <a:pt x="73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47;p64">
              <a:extLst>
                <a:ext uri="{FF2B5EF4-FFF2-40B4-BE49-F238E27FC236}">
                  <a16:creationId xmlns:a16="http://schemas.microsoft.com/office/drawing/2014/main" id="{3C206E3F-675A-3E2A-2274-CE8966A6234A}"/>
                </a:ext>
              </a:extLst>
            </p:cNvPr>
            <p:cNvSpPr/>
            <p:nvPr/>
          </p:nvSpPr>
          <p:spPr>
            <a:xfrm>
              <a:off x="3330202" y="3206454"/>
              <a:ext cx="103153" cy="118799"/>
            </a:xfrm>
            <a:custGeom>
              <a:avLst/>
              <a:gdLst/>
              <a:ahLst/>
              <a:cxnLst/>
              <a:rect l="l" t="t" r="r" b="b"/>
              <a:pathLst>
                <a:path w="1253" h="1443" extrusionOk="0">
                  <a:moveTo>
                    <a:pt x="675" y="1"/>
                  </a:moveTo>
                  <a:cubicBezTo>
                    <a:pt x="536" y="1"/>
                    <a:pt x="402" y="19"/>
                    <a:pt x="305" y="74"/>
                  </a:cubicBezTo>
                  <a:cubicBezTo>
                    <a:pt x="213" y="116"/>
                    <a:pt x="134" y="172"/>
                    <a:pt x="97" y="232"/>
                  </a:cubicBezTo>
                  <a:cubicBezTo>
                    <a:pt x="37" y="305"/>
                    <a:pt x="19" y="384"/>
                    <a:pt x="19" y="463"/>
                  </a:cubicBezTo>
                  <a:cubicBezTo>
                    <a:pt x="19" y="578"/>
                    <a:pt x="37" y="652"/>
                    <a:pt x="97" y="712"/>
                  </a:cubicBezTo>
                  <a:cubicBezTo>
                    <a:pt x="153" y="768"/>
                    <a:pt x="213" y="809"/>
                    <a:pt x="287" y="828"/>
                  </a:cubicBezTo>
                  <a:cubicBezTo>
                    <a:pt x="365" y="865"/>
                    <a:pt x="444" y="883"/>
                    <a:pt x="559" y="902"/>
                  </a:cubicBezTo>
                  <a:cubicBezTo>
                    <a:pt x="633" y="925"/>
                    <a:pt x="693" y="943"/>
                    <a:pt x="730" y="943"/>
                  </a:cubicBezTo>
                  <a:cubicBezTo>
                    <a:pt x="767" y="962"/>
                    <a:pt x="790" y="980"/>
                    <a:pt x="790" y="1017"/>
                  </a:cubicBezTo>
                  <a:cubicBezTo>
                    <a:pt x="790" y="1040"/>
                    <a:pt x="767" y="1059"/>
                    <a:pt x="749" y="1077"/>
                  </a:cubicBezTo>
                  <a:cubicBezTo>
                    <a:pt x="712" y="1077"/>
                    <a:pt x="675" y="1096"/>
                    <a:pt x="615" y="1096"/>
                  </a:cubicBezTo>
                  <a:cubicBezTo>
                    <a:pt x="536" y="1096"/>
                    <a:pt x="462" y="1077"/>
                    <a:pt x="365" y="1059"/>
                  </a:cubicBezTo>
                  <a:cubicBezTo>
                    <a:pt x="287" y="1040"/>
                    <a:pt x="213" y="999"/>
                    <a:pt x="153" y="962"/>
                  </a:cubicBezTo>
                  <a:lnTo>
                    <a:pt x="0" y="1308"/>
                  </a:lnTo>
                  <a:cubicBezTo>
                    <a:pt x="56" y="1345"/>
                    <a:pt x="153" y="1387"/>
                    <a:pt x="268" y="1405"/>
                  </a:cubicBezTo>
                  <a:cubicBezTo>
                    <a:pt x="384" y="1424"/>
                    <a:pt x="481" y="1442"/>
                    <a:pt x="596" y="1442"/>
                  </a:cubicBezTo>
                  <a:cubicBezTo>
                    <a:pt x="749" y="1442"/>
                    <a:pt x="864" y="1424"/>
                    <a:pt x="961" y="1387"/>
                  </a:cubicBezTo>
                  <a:cubicBezTo>
                    <a:pt x="1058" y="1345"/>
                    <a:pt x="1137" y="1290"/>
                    <a:pt x="1192" y="1211"/>
                  </a:cubicBezTo>
                  <a:cubicBezTo>
                    <a:pt x="1229" y="1133"/>
                    <a:pt x="1252" y="1059"/>
                    <a:pt x="1252" y="980"/>
                  </a:cubicBezTo>
                  <a:cubicBezTo>
                    <a:pt x="1252" y="883"/>
                    <a:pt x="1229" y="809"/>
                    <a:pt x="1174" y="749"/>
                  </a:cubicBezTo>
                  <a:cubicBezTo>
                    <a:pt x="1114" y="694"/>
                    <a:pt x="1058" y="652"/>
                    <a:pt x="980" y="615"/>
                  </a:cubicBezTo>
                  <a:cubicBezTo>
                    <a:pt x="906" y="597"/>
                    <a:pt x="827" y="578"/>
                    <a:pt x="712" y="555"/>
                  </a:cubicBezTo>
                  <a:cubicBezTo>
                    <a:pt x="633" y="537"/>
                    <a:pt x="578" y="518"/>
                    <a:pt x="536" y="500"/>
                  </a:cubicBezTo>
                  <a:cubicBezTo>
                    <a:pt x="499" y="500"/>
                    <a:pt x="481" y="481"/>
                    <a:pt x="481" y="439"/>
                  </a:cubicBezTo>
                  <a:cubicBezTo>
                    <a:pt x="481" y="384"/>
                    <a:pt x="536" y="366"/>
                    <a:pt x="675" y="366"/>
                  </a:cubicBezTo>
                  <a:cubicBezTo>
                    <a:pt x="790" y="366"/>
                    <a:pt x="924" y="384"/>
                    <a:pt x="1058" y="463"/>
                  </a:cubicBezTo>
                  <a:lnTo>
                    <a:pt x="1192" y="135"/>
                  </a:lnTo>
                  <a:cubicBezTo>
                    <a:pt x="1137" y="93"/>
                    <a:pt x="1040" y="56"/>
                    <a:pt x="943" y="38"/>
                  </a:cubicBezTo>
                  <a:cubicBezTo>
                    <a:pt x="864" y="19"/>
                    <a:pt x="767" y="1"/>
                    <a:pt x="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48;p64">
              <a:extLst>
                <a:ext uri="{FF2B5EF4-FFF2-40B4-BE49-F238E27FC236}">
                  <a16:creationId xmlns:a16="http://schemas.microsoft.com/office/drawing/2014/main" id="{C5DBEB57-419B-72C8-95BE-4AAC23238715}"/>
                </a:ext>
              </a:extLst>
            </p:cNvPr>
            <p:cNvSpPr/>
            <p:nvPr/>
          </p:nvSpPr>
          <p:spPr>
            <a:xfrm>
              <a:off x="3323698" y="3202997"/>
              <a:ext cx="114185" cy="125302"/>
            </a:xfrm>
            <a:custGeom>
              <a:avLst/>
              <a:gdLst/>
              <a:ahLst/>
              <a:cxnLst/>
              <a:rect l="l" t="t" r="r" b="b"/>
              <a:pathLst>
                <a:path w="1387" h="1522" extrusionOk="0">
                  <a:moveTo>
                    <a:pt x="754" y="98"/>
                  </a:moveTo>
                  <a:cubicBezTo>
                    <a:pt x="846" y="98"/>
                    <a:pt x="925" y="116"/>
                    <a:pt x="1022" y="135"/>
                  </a:cubicBezTo>
                  <a:cubicBezTo>
                    <a:pt x="1100" y="135"/>
                    <a:pt x="1156" y="177"/>
                    <a:pt x="1216" y="195"/>
                  </a:cubicBezTo>
                  <a:lnTo>
                    <a:pt x="1100" y="445"/>
                  </a:lnTo>
                  <a:cubicBezTo>
                    <a:pt x="985" y="389"/>
                    <a:pt x="869" y="347"/>
                    <a:pt x="754" y="347"/>
                  </a:cubicBezTo>
                  <a:cubicBezTo>
                    <a:pt x="675" y="347"/>
                    <a:pt x="638" y="347"/>
                    <a:pt x="578" y="389"/>
                  </a:cubicBezTo>
                  <a:cubicBezTo>
                    <a:pt x="541" y="408"/>
                    <a:pt x="500" y="445"/>
                    <a:pt x="500" y="481"/>
                  </a:cubicBezTo>
                  <a:cubicBezTo>
                    <a:pt x="500" y="505"/>
                    <a:pt x="523" y="542"/>
                    <a:pt x="541" y="560"/>
                  </a:cubicBezTo>
                  <a:cubicBezTo>
                    <a:pt x="560" y="579"/>
                    <a:pt x="578" y="579"/>
                    <a:pt x="597" y="597"/>
                  </a:cubicBezTo>
                  <a:cubicBezTo>
                    <a:pt x="638" y="620"/>
                    <a:pt x="694" y="620"/>
                    <a:pt x="791" y="639"/>
                  </a:cubicBezTo>
                  <a:cubicBezTo>
                    <a:pt x="888" y="657"/>
                    <a:pt x="985" y="676"/>
                    <a:pt x="1040" y="713"/>
                  </a:cubicBezTo>
                  <a:cubicBezTo>
                    <a:pt x="1119" y="736"/>
                    <a:pt x="1174" y="773"/>
                    <a:pt x="1216" y="810"/>
                  </a:cubicBezTo>
                  <a:cubicBezTo>
                    <a:pt x="1271" y="870"/>
                    <a:pt x="1290" y="925"/>
                    <a:pt x="1290" y="1022"/>
                  </a:cubicBezTo>
                  <a:cubicBezTo>
                    <a:pt x="1290" y="1101"/>
                    <a:pt x="1271" y="1156"/>
                    <a:pt x="1216" y="1235"/>
                  </a:cubicBezTo>
                  <a:cubicBezTo>
                    <a:pt x="1174" y="1290"/>
                    <a:pt x="1119" y="1332"/>
                    <a:pt x="1022" y="1369"/>
                  </a:cubicBezTo>
                  <a:cubicBezTo>
                    <a:pt x="925" y="1406"/>
                    <a:pt x="809" y="1429"/>
                    <a:pt x="675" y="1429"/>
                  </a:cubicBezTo>
                  <a:cubicBezTo>
                    <a:pt x="578" y="1429"/>
                    <a:pt x="463" y="1429"/>
                    <a:pt x="347" y="1387"/>
                  </a:cubicBezTo>
                  <a:cubicBezTo>
                    <a:pt x="269" y="1369"/>
                    <a:pt x="195" y="1350"/>
                    <a:pt x="135" y="1313"/>
                  </a:cubicBezTo>
                  <a:lnTo>
                    <a:pt x="250" y="1059"/>
                  </a:lnTo>
                  <a:cubicBezTo>
                    <a:pt x="310" y="1101"/>
                    <a:pt x="366" y="1119"/>
                    <a:pt x="444" y="1138"/>
                  </a:cubicBezTo>
                  <a:cubicBezTo>
                    <a:pt x="523" y="1156"/>
                    <a:pt x="597" y="1175"/>
                    <a:pt x="694" y="1175"/>
                  </a:cubicBezTo>
                  <a:cubicBezTo>
                    <a:pt x="754" y="1175"/>
                    <a:pt x="809" y="1175"/>
                    <a:pt x="846" y="1156"/>
                  </a:cubicBezTo>
                  <a:cubicBezTo>
                    <a:pt x="888" y="1138"/>
                    <a:pt x="925" y="1101"/>
                    <a:pt x="925" y="1059"/>
                  </a:cubicBezTo>
                  <a:cubicBezTo>
                    <a:pt x="925" y="1022"/>
                    <a:pt x="906" y="1004"/>
                    <a:pt x="888" y="985"/>
                  </a:cubicBezTo>
                  <a:cubicBezTo>
                    <a:pt x="888" y="967"/>
                    <a:pt x="846" y="944"/>
                    <a:pt x="828" y="944"/>
                  </a:cubicBezTo>
                  <a:cubicBezTo>
                    <a:pt x="791" y="925"/>
                    <a:pt x="731" y="907"/>
                    <a:pt x="638" y="888"/>
                  </a:cubicBezTo>
                  <a:cubicBezTo>
                    <a:pt x="541" y="870"/>
                    <a:pt x="444" y="851"/>
                    <a:pt x="384" y="828"/>
                  </a:cubicBezTo>
                  <a:cubicBezTo>
                    <a:pt x="310" y="810"/>
                    <a:pt x="269" y="773"/>
                    <a:pt x="213" y="713"/>
                  </a:cubicBezTo>
                  <a:cubicBezTo>
                    <a:pt x="176" y="657"/>
                    <a:pt x="153" y="597"/>
                    <a:pt x="153" y="505"/>
                  </a:cubicBezTo>
                  <a:cubicBezTo>
                    <a:pt x="153" y="426"/>
                    <a:pt x="176" y="366"/>
                    <a:pt x="213" y="311"/>
                  </a:cubicBezTo>
                  <a:cubicBezTo>
                    <a:pt x="250" y="232"/>
                    <a:pt x="329" y="195"/>
                    <a:pt x="407" y="158"/>
                  </a:cubicBezTo>
                  <a:cubicBezTo>
                    <a:pt x="500" y="116"/>
                    <a:pt x="615" y="98"/>
                    <a:pt x="754" y="98"/>
                  </a:cubicBezTo>
                  <a:close/>
                  <a:moveTo>
                    <a:pt x="754" y="1"/>
                  </a:moveTo>
                  <a:cubicBezTo>
                    <a:pt x="597" y="1"/>
                    <a:pt x="481" y="19"/>
                    <a:pt x="366" y="61"/>
                  </a:cubicBezTo>
                  <a:cubicBezTo>
                    <a:pt x="269" y="98"/>
                    <a:pt x="176" y="177"/>
                    <a:pt x="135" y="250"/>
                  </a:cubicBezTo>
                  <a:cubicBezTo>
                    <a:pt x="79" y="329"/>
                    <a:pt x="38" y="408"/>
                    <a:pt x="38" y="505"/>
                  </a:cubicBezTo>
                  <a:cubicBezTo>
                    <a:pt x="38" y="620"/>
                    <a:pt x="79" y="713"/>
                    <a:pt x="135" y="773"/>
                  </a:cubicBezTo>
                  <a:cubicBezTo>
                    <a:pt x="195" y="851"/>
                    <a:pt x="269" y="888"/>
                    <a:pt x="347" y="925"/>
                  </a:cubicBezTo>
                  <a:cubicBezTo>
                    <a:pt x="426" y="944"/>
                    <a:pt x="523" y="967"/>
                    <a:pt x="615" y="985"/>
                  </a:cubicBezTo>
                  <a:cubicBezTo>
                    <a:pt x="712" y="1004"/>
                    <a:pt x="772" y="1022"/>
                    <a:pt x="791" y="1041"/>
                  </a:cubicBezTo>
                  <a:lnTo>
                    <a:pt x="809" y="1041"/>
                  </a:lnTo>
                  <a:lnTo>
                    <a:pt x="828" y="1059"/>
                  </a:lnTo>
                  <a:lnTo>
                    <a:pt x="809" y="1059"/>
                  </a:lnTo>
                  <a:cubicBezTo>
                    <a:pt x="791" y="1082"/>
                    <a:pt x="754" y="1082"/>
                    <a:pt x="694" y="1082"/>
                  </a:cubicBezTo>
                  <a:cubicBezTo>
                    <a:pt x="615" y="1082"/>
                    <a:pt x="541" y="1059"/>
                    <a:pt x="463" y="1041"/>
                  </a:cubicBezTo>
                  <a:cubicBezTo>
                    <a:pt x="384" y="1022"/>
                    <a:pt x="310" y="1004"/>
                    <a:pt x="250" y="967"/>
                  </a:cubicBezTo>
                  <a:lnTo>
                    <a:pt x="195" y="925"/>
                  </a:lnTo>
                  <a:lnTo>
                    <a:pt x="1" y="1369"/>
                  </a:lnTo>
                  <a:lnTo>
                    <a:pt x="38" y="1387"/>
                  </a:lnTo>
                  <a:cubicBezTo>
                    <a:pt x="116" y="1429"/>
                    <a:pt x="213" y="1466"/>
                    <a:pt x="329" y="1484"/>
                  </a:cubicBezTo>
                  <a:cubicBezTo>
                    <a:pt x="444" y="1521"/>
                    <a:pt x="560" y="1521"/>
                    <a:pt x="675" y="1521"/>
                  </a:cubicBezTo>
                  <a:cubicBezTo>
                    <a:pt x="828" y="1521"/>
                    <a:pt x="962" y="1503"/>
                    <a:pt x="1059" y="1466"/>
                  </a:cubicBezTo>
                  <a:cubicBezTo>
                    <a:pt x="1156" y="1429"/>
                    <a:pt x="1253" y="1369"/>
                    <a:pt x="1308" y="1290"/>
                  </a:cubicBezTo>
                  <a:lnTo>
                    <a:pt x="1308" y="1272"/>
                  </a:lnTo>
                  <a:cubicBezTo>
                    <a:pt x="1368" y="1198"/>
                    <a:pt x="1387" y="1119"/>
                    <a:pt x="1387" y="1022"/>
                  </a:cubicBezTo>
                  <a:cubicBezTo>
                    <a:pt x="1387" y="907"/>
                    <a:pt x="1350" y="810"/>
                    <a:pt x="1290" y="754"/>
                  </a:cubicBezTo>
                  <a:cubicBezTo>
                    <a:pt x="1234" y="694"/>
                    <a:pt x="1156" y="639"/>
                    <a:pt x="1077" y="620"/>
                  </a:cubicBezTo>
                  <a:cubicBezTo>
                    <a:pt x="1003" y="579"/>
                    <a:pt x="906" y="560"/>
                    <a:pt x="809" y="542"/>
                  </a:cubicBezTo>
                  <a:cubicBezTo>
                    <a:pt x="712" y="523"/>
                    <a:pt x="657" y="523"/>
                    <a:pt x="638" y="505"/>
                  </a:cubicBezTo>
                  <a:cubicBezTo>
                    <a:pt x="615" y="505"/>
                    <a:pt x="615" y="505"/>
                    <a:pt x="615" y="481"/>
                  </a:cubicBezTo>
                  <a:lnTo>
                    <a:pt x="638" y="463"/>
                  </a:lnTo>
                  <a:cubicBezTo>
                    <a:pt x="657" y="463"/>
                    <a:pt x="694" y="445"/>
                    <a:pt x="754" y="445"/>
                  </a:cubicBezTo>
                  <a:cubicBezTo>
                    <a:pt x="846" y="445"/>
                    <a:pt x="985" y="481"/>
                    <a:pt x="1119" y="542"/>
                  </a:cubicBezTo>
                  <a:lnTo>
                    <a:pt x="1156" y="579"/>
                  </a:lnTo>
                  <a:lnTo>
                    <a:pt x="1350" y="158"/>
                  </a:lnTo>
                  <a:lnTo>
                    <a:pt x="1308" y="116"/>
                  </a:lnTo>
                  <a:cubicBezTo>
                    <a:pt x="1234" y="80"/>
                    <a:pt x="1137" y="61"/>
                    <a:pt x="1040" y="43"/>
                  </a:cubicBezTo>
                  <a:cubicBezTo>
                    <a:pt x="943" y="1"/>
                    <a:pt x="846" y="1"/>
                    <a:pt x="75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49;p64">
              <a:extLst>
                <a:ext uri="{FF2B5EF4-FFF2-40B4-BE49-F238E27FC236}">
                  <a16:creationId xmlns:a16="http://schemas.microsoft.com/office/drawing/2014/main" id="{8897B67A-0074-480B-265E-7945E8AEE13F}"/>
                </a:ext>
              </a:extLst>
            </p:cNvPr>
            <p:cNvSpPr/>
            <p:nvPr/>
          </p:nvSpPr>
          <p:spPr>
            <a:xfrm>
              <a:off x="3445790" y="3209501"/>
              <a:ext cx="90228" cy="112706"/>
            </a:xfrm>
            <a:custGeom>
              <a:avLst/>
              <a:gdLst/>
              <a:ahLst/>
              <a:cxnLst/>
              <a:rect l="l" t="t" r="r" b="b"/>
              <a:pathLst>
                <a:path w="1096" h="1369" extrusionOk="0">
                  <a:moveTo>
                    <a:pt x="1" y="1"/>
                  </a:moveTo>
                  <a:lnTo>
                    <a:pt x="1" y="1368"/>
                  </a:lnTo>
                  <a:lnTo>
                    <a:pt x="1096" y="1368"/>
                  </a:lnTo>
                  <a:lnTo>
                    <a:pt x="1096" y="1022"/>
                  </a:lnTo>
                  <a:lnTo>
                    <a:pt x="463" y="1022"/>
                  </a:lnTo>
                  <a:lnTo>
                    <a:pt x="4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50;p64">
              <a:extLst>
                <a:ext uri="{FF2B5EF4-FFF2-40B4-BE49-F238E27FC236}">
                  <a16:creationId xmlns:a16="http://schemas.microsoft.com/office/drawing/2014/main" id="{A30EA433-7877-7C00-C75F-55D8B1D5E6B3}"/>
                </a:ext>
              </a:extLst>
            </p:cNvPr>
            <p:cNvSpPr/>
            <p:nvPr/>
          </p:nvSpPr>
          <p:spPr>
            <a:xfrm>
              <a:off x="3440851" y="3204561"/>
              <a:ext cx="100107" cy="122174"/>
            </a:xfrm>
            <a:custGeom>
              <a:avLst/>
              <a:gdLst/>
              <a:ahLst/>
              <a:cxnLst/>
              <a:rect l="l" t="t" r="r" b="b"/>
              <a:pathLst>
                <a:path w="1216" h="1484" extrusionOk="0">
                  <a:moveTo>
                    <a:pt x="486" y="116"/>
                  </a:moveTo>
                  <a:lnTo>
                    <a:pt x="486" y="1119"/>
                  </a:lnTo>
                  <a:lnTo>
                    <a:pt x="1100" y="1119"/>
                  </a:lnTo>
                  <a:lnTo>
                    <a:pt x="1100" y="1387"/>
                  </a:lnTo>
                  <a:lnTo>
                    <a:pt x="98" y="1387"/>
                  </a:lnTo>
                  <a:lnTo>
                    <a:pt x="98" y="116"/>
                  </a:lnTo>
                  <a:close/>
                  <a:moveTo>
                    <a:pt x="1" y="0"/>
                  </a:moveTo>
                  <a:lnTo>
                    <a:pt x="1" y="61"/>
                  </a:lnTo>
                  <a:lnTo>
                    <a:pt x="1" y="1484"/>
                  </a:lnTo>
                  <a:lnTo>
                    <a:pt x="1216" y="1484"/>
                  </a:lnTo>
                  <a:lnTo>
                    <a:pt x="1216" y="1022"/>
                  </a:lnTo>
                  <a:lnTo>
                    <a:pt x="578" y="1022"/>
                  </a:lnTo>
                  <a:lnTo>
                    <a:pt x="57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4151;p64">
            <a:extLst>
              <a:ext uri="{FF2B5EF4-FFF2-40B4-BE49-F238E27FC236}">
                <a16:creationId xmlns:a16="http://schemas.microsoft.com/office/drawing/2014/main" id="{814B9A68-0514-8D62-3A1E-B9D422F65716}"/>
              </a:ext>
            </a:extLst>
          </p:cNvPr>
          <p:cNvGrpSpPr/>
          <p:nvPr/>
        </p:nvGrpSpPr>
        <p:grpSpPr>
          <a:xfrm>
            <a:off x="1082279" y="3185856"/>
            <a:ext cx="1021302" cy="1669700"/>
            <a:chOff x="1218000" y="2578166"/>
            <a:chExt cx="1203012" cy="2007203"/>
          </a:xfrm>
        </p:grpSpPr>
        <p:sp>
          <p:nvSpPr>
            <p:cNvPr id="98" name="Google Shape;4152;p64">
              <a:extLst>
                <a:ext uri="{FF2B5EF4-FFF2-40B4-BE49-F238E27FC236}">
                  <a16:creationId xmlns:a16="http://schemas.microsoft.com/office/drawing/2014/main" id="{63AFD96B-BDFD-B3A2-740E-F775D30B7A47}"/>
                </a:ext>
              </a:extLst>
            </p:cNvPr>
            <p:cNvSpPr/>
            <p:nvPr/>
          </p:nvSpPr>
          <p:spPr>
            <a:xfrm>
              <a:off x="1861442" y="2700623"/>
              <a:ext cx="326511" cy="506619"/>
            </a:xfrm>
            <a:custGeom>
              <a:avLst/>
              <a:gdLst/>
              <a:ahLst/>
              <a:cxnLst/>
              <a:rect l="l" t="t" r="r" b="b"/>
              <a:pathLst>
                <a:path w="5754" h="8928" extrusionOk="0">
                  <a:moveTo>
                    <a:pt x="2583" y="1"/>
                  </a:moveTo>
                  <a:lnTo>
                    <a:pt x="2583" y="1"/>
                  </a:lnTo>
                  <a:cubicBezTo>
                    <a:pt x="2583" y="1"/>
                    <a:pt x="2754" y="731"/>
                    <a:pt x="2255" y="1138"/>
                  </a:cubicBezTo>
                  <a:cubicBezTo>
                    <a:pt x="2159" y="1223"/>
                    <a:pt x="2062" y="1258"/>
                    <a:pt x="1965" y="1258"/>
                  </a:cubicBezTo>
                  <a:cubicBezTo>
                    <a:pt x="1579" y="1258"/>
                    <a:pt x="1182" y="704"/>
                    <a:pt x="735" y="597"/>
                  </a:cubicBezTo>
                  <a:cubicBezTo>
                    <a:pt x="662" y="582"/>
                    <a:pt x="596" y="576"/>
                    <a:pt x="536" y="576"/>
                  </a:cubicBezTo>
                  <a:cubicBezTo>
                    <a:pt x="133" y="576"/>
                    <a:pt x="0" y="870"/>
                    <a:pt x="0" y="870"/>
                  </a:cubicBezTo>
                  <a:cubicBezTo>
                    <a:pt x="735" y="888"/>
                    <a:pt x="790" y="2621"/>
                    <a:pt x="1446" y="3041"/>
                  </a:cubicBezTo>
                  <a:cubicBezTo>
                    <a:pt x="2102" y="3485"/>
                    <a:pt x="2370" y="3679"/>
                    <a:pt x="2504" y="4025"/>
                  </a:cubicBezTo>
                  <a:cubicBezTo>
                    <a:pt x="2638" y="4372"/>
                    <a:pt x="2523" y="5449"/>
                    <a:pt x="1871" y="5989"/>
                  </a:cubicBezTo>
                  <a:cubicBezTo>
                    <a:pt x="1215" y="6530"/>
                    <a:pt x="984" y="7431"/>
                    <a:pt x="1155" y="8032"/>
                  </a:cubicBezTo>
                  <a:cubicBezTo>
                    <a:pt x="1331" y="8628"/>
                    <a:pt x="3142" y="8665"/>
                    <a:pt x="4182" y="8896"/>
                  </a:cubicBezTo>
                  <a:cubicBezTo>
                    <a:pt x="4281" y="8917"/>
                    <a:pt x="4376" y="8928"/>
                    <a:pt x="4466" y="8928"/>
                  </a:cubicBezTo>
                  <a:cubicBezTo>
                    <a:pt x="5332" y="8928"/>
                    <a:pt x="5754" y="7990"/>
                    <a:pt x="5720" y="7412"/>
                  </a:cubicBezTo>
                  <a:cubicBezTo>
                    <a:pt x="5683" y="6798"/>
                    <a:pt x="5337" y="6507"/>
                    <a:pt x="4815" y="6239"/>
                  </a:cubicBezTo>
                  <a:cubicBezTo>
                    <a:pt x="4297" y="5971"/>
                    <a:pt x="4547" y="5509"/>
                    <a:pt x="4833" y="4797"/>
                  </a:cubicBezTo>
                  <a:cubicBezTo>
                    <a:pt x="5124" y="4104"/>
                    <a:pt x="4699" y="3679"/>
                    <a:pt x="4219" y="3485"/>
                  </a:cubicBezTo>
                  <a:cubicBezTo>
                    <a:pt x="3738" y="3295"/>
                    <a:pt x="3234" y="3101"/>
                    <a:pt x="3428" y="2293"/>
                  </a:cubicBezTo>
                  <a:cubicBezTo>
                    <a:pt x="3623" y="1484"/>
                    <a:pt x="3526" y="1059"/>
                    <a:pt x="3276" y="616"/>
                  </a:cubicBezTo>
                  <a:cubicBezTo>
                    <a:pt x="3027" y="154"/>
                    <a:pt x="2583" y="1"/>
                    <a:pt x="2583" y="1"/>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53;p64">
              <a:extLst>
                <a:ext uri="{FF2B5EF4-FFF2-40B4-BE49-F238E27FC236}">
                  <a16:creationId xmlns:a16="http://schemas.microsoft.com/office/drawing/2014/main" id="{29CBD6A6-743E-B996-750C-C2552A4523F1}"/>
                </a:ext>
              </a:extLst>
            </p:cNvPr>
            <p:cNvSpPr/>
            <p:nvPr/>
          </p:nvSpPr>
          <p:spPr>
            <a:xfrm>
              <a:off x="1857243" y="2696197"/>
              <a:ext cx="333263" cy="513656"/>
            </a:xfrm>
            <a:custGeom>
              <a:avLst/>
              <a:gdLst/>
              <a:ahLst/>
              <a:cxnLst/>
              <a:rect l="l" t="t" r="r" b="b"/>
              <a:pathLst>
                <a:path w="5873" h="9052" extrusionOk="0">
                  <a:moveTo>
                    <a:pt x="2712" y="158"/>
                  </a:moveTo>
                  <a:cubicBezTo>
                    <a:pt x="2809" y="194"/>
                    <a:pt x="3101" y="347"/>
                    <a:pt x="3308" y="717"/>
                  </a:cubicBezTo>
                  <a:cubicBezTo>
                    <a:pt x="3563" y="1156"/>
                    <a:pt x="3636" y="1544"/>
                    <a:pt x="3447" y="2352"/>
                  </a:cubicBezTo>
                  <a:cubicBezTo>
                    <a:pt x="3350" y="2773"/>
                    <a:pt x="3424" y="3045"/>
                    <a:pt x="3600" y="3235"/>
                  </a:cubicBezTo>
                  <a:cubicBezTo>
                    <a:pt x="3770" y="3429"/>
                    <a:pt x="4025" y="3526"/>
                    <a:pt x="4274" y="3604"/>
                  </a:cubicBezTo>
                  <a:cubicBezTo>
                    <a:pt x="4505" y="3697"/>
                    <a:pt x="4718" y="3854"/>
                    <a:pt x="4852" y="4043"/>
                  </a:cubicBezTo>
                  <a:cubicBezTo>
                    <a:pt x="4967" y="4256"/>
                    <a:pt x="5004" y="4529"/>
                    <a:pt x="4870" y="4852"/>
                  </a:cubicBezTo>
                  <a:cubicBezTo>
                    <a:pt x="4718" y="5199"/>
                    <a:pt x="4579" y="5508"/>
                    <a:pt x="4542" y="5758"/>
                  </a:cubicBezTo>
                  <a:cubicBezTo>
                    <a:pt x="4524" y="5873"/>
                    <a:pt x="4542" y="5989"/>
                    <a:pt x="4579" y="6104"/>
                  </a:cubicBezTo>
                  <a:cubicBezTo>
                    <a:pt x="4639" y="6201"/>
                    <a:pt x="4736" y="6298"/>
                    <a:pt x="4870" y="6377"/>
                  </a:cubicBezTo>
                  <a:cubicBezTo>
                    <a:pt x="5120" y="6511"/>
                    <a:pt x="5332" y="6645"/>
                    <a:pt x="5485" y="6816"/>
                  </a:cubicBezTo>
                  <a:cubicBezTo>
                    <a:pt x="5642" y="6991"/>
                    <a:pt x="5734" y="7204"/>
                    <a:pt x="5734" y="7509"/>
                  </a:cubicBezTo>
                  <a:cubicBezTo>
                    <a:pt x="5757" y="7800"/>
                    <a:pt x="5642" y="8225"/>
                    <a:pt x="5388" y="8530"/>
                  </a:cubicBezTo>
                  <a:cubicBezTo>
                    <a:pt x="5188" y="8778"/>
                    <a:pt x="4914" y="8952"/>
                    <a:pt x="4556" y="8952"/>
                  </a:cubicBezTo>
                  <a:cubicBezTo>
                    <a:pt x="4467" y="8952"/>
                    <a:pt x="4373" y="8941"/>
                    <a:pt x="4274" y="8918"/>
                  </a:cubicBezTo>
                  <a:cubicBezTo>
                    <a:pt x="3734" y="8803"/>
                    <a:pt x="3022" y="8743"/>
                    <a:pt x="2426" y="8627"/>
                  </a:cubicBezTo>
                  <a:cubicBezTo>
                    <a:pt x="2116" y="8572"/>
                    <a:pt x="1848" y="8493"/>
                    <a:pt x="1654" y="8414"/>
                  </a:cubicBezTo>
                  <a:cubicBezTo>
                    <a:pt x="1442" y="8317"/>
                    <a:pt x="1308" y="8225"/>
                    <a:pt x="1289" y="8086"/>
                  </a:cubicBezTo>
                  <a:cubicBezTo>
                    <a:pt x="1114" y="7509"/>
                    <a:pt x="1345" y="6645"/>
                    <a:pt x="1982" y="6104"/>
                  </a:cubicBezTo>
                  <a:cubicBezTo>
                    <a:pt x="2310" y="5836"/>
                    <a:pt x="2500" y="5411"/>
                    <a:pt x="2597" y="5028"/>
                  </a:cubicBezTo>
                  <a:cubicBezTo>
                    <a:pt x="2694" y="4644"/>
                    <a:pt x="2694" y="4274"/>
                    <a:pt x="2615" y="4085"/>
                  </a:cubicBezTo>
                  <a:cubicBezTo>
                    <a:pt x="2541" y="3909"/>
                    <a:pt x="2444" y="3757"/>
                    <a:pt x="2269" y="3604"/>
                  </a:cubicBezTo>
                  <a:cubicBezTo>
                    <a:pt x="2116" y="3466"/>
                    <a:pt x="1885" y="3295"/>
                    <a:pt x="1539" y="3082"/>
                  </a:cubicBezTo>
                  <a:cubicBezTo>
                    <a:pt x="1229" y="2888"/>
                    <a:pt x="1058" y="2352"/>
                    <a:pt x="864" y="1872"/>
                  </a:cubicBezTo>
                  <a:cubicBezTo>
                    <a:pt x="767" y="1618"/>
                    <a:pt x="675" y="1387"/>
                    <a:pt x="559" y="1216"/>
                  </a:cubicBezTo>
                  <a:cubicBezTo>
                    <a:pt x="444" y="1063"/>
                    <a:pt x="305" y="966"/>
                    <a:pt x="153" y="925"/>
                  </a:cubicBezTo>
                  <a:cubicBezTo>
                    <a:pt x="171" y="888"/>
                    <a:pt x="171" y="869"/>
                    <a:pt x="250" y="809"/>
                  </a:cubicBezTo>
                  <a:cubicBezTo>
                    <a:pt x="332" y="756"/>
                    <a:pt x="433" y="711"/>
                    <a:pt x="584" y="711"/>
                  </a:cubicBezTo>
                  <a:cubicBezTo>
                    <a:pt x="644" y="711"/>
                    <a:pt x="712" y="718"/>
                    <a:pt x="790" y="735"/>
                  </a:cubicBezTo>
                  <a:cubicBezTo>
                    <a:pt x="1058" y="791"/>
                    <a:pt x="1308" y="1022"/>
                    <a:pt x="1557" y="1197"/>
                  </a:cubicBezTo>
                  <a:cubicBezTo>
                    <a:pt x="1691" y="1271"/>
                    <a:pt x="1830" y="1350"/>
                    <a:pt x="1964" y="1368"/>
                  </a:cubicBezTo>
                  <a:cubicBezTo>
                    <a:pt x="1998" y="1379"/>
                    <a:pt x="2032" y="1384"/>
                    <a:pt x="2066" y="1384"/>
                  </a:cubicBezTo>
                  <a:cubicBezTo>
                    <a:pt x="2166" y="1384"/>
                    <a:pt x="2266" y="1339"/>
                    <a:pt x="2366" y="1253"/>
                  </a:cubicBezTo>
                  <a:cubicBezTo>
                    <a:pt x="2828" y="888"/>
                    <a:pt x="2731" y="292"/>
                    <a:pt x="2712" y="158"/>
                  </a:cubicBezTo>
                  <a:close/>
                  <a:moveTo>
                    <a:pt x="2578" y="0"/>
                  </a:moveTo>
                  <a:lnTo>
                    <a:pt x="2597" y="79"/>
                  </a:lnTo>
                  <a:cubicBezTo>
                    <a:pt x="2597" y="79"/>
                    <a:pt x="2772" y="791"/>
                    <a:pt x="2292" y="1179"/>
                  </a:cubicBezTo>
                  <a:cubicBezTo>
                    <a:pt x="2218" y="1249"/>
                    <a:pt x="2133" y="1279"/>
                    <a:pt x="2054" y="1279"/>
                  </a:cubicBezTo>
                  <a:cubicBezTo>
                    <a:pt x="2029" y="1279"/>
                    <a:pt x="2005" y="1277"/>
                    <a:pt x="1982" y="1271"/>
                  </a:cubicBezTo>
                  <a:cubicBezTo>
                    <a:pt x="1867" y="1253"/>
                    <a:pt x="1751" y="1197"/>
                    <a:pt x="1617" y="1119"/>
                  </a:cubicBezTo>
                  <a:cubicBezTo>
                    <a:pt x="1386" y="948"/>
                    <a:pt x="1114" y="694"/>
                    <a:pt x="809" y="638"/>
                  </a:cubicBezTo>
                  <a:cubicBezTo>
                    <a:pt x="725" y="616"/>
                    <a:pt x="650" y="606"/>
                    <a:pt x="583" y="606"/>
                  </a:cubicBezTo>
                  <a:cubicBezTo>
                    <a:pt x="413" y="606"/>
                    <a:pt x="289" y="666"/>
                    <a:pt x="190" y="735"/>
                  </a:cubicBezTo>
                  <a:cubicBezTo>
                    <a:pt x="74" y="809"/>
                    <a:pt x="19" y="925"/>
                    <a:pt x="19" y="925"/>
                  </a:cubicBezTo>
                  <a:lnTo>
                    <a:pt x="0" y="1003"/>
                  </a:lnTo>
                  <a:lnTo>
                    <a:pt x="56" y="1003"/>
                  </a:lnTo>
                  <a:cubicBezTo>
                    <a:pt x="231" y="1003"/>
                    <a:pt x="365" y="1100"/>
                    <a:pt x="481" y="1271"/>
                  </a:cubicBezTo>
                  <a:cubicBezTo>
                    <a:pt x="596" y="1428"/>
                    <a:pt x="693" y="1659"/>
                    <a:pt x="767" y="1909"/>
                  </a:cubicBezTo>
                  <a:cubicBezTo>
                    <a:pt x="961" y="2389"/>
                    <a:pt x="1137" y="2948"/>
                    <a:pt x="1502" y="3179"/>
                  </a:cubicBezTo>
                  <a:cubicBezTo>
                    <a:pt x="1830" y="3392"/>
                    <a:pt x="2061" y="3544"/>
                    <a:pt x="2213" y="3678"/>
                  </a:cubicBezTo>
                  <a:cubicBezTo>
                    <a:pt x="2366" y="3835"/>
                    <a:pt x="2463" y="3951"/>
                    <a:pt x="2523" y="4122"/>
                  </a:cubicBezTo>
                  <a:cubicBezTo>
                    <a:pt x="2578" y="4274"/>
                    <a:pt x="2597" y="4621"/>
                    <a:pt x="2500" y="5009"/>
                  </a:cubicBezTo>
                  <a:cubicBezTo>
                    <a:pt x="2407" y="5374"/>
                    <a:pt x="2232" y="5776"/>
                    <a:pt x="1904" y="6030"/>
                  </a:cubicBezTo>
                  <a:cubicBezTo>
                    <a:pt x="1252" y="6585"/>
                    <a:pt x="998" y="7490"/>
                    <a:pt x="1192" y="8110"/>
                  </a:cubicBezTo>
                  <a:cubicBezTo>
                    <a:pt x="1229" y="8280"/>
                    <a:pt x="1386" y="8414"/>
                    <a:pt x="1617" y="8512"/>
                  </a:cubicBezTo>
                  <a:cubicBezTo>
                    <a:pt x="1830" y="8590"/>
                    <a:pt x="2098" y="8664"/>
                    <a:pt x="2407" y="8724"/>
                  </a:cubicBezTo>
                  <a:cubicBezTo>
                    <a:pt x="3003" y="8840"/>
                    <a:pt x="3715" y="8918"/>
                    <a:pt x="4233" y="9011"/>
                  </a:cubicBezTo>
                  <a:cubicBezTo>
                    <a:pt x="4346" y="9039"/>
                    <a:pt x="4453" y="9052"/>
                    <a:pt x="4554" y="9052"/>
                  </a:cubicBezTo>
                  <a:cubicBezTo>
                    <a:pt x="4951" y="9052"/>
                    <a:pt x="5253" y="8852"/>
                    <a:pt x="5466" y="8590"/>
                  </a:cubicBezTo>
                  <a:cubicBezTo>
                    <a:pt x="5734" y="8262"/>
                    <a:pt x="5873" y="7818"/>
                    <a:pt x="5850" y="7490"/>
                  </a:cubicBezTo>
                  <a:cubicBezTo>
                    <a:pt x="5831" y="7185"/>
                    <a:pt x="5734" y="6931"/>
                    <a:pt x="5563" y="6742"/>
                  </a:cubicBezTo>
                  <a:cubicBezTo>
                    <a:pt x="5388" y="6548"/>
                    <a:pt x="5180" y="6414"/>
                    <a:pt x="4907" y="6280"/>
                  </a:cubicBezTo>
                  <a:cubicBezTo>
                    <a:pt x="4792" y="6220"/>
                    <a:pt x="4718" y="6146"/>
                    <a:pt x="4676" y="6067"/>
                  </a:cubicBezTo>
                  <a:cubicBezTo>
                    <a:pt x="4639" y="5970"/>
                    <a:pt x="4621" y="5873"/>
                    <a:pt x="4639" y="5776"/>
                  </a:cubicBezTo>
                  <a:cubicBezTo>
                    <a:pt x="4676" y="5545"/>
                    <a:pt x="4810" y="5259"/>
                    <a:pt x="4967" y="4894"/>
                  </a:cubicBezTo>
                  <a:cubicBezTo>
                    <a:pt x="5101" y="4547"/>
                    <a:pt x="5083" y="4237"/>
                    <a:pt x="4926" y="4006"/>
                  </a:cubicBezTo>
                  <a:cubicBezTo>
                    <a:pt x="4792" y="3775"/>
                    <a:pt x="4561" y="3623"/>
                    <a:pt x="4311" y="3526"/>
                  </a:cubicBezTo>
                  <a:cubicBezTo>
                    <a:pt x="4062" y="3429"/>
                    <a:pt x="3831" y="3332"/>
                    <a:pt x="3678" y="3161"/>
                  </a:cubicBezTo>
                  <a:cubicBezTo>
                    <a:pt x="3521" y="3004"/>
                    <a:pt x="3447" y="2773"/>
                    <a:pt x="3539" y="2371"/>
                  </a:cubicBezTo>
                  <a:cubicBezTo>
                    <a:pt x="3734" y="1562"/>
                    <a:pt x="3655" y="1119"/>
                    <a:pt x="3405" y="657"/>
                  </a:cubicBezTo>
                  <a:cubicBezTo>
                    <a:pt x="3137" y="194"/>
                    <a:pt x="2675" y="24"/>
                    <a:pt x="2675" y="24"/>
                  </a:cubicBezTo>
                  <a:lnTo>
                    <a:pt x="257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54;p64">
              <a:extLst>
                <a:ext uri="{FF2B5EF4-FFF2-40B4-BE49-F238E27FC236}">
                  <a16:creationId xmlns:a16="http://schemas.microsoft.com/office/drawing/2014/main" id="{C03DA6DC-A7ED-02EE-2967-AA233461AC83}"/>
                </a:ext>
              </a:extLst>
            </p:cNvPr>
            <p:cNvSpPr/>
            <p:nvPr/>
          </p:nvSpPr>
          <p:spPr>
            <a:xfrm>
              <a:off x="1423534" y="2661298"/>
              <a:ext cx="344045" cy="492263"/>
            </a:xfrm>
            <a:custGeom>
              <a:avLst/>
              <a:gdLst/>
              <a:ahLst/>
              <a:cxnLst/>
              <a:rect l="l" t="t" r="r" b="b"/>
              <a:pathLst>
                <a:path w="6063" h="8675" extrusionOk="0">
                  <a:moveTo>
                    <a:pt x="4233" y="1"/>
                  </a:moveTo>
                  <a:cubicBezTo>
                    <a:pt x="3674" y="1022"/>
                    <a:pt x="3503" y="2311"/>
                    <a:pt x="1983" y="3485"/>
                  </a:cubicBezTo>
                  <a:cubicBezTo>
                    <a:pt x="463" y="4658"/>
                    <a:pt x="1" y="7297"/>
                    <a:pt x="902" y="8124"/>
                  </a:cubicBezTo>
                  <a:cubicBezTo>
                    <a:pt x="1375" y="8568"/>
                    <a:pt x="1917" y="8674"/>
                    <a:pt x="2326" y="8674"/>
                  </a:cubicBezTo>
                  <a:cubicBezTo>
                    <a:pt x="2699" y="8674"/>
                    <a:pt x="2962" y="8586"/>
                    <a:pt x="2962" y="8586"/>
                  </a:cubicBezTo>
                  <a:cubicBezTo>
                    <a:pt x="2962" y="8586"/>
                    <a:pt x="2482" y="8262"/>
                    <a:pt x="2269" y="7685"/>
                  </a:cubicBezTo>
                  <a:cubicBezTo>
                    <a:pt x="2057" y="7107"/>
                    <a:pt x="2154" y="6738"/>
                    <a:pt x="2154" y="6738"/>
                  </a:cubicBezTo>
                  <a:lnTo>
                    <a:pt x="2154" y="6738"/>
                  </a:lnTo>
                  <a:cubicBezTo>
                    <a:pt x="2154" y="6738"/>
                    <a:pt x="2288" y="7953"/>
                    <a:pt x="2925" y="8336"/>
                  </a:cubicBezTo>
                  <a:cubicBezTo>
                    <a:pt x="3113" y="8455"/>
                    <a:pt x="3334" y="8496"/>
                    <a:pt x="3551" y="8496"/>
                  </a:cubicBezTo>
                  <a:cubicBezTo>
                    <a:pt x="4048" y="8496"/>
                    <a:pt x="4524" y="8281"/>
                    <a:pt x="4524" y="8281"/>
                  </a:cubicBezTo>
                  <a:cubicBezTo>
                    <a:pt x="4524" y="8281"/>
                    <a:pt x="3790" y="8068"/>
                    <a:pt x="3388" y="7606"/>
                  </a:cubicBezTo>
                  <a:cubicBezTo>
                    <a:pt x="2981" y="7144"/>
                    <a:pt x="2981" y="6567"/>
                    <a:pt x="2981" y="6567"/>
                  </a:cubicBezTo>
                  <a:lnTo>
                    <a:pt x="2981" y="6567"/>
                  </a:lnTo>
                  <a:cubicBezTo>
                    <a:pt x="2981" y="6567"/>
                    <a:pt x="3369" y="7759"/>
                    <a:pt x="4330" y="8068"/>
                  </a:cubicBezTo>
                  <a:cubicBezTo>
                    <a:pt x="4598" y="8146"/>
                    <a:pt x="4822" y="8175"/>
                    <a:pt x="5008" y="8175"/>
                  </a:cubicBezTo>
                  <a:cubicBezTo>
                    <a:pt x="5503" y="8175"/>
                    <a:pt x="5716" y="7971"/>
                    <a:pt x="5716" y="7971"/>
                  </a:cubicBezTo>
                  <a:cubicBezTo>
                    <a:pt x="5716" y="7971"/>
                    <a:pt x="5738" y="7988"/>
                    <a:pt x="5770" y="7988"/>
                  </a:cubicBezTo>
                  <a:cubicBezTo>
                    <a:pt x="5829" y="7988"/>
                    <a:pt x="5924" y="7931"/>
                    <a:pt x="5984" y="7606"/>
                  </a:cubicBezTo>
                  <a:cubicBezTo>
                    <a:pt x="6063" y="7107"/>
                    <a:pt x="5254" y="5236"/>
                    <a:pt x="5291" y="4353"/>
                  </a:cubicBezTo>
                  <a:cubicBezTo>
                    <a:pt x="5314" y="3448"/>
                    <a:pt x="5236" y="1886"/>
                    <a:pt x="5139" y="1600"/>
                  </a:cubicBezTo>
                  <a:cubicBezTo>
                    <a:pt x="5042" y="1309"/>
                    <a:pt x="5023" y="1216"/>
                    <a:pt x="4811" y="870"/>
                  </a:cubicBezTo>
                  <a:cubicBezTo>
                    <a:pt x="4598" y="500"/>
                    <a:pt x="4233" y="1"/>
                    <a:pt x="4233" y="1"/>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55;p64">
              <a:extLst>
                <a:ext uri="{FF2B5EF4-FFF2-40B4-BE49-F238E27FC236}">
                  <a16:creationId xmlns:a16="http://schemas.microsoft.com/office/drawing/2014/main" id="{09342B51-6C33-A538-E8F9-957E1A8C1DE2}"/>
                </a:ext>
              </a:extLst>
            </p:cNvPr>
            <p:cNvSpPr/>
            <p:nvPr/>
          </p:nvSpPr>
          <p:spPr>
            <a:xfrm>
              <a:off x="1439820" y="2655794"/>
              <a:ext cx="326738" cy="500377"/>
            </a:xfrm>
            <a:custGeom>
              <a:avLst/>
              <a:gdLst/>
              <a:ahLst/>
              <a:cxnLst/>
              <a:rect l="l" t="t" r="r" b="b"/>
              <a:pathLst>
                <a:path w="5758" h="8818" extrusionOk="0">
                  <a:moveTo>
                    <a:pt x="1982" y="7551"/>
                  </a:moveTo>
                  <a:cubicBezTo>
                    <a:pt x="2040" y="7696"/>
                    <a:pt x="2093" y="7841"/>
                    <a:pt x="2181" y="7991"/>
                  </a:cubicBezTo>
                  <a:lnTo>
                    <a:pt x="2181" y="7991"/>
                  </a:lnTo>
                  <a:cubicBezTo>
                    <a:pt x="2127" y="7906"/>
                    <a:pt x="2058" y="7848"/>
                    <a:pt x="2024" y="7759"/>
                  </a:cubicBezTo>
                  <a:cubicBezTo>
                    <a:pt x="2001" y="7666"/>
                    <a:pt x="2001" y="7625"/>
                    <a:pt x="1982" y="7551"/>
                  </a:cubicBezTo>
                  <a:close/>
                  <a:moveTo>
                    <a:pt x="3946" y="195"/>
                  </a:moveTo>
                  <a:cubicBezTo>
                    <a:pt x="4006" y="273"/>
                    <a:pt x="4293" y="657"/>
                    <a:pt x="4468" y="985"/>
                  </a:cubicBezTo>
                  <a:cubicBezTo>
                    <a:pt x="4681" y="1332"/>
                    <a:pt x="4718" y="1429"/>
                    <a:pt x="4815" y="1715"/>
                  </a:cubicBezTo>
                  <a:cubicBezTo>
                    <a:pt x="4833" y="1775"/>
                    <a:pt x="4852" y="1928"/>
                    <a:pt x="4870" y="2122"/>
                  </a:cubicBezTo>
                  <a:cubicBezTo>
                    <a:pt x="4889" y="2330"/>
                    <a:pt x="4912" y="2584"/>
                    <a:pt x="4930" y="2852"/>
                  </a:cubicBezTo>
                  <a:cubicBezTo>
                    <a:pt x="4949" y="3392"/>
                    <a:pt x="4967" y="4007"/>
                    <a:pt x="4949" y="4450"/>
                  </a:cubicBezTo>
                  <a:cubicBezTo>
                    <a:pt x="4930" y="4913"/>
                    <a:pt x="5143" y="5606"/>
                    <a:pt x="5314" y="6239"/>
                  </a:cubicBezTo>
                  <a:cubicBezTo>
                    <a:pt x="5411" y="6567"/>
                    <a:pt x="5508" y="6876"/>
                    <a:pt x="5563" y="7126"/>
                  </a:cubicBezTo>
                  <a:cubicBezTo>
                    <a:pt x="5623" y="7375"/>
                    <a:pt x="5660" y="7588"/>
                    <a:pt x="5642" y="7685"/>
                  </a:cubicBezTo>
                  <a:cubicBezTo>
                    <a:pt x="5605" y="7934"/>
                    <a:pt x="5526" y="8013"/>
                    <a:pt x="5508" y="8031"/>
                  </a:cubicBezTo>
                  <a:lnTo>
                    <a:pt x="5466" y="8031"/>
                  </a:lnTo>
                  <a:lnTo>
                    <a:pt x="5429" y="7990"/>
                  </a:lnTo>
                  <a:lnTo>
                    <a:pt x="5392" y="8031"/>
                  </a:lnTo>
                  <a:cubicBezTo>
                    <a:pt x="5392" y="8031"/>
                    <a:pt x="5314" y="8128"/>
                    <a:pt x="5083" y="8184"/>
                  </a:cubicBezTo>
                  <a:cubicBezTo>
                    <a:pt x="4992" y="8210"/>
                    <a:pt x="4880" y="8228"/>
                    <a:pt x="4744" y="8228"/>
                  </a:cubicBezTo>
                  <a:cubicBezTo>
                    <a:pt x="4562" y="8228"/>
                    <a:pt x="4337" y="8195"/>
                    <a:pt x="4062" y="8105"/>
                  </a:cubicBezTo>
                  <a:cubicBezTo>
                    <a:pt x="3138" y="7819"/>
                    <a:pt x="2736" y="6645"/>
                    <a:pt x="2736" y="6645"/>
                  </a:cubicBezTo>
                  <a:lnTo>
                    <a:pt x="2638" y="6664"/>
                  </a:lnTo>
                  <a:cubicBezTo>
                    <a:pt x="2638" y="6701"/>
                    <a:pt x="2657" y="7278"/>
                    <a:pt x="3064" y="7740"/>
                  </a:cubicBezTo>
                  <a:cubicBezTo>
                    <a:pt x="3410" y="8128"/>
                    <a:pt x="3909" y="8318"/>
                    <a:pt x="4080" y="8378"/>
                  </a:cubicBezTo>
                  <a:cubicBezTo>
                    <a:pt x="4006" y="8415"/>
                    <a:pt x="3909" y="8452"/>
                    <a:pt x="3660" y="8493"/>
                  </a:cubicBezTo>
                  <a:cubicBezTo>
                    <a:pt x="3526" y="8516"/>
                    <a:pt x="3383" y="8533"/>
                    <a:pt x="3241" y="8533"/>
                  </a:cubicBezTo>
                  <a:cubicBezTo>
                    <a:pt x="3034" y="8533"/>
                    <a:pt x="2829" y="8498"/>
                    <a:pt x="2657" y="8396"/>
                  </a:cubicBezTo>
                  <a:cubicBezTo>
                    <a:pt x="2371" y="8221"/>
                    <a:pt x="2176" y="7819"/>
                    <a:pt x="2061" y="7472"/>
                  </a:cubicBezTo>
                  <a:cubicBezTo>
                    <a:pt x="1945" y="7126"/>
                    <a:pt x="1927" y="6835"/>
                    <a:pt x="1927" y="6835"/>
                  </a:cubicBezTo>
                  <a:lnTo>
                    <a:pt x="1830" y="6816"/>
                  </a:lnTo>
                  <a:cubicBezTo>
                    <a:pt x="1830" y="6816"/>
                    <a:pt x="1793" y="6913"/>
                    <a:pt x="1793" y="7089"/>
                  </a:cubicBezTo>
                  <a:cubicBezTo>
                    <a:pt x="1793" y="7260"/>
                    <a:pt x="1830" y="7491"/>
                    <a:pt x="1927" y="7800"/>
                  </a:cubicBezTo>
                  <a:cubicBezTo>
                    <a:pt x="2116" y="8299"/>
                    <a:pt x="2444" y="8549"/>
                    <a:pt x="2560" y="8646"/>
                  </a:cubicBezTo>
                  <a:cubicBezTo>
                    <a:pt x="2501" y="8662"/>
                    <a:pt x="2282" y="8724"/>
                    <a:pt x="1986" y="8724"/>
                  </a:cubicBezTo>
                  <a:cubicBezTo>
                    <a:pt x="1609" y="8724"/>
                    <a:pt x="1109" y="8624"/>
                    <a:pt x="656" y="8202"/>
                  </a:cubicBezTo>
                  <a:cubicBezTo>
                    <a:pt x="213" y="7800"/>
                    <a:pt x="97" y="6950"/>
                    <a:pt x="291" y="6049"/>
                  </a:cubicBezTo>
                  <a:cubicBezTo>
                    <a:pt x="481" y="5144"/>
                    <a:pt x="961" y="4201"/>
                    <a:pt x="1733" y="3623"/>
                  </a:cubicBezTo>
                  <a:cubicBezTo>
                    <a:pt x="3235" y="2468"/>
                    <a:pt x="3447" y="1216"/>
                    <a:pt x="3946" y="195"/>
                  </a:cubicBezTo>
                  <a:close/>
                  <a:moveTo>
                    <a:pt x="3928" y="1"/>
                  </a:moveTo>
                  <a:lnTo>
                    <a:pt x="3891" y="61"/>
                  </a:lnTo>
                  <a:cubicBezTo>
                    <a:pt x="3350" y="1119"/>
                    <a:pt x="3179" y="2390"/>
                    <a:pt x="1654" y="3545"/>
                  </a:cubicBezTo>
                  <a:cubicBezTo>
                    <a:pt x="887" y="4141"/>
                    <a:pt x="384" y="5102"/>
                    <a:pt x="194" y="6026"/>
                  </a:cubicBezTo>
                  <a:cubicBezTo>
                    <a:pt x="0" y="6950"/>
                    <a:pt x="97" y="7819"/>
                    <a:pt x="578" y="8262"/>
                  </a:cubicBezTo>
                  <a:cubicBezTo>
                    <a:pt x="1056" y="8710"/>
                    <a:pt x="1607" y="8818"/>
                    <a:pt x="2027" y="8818"/>
                  </a:cubicBezTo>
                  <a:cubicBezTo>
                    <a:pt x="2417" y="8818"/>
                    <a:pt x="2694" y="8724"/>
                    <a:pt x="2694" y="8724"/>
                  </a:cubicBezTo>
                  <a:lnTo>
                    <a:pt x="2791" y="8706"/>
                  </a:lnTo>
                  <a:lnTo>
                    <a:pt x="2717" y="8646"/>
                  </a:lnTo>
                  <a:cubicBezTo>
                    <a:pt x="2717" y="8646"/>
                    <a:pt x="2582" y="8523"/>
                    <a:pt x="2420" y="8330"/>
                  </a:cubicBezTo>
                  <a:lnTo>
                    <a:pt x="2420" y="8330"/>
                  </a:lnTo>
                  <a:cubicBezTo>
                    <a:pt x="2474" y="8384"/>
                    <a:pt x="2534" y="8433"/>
                    <a:pt x="2602" y="8475"/>
                  </a:cubicBezTo>
                  <a:cubicBezTo>
                    <a:pt x="2802" y="8604"/>
                    <a:pt x="3042" y="8646"/>
                    <a:pt x="3273" y="8646"/>
                  </a:cubicBezTo>
                  <a:cubicBezTo>
                    <a:pt x="3415" y="8646"/>
                    <a:pt x="3553" y="8630"/>
                    <a:pt x="3678" y="8609"/>
                  </a:cubicBezTo>
                  <a:cubicBezTo>
                    <a:pt x="4006" y="8530"/>
                    <a:pt x="4256" y="8433"/>
                    <a:pt x="4256" y="8433"/>
                  </a:cubicBezTo>
                  <a:lnTo>
                    <a:pt x="4390" y="8378"/>
                  </a:lnTo>
                  <a:lnTo>
                    <a:pt x="4256" y="8336"/>
                  </a:lnTo>
                  <a:cubicBezTo>
                    <a:pt x="4256" y="8336"/>
                    <a:pt x="3526" y="8105"/>
                    <a:pt x="3138" y="7666"/>
                  </a:cubicBezTo>
                  <a:cubicBezTo>
                    <a:pt x="2906" y="7435"/>
                    <a:pt x="2833" y="7163"/>
                    <a:pt x="2791" y="6950"/>
                  </a:cubicBezTo>
                  <a:lnTo>
                    <a:pt x="2791" y="6950"/>
                  </a:lnTo>
                  <a:cubicBezTo>
                    <a:pt x="2925" y="7297"/>
                    <a:pt x="3253" y="7971"/>
                    <a:pt x="4043" y="8202"/>
                  </a:cubicBezTo>
                  <a:cubicBezTo>
                    <a:pt x="4316" y="8292"/>
                    <a:pt x="4552" y="8323"/>
                    <a:pt x="4747" y="8323"/>
                  </a:cubicBezTo>
                  <a:cubicBezTo>
                    <a:pt x="4895" y="8323"/>
                    <a:pt x="5020" y="8305"/>
                    <a:pt x="5120" y="8281"/>
                  </a:cubicBezTo>
                  <a:cubicBezTo>
                    <a:pt x="5332" y="8202"/>
                    <a:pt x="5448" y="8105"/>
                    <a:pt x="5448" y="8105"/>
                  </a:cubicBezTo>
                  <a:cubicBezTo>
                    <a:pt x="5471" y="8118"/>
                    <a:pt x="5488" y="8130"/>
                    <a:pt x="5504" y="8130"/>
                  </a:cubicBezTo>
                  <a:cubicBezTo>
                    <a:pt x="5516" y="8130"/>
                    <a:pt x="5529" y="8123"/>
                    <a:pt x="5545" y="8105"/>
                  </a:cubicBezTo>
                  <a:cubicBezTo>
                    <a:pt x="5623" y="8068"/>
                    <a:pt x="5697" y="7971"/>
                    <a:pt x="5739" y="7703"/>
                  </a:cubicBezTo>
                  <a:cubicBezTo>
                    <a:pt x="5757" y="7569"/>
                    <a:pt x="5739" y="7357"/>
                    <a:pt x="5660" y="7107"/>
                  </a:cubicBezTo>
                  <a:cubicBezTo>
                    <a:pt x="5605" y="6835"/>
                    <a:pt x="5508" y="6530"/>
                    <a:pt x="5411" y="6220"/>
                  </a:cubicBezTo>
                  <a:cubicBezTo>
                    <a:pt x="5235" y="5564"/>
                    <a:pt x="5046" y="4871"/>
                    <a:pt x="5046" y="4450"/>
                  </a:cubicBezTo>
                  <a:cubicBezTo>
                    <a:pt x="5064" y="3988"/>
                    <a:pt x="5064" y="3369"/>
                    <a:pt x="5027" y="2833"/>
                  </a:cubicBezTo>
                  <a:cubicBezTo>
                    <a:pt x="5004" y="2561"/>
                    <a:pt x="4986" y="2311"/>
                    <a:pt x="4967" y="2122"/>
                  </a:cubicBezTo>
                  <a:cubicBezTo>
                    <a:pt x="4949" y="1909"/>
                    <a:pt x="4930" y="1752"/>
                    <a:pt x="4912" y="1678"/>
                  </a:cubicBezTo>
                  <a:cubicBezTo>
                    <a:pt x="4815" y="1387"/>
                    <a:pt x="4773" y="1290"/>
                    <a:pt x="4565" y="925"/>
                  </a:cubicBezTo>
                  <a:cubicBezTo>
                    <a:pt x="4353" y="578"/>
                    <a:pt x="3988" y="61"/>
                    <a:pt x="3988" y="61"/>
                  </a:cubicBezTo>
                  <a:lnTo>
                    <a:pt x="392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56;p64">
              <a:extLst>
                <a:ext uri="{FF2B5EF4-FFF2-40B4-BE49-F238E27FC236}">
                  <a16:creationId xmlns:a16="http://schemas.microsoft.com/office/drawing/2014/main" id="{828A32CA-4F47-09D5-D1FC-379D69AE026B}"/>
                </a:ext>
              </a:extLst>
            </p:cNvPr>
            <p:cNvSpPr/>
            <p:nvPr/>
          </p:nvSpPr>
          <p:spPr>
            <a:xfrm>
              <a:off x="1680252" y="2697162"/>
              <a:ext cx="338541" cy="420140"/>
            </a:xfrm>
            <a:custGeom>
              <a:avLst/>
              <a:gdLst/>
              <a:ahLst/>
              <a:cxnLst/>
              <a:rect l="l" t="t" r="r" b="b"/>
              <a:pathLst>
                <a:path w="5966" h="7404" extrusionOk="0">
                  <a:moveTo>
                    <a:pt x="3484" y="0"/>
                  </a:moveTo>
                  <a:cubicBezTo>
                    <a:pt x="2944" y="0"/>
                    <a:pt x="2454" y="595"/>
                    <a:pt x="2311" y="774"/>
                  </a:cubicBezTo>
                  <a:cubicBezTo>
                    <a:pt x="2147" y="665"/>
                    <a:pt x="1653" y="343"/>
                    <a:pt x="1195" y="343"/>
                  </a:cubicBezTo>
                  <a:cubicBezTo>
                    <a:pt x="1007" y="343"/>
                    <a:pt x="825" y="397"/>
                    <a:pt x="675" y="543"/>
                  </a:cubicBezTo>
                  <a:cubicBezTo>
                    <a:pt x="578" y="621"/>
                    <a:pt x="518" y="718"/>
                    <a:pt x="444" y="815"/>
                  </a:cubicBezTo>
                  <a:cubicBezTo>
                    <a:pt x="559" y="931"/>
                    <a:pt x="633" y="1023"/>
                    <a:pt x="633" y="1023"/>
                  </a:cubicBezTo>
                  <a:cubicBezTo>
                    <a:pt x="652" y="2160"/>
                    <a:pt x="615" y="2238"/>
                    <a:pt x="231" y="3509"/>
                  </a:cubicBezTo>
                  <a:cubicBezTo>
                    <a:pt x="0" y="4220"/>
                    <a:pt x="0" y="4932"/>
                    <a:pt x="37" y="5413"/>
                  </a:cubicBezTo>
                  <a:cubicBezTo>
                    <a:pt x="97" y="5625"/>
                    <a:pt x="153" y="5838"/>
                    <a:pt x="250" y="6050"/>
                  </a:cubicBezTo>
                  <a:cubicBezTo>
                    <a:pt x="769" y="7198"/>
                    <a:pt x="1874" y="7403"/>
                    <a:pt x="2599" y="7403"/>
                  </a:cubicBezTo>
                  <a:cubicBezTo>
                    <a:pt x="3004" y="7403"/>
                    <a:pt x="3290" y="7339"/>
                    <a:pt x="3290" y="7339"/>
                  </a:cubicBezTo>
                  <a:cubicBezTo>
                    <a:pt x="3290" y="7339"/>
                    <a:pt x="5582" y="7168"/>
                    <a:pt x="5831" y="5223"/>
                  </a:cubicBezTo>
                  <a:cubicBezTo>
                    <a:pt x="5965" y="4105"/>
                    <a:pt x="5448" y="3472"/>
                    <a:pt x="5272" y="2354"/>
                  </a:cubicBezTo>
                  <a:cubicBezTo>
                    <a:pt x="5101" y="1236"/>
                    <a:pt x="4561" y="469"/>
                    <a:pt x="3831" y="80"/>
                  </a:cubicBezTo>
                  <a:cubicBezTo>
                    <a:pt x="3734" y="43"/>
                    <a:pt x="3655" y="7"/>
                    <a:pt x="3581" y="7"/>
                  </a:cubicBezTo>
                  <a:cubicBezTo>
                    <a:pt x="3549" y="2"/>
                    <a:pt x="3517" y="0"/>
                    <a:pt x="3484"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57;p64">
              <a:extLst>
                <a:ext uri="{FF2B5EF4-FFF2-40B4-BE49-F238E27FC236}">
                  <a16:creationId xmlns:a16="http://schemas.microsoft.com/office/drawing/2014/main" id="{76009695-3CB6-FA51-80A3-47C369D519E8}"/>
                </a:ext>
              </a:extLst>
            </p:cNvPr>
            <p:cNvSpPr/>
            <p:nvPr/>
          </p:nvSpPr>
          <p:spPr>
            <a:xfrm>
              <a:off x="1677869" y="2694835"/>
              <a:ext cx="340924" cy="425474"/>
            </a:xfrm>
            <a:custGeom>
              <a:avLst/>
              <a:gdLst/>
              <a:ahLst/>
              <a:cxnLst/>
              <a:rect l="l" t="t" r="r" b="b"/>
              <a:pathLst>
                <a:path w="6008" h="7498" extrusionOk="0">
                  <a:moveTo>
                    <a:pt x="3538" y="97"/>
                  </a:moveTo>
                  <a:cubicBezTo>
                    <a:pt x="3566" y="97"/>
                    <a:pt x="3595" y="99"/>
                    <a:pt x="3623" y="103"/>
                  </a:cubicBezTo>
                  <a:cubicBezTo>
                    <a:pt x="3697" y="103"/>
                    <a:pt x="3776" y="140"/>
                    <a:pt x="3854" y="182"/>
                  </a:cubicBezTo>
                  <a:cubicBezTo>
                    <a:pt x="4584" y="565"/>
                    <a:pt x="5125" y="1318"/>
                    <a:pt x="5277" y="2413"/>
                  </a:cubicBezTo>
                  <a:cubicBezTo>
                    <a:pt x="5374" y="2972"/>
                    <a:pt x="5545" y="3416"/>
                    <a:pt x="5684" y="3859"/>
                  </a:cubicBezTo>
                  <a:cubicBezTo>
                    <a:pt x="5818" y="4280"/>
                    <a:pt x="5892" y="4724"/>
                    <a:pt x="5836" y="5264"/>
                  </a:cubicBezTo>
                  <a:cubicBezTo>
                    <a:pt x="5721" y="6225"/>
                    <a:pt x="5083" y="6724"/>
                    <a:pt x="4506" y="7015"/>
                  </a:cubicBezTo>
                  <a:cubicBezTo>
                    <a:pt x="3910" y="7302"/>
                    <a:pt x="3332" y="7343"/>
                    <a:pt x="3332" y="7343"/>
                  </a:cubicBezTo>
                  <a:cubicBezTo>
                    <a:pt x="3332" y="7343"/>
                    <a:pt x="3055" y="7401"/>
                    <a:pt x="2670" y="7401"/>
                  </a:cubicBezTo>
                  <a:cubicBezTo>
                    <a:pt x="2508" y="7401"/>
                    <a:pt x="2327" y="7391"/>
                    <a:pt x="2140" y="7362"/>
                  </a:cubicBezTo>
                  <a:cubicBezTo>
                    <a:pt x="1484" y="7265"/>
                    <a:pt x="754" y="6955"/>
                    <a:pt x="347" y="6091"/>
                  </a:cubicBezTo>
                  <a:cubicBezTo>
                    <a:pt x="255" y="5860"/>
                    <a:pt x="195" y="5648"/>
                    <a:pt x="158" y="5454"/>
                  </a:cubicBezTo>
                  <a:cubicBezTo>
                    <a:pt x="116" y="4973"/>
                    <a:pt x="98" y="4280"/>
                    <a:pt x="329" y="3568"/>
                  </a:cubicBezTo>
                  <a:cubicBezTo>
                    <a:pt x="717" y="2298"/>
                    <a:pt x="754" y="2201"/>
                    <a:pt x="735" y="1087"/>
                  </a:cubicBezTo>
                  <a:lnTo>
                    <a:pt x="735" y="1064"/>
                  </a:lnTo>
                  <a:cubicBezTo>
                    <a:pt x="735" y="1064"/>
                    <a:pt x="657" y="949"/>
                    <a:pt x="560" y="856"/>
                  </a:cubicBezTo>
                  <a:cubicBezTo>
                    <a:pt x="620" y="778"/>
                    <a:pt x="694" y="699"/>
                    <a:pt x="754" y="625"/>
                  </a:cubicBezTo>
                  <a:cubicBezTo>
                    <a:pt x="898" y="492"/>
                    <a:pt x="1068" y="442"/>
                    <a:pt x="1246" y="442"/>
                  </a:cubicBezTo>
                  <a:cubicBezTo>
                    <a:pt x="1376" y="442"/>
                    <a:pt x="1510" y="469"/>
                    <a:pt x="1641" y="510"/>
                  </a:cubicBezTo>
                  <a:cubicBezTo>
                    <a:pt x="1946" y="602"/>
                    <a:pt x="2237" y="796"/>
                    <a:pt x="2334" y="875"/>
                  </a:cubicBezTo>
                  <a:lnTo>
                    <a:pt x="2389" y="893"/>
                  </a:lnTo>
                  <a:lnTo>
                    <a:pt x="2408" y="875"/>
                  </a:lnTo>
                  <a:cubicBezTo>
                    <a:pt x="2486" y="759"/>
                    <a:pt x="2657" y="565"/>
                    <a:pt x="2870" y="371"/>
                  </a:cubicBezTo>
                  <a:cubicBezTo>
                    <a:pt x="3075" y="219"/>
                    <a:pt x="3313" y="97"/>
                    <a:pt x="3538" y="97"/>
                  </a:cubicBezTo>
                  <a:close/>
                  <a:moveTo>
                    <a:pt x="3548" y="0"/>
                  </a:moveTo>
                  <a:cubicBezTo>
                    <a:pt x="3274" y="0"/>
                    <a:pt x="3022" y="139"/>
                    <a:pt x="2815" y="297"/>
                  </a:cubicBezTo>
                  <a:cubicBezTo>
                    <a:pt x="2602" y="468"/>
                    <a:pt x="2450" y="662"/>
                    <a:pt x="2353" y="778"/>
                  </a:cubicBezTo>
                  <a:cubicBezTo>
                    <a:pt x="2237" y="681"/>
                    <a:pt x="1987" y="510"/>
                    <a:pt x="1678" y="413"/>
                  </a:cubicBezTo>
                  <a:cubicBezTo>
                    <a:pt x="1546" y="373"/>
                    <a:pt x="1405" y="347"/>
                    <a:pt x="1265" y="347"/>
                  </a:cubicBezTo>
                  <a:cubicBezTo>
                    <a:pt x="1059" y="347"/>
                    <a:pt x="857" y="405"/>
                    <a:pt x="694" y="565"/>
                  </a:cubicBezTo>
                  <a:cubicBezTo>
                    <a:pt x="601" y="644"/>
                    <a:pt x="523" y="741"/>
                    <a:pt x="463" y="833"/>
                  </a:cubicBezTo>
                  <a:lnTo>
                    <a:pt x="426" y="856"/>
                  </a:lnTo>
                  <a:lnTo>
                    <a:pt x="463" y="893"/>
                  </a:lnTo>
                  <a:cubicBezTo>
                    <a:pt x="560" y="990"/>
                    <a:pt x="620" y="1087"/>
                    <a:pt x="638" y="1106"/>
                  </a:cubicBezTo>
                  <a:cubicBezTo>
                    <a:pt x="657" y="2201"/>
                    <a:pt x="620" y="2279"/>
                    <a:pt x="232" y="3550"/>
                  </a:cubicBezTo>
                  <a:cubicBezTo>
                    <a:pt x="1" y="4261"/>
                    <a:pt x="1" y="4973"/>
                    <a:pt x="61" y="5477"/>
                  </a:cubicBezTo>
                  <a:cubicBezTo>
                    <a:pt x="98" y="5685"/>
                    <a:pt x="158" y="5897"/>
                    <a:pt x="255" y="6128"/>
                  </a:cubicBezTo>
                  <a:cubicBezTo>
                    <a:pt x="675" y="7034"/>
                    <a:pt x="1447" y="7362"/>
                    <a:pt x="2121" y="7459"/>
                  </a:cubicBezTo>
                  <a:cubicBezTo>
                    <a:pt x="2314" y="7488"/>
                    <a:pt x="2499" y="7498"/>
                    <a:pt x="2664" y="7498"/>
                  </a:cubicBezTo>
                  <a:cubicBezTo>
                    <a:pt x="3056" y="7498"/>
                    <a:pt x="3338" y="7440"/>
                    <a:pt x="3351" y="7440"/>
                  </a:cubicBezTo>
                  <a:cubicBezTo>
                    <a:pt x="3374" y="7440"/>
                    <a:pt x="3928" y="7399"/>
                    <a:pt x="4547" y="7112"/>
                  </a:cubicBezTo>
                  <a:cubicBezTo>
                    <a:pt x="5162" y="6803"/>
                    <a:pt x="5799" y="6262"/>
                    <a:pt x="5933" y="5283"/>
                  </a:cubicBezTo>
                  <a:cubicBezTo>
                    <a:pt x="6007" y="4724"/>
                    <a:pt x="5915" y="4261"/>
                    <a:pt x="5776" y="3818"/>
                  </a:cubicBezTo>
                  <a:cubicBezTo>
                    <a:pt x="5642" y="3374"/>
                    <a:pt x="5471" y="2954"/>
                    <a:pt x="5393" y="2395"/>
                  </a:cubicBezTo>
                  <a:cubicBezTo>
                    <a:pt x="5222" y="1277"/>
                    <a:pt x="4663" y="486"/>
                    <a:pt x="3910" y="84"/>
                  </a:cubicBezTo>
                  <a:cubicBezTo>
                    <a:pt x="3813" y="48"/>
                    <a:pt x="3720" y="6"/>
                    <a:pt x="3642" y="6"/>
                  </a:cubicBezTo>
                  <a:cubicBezTo>
                    <a:pt x="3610" y="2"/>
                    <a:pt x="3579" y="0"/>
                    <a:pt x="354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58;p64">
              <a:extLst>
                <a:ext uri="{FF2B5EF4-FFF2-40B4-BE49-F238E27FC236}">
                  <a16:creationId xmlns:a16="http://schemas.microsoft.com/office/drawing/2014/main" id="{7484C861-3AA6-1D85-0C65-9F4992E765FD}"/>
                </a:ext>
              </a:extLst>
            </p:cNvPr>
            <p:cNvSpPr/>
            <p:nvPr/>
          </p:nvSpPr>
          <p:spPr>
            <a:xfrm>
              <a:off x="1659540" y="2581230"/>
              <a:ext cx="382291" cy="203771"/>
            </a:xfrm>
            <a:custGeom>
              <a:avLst/>
              <a:gdLst/>
              <a:ahLst/>
              <a:cxnLst/>
              <a:rect l="l" t="t" r="r" b="b"/>
              <a:pathLst>
                <a:path w="6737" h="3591" extrusionOk="0">
                  <a:moveTo>
                    <a:pt x="4414" y="0"/>
                  </a:moveTo>
                  <a:cubicBezTo>
                    <a:pt x="3854" y="0"/>
                    <a:pt x="3503" y="220"/>
                    <a:pt x="3503" y="220"/>
                  </a:cubicBezTo>
                  <a:cubicBezTo>
                    <a:pt x="3503" y="220"/>
                    <a:pt x="3124" y="111"/>
                    <a:pt x="2594" y="111"/>
                  </a:cubicBezTo>
                  <a:cubicBezTo>
                    <a:pt x="2231" y="111"/>
                    <a:pt x="1796" y="162"/>
                    <a:pt x="1363" y="335"/>
                  </a:cubicBezTo>
                  <a:cubicBezTo>
                    <a:pt x="287" y="779"/>
                    <a:pt x="0" y="1125"/>
                    <a:pt x="37" y="1740"/>
                  </a:cubicBezTo>
                  <a:cubicBezTo>
                    <a:pt x="74" y="2336"/>
                    <a:pt x="74" y="2433"/>
                    <a:pt x="231" y="2720"/>
                  </a:cubicBezTo>
                  <a:cubicBezTo>
                    <a:pt x="384" y="2992"/>
                    <a:pt x="730" y="3182"/>
                    <a:pt x="730" y="3182"/>
                  </a:cubicBezTo>
                  <a:cubicBezTo>
                    <a:pt x="1071" y="2977"/>
                    <a:pt x="1405" y="2886"/>
                    <a:pt x="1777" y="2886"/>
                  </a:cubicBezTo>
                  <a:cubicBezTo>
                    <a:pt x="2246" y="2886"/>
                    <a:pt x="2778" y="3031"/>
                    <a:pt x="3466" y="3279"/>
                  </a:cubicBezTo>
                  <a:cubicBezTo>
                    <a:pt x="4060" y="3493"/>
                    <a:pt x="4565" y="3591"/>
                    <a:pt x="4996" y="3591"/>
                  </a:cubicBezTo>
                  <a:cubicBezTo>
                    <a:pt x="5457" y="3591"/>
                    <a:pt x="5833" y="3479"/>
                    <a:pt x="6141" y="3279"/>
                  </a:cubicBezTo>
                  <a:cubicBezTo>
                    <a:pt x="6737" y="2877"/>
                    <a:pt x="6737" y="931"/>
                    <a:pt x="5545" y="294"/>
                  </a:cubicBezTo>
                  <a:cubicBezTo>
                    <a:pt x="5118" y="71"/>
                    <a:pt x="4732" y="0"/>
                    <a:pt x="4414" y="0"/>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59;p64">
              <a:extLst>
                <a:ext uri="{FF2B5EF4-FFF2-40B4-BE49-F238E27FC236}">
                  <a16:creationId xmlns:a16="http://schemas.microsoft.com/office/drawing/2014/main" id="{F2ED0A74-73DC-89A6-4835-BD15C65DB416}"/>
                </a:ext>
              </a:extLst>
            </p:cNvPr>
            <p:cNvSpPr/>
            <p:nvPr/>
          </p:nvSpPr>
          <p:spPr>
            <a:xfrm>
              <a:off x="1658235" y="2578166"/>
              <a:ext cx="375992" cy="209389"/>
            </a:xfrm>
            <a:custGeom>
              <a:avLst/>
              <a:gdLst/>
              <a:ahLst/>
              <a:cxnLst/>
              <a:rect l="l" t="t" r="r" b="b"/>
              <a:pathLst>
                <a:path w="6626" h="3690" extrusionOk="0">
                  <a:moveTo>
                    <a:pt x="4397" y="109"/>
                  </a:moveTo>
                  <a:cubicBezTo>
                    <a:pt x="4505" y="109"/>
                    <a:pt x="4621" y="119"/>
                    <a:pt x="4736" y="140"/>
                  </a:cubicBezTo>
                  <a:cubicBezTo>
                    <a:pt x="4990" y="158"/>
                    <a:pt x="5258" y="255"/>
                    <a:pt x="5545" y="408"/>
                  </a:cubicBezTo>
                  <a:cubicBezTo>
                    <a:pt x="6122" y="694"/>
                    <a:pt x="6413" y="1332"/>
                    <a:pt x="6492" y="1928"/>
                  </a:cubicBezTo>
                  <a:cubicBezTo>
                    <a:pt x="6529" y="2238"/>
                    <a:pt x="6510" y="2524"/>
                    <a:pt x="6432" y="2774"/>
                  </a:cubicBezTo>
                  <a:cubicBezTo>
                    <a:pt x="6376" y="3005"/>
                    <a:pt x="6279" y="3199"/>
                    <a:pt x="6145" y="3277"/>
                  </a:cubicBezTo>
                  <a:cubicBezTo>
                    <a:pt x="5834" y="3476"/>
                    <a:pt x="5467" y="3588"/>
                    <a:pt x="5015" y="3588"/>
                  </a:cubicBezTo>
                  <a:cubicBezTo>
                    <a:pt x="4594" y="3588"/>
                    <a:pt x="4099" y="3491"/>
                    <a:pt x="3507" y="3277"/>
                  </a:cubicBezTo>
                  <a:cubicBezTo>
                    <a:pt x="2888" y="3065"/>
                    <a:pt x="2389" y="2912"/>
                    <a:pt x="1945" y="2889"/>
                  </a:cubicBezTo>
                  <a:cubicBezTo>
                    <a:pt x="1906" y="2887"/>
                    <a:pt x="1868" y="2886"/>
                    <a:pt x="1829" y="2886"/>
                  </a:cubicBezTo>
                  <a:cubicBezTo>
                    <a:pt x="1453" y="2886"/>
                    <a:pt x="1103" y="2971"/>
                    <a:pt x="772" y="3180"/>
                  </a:cubicBezTo>
                  <a:cubicBezTo>
                    <a:pt x="735" y="3162"/>
                    <a:pt x="425" y="3005"/>
                    <a:pt x="291" y="2737"/>
                  </a:cubicBezTo>
                  <a:cubicBezTo>
                    <a:pt x="213" y="2603"/>
                    <a:pt x="176" y="2524"/>
                    <a:pt x="157" y="2390"/>
                  </a:cubicBezTo>
                  <a:cubicBezTo>
                    <a:pt x="139" y="2256"/>
                    <a:pt x="116" y="2080"/>
                    <a:pt x="116" y="1794"/>
                  </a:cubicBezTo>
                  <a:cubicBezTo>
                    <a:pt x="97" y="1484"/>
                    <a:pt x="157" y="1272"/>
                    <a:pt x="347" y="1064"/>
                  </a:cubicBezTo>
                  <a:cubicBezTo>
                    <a:pt x="541" y="851"/>
                    <a:pt x="869" y="657"/>
                    <a:pt x="1409" y="445"/>
                  </a:cubicBezTo>
                  <a:cubicBezTo>
                    <a:pt x="1834" y="273"/>
                    <a:pt x="2261" y="222"/>
                    <a:pt x="2618" y="222"/>
                  </a:cubicBezTo>
                  <a:cubicBezTo>
                    <a:pt x="3136" y="222"/>
                    <a:pt x="3507" y="329"/>
                    <a:pt x="3507" y="329"/>
                  </a:cubicBezTo>
                  <a:lnTo>
                    <a:pt x="3544" y="329"/>
                  </a:lnTo>
                  <a:cubicBezTo>
                    <a:pt x="3544" y="329"/>
                    <a:pt x="3757" y="195"/>
                    <a:pt x="4103" y="140"/>
                  </a:cubicBezTo>
                  <a:cubicBezTo>
                    <a:pt x="4189" y="119"/>
                    <a:pt x="4289" y="109"/>
                    <a:pt x="4397" y="109"/>
                  </a:cubicBezTo>
                  <a:close/>
                  <a:moveTo>
                    <a:pt x="4471" y="1"/>
                  </a:moveTo>
                  <a:cubicBezTo>
                    <a:pt x="4330" y="1"/>
                    <a:pt x="4199" y="18"/>
                    <a:pt x="4085" y="43"/>
                  </a:cubicBezTo>
                  <a:cubicBezTo>
                    <a:pt x="3738" y="98"/>
                    <a:pt x="3526" y="214"/>
                    <a:pt x="3507" y="232"/>
                  </a:cubicBezTo>
                  <a:cubicBezTo>
                    <a:pt x="3496" y="221"/>
                    <a:pt x="3131" y="120"/>
                    <a:pt x="2620" y="120"/>
                  </a:cubicBezTo>
                  <a:cubicBezTo>
                    <a:pt x="2252" y="120"/>
                    <a:pt x="1810" y="172"/>
                    <a:pt x="1368" y="348"/>
                  </a:cubicBezTo>
                  <a:cubicBezTo>
                    <a:pt x="832" y="560"/>
                    <a:pt x="485" y="754"/>
                    <a:pt x="273" y="985"/>
                  </a:cubicBezTo>
                  <a:cubicBezTo>
                    <a:pt x="60" y="1216"/>
                    <a:pt x="0" y="1484"/>
                    <a:pt x="0" y="1794"/>
                  </a:cubicBezTo>
                  <a:cubicBezTo>
                    <a:pt x="23" y="2104"/>
                    <a:pt x="42" y="2274"/>
                    <a:pt x="60" y="2408"/>
                  </a:cubicBezTo>
                  <a:cubicBezTo>
                    <a:pt x="79" y="2542"/>
                    <a:pt x="139" y="2640"/>
                    <a:pt x="194" y="2797"/>
                  </a:cubicBezTo>
                  <a:cubicBezTo>
                    <a:pt x="370" y="3102"/>
                    <a:pt x="735" y="3277"/>
                    <a:pt x="735" y="3277"/>
                  </a:cubicBezTo>
                  <a:lnTo>
                    <a:pt x="753" y="3296"/>
                  </a:lnTo>
                  <a:lnTo>
                    <a:pt x="790" y="3277"/>
                  </a:lnTo>
                  <a:cubicBezTo>
                    <a:pt x="1121" y="3068"/>
                    <a:pt x="1456" y="2983"/>
                    <a:pt x="1830" y="2983"/>
                  </a:cubicBezTo>
                  <a:cubicBezTo>
                    <a:pt x="1868" y="2983"/>
                    <a:pt x="1906" y="2984"/>
                    <a:pt x="1945" y="2986"/>
                  </a:cubicBezTo>
                  <a:cubicBezTo>
                    <a:pt x="2370" y="3028"/>
                    <a:pt x="2851" y="3162"/>
                    <a:pt x="3466" y="3374"/>
                  </a:cubicBezTo>
                  <a:cubicBezTo>
                    <a:pt x="4078" y="3589"/>
                    <a:pt x="4598" y="3690"/>
                    <a:pt x="5040" y="3690"/>
                  </a:cubicBezTo>
                  <a:cubicBezTo>
                    <a:pt x="5502" y="3690"/>
                    <a:pt x="5878" y="3580"/>
                    <a:pt x="6182" y="3374"/>
                  </a:cubicBezTo>
                  <a:cubicBezTo>
                    <a:pt x="6353" y="3259"/>
                    <a:pt x="6469" y="3046"/>
                    <a:pt x="6547" y="2797"/>
                  </a:cubicBezTo>
                  <a:cubicBezTo>
                    <a:pt x="6608" y="2542"/>
                    <a:pt x="6626" y="2238"/>
                    <a:pt x="6584" y="1928"/>
                  </a:cubicBezTo>
                  <a:cubicBezTo>
                    <a:pt x="6510" y="1295"/>
                    <a:pt x="6201" y="639"/>
                    <a:pt x="5586" y="311"/>
                  </a:cubicBezTo>
                  <a:cubicBezTo>
                    <a:pt x="5295" y="158"/>
                    <a:pt x="5009" y="61"/>
                    <a:pt x="4759" y="24"/>
                  </a:cubicBezTo>
                  <a:cubicBezTo>
                    <a:pt x="4659" y="8"/>
                    <a:pt x="4563" y="1"/>
                    <a:pt x="44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60;p64">
              <a:extLst>
                <a:ext uri="{FF2B5EF4-FFF2-40B4-BE49-F238E27FC236}">
                  <a16:creationId xmlns:a16="http://schemas.microsoft.com/office/drawing/2014/main" id="{071491D3-C1E0-074E-22E5-30EEAE33FECE}"/>
                </a:ext>
              </a:extLst>
            </p:cNvPr>
            <p:cNvSpPr/>
            <p:nvPr/>
          </p:nvSpPr>
          <p:spPr>
            <a:xfrm>
              <a:off x="1240018" y="3686016"/>
              <a:ext cx="551675" cy="897025"/>
            </a:xfrm>
            <a:custGeom>
              <a:avLst/>
              <a:gdLst/>
              <a:ahLst/>
              <a:cxnLst/>
              <a:rect l="l" t="t" r="r" b="b"/>
              <a:pathLst>
                <a:path w="9722" h="15808" extrusionOk="0">
                  <a:moveTo>
                    <a:pt x="5503" y="0"/>
                  </a:moveTo>
                  <a:cubicBezTo>
                    <a:pt x="5503" y="0"/>
                    <a:pt x="4579" y="906"/>
                    <a:pt x="3831" y="2966"/>
                  </a:cubicBezTo>
                  <a:cubicBezTo>
                    <a:pt x="3078" y="5009"/>
                    <a:pt x="0" y="15655"/>
                    <a:pt x="0" y="15655"/>
                  </a:cubicBezTo>
                  <a:lnTo>
                    <a:pt x="5060" y="15807"/>
                  </a:lnTo>
                  <a:lnTo>
                    <a:pt x="8987" y="5277"/>
                  </a:lnTo>
                  <a:lnTo>
                    <a:pt x="9722" y="1830"/>
                  </a:lnTo>
                  <a:lnTo>
                    <a:pt x="5503"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161;p64">
              <a:extLst>
                <a:ext uri="{FF2B5EF4-FFF2-40B4-BE49-F238E27FC236}">
                  <a16:creationId xmlns:a16="http://schemas.microsoft.com/office/drawing/2014/main" id="{4AA24519-14B4-5496-2D14-AAD577A63433}"/>
                </a:ext>
              </a:extLst>
            </p:cNvPr>
            <p:cNvSpPr/>
            <p:nvPr/>
          </p:nvSpPr>
          <p:spPr>
            <a:xfrm>
              <a:off x="1235535" y="3681817"/>
              <a:ext cx="559335" cy="902246"/>
            </a:xfrm>
            <a:custGeom>
              <a:avLst/>
              <a:gdLst/>
              <a:ahLst/>
              <a:cxnLst/>
              <a:rect l="l" t="t" r="r" b="b"/>
              <a:pathLst>
                <a:path w="9857" h="15900" extrusionOk="0">
                  <a:moveTo>
                    <a:pt x="5601" y="116"/>
                  </a:moveTo>
                  <a:lnTo>
                    <a:pt x="9741" y="1904"/>
                  </a:lnTo>
                  <a:lnTo>
                    <a:pt x="9011" y="5314"/>
                  </a:lnTo>
                  <a:lnTo>
                    <a:pt x="5102" y="15807"/>
                  </a:lnTo>
                  <a:lnTo>
                    <a:pt x="135" y="15650"/>
                  </a:lnTo>
                  <a:cubicBezTo>
                    <a:pt x="153" y="15595"/>
                    <a:pt x="906" y="13035"/>
                    <a:pt x="1752" y="10147"/>
                  </a:cubicBezTo>
                  <a:cubicBezTo>
                    <a:pt x="2621" y="7217"/>
                    <a:pt x="3582" y="4043"/>
                    <a:pt x="3965" y="3022"/>
                  </a:cubicBezTo>
                  <a:cubicBezTo>
                    <a:pt x="4700" y="1021"/>
                    <a:pt x="5564" y="153"/>
                    <a:pt x="5601" y="116"/>
                  </a:cubicBezTo>
                  <a:close/>
                  <a:moveTo>
                    <a:pt x="5582" y="0"/>
                  </a:moveTo>
                  <a:lnTo>
                    <a:pt x="5545" y="19"/>
                  </a:lnTo>
                  <a:cubicBezTo>
                    <a:pt x="5545" y="19"/>
                    <a:pt x="4621" y="943"/>
                    <a:pt x="3868" y="3004"/>
                  </a:cubicBezTo>
                  <a:cubicBezTo>
                    <a:pt x="3485" y="4025"/>
                    <a:pt x="2524" y="7199"/>
                    <a:pt x="1655" y="10105"/>
                  </a:cubicBezTo>
                  <a:cubicBezTo>
                    <a:pt x="791" y="13035"/>
                    <a:pt x="19" y="15692"/>
                    <a:pt x="19" y="15692"/>
                  </a:cubicBezTo>
                  <a:lnTo>
                    <a:pt x="1" y="15747"/>
                  </a:lnTo>
                  <a:lnTo>
                    <a:pt x="5162" y="15900"/>
                  </a:lnTo>
                  <a:lnTo>
                    <a:pt x="9126" y="5351"/>
                  </a:lnTo>
                  <a:lnTo>
                    <a:pt x="9126" y="5332"/>
                  </a:lnTo>
                  <a:lnTo>
                    <a:pt x="9856" y="1848"/>
                  </a:lnTo>
                  <a:lnTo>
                    <a:pt x="55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162;p64">
              <a:extLst>
                <a:ext uri="{FF2B5EF4-FFF2-40B4-BE49-F238E27FC236}">
                  <a16:creationId xmlns:a16="http://schemas.microsoft.com/office/drawing/2014/main" id="{AC4122AD-492B-4BA0-6738-420342419D8B}"/>
                </a:ext>
              </a:extLst>
            </p:cNvPr>
            <p:cNvSpPr/>
            <p:nvPr/>
          </p:nvSpPr>
          <p:spPr>
            <a:xfrm>
              <a:off x="1676848" y="3764666"/>
              <a:ext cx="403287" cy="819398"/>
            </a:xfrm>
            <a:custGeom>
              <a:avLst/>
              <a:gdLst/>
              <a:ahLst/>
              <a:cxnLst/>
              <a:rect l="l" t="t" r="r" b="b"/>
              <a:pathLst>
                <a:path w="7107" h="14440" extrusionOk="0">
                  <a:moveTo>
                    <a:pt x="712" y="0"/>
                  </a:moveTo>
                  <a:lnTo>
                    <a:pt x="0" y="2888"/>
                  </a:lnTo>
                  <a:lnTo>
                    <a:pt x="365" y="3216"/>
                  </a:lnTo>
                  <a:lnTo>
                    <a:pt x="1751" y="14403"/>
                  </a:lnTo>
                  <a:lnTo>
                    <a:pt x="5526" y="14440"/>
                  </a:lnTo>
                  <a:cubicBezTo>
                    <a:pt x="5526" y="14440"/>
                    <a:pt x="6511" y="11630"/>
                    <a:pt x="6815" y="6511"/>
                  </a:cubicBezTo>
                  <a:cubicBezTo>
                    <a:pt x="7107" y="1368"/>
                    <a:pt x="6219" y="541"/>
                    <a:pt x="6219" y="541"/>
                  </a:cubicBezTo>
                  <a:lnTo>
                    <a:pt x="712"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163;p64">
              <a:extLst>
                <a:ext uri="{FF2B5EF4-FFF2-40B4-BE49-F238E27FC236}">
                  <a16:creationId xmlns:a16="http://schemas.microsoft.com/office/drawing/2014/main" id="{4032C54F-8B32-1CB7-9D5C-4A97519C267B}"/>
                </a:ext>
              </a:extLst>
            </p:cNvPr>
            <p:cNvSpPr/>
            <p:nvPr/>
          </p:nvSpPr>
          <p:spPr>
            <a:xfrm>
              <a:off x="1673670" y="3761488"/>
              <a:ext cx="400960" cy="823881"/>
            </a:xfrm>
            <a:custGeom>
              <a:avLst/>
              <a:gdLst/>
              <a:ahLst/>
              <a:cxnLst/>
              <a:rect l="l" t="t" r="r" b="b"/>
              <a:pathLst>
                <a:path w="7066" h="14519" extrusionOk="0">
                  <a:moveTo>
                    <a:pt x="809" y="116"/>
                  </a:moveTo>
                  <a:lnTo>
                    <a:pt x="6257" y="657"/>
                  </a:lnTo>
                  <a:lnTo>
                    <a:pt x="6275" y="675"/>
                  </a:lnTo>
                  <a:cubicBezTo>
                    <a:pt x="6294" y="712"/>
                    <a:pt x="6336" y="749"/>
                    <a:pt x="6354" y="828"/>
                  </a:cubicBezTo>
                  <a:cubicBezTo>
                    <a:pt x="6428" y="980"/>
                    <a:pt x="6543" y="1253"/>
                    <a:pt x="6622" y="1673"/>
                  </a:cubicBezTo>
                  <a:cubicBezTo>
                    <a:pt x="6816" y="2505"/>
                    <a:pt x="6969" y="4007"/>
                    <a:pt x="6816" y="6567"/>
                  </a:cubicBezTo>
                  <a:cubicBezTo>
                    <a:pt x="6525" y="11631"/>
                    <a:pt x="5564" y="14362"/>
                    <a:pt x="5545" y="14422"/>
                  </a:cubicBezTo>
                  <a:lnTo>
                    <a:pt x="1849" y="14422"/>
                  </a:lnTo>
                  <a:lnTo>
                    <a:pt x="463" y="3254"/>
                  </a:lnTo>
                  <a:lnTo>
                    <a:pt x="116" y="2926"/>
                  </a:lnTo>
                  <a:lnTo>
                    <a:pt x="809" y="116"/>
                  </a:lnTo>
                  <a:close/>
                  <a:moveTo>
                    <a:pt x="731" y="1"/>
                  </a:moveTo>
                  <a:lnTo>
                    <a:pt x="1" y="2967"/>
                  </a:lnTo>
                  <a:lnTo>
                    <a:pt x="366" y="3314"/>
                  </a:lnTo>
                  <a:lnTo>
                    <a:pt x="1770" y="14519"/>
                  </a:lnTo>
                  <a:lnTo>
                    <a:pt x="5619" y="14496"/>
                  </a:lnTo>
                  <a:lnTo>
                    <a:pt x="5642" y="14496"/>
                  </a:lnTo>
                  <a:cubicBezTo>
                    <a:pt x="5642" y="14496"/>
                    <a:pt x="6622" y="11705"/>
                    <a:pt x="6913" y="6567"/>
                  </a:cubicBezTo>
                  <a:cubicBezTo>
                    <a:pt x="7066" y="4007"/>
                    <a:pt x="6913" y="2505"/>
                    <a:pt x="6737" y="1655"/>
                  </a:cubicBezTo>
                  <a:cubicBezTo>
                    <a:pt x="6640" y="1211"/>
                    <a:pt x="6525" y="943"/>
                    <a:pt x="6451" y="791"/>
                  </a:cubicBezTo>
                  <a:cubicBezTo>
                    <a:pt x="6409" y="712"/>
                    <a:pt x="6372" y="657"/>
                    <a:pt x="6354" y="615"/>
                  </a:cubicBezTo>
                  <a:cubicBezTo>
                    <a:pt x="6336" y="578"/>
                    <a:pt x="6312" y="560"/>
                    <a:pt x="6312" y="560"/>
                  </a:cubicBezTo>
                  <a:lnTo>
                    <a:pt x="6275" y="560"/>
                  </a:lnTo>
                  <a:lnTo>
                    <a:pt x="7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164;p64">
              <a:extLst>
                <a:ext uri="{FF2B5EF4-FFF2-40B4-BE49-F238E27FC236}">
                  <a16:creationId xmlns:a16="http://schemas.microsoft.com/office/drawing/2014/main" id="{3B3B1AFC-F678-D96B-E3DC-BDF788C8AE69}"/>
                </a:ext>
              </a:extLst>
            </p:cNvPr>
            <p:cNvSpPr/>
            <p:nvPr/>
          </p:nvSpPr>
          <p:spPr>
            <a:xfrm>
              <a:off x="2154308" y="2897532"/>
              <a:ext cx="247011" cy="216142"/>
            </a:xfrm>
            <a:custGeom>
              <a:avLst/>
              <a:gdLst/>
              <a:ahLst/>
              <a:cxnLst/>
              <a:rect l="l" t="t" r="r" b="b"/>
              <a:pathLst>
                <a:path w="4353" h="3809" extrusionOk="0">
                  <a:moveTo>
                    <a:pt x="1826" y="0"/>
                  </a:moveTo>
                  <a:cubicBezTo>
                    <a:pt x="992" y="0"/>
                    <a:pt x="529" y="119"/>
                    <a:pt x="291" y="421"/>
                  </a:cubicBezTo>
                  <a:cubicBezTo>
                    <a:pt x="0" y="805"/>
                    <a:pt x="97" y="2154"/>
                    <a:pt x="97" y="2616"/>
                  </a:cubicBezTo>
                  <a:cubicBezTo>
                    <a:pt x="97" y="3078"/>
                    <a:pt x="638" y="3693"/>
                    <a:pt x="638" y="3693"/>
                  </a:cubicBezTo>
                  <a:lnTo>
                    <a:pt x="3872" y="3808"/>
                  </a:lnTo>
                  <a:cubicBezTo>
                    <a:pt x="4353" y="3674"/>
                    <a:pt x="4334" y="1558"/>
                    <a:pt x="4334" y="1152"/>
                  </a:cubicBezTo>
                  <a:cubicBezTo>
                    <a:pt x="4334" y="768"/>
                    <a:pt x="3581" y="75"/>
                    <a:pt x="2389" y="15"/>
                  </a:cubicBezTo>
                  <a:cubicBezTo>
                    <a:pt x="2185" y="5"/>
                    <a:pt x="1997" y="0"/>
                    <a:pt x="1826"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165;p64">
              <a:extLst>
                <a:ext uri="{FF2B5EF4-FFF2-40B4-BE49-F238E27FC236}">
                  <a16:creationId xmlns:a16="http://schemas.microsoft.com/office/drawing/2014/main" id="{915463A4-148B-D4C3-DEE6-744DC5EE1BC6}"/>
                </a:ext>
              </a:extLst>
            </p:cNvPr>
            <p:cNvSpPr/>
            <p:nvPr/>
          </p:nvSpPr>
          <p:spPr>
            <a:xfrm>
              <a:off x="2155329" y="2894638"/>
              <a:ext cx="248089" cy="221135"/>
            </a:xfrm>
            <a:custGeom>
              <a:avLst/>
              <a:gdLst/>
              <a:ahLst/>
              <a:cxnLst/>
              <a:rect l="l" t="t" r="r" b="b"/>
              <a:pathLst>
                <a:path w="4372" h="3897" extrusionOk="0">
                  <a:moveTo>
                    <a:pt x="1796" y="94"/>
                  </a:moveTo>
                  <a:cubicBezTo>
                    <a:pt x="1971" y="94"/>
                    <a:pt x="2161" y="99"/>
                    <a:pt x="2371" y="107"/>
                  </a:cubicBezTo>
                  <a:cubicBezTo>
                    <a:pt x="2967" y="144"/>
                    <a:pt x="3429" y="315"/>
                    <a:pt x="3757" y="546"/>
                  </a:cubicBezTo>
                  <a:cubicBezTo>
                    <a:pt x="4085" y="777"/>
                    <a:pt x="4256" y="1050"/>
                    <a:pt x="4256" y="1221"/>
                  </a:cubicBezTo>
                  <a:cubicBezTo>
                    <a:pt x="4275" y="1415"/>
                    <a:pt x="4275" y="2030"/>
                    <a:pt x="4219" y="2626"/>
                  </a:cubicBezTo>
                  <a:cubicBezTo>
                    <a:pt x="4178" y="2935"/>
                    <a:pt x="4141" y="3203"/>
                    <a:pt x="4085" y="3434"/>
                  </a:cubicBezTo>
                  <a:cubicBezTo>
                    <a:pt x="4044" y="3531"/>
                    <a:pt x="4007" y="3628"/>
                    <a:pt x="3970" y="3688"/>
                  </a:cubicBezTo>
                  <a:cubicBezTo>
                    <a:pt x="3928" y="3762"/>
                    <a:pt x="3873" y="3781"/>
                    <a:pt x="3831" y="3804"/>
                  </a:cubicBezTo>
                  <a:lnTo>
                    <a:pt x="638" y="3707"/>
                  </a:lnTo>
                  <a:cubicBezTo>
                    <a:pt x="638" y="3688"/>
                    <a:pt x="523" y="3550"/>
                    <a:pt x="389" y="3360"/>
                  </a:cubicBezTo>
                  <a:cubicBezTo>
                    <a:pt x="250" y="3148"/>
                    <a:pt x="116" y="2880"/>
                    <a:pt x="116" y="2667"/>
                  </a:cubicBezTo>
                  <a:cubicBezTo>
                    <a:pt x="116" y="2418"/>
                    <a:pt x="98" y="1974"/>
                    <a:pt x="116" y="1549"/>
                  </a:cubicBezTo>
                  <a:cubicBezTo>
                    <a:pt x="116" y="1318"/>
                    <a:pt x="135" y="1106"/>
                    <a:pt x="176" y="935"/>
                  </a:cubicBezTo>
                  <a:cubicBezTo>
                    <a:pt x="195" y="740"/>
                    <a:pt x="250" y="588"/>
                    <a:pt x="310" y="509"/>
                  </a:cubicBezTo>
                  <a:cubicBezTo>
                    <a:pt x="444" y="338"/>
                    <a:pt x="657" y="223"/>
                    <a:pt x="985" y="163"/>
                  </a:cubicBezTo>
                  <a:cubicBezTo>
                    <a:pt x="1210" y="112"/>
                    <a:pt x="1475" y="94"/>
                    <a:pt x="1796" y="94"/>
                  </a:cubicBezTo>
                  <a:close/>
                  <a:moveTo>
                    <a:pt x="1819" y="0"/>
                  </a:moveTo>
                  <a:cubicBezTo>
                    <a:pt x="1480" y="0"/>
                    <a:pt x="1197" y="17"/>
                    <a:pt x="966" y="66"/>
                  </a:cubicBezTo>
                  <a:cubicBezTo>
                    <a:pt x="620" y="126"/>
                    <a:pt x="389" y="241"/>
                    <a:pt x="232" y="454"/>
                  </a:cubicBezTo>
                  <a:cubicBezTo>
                    <a:pt x="158" y="570"/>
                    <a:pt x="98" y="722"/>
                    <a:pt x="61" y="916"/>
                  </a:cubicBezTo>
                  <a:cubicBezTo>
                    <a:pt x="42" y="1106"/>
                    <a:pt x="19" y="1318"/>
                    <a:pt x="19" y="1531"/>
                  </a:cubicBezTo>
                  <a:cubicBezTo>
                    <a:pt x="1" y="1974"/>
                    <a:pt x="19" y="2436"/>
                    <a:pt x="19" y="2667"/>
                  </a:cubicBezTo>
                  <a:cubicBezTo>
                    <a:pt x="19" y="2917"/>
                    <a:pt x="158" y="3185"/>
                    <a:pt x="310" y="3397"/>
                  </a:cubicBezTo>
                  <a:cubicBezTo>
                    <a:pt x="444" y="3628"/>
                    <a:pt x="578" y="3781"/>
                    <a:pt x="578" y="3781"/>
                  </a:cubicBezTo>
                  <a:lnTo>
                    <a:pt x="597" y="3804"/>
                  </a:lnTo>
                  <a:lnTo>
                    <a:pt x="3854" y="3896"/>
                  </a:lnTo>
                  <a:cubicBezTo>
                    <a:pt x="3928" y="3878"/>
                    <a:pt x="4007" y="3822"/>
                    <a:pt x="4044" y="3744"/>
                  </a:cubicBezTo>
                  <a:cubicBezTo>
                    <a:pt x="4104" y="3665"/>
                    <a:pt x="4141" y="3573"/>
                    <a:pt x="4178" y="3457"/>
                  </a:cubicBezTo>
                  <a:cubicBezTo>
                    <a:pt x="4238" y="3226"/>
                    <a:pt x="4275" y="2935"/>
                    <a:pt x="4316" y="2649"/>
                  </a:cubicBezTo>
                  <a:cubicBezTo>
                    <a:pt x="4372" y="2030"/>
                    <a:pt x="4372" y="1415"/>
                    <a:pt x="4372" y="1203"/>
                  </a:cubicBezTo>
                  <a:cubicBezTo>
                    <a:pt x="4353" y="990"/>
                    <a:pt x="4159" y="704"/>
                    <a:pt x="3813" y="472"/>
                  </a:cubicBezTo>
                  <a:cubicBezTo>
                    <a:pt x="3466" y="241"/>
                    <a:pt x="2986" y="47"/>
                    <a:pt x="2371" y="10"/>
                  </a:cubicBezTo>
                  <a:cubicBezTo>
                    <a:pt x="2172" y="4"/>
                    <a:pt x="1989" y="0"/>
                    <a:pt x="18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166;p64">
              <a:extLst>
                <a:ext uri="{FF2B5EF4-FFF2-40B4-BE49-F238E27FC236}">
                  <a16:creationId xmlns:a16="http://schemas.microsoft.com/office/drawing/2014/main" id="{2DD98DE0-F8B7-D30C-DB8F-01F4CF77D355}"/>
                </a:ext>
              </a:extLst>
            </p:cNvPr>
            <p:cNvSpPr/>
            <p:nvPr/>
          </p:nvSpPr>
          <p:spPr>
            <a:xfrm>
              <a:off x="2336803" y="2828131"/>
              <a:ext cx="83756" cy="137607"/>
            </a:xfrm>
            <a:custGeom>
              <a:avLst/>
              <a:gdLst/>
              <a:ahLst/>
              <a:cxnLst/>
              <a:rect l="l" t="t" r="r" b="b"/>
              <a:pathLst>
                <a:path w="1476" h="2425" extrusionOk="0">
                  <a:moveTo>
                    <a:pt x="594" y="0"/>
                  </a:moveTo>
                  <a:cubicBezTo>
                    <a:pt x="546" y="0"/>
                    <a:pt x="496" y="3"/>
                    <a:pt x="444" y="9"/>
                  </a:cubicBezTo>
                  <a:cubicBezTo>
                    <a:pt x="444" y="9"/>
                    <a:pt x="194" y="124"/>
                    <a:pt x="97" y="679"/>
                  </a:cubicBezTo>
                  <a:cubicBezTo>
                    <a:pt x="0" y="1256"/>
                    <a:pt x="19" y="1256"/>
                    <a:pt x="116" y="1876"/>
                  </a:cubicBezTo>
                  <a:cubicBezTo>
                    <a:pt x="176" y="2347"/>
                    <a:pt x="472" y="2424"/>
                    <a:pt x="780" y="2424"/>
                  </a:cubicBezTo>
                  <a:cubicBezTo>
                    <a:pt x="874" y="2424"/>
                    <a:pt x="969" y="2417"/>
                    <a:pt x="1058" y="2412"/>
                  </a:cubicBezTo>
                  <a:cubicBezTo>
                    <a:pt x="1465" y="2393"/>
                    <a:pt x="1252" y="1834"/>
                    <a:pt x="1368" y="1122"/>
                  </a:cubicBezTo>
                  <a:cubicBezTo>
                    <a:pt x="1475" y="462"/>
                    <a:pt x="1216" y="0"/>
                    <a:pt x="594"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167;p64">
              <a:extLst>
                <a:ext uri="{FF2B5EF4-FFF2-40B4-BE49-F238E27FC236}">
                  <a16:creationId xmlns:a16="http://schemas.microsoft.com/office/drawing/2014/main" id="{CCE916DF-8DBA-89A5-96C3-5CC08829D64A}"/>
                </a:ext>
              </a:extLst>
            </p:cNvPr>
            <p:cNvSpPr/>
            <p:nvPr/>
          </p:nvSpPr>
          <p:spPr>
            <a:xfrm>
              <a:off x="2333398" y="2825067"/>
              <a:ext cx="87614" cy="143508"/>
            </a:xfrm>
            <a:custGeom>
              <a:avLst/>
              <a:gdLst/>
              <a:ahLst/>
              <a:cxnLst/>
              <a:rect l="l" t="t" r="r" b="b"/>
              <a:pathLst>
                <a:path w="1544" h="2529" extrusionOk="0">
                  <a:moveTo>
                    <a:pt x="590" y="1"/>
                  </a:moveTo>
                  <a:cubicBezTo>
                    <a:pt x="562" y="1"/>
                    <a:pt x="533" y="1"/>
                    <a:pt x="504" y="3"/>
                  </a:cubicBezTo>
                  <a:lnTo>
                    <a:pt x="504" y="118"/>
                  </a:lnTo>
                  <a:lnTo>
                    <a:pt x="522" y="118"/>
                  </a:lnTo>
                  <a:cubicBezTo>
                    <a:pt x="572" y="113"/>
                    <a:pt x="619" y="110"/>
                    <a:pt x="663" y="110"/>
                  </a:cubicBezTo>
                  <a:cubicBezTo>
                    <a:pt x="933" y="110"/>
                    <a:pt x="1121" y="203"/>
                    <a:pt x="1252" y="349"/>
                  </a:cubicBezTo>
                  <a:cubicBezTo>
                    <a:pt x="1386" y="543"/>
                    <a:pt x="1446" y="830"/>
                    <a:pt x="1386" y="1176"/>
                  </a:cubicBezTo>
                  <a:cubicBezTo>
                    <a:pt x="1312" y="1541"/>
                    <a:pt x="1331" y="1851"/>
                    <a:pt x="1331" y="2082"/>
                  </a:cubicBezTo>
                  <a:cubicBezTo>
                    <a:pt x="1331" y="2198"/>
                    <a:pt x="1312" y="2276"/>
                    <a:pt x="1271" y="2332"/>
                  </a:cubicBezTo>
                  <a:cubicBezTo>
                    <a:pt x="1252" y="2392"/>
                    <a:pt x="1215" y="2410"/>
                    <a:pt x="1118" y="2429"/>
                  </a:cubicBezTo>
                  <a:cubicBezTo>
                    <a:pt x="1041" y="2429"/>
                    <a:pt x="961" y="2432"/>
                    <a:pt x="882" y="2432"/>
                  </a:cubicBezTo>
                  <a:cubicBezTo>
                    <a:pt x="763" y="2432"/>
                    <a:pt x="646" y="2425"/>
                    <a:pt x="541" y="2392"/>
                  </a:cubicBezTo>
                  <a:cubicBezTo>
                    <a:pt x="388" y="2332"/>
                    <a:pt x="254" y="2216"/>
                    <a:pt x="213" y="1930"/>
                  </a:cubicBezTo>
                  <a:cubicBezTo>
                    <a:pt x="139" y="1310"/>
                    <a:pt x="116" y="1310"/>
                    <a:pt x="213" y="756"/>
                  </a:cubicBezTo>
                  <a:cubicBezTo>
                    <a:pt x="254" y="465"/>
                    <a:pt x="328" y="312"/>
                    <a:pt x="407" y="215"/>
                  </a:cubicBezTo>
                  <a:cubicBezTo>
                    <a:pt x="444" y="178"/>
                    <a:pt x="462" y="137"/>
                    <a:pt x="485" y="118"/>
                  </a:cubicBezTo>
                  <a:lnTo>
                    <a:pt x="504" y="118"/>
                  </a:lnTo>
                  <a:lnTo>
                    <a:pt x="485" y="21"/>
                  </a:lnTo>
                  <a:cubicBezTo>
                    <a:pt x="485" y="21"/>
                    <a:pt x="462" y="21"/>
                    <a:pt x="425" y="40"/>
                  </a:cubicBezTo>
                  <a:cubicBezTo>
                    <a:pt x="407" y="63"/>
                    <a:pt x="370" y="100"/>
                    <a:pt x="328" y="155"/>
                  </a:cubicBezTo>
                  <a:cubicBezTo>
                    <a:pt x="254" y="252"/>
                    <a:pt x="157" y="446"/>
                    <a:pt x="97" y="733"/>
                  </a:cubicBezTo>
                  <a:cubicBezTo>
                    <a:pt x="0" y="1310"/>
                    <a:pt x="42" y="1333"/>
                    <a:pt x="116" y="1948"/>
                  </a:cubicBezTo>
                  <a:cubicBezTo>
                    <a:pt x="157" y="2258"/>
                    <a:pt x="328" y="2429"/>
                    <a:pt x="522" y="2489"/>
                  </a:cubicBezTo>
                  <a:cubicBezTo>
                    <a:pt x="639" y="2522"/>
                    <a:pt x="760" y="2529"/>
                    <a:pt x="880" y="2529"/>
                  </a:cubicBezTo>
                  <a:cubicBezTo>
                    <a:pt x="961" y="2529"/>
                    <a:pt x="1041" y="2526"/>
                    <a:pt x="1118" y="2526"/>
                  </a:cubicBezTo>
                  <a:cubicBezTo>
                    <a:pt x="1234" y="2507"/>
                    <a:pt x="1312" y="2466"/>
                    <a:pt x="1368" y="2392"/>
                  </a:cubicBezTo>
                  <a:cubicBezTo>
                    <a:pt x="1409" y="2313"/>
                    <a:pt x="1428" y="2198"/>
                    <a:pt x="1428" y="2082"/>
                  </a:cubicBezTo>
                  <a:cubicBezTo>
                    <a:pt x="1446" y="1851"/>
                    <a:pt x="1428" y="1541"/>
                    <a:pt x="1483" y="1195"/>
                  </a:cubicBezTo>
                  <a:cubicBezTo>
                    <a:pt x="1543" y="830"/>
                    <a:pt x="1483" y="502"/>
                    <a:pt x="1331" y="294"/>
                  </a:cubicBezTo>
                  <a:cubicBezTo>
                    <a:pt x="1169" y="98"/>
                    <a:pt x="914" y="1"/>
                    <a:pt x="5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168;p64">
              <a:extLst>
                <a:ext uri="{FF2B5EF4-FFF2-40B4-BE49-F238E27FC236}">
                  <a16:creationId xmlns:a16="http://schemas.microsoft.com/office/drawing/2014/main" id="{795B3C5E-4F24-0CF7-EE7C-B38634A17868}"/>
                </a:ext>
              </a:extLst>
            </p:cNvPr>
            <p:cNvSpPr/>
            <p:nvPr/>
          </p:nvSpPr>
          <p:spPr>
            <a:xfrm>
              <a:off x="2280908" y="2781940"/>
              <a:ext cx="96296" cy="141011"/>
            </a:xfrm>
            <a:custGeom>
              <a:avLst/>
              <a:gdLst/>
              <a:ahLst/>
              <a:cxnLst/>
              <a:rect l="l" t="t" r="r" b="b"/>
              <a:pathLst>
                <a:path w="1697" h="2485" extrusionOk="0">
                  <a:moveTo>
                    <a:pt x="909" y="1"/>
                  </a:moveTo>
                  <a:cubicBezTo>
                    <a:pt x="756" y="1"/>
                    <a:pt x="586" y="58"/>
                    <a:pt x="426" y="204"/>
                  </a:cubicBezTo>
                  <a:cubicBezTo>
                    <a:pt x="426" y="204"/>
                    <a:pt x="232" y="763"/>
                    <a:pt x="116" y="1456"/>
                  </a:cubicBezTo>
                  <a:cubicBezTo>
                    <a:pt x="1" y="2149"/>
                    <a:pt x="80" y="2070"/>
                    <a:pt x="292" y="2227"/>
                  </a:cubicBezTo>
                  <a:cubicBezTo>
                    <a:pt x="455" y="2344"/>
                    <a:pt x="763" y="2485"/>
                    <a:pt x="1062" y="2485"/>
                  </a:cubicBezTo>
                  <a:cubicBezTo>
                    <a:pt x="1154" y="2485"/>
                    <a:pt x="1246" y="2472"/>
                    <a:pt x="1332" y="2440"/>
                  </a:cubicBezTo>
                  <a:cubicBezTo>
                    <a:pt x="1697" y="2301"/>
                    <a:pt x="1447" y="684"/>
                    <a:pt x="1410" y="379"/>
                  </a:cubicBezTo>
                  <a:cubicBezTo>
                    <a:pt x="1395" y="181"/>
                    <a:pt x="1179" y="1"/>
                    <a:pt x="909"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169;p64">
              <a:extLst>
                <a:ext uri="{FF2B5EF4-FFF2-40B4-BE49-F238E27FC236}">
                  <a16:creationId xmlns:a16="http://schemas.microsoft.com/office/drawing/2014/main" id="{64C22B92-5364-4D1F-9A45-130912C32C04}"/>
                </a:ext>
              </a:extLst>
            </p:cNvPr>
            <p:cNvSpPr/>
            <p:nvPr/>
          </p:nvSpPr>
          <p:spPr>
            <a:xfrm>
              <a:off x="2280908" y="2779500"/>
              <a:ext cx="89771" cy="146005"/>
            </a:xfrm>
            <a:custGeom>
              <a:avLst/>
              <a:gdLst/>
              <a:ahLst/>
              <a:cxnLst/>
              <a:rect l="l" t="t" r="r" b="b"/>
              <a:pathLst>
                <a:path w="1582" h="2573" extrusionOk="0">
                  <a:moveTo>
                    <a:pt x="914" y="95"/>
                  </a:moveTo>
                  <a:cubicBezTo>
                    <a:pt x="1160" y="95"/>
                    <a:pt x="1353" y="259"/>
                    <a:pt x="1369" y="422"/>
                  </a:cubicBezTo>
                  <a:cubicBezTo>
                    <a:pt x="1387" y="593"/>
                    <a:pt x="1447" y="1055"/>
                    <a:pt x="1466" y="1517"/>
                  </a:cubicBezTo>
                  <a:cubicBezTo>
                    <a:pt x="1484" y="1748"/>
                    <a:pt x="1484" y="1961"/>
                    <a:pt x="1466" y="2136"/>
                  </a:cubicBezTo>
                  <a:cubicBezTo>
                    <a:pt x="1447" y="2229"/>
                    <a:pt x="1429" y="2289"/>
                    <a:pt x="1410" y="2344"/>
                  </a:cubicBezTo>
                  <a:cubicBezTo>
                    <a:pt x="1369" y="2404"/>
                    <a:pt x="1350" y="2423"/>
                    <a:pt x="1313" y="2441"/>
                  </a:cubicBezTo>
                  <a:cubicBezTo>
                    <a:pt x="1242" y="2469"/>
                    <a:pt x="1159" y="2480"/>
                    <a:pt x="1075" y="2480"/>
                  </a:cubicBezTo>
                  <a:cubicBezTo>
                    <a:pt x="973" y="2480"/>
                    <a:pt x="868" y="2464"/>
                    <a:pt x="773" y="2441"/>
                  </a:cubicBezTo>
                  <a:cubicBezTo>
                    <a:pt x="579" y="2386"/>
                    <a:pt x="426" y="2307"/>
                    <a:pt x="329" y="2229"/>
                  </a:cubicBezTo>
                  <a:cubicBezTo>
                    <a:pt x="274" y="2192"/>
                    <a:pt x="213" y="2173"/>
                    <a:pt x="195" y="2136"/>
                  </a:cubicBezTo>
                  <a:cubicBezTo>
                    <a:pt x="158" y="2113"/>
                    <a:pt x="140" y="2095"/>
                    <a:pt x="140" y="2076"/>
                  </a:cubicBezTo>
                  <a:cubicBezTo>
                    <a:pt x="98" y="1998"/>
                    <a:pt x="98" y="1845"/>
                    <a:pt x="158" y="1499"/>
                  </a:cubicBezTo>
                  <a:cubicBezTo>
                    <a:pt x="274" y="824"/>
                    <a:pt x="463" y="288"/>
                    <a:pt x="463" y="265"/>
                  </a:cubicBezTo>
                  <a:cubicBezTo>
                    <a:pt x="579" y="191"/>
                    <a:pt x="676" y="131"/>
                    <a:pt x="773" y="113"/>
                  </a:cubicBezTo>
                  <a:cubicBezTo>
                    <a:pt x="821" y="100"/>
                    <a:pt x="868" y="95"/>
                    <a:pt x="914" y="95"/>
                  </a:cubicBezTo>
                  <a:close/>
                  <a:moveTo>
                    <a:pt x="903" y="1"/>
                  </a:moveTo>
                  <a:cubicBezTo>
                    <a:pt x="855" y="1"/>
                    <a:pt x="805" y="5"/>
                    <a:pt x="754" y="16"/>
                  </a:cubicBezTo>
                  <a:cubicBezTo>
                    <a:pt x="639" y="34"/>
                    <a:pt x="523" y="94"/>
                    <a:pt x="408" y="210"/>
                  </a:cubicBezTo>
                  <a:lnTo>
                    <a:pt x="389" y="210"/>
                  </a:lnTo>
                  <a:lnTo>
                    <a:pt x="389" y="228"/>
                  </a:lnTo>
                  <a:cubicBezTo>
                    <a:pt x="389" y="228"/>
                    <a:pt x="177" y="787"/>
                    <a:pt x="61" y="1480"/>
                  </a:cubicBezTo>
                  <a:cubicBezTo>
                    <a:pt x="1" y="1827"/>
                    <a:pt x="1" y="1998"/>
                    <a:pt x="43" y="2095"/>
                  </a:cubicBezTo>
                  <a:cubicBezTo>
                    <a:pt x="61" y="2155"/>
                    <a:pt x="98" y="2192"/>
                    <a:pt x="140" y="2229"/>
                  </a:cubicBezTo>
                  <a:cubicBezTo>
                    <a:pt x="177" y="2252"/>
                    <a:pt x="213" y="2270"/>
                    <a:pt x="274" y="2307"/>
                  </a:cubicBezTo>
                  <a:cubicBezTo>
                    <a:pt x="371" y="2386"/>
                    <a:pt x="542" y="2483"/>
                    <a:pt x="754" y="2538"/>
                  </a:cubicBezTo>
                  <a:cubicBezTo>
                    <a:pt x="853" y="2557"/>
                    <a:pt x="956" y="2573"/>
                    <a:pt x="1058" y="2573"/>
                  </a:cubicBezTo>
                  <a:cubicBezTo>
                    <a:pt x="1157" y="2573"/>
                    <a:pt x="1255" y="2558"/>
                    <a:pt x="1350" y="2520"/>
                  </a:cubicBezTo>
                  <a:cubicBezTo>
                    <a:pt x="1410" y="2501"/>
                    <a:pt x="1466" y="2460"/>
                    <a:pt x="1484" y="2386"/>
                  </a:cubicBezTo>
                  <a:cubicBezTo>
                    <a:pt x="1526" y="2326"/>
                    <a:pt x="1544" y="2252"/>
                    <a:pt x="1563" y="2155"/>
                  </a:cubicBezTo>
                  <a:cubicBezTo>
                    <a:pt x="1581" y="1979"/>
                    <a:pt x="1581" y="1748"/>
                    <a:pt x="1581" y="1517"/>
                  </a:cubicBezTo>
                  <a:cubicBezTo>
                    <a:pt x="1544" y="1055"/>
                    <a:pt x="1484" y="575"/>
                    <a:pt x="1466" y="422"/>
                  </a:cubicBezTo>
                  <a:cubicBezTo>
                    <a:pt x="1450" y="187"/>
                    <a:pt x="1204" y="1"/>
                    <a:pt x="90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170;p64">
              <a:extLst>
                <a:ext uri="{FF2B5EF4-FFF2-40B4-BE49-F238E27FC236}">
                  <a16:creationId xmlns:a16="http://schemas.microsoft.com/office/drawing/2014/main" id="{D3BC3622-07FD-8CA7-EF17-4B0514E2BD69}"/>
                </a:ext>
              </a:extLst>
            </p:cNvPr>
            <p:cNvSpPr/>
            <p:nvPr/>
          </p:nvSpPr>
          <p:spPr>
            <a:xfrm>
              <a:off x="2232958" y="2749595"/>
              <a:ext cx="84210" cy="172505"/>
            </a:xfrm>
            <a:custGeom>
              <a:avLst/>
              <a:gdLst/>
              <a:ahLst/>
              <a:cxnLst/>
              <a:rect l="l" t="t" r="r" b="b"/>
              <a:pathLst>
                <a:path w="1484" h="3040" extrusionOk="0">
                  <a:moveTo>
                    <a:pt x="585" y="0"/>
                  </a:moveTo>
                  <a:cubicBezTo>
                    <a:pt x="370" y="0"/>
                    <a:pt x="160" y="57"/>
                    <a:pt x="19" y="196"/>
                  </a:cubicBezTo>
                  <a:lnTo>
                    <a:pt x="0" y="2663"/>
                  </a:lnTo>
                  <a:cubicBezTo>
                    <a:pt x="0" y="2663"/>
                    <a:pt x="176" y="2968"/>
                    <a:pt x="444" y="3010"/>
                  </a:cubicBezTo>
                  <a:cubicBezTo>
                    <a:pt x="552" y="3025"/>
                    <a:pt x="670" y="3040"/>
                    <a:pt x="788" y="3040"/>
                  </a:cubicBezTo>
                  <a:cubicBezTo>
                    <a:pt x="961" y="3040"/>
                    <a:pt x="1133" y="3007"/>
                    <a:pt x="1271" y="2894"/>
                  </a:cubicBezTo>
                  <a:cubicBezTo>
                    <a:pt x="1484" y="2682"/>
                    <a:pt x="1447" y="792"/>
                    <a:pt x="1424" y="427"/>
                  </a:cubicBezTo>
                  <a:cubicBezTo>
                    <a:pt x="1411" y="201"/>
                    <a:pt x="989" y="0"/>
                    <a:pt x="585"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171;p64">
              <a:extLst>
                <a:ext uri="{FF2B5EF4-FFF2-40B4-BE49-F238E27FC236}">
                  <a16:creationId xmlns:a16="http://schemas.microsoft.com/office/drawing/2014/main" id="{46A54733-4120-45DF-4D41-EBF0AB863A1F}"/>
                </a:ext>
              </a:extLst>
            </p:cNvPr>
            <p:cNvSpPr/>
            <p:nvPr/>
          </p:nvSpPr>
          <p:spPr>
            <a:xfrm>
              <a:off x="2229780" y="2746871"/>
              <a:ext cx="88465" cy="178406"/>
            </a:xfrm>
            <a:custGeom>
              <a:avLst/>
              <a:gdLst/>
              <a:ahLst/>
              <a:cxnLst/>
              <a:rect l="l" t="t" r="r" b="b"/>
              <a:pathLst>
                <a:path w="1559" h="3144" extrusionOk="0">
                  <a:moveTo>
                    <a:pt x="653" y="98"/>
                  </a:moveTo>
                  <a:cubicBezTo>
                    <a:pt x="743" y="98"/>
                    <a:pt x="833" y="107"/>
                    <a:pt x="925" y="129"/>
                  </a:cubicBezTo>
                  <a:cubicBezTo>
                    <a:pt x="1059" y="170"/>
                    <a:pt x="1193" y="207"/>
                    <a:pt x="1290" y="286"/>
                  </a:cubicBezTo>
                  <a:cubicBezTo>
                    <a:pt x="1387" y="341"/>
                    <a:pt x="1424" y="420"/>
                    <a:pt x="1443" y="494"/>
                  </a:cubicBezTo>
                  <a:cubicBezTo>
                    <a:pt x="1443" y="669"/>
                    <a:pt x="1461" y="1228"/>
                    <a:pt x="1443" y="1764"/>
                  </a:cubicBezTo>
                  <a:cubicBezTo>
                    <a:pt x="1424" y="2037"/>
                    <a:pt x="1424" y="2305"/>
                    <a:pt x="1387" y="2517"/>
                  </a:cubicBezTo>
                  <a:cubicBezTo>
                    <a:pt x="1387" y="2614"/>
                    <a:pt x="1364" y="2711"/>
                    <a:pt x="1346" y="2767"/>
                  </a:cubicBezTo>
                  <a:cubicBezTo>
                    <a:pt x="1327" y="2845"/>
                    <a:pt x="1290" y="2882"/>
                    <a:pt x="1290" y="2901"/>
                  </a:cubicBezTo>
                  <a:cubicBezTo>
                    <a:pt x="1176" y="3004"/>
                    <a:pt x="1022" y="3040"/>
                    <a:pt x="856" y="3040"/>
                  </a:cubicBezTo>
                  <a:cubicBezTo>
                    <a:pt x="740" y="3040"/>
                    <a:pt x="618" y="3023"/>
                    <a:pt x="500" y="2998"/>
                  </a:cubicBezTo>
                  <a:cubicBezTo>
                    <a:pt x="269" y="2979"/>
                    <a:pt x="116" y="2711"/>
                    <a:pt x="93" y="2688"/>
                  </a:cubicBezTo>
                  <a:lnTo>
                    <a:pt x="116" y="263"/>
                  </a:lnTo>
                  <a:cubicBezTo>
                    <a:pt x="209" y="189"/>
                    <a:pt x="324" y="129"/>
                    <a:pt x="463" y="110"/>
                  </a:cubicBezTo>
                  <a:cubicBezTo>
                    <a:pt x="526" y="102"/>
                    <a:pt x="589" y="98"/>
                    <a:pt x="653" y="98"/>
                  </a:cubicBezTo>
                  <a:close/>
                  <a:moveTo>
                    <a:pt x="660" y="1"/>
                  </a:moveTo>
                  <a:cubicBezTo>
                    <a:pt x="592" y="1"/>
                    <a:pt x="526" y="5"/>
                    <a:pt x="463" y="13"/>
                  </a:cubicBezTo>
                  <a:cubicBezTo>
                    <a:pt x="287" y="32"/>
                    <a:pt x="153" y="92"/>
                    <a:pt x="38" y="207"/>
                  </a:cubicBezTo>
                  <a:lnTo>
                    <a:pt x="19" y="226"/>
                  </a:lnTo>
                  <a:lnTo>
                    <a:pt x="19" y="244"/>
                  </a:lnTo>
                  <a:lnTo>
                    <a:pt x="1" y="2711"/>
                  </a:lnTo>
                  <a:lnTo>
                    <a:pt x="1" y="2730"/>
                  </a:lnTo>
                  <a:cubicBezTo>
                    <a:pt x="1" y="2730"/>
                    <a:pt x="190" y="3058"/>
                    <a:pt x="500" y="3113"/>
                  </a:cubicBezTo>
                  <a:cubicBezTo>
                    <a:pt x="606" y="3128"/>
                    <a:pt x="725" y="3143"/>
                    <a:pt x="843" y="3143"/>
                  </a:cubicBezTo>
                  <a:cubicBezTo>
                    <a:pt x="1024" y="3143"/>
                    <a:pt x="1206" y="3108"/>
                    <a:pt x="1346" y="2979"/>
                  </a:cubicBezTo>
                  <a:cubicBezTo>
                    <a:pt x="1406" y="2942"/>
                    <a:pt x="1424" y="2882"/>
                    <a:pt x="1443" y="2804"/>
                  </a:cubicBezTo>
                  <a:cubicBezTo>
                    <a:pt x="1461" y="2730"/>
                    <a:pt x="1480" y="2633"/>
                    <a:pt x="1480" y="2517"/>
                  </a:cubicBezTo>
                  <a:cubicBezTo>
                    <a:pt x="1521" y="2305"/>
                    <a:pt x="1540" y="2055"/>
                    <a:pt x="1540" y="1764"/>
                  </a:cubicBezTo>
                  <a:cubicBezTo>
                    <a:pt x="1558" y="1228"/>
                    <a:pt x="1540" y="669"/>
                    <a:pt x="1540" y="475"/>
                  </a:cubicBezTo>
                  <a:cubicBezTo>
                    <a:pt x="1540" y="360"/>
                    <a:pt x="1443" y="263"/>
                    <a:pt x="1346" y="207"/>
                  </a:cubicBezTo>
                  <a:cubicBezTo>
                    <a:pt x="1230" y="129"/>
                    <a:pt x="1096" y="73"/>
                    <a:pt x="944" y="32"/>
                  </a:cubicBezTo>
                  <a:cubicBezTo>
                    <a:pt x="852" y="10"/>
                    <a:pt x="755" y="1"/>
                    <a:pt x="66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172;p64">
              <a:extLst>
                <a:ext uri="{FF2B5EF4-FFF2-40B4-BE49-F238E27FC236}">
                  <a16:creationId xmlns:a16="http://schemas.microsoft.com/office/drawing/2014/main" id="{DA7DBBA5-178A-095A-4C20-46BE244D9859}"/>
                </a:ext>
              </a:extLst>
            </p:cNvPr>
            <p:cNvSpPr/>
            <p:nvPr/>
          </p:nvSpPr>
          <p:spPr>
            <a:xfrm>
              <a:off x="2165316" y="2673726"/>
              <a:ext cx="101517" cy="266475"/>
            </a:xfrm>
            <a:custGeom>
              <a:avLst/>
              <a:gdLst/>
              <a:ahLst/>
              <a:cxnLst/>
              <a:rect l="l" t="t" r="r" b="b"/>
              <a:pathLst>
                <a:path w="1789" h="4696" extrusionOk="0">
                  <a:moveTo>
                    <a:pt x="707" y="1"/>
                  </a:moveTo>
                  <a:cubicBezTo>
                    <a:pt x="500" y="1"/>
                    <a:pt x="288" y="90"/>
                    <a:pt x="213" y="341"/>
                  </a:cubicBezTo>
                  <a:cubicBezTo>
                    <a:pt x="56" y="785"/>
                    <a:pt x="0" y="4578"/>
                    <a:pt x="0" y="4578"/>
                  </a:cubicBezTo>
                  <a:cubicBezTo>
                    <a:pt x="0" y="4578"/>
                    <a:pt x="219" y="4695"/>
                    <a:pt x="879" y="4695"/>
                  </a:cubicBezTo>
                  <a:cubicBezTo>
                    <a:pt x="924" y="4695"/>
                    <a:pt x="972" y="4695"/>
                    <a:pt x="1021" y="4694"/>
                  </a:cubicBezTo>
                  <a:cubicBezTo>
                    <a:pt x="1788" y="4670"/>
                    <a:pt x="1368" y="4384"/>
                    <a:pt x="1405" y="4153"/>
                  </a:cubicBezTo>
                  <a:cubicBezTo>
                    <a:pt x="1442" y="3940"/>
                    <a:pt x="1326" y="304"/>
                    <a:pt x="1114" y="128"/>
                  </a:cubicBezTo>
                  <a:cubicBezTo>
                    <a:pt x="1023" y="54"/>
                    <a:pt x="866" y="1"/>
                    <a:pt x="707"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173;p64">
              <a:extLst>
                <a:ext uri="{FF2B5EF4-FFF2-40B4-BE49-F238E27FC236}">
                  <a16:creationId xmlns:a16="http://schemas.microsoft.com/office/drawing/2014/main" id="{861D4E96-21E6-1ED9-6C4C-80D8A2D4FF66}"/>
                </a:ext>
              </a:extLst>
            </p:cNvPr>
            <p:cNvSpPr/>
            <p:nvPr/>
          </p:nvSpPr>
          <p:spPr>
            <a:xfrm>
              <a:off x="2161912" y="2671002"/>
              <a:ext cx="90735" cy="271468"/>
            </a:xfrm>
            <a:custGeom>
              <a:avLst/>
              <a:gdLst/>
              <a:ahLst/>
              <a:cxnLst/>
              <a:rect l="l" t="t" r="r" b="b"/>
              <a:pathLst>
                <a:path w="1599" h="4784" extrusionOk="0">
                  <a:moveTo>
                    <a:pt x="759" y="95"/>
                  </a:moveTo>
                  <a:cubicBezTo>
                    <a:pt x="914" y="95"/>
                    <a:pt x="1068" y="149"/>
                    <a:pt x="1137" y="213"/>
                  </a:cubicBezTo>
                  <a:cubicBezTo>
                    <a:pt x="1137" y="213"/>
                    <a:pt x="1155" y="237"/>
                    <a:pt x="1174" y="273"/>
                  </a:cubicBezTo>
                  <a:cubicBezTo>
                    <a:pt x="1174" y="292"/>
                    <a:pt x="1197" y="352"/>
                    <a:pt x="1197" y="407"/>
                  </a:cubicBezTo>
                  <a:cubicBezTo>
                    <a:pt x="1234" y="504"/>
                    <a:pt x="1252" y="675"/>
                    <a:pt x="1271" y="851"/>
                  </a:cubicBezTo>
                  <a:cubicBezTo>
                    <a:pt x="1312" y="1216"/>
                    <a:pt x="1349" y="1697"/>
                    <a:pt x="1368" y="2177"/>
                  </a:cubicBezTo>
                  <a:cubicBezTo>
                    <a:pt x="1386" y="2662"/>
                    <a:pt x="1405" y="3124"/>
                    <a:pt x="1428" y="3508"/>
                  </a:cubicBezTo>
                  <a:lnTo>
                    <a:pt x="1428" y="3970"/>
                  </a:lnTo>
                  <a:lnTo>
                    <a:pt x="1428" y="4201"/>
                  </a:lnTo>
                  <a:cubicBezTo>
                    <a:pt x="1405" y="4256"/>
                    <a:pt x="1428" y="4335"/>
                    <a:pt x="1446" y="4395"/>
                  </a:cubicBezTo>
                  <a:cubicBezTo>
                    <a:pt x="1465" y="4450"/>
                    <a:pt x="1483" y="4511"/>
                    <a:pt x="1483" y="4547"/>
                  </a:cubicBezTo>
                  <a:cubicBezTo>
                    <a:pt x="1502" y="4584"/>
                    <a:pt x="1483" y="4603"/>
                    <a:pt x="1428" y="4626"/>
                  </a:cubicBezTo>
                  <a:cubicBezTo>
                    <a:pt x="1368" y="4663"/>
                    <a:pt x="1252" y="4681"/>
                    <a:pt x="1081" y="4681"/>
                  </a:cubicBezTo>
                  <a:cubicBezTo>
                    <a:pt x="1007" y="4685"/>
                    <a:pt x="938" y="4687"/>
                    <a:pt x="874" y="4687"/>
                  </a:cubicBezTo>
                  <a:cubicBezTo>
                    <a:pt x="602" y="4687"/>
                    <a:pt x="415" y="4659"/>
                    <a:pt x="291" y="4645"/>
                  </a:cubicBezTo>
                  <a:cubicBezTo>
                    <a:pt x="157" y="4603"/>
                    <a:pt x="116" y="4584"/>
                    <a:pt x="116" y="4584"/>
                  </a:cubicBezTo>
                  <a:cubicBezTo>
                    <a:pt x="116" y="4547"/>
                    <a:pt x="134" y="3660"/>
                    <a:pt x="157" y="2681"/>
                  </a:cubicBezTo>
                  <a:cubicBezTo>
                    <a:pt x="176" y="2177"/>
                    <a:pt x="194" y="1660"/>
                    <a:pt x="231" y="1235"/>
                  </a:cubicBezTo>
                  <a:cubicBezTo>
                    <a:pt x="231" y="1045"/>
                    <a:pt x="250" y="851"/>
                    <a:pt x="273" y="717"/>
                  </a:cubicBezTo>
                  <a:cubicBezTo>
                    <a:pt x="291" y="560"/>
                    <a:pt x="291" y="444"/>
                    <a:pt x="310" y="407"/>
                  </a:cubicBezTo>
                  <a:cubicBezTo>
                    <a:pt x="388" y="213"/>
                    <a:pt x="522" y="121"/>
                    <a:pt x="693" y="98"/>
                  </a:cubicBezTo>
                  <a:cubicBezTo>
                    <a:pt x="715" y="96"/>
                    <a:pt x="737" y="95"/>
                    <a:pt x="759" y="95"/>
                  </a:cubicBezTo>
                  <a:close/>
                  <a:moveTo>
                    <a:pt x="777" y="1"/>
                  </a:moveTo>
                  <a:cubicBezTo>
                    <a:pt x="749" y="1"/>
                    <a:pt x="721" y="2"/>
                    <a:pt x="693" y="5"/>
                  </a:cubicBezTo>
                  <a:cubicBezTo>
                    <a:pt x="481" y="24"/>
                    <a:pt x="291" y="139"/>
                    <a:pt x="213" y="370"/>
                  </a:cubicBezTo>
                  <a:cubicBezTo>
                    <a:pt x="194" y="444"/>
                    <a:pt x="176" y="541"/>
                    <a:pt x="176" y="699"/>
                  </a:cubicBezTo>
                  <a:cubicBezTo>
                    <a:pt x="157" y="851"/>
                    <a:pt x="134" y="1022"/>
                    <a:pt x="116" y="1235"/>
                  </a:cubicBezTo>
                  <a:cubicBezTo>
                    <a:pt x="97" y="1660"/>
                    <a:pt x="79" y="2159"/>
                    <a:pt x="60" y="2662"/>
                  </a:cubicBezTo>
                  <a:cubicBezTo>
                    <a:pt x="19" y="3679"/>
                    <a:pt x="19" y="4626"/>
                    <a:pt x="19" y="4626"/>
                  </a:cubicBezTo>
                  <a:lnTo>
                    <a:pt x="0" y="4645"/>
                  </a:lnTo>
                  <a:lnTo>
                    <a:pt x="42" y="4663"/>
                  </a:lnTo>
                  <a:cubicBezTo>
                    <a:pt x="42" y="4663"/>
                    <a:pt x="116" y="4700"/>
                    <a:pt x="273" y="4742"/>
                  </a:cubicBezTo>
                  <a:cubicBezTo>
                    <a:pt x="396" y="4757"/>
                    <a:pt x="595" y="4784"/>
                    <a:pt x="872" y="4784"/>
                  </a:cubicBezTo>
                  <a:cubicBezTo>
                    <a:pt x="938" y="4784"/>
                    <a:pt x="1007" y="4782"/>
                    <a:pt x="1081" y="4779"/>
                  </a:cubicBezTo>
                  <a:cubicBezTo>
                    <a:pt x="1271" y="4779"/>
                    <a:pt x="1386" y="4760"/>
                    <a:pt x="1483" y="4718"/>
                  </a:cubicBezTo>
                  <a:cubicBezTo>
                    <a:pt x="1562" y="4681"/>
                    <a:pt x="1599" y="4603"/>
                    <a:pt x="1599" y="4547"/>
                  </a:cubicBezTo>
                  <a:cubicBezTo>
                    <a:pt x="1599" y="4469"/>
                    <a:pt x="1562" y="4413"/>
                    <a:pt x="1543" y="4353"/>
                  </a:cubicBezTo>
                  <a:cubicBezTo>
                    <a:pt x="1520" y="4298"/>
                    <a:pt x="1502" y="4256"/>
                    <a:pt x="1520" y="4219"/>
                  </a:cubicBezTo>
                  <a:lnTo>
                    <a:pt x="1520" y="3970"/>
                  </a:lnTo>
                  <a:lnTo>
                    <a:pt x="1520" y="3508"/>
                  </a:lnTo>
                  <a:cubicBezTo>
                    <a:pt x="1502" y="3124"/>
                    <a:pt x="1483" y="2639"/>
                    <a:pt x="1465" y="2159"/>
                  </a:cubicBezTo>
                  <a:cubicBezTo>
                    <a:pt x="1446" y="1678"/>
                    <a:pt x="1405" y="1216"/>
                    <a:pt x="1368" y="833"/>
                  </a:cubicBezTo>
                  <a:cubicBezTo>
                    <a:pt x="1349" y="657"/>
                    <a:pt x="1331" y="504"/>
                    <a:pt x="1289" y="389"/>
                  </a:cubicBezTo>
                  <a:cubicBezTo>
                    <a:pt x="1289" y="310"/>
                    <a:pt x="1271" y="273"/>
                    <a:pt x="1252" y="237"/>
                  </a:cubicBezTo>
                  <a:cubicBezTo>
                    <a:pt x="1252" y="195"/>
                    <a:pt x="1234" y="158"/>
                    <a:pt x="1215" y="139"/>
                  </a:cubicBezTo>
                  <a:cubicBezTo>
                    <a:pt x="1101" y="56"/>
                    <a:pt x="942" y="1"/>
                    <a:pt x="7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174;p64">
              <a:extLst>
                <a:ext uri="{FF2B5EF4-FFF2-40B4-BE49-F238E27FC236}">
                  <a16:creationId xmlns:a16="http://schemas.microsoft.com/office/drawing/2014/main" id="{4A24AE2E-7FF9-19F1-64EC-C81646C45B1A}"/>
                </a:ext>
              </a:extLst>
            </p:cNvPr>
            <p:cNvSpPr/>
            <p:nvPr/>
          </p:nvSpPr>
          <p:spPr>
            <a:xfrm>
              <a:off x="2133595" y="2859001"/>
              <a:ext cx="184648" cy="197756"/>
            </a:xfrm>
            <a:custGeom>
              <a:avLst/>
              <a:gdLst/>
              <a:ahLst/>
              <a:cxnLst/>
              <a:rect l="l" t="t" r="r" b="b"/>
              <a:pathLst>
                <a:path w="3254" h="3485" extrusionOk="0">
                  <a:moveTo>
                    <a:pt x="1760" y="1"/>
                  </a:moveTo>
                  <a:cubicBezTo>
                    <a:pt x="1757" y="1"/>
                    <a:pt x="1754" y="1"/>
                    <a:pt x="1751" y="1"/>
                  </a:cubicBezTo>
                  <a:cubicBezTo>
                    <a:pt x="1465" y="1"/>
                    <a:pt x="194" y="329"/>
                    <a:pt x="97" y="675"/>
                  </a:cubicBezTo>
                  <a:cubicBezTo>
                    <a:pt x="0" y="1022"/>
                    <a:pt x="97" y="2602"/>
                    <a:pt x="231" y="2930"/>
                  </a:cubicBezTo>
                  <a:cubicBezTo>
                    <a:pt x="365" y="3235"/>
                    <a:pt x="790" y="3485"/>
                    <a:pt x="790" y="3485"/>
                  </a:cubicBezTo>
                  <a:cubicBezTo>
                    <a:pt x="790" y="3485"/>
                    <a:pt x="1118" y="3254"/>
                    <a:pt x="1271" y="2639"/>
                  </a:cubicBezTo>
                  <a:cubicBezTo>
                    <a:pt x="1423" y="2006"/>
                    <a:pt x="1252" y="1909"/>
                    <a:pt x="1252" y="1909"/>
                  </a:cubicBezTo>
                  <a:lnTo>
                    <a:pt x="1580" y="1429"/>
                  </a:lnTo>
                  <a:cubicBezTo>
                    <a:pt x="1580" y="1429"/>
                    <a:pt x="2027" y="2032"/>
                    <a:pt x="2399" y="2032"/>
                  </a:cubicBezTo>
                  <a:cubicBezTo>
                    <a:pt x="2442" y="2032"/>
                    <a:pt x="2483" y="2024"/>
                    <a:pt x="2523" y="2006"/>
                  </a:cubicBezTo>
                  <a:cubicBezTo>
                    <a:pt x="2925" y="1849"/>
                    <a:pt x="3253" y="1405"/>
                    <a:pt x="2907" y="1119"/>
                  </a:cubicBezTo>
                  <a:cubicBezTo>
                    <a:pt x="2564" y="831"/>
                    <a:pt x="2031" y="1"/>
                    <a:pt x="1760"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175;p64">
              <a:extLst>
                <a:ext uri="{FF2B5EF4-FFF2-40B4-BE49-F238E27FC236}">
                  <a16:creationId xmlns:a16="http://schemas.microsoft.com/office/drawing/2014/main" id="{F1A80CDE-8A91-13E3-1F39-DB73EDBFF4B9}"/>
                </a:ext>
              </a:extLst>
            </p:cNvPr>
            <p:cNvSpPr/>
            <p:nvPr/>
          </p:nvSpPr>
          <p:spPr>
            <a:xfrm>
              <a:off x="2133595" y="2855880"/>
              <a:ext cx="175966" cy="192252"/>
            </a:xfrm>
            <a:custGeom>
              <a:avLst/>
              <a:gdLst/>
              <a:ahLst/>
              <a:cxnLst/>
              <a:rect l="l" t="t" r="r" b="b"/>
              <a:pathLst>
                <a:path w="3101" h="3388" extrusionOk="0">
                  <a:moveTo>
                    <a:pt x="1751" y="0"/>
                  </a:moveTo>
                  <a:cubicBezTo>
                    <a:pt x="1673" y="0"/>
                    <a:pt x="1539" y="19"/>
                    <a:pt x="1368" y="56"/>
                  </a:cubicBezTo>
                  <a:cubicBezTo>
                    <a:pt x="1211" y="97"/>
                    <a:pt x="1021" y="153"/>
                    <a:pt x="827" y="213"/>
                  </a:cubicBezTo>
                  <a:cubicBezTo>
                    <a:pt x="656" y="287"/>
                    <a:pt x="481" y="365"/>
                    <a:pt x="328" y="444"/>
                  </a:cubicBezTo>
                  <a:cubicBezTo>
                    <a:pt x="194" y="518"/>
                    <a:pt x="79" y="615"/>
                    <a:pt x="56" y="712"/>
                  </a:cubicBezTo>
                  <a:cubicBezTo>
                    <a:pt x="19" y="809"/>
                    <a:pt x="19" y="980"/>
                    <a:pt x="0" y="1174"/>
                  </a:cubicBezTo>
                  <a:cubicBezTo>
                    <a:pt x="0" y="1387"/>
                    <a:pt x="19" y="1618"/>
                    <a:pt x="19" y="1867"/>
                  </a:cubicBezTo>
                  <a:cubicBezTo>
                    <a:pt x="37" y="2098"/>
                    <a:pt x="56" y="2348"/>
                    <a:pt x="79" y="2542"/>
                  </a:cubicBezTo>
                  <a:cubicBezTo>
                    <a:pt x="116" y="2754"/>
                    <a:pt x="134" y="2907"/>
                    <a:pt x="171" y="3004"/>
                  </a:cubicBezTo>
                  <a:cubicBezTo>
                    <a:pt x="250" y="3156"/>
                    <a:pt x="384" y="3290"/>
                    <a:pt x="499" y="3387"/>
                  </a:cubicBezTo>
                  <a:cubicBezTo>
                    <a:pt x="481" y="3332"/>
                    <a:pt x="481" y="3290"/>
                    <a:pt x="481" y="3235"/>
                  </a:cubicBezTo>
                  <a:cubicBezTo>
                    <a:pt x="402" y="3156"/>
                    <a:pt x="310" y="3059"/>
                    <a:pt x="268" y="2962"/>
                  </a:cubicBezTo>
                  <a:cubicBezTo>
                    <a:pt x="250" y="2888"/>
                    <a:pt x="213" y="2731"/>
                    <a:pt x="194" y="2542"/>
                  </a:cubicBezTo>
                  <a:cubicBezTo>
                    <a:pt x="153" y="2329"/>
                    <a:pt x="134" y="2098"/>
                    <a:pt x="116" y="1867"/>
                  </a:cubicBezTo>
                  <a:cubicBezTo>
                    <a:pt x="116" y="1618"/>
                    <a:pt x="97" y="1387"/>
                    <a:pt x="116" y="1174"/>
                  </a:cubicBezTo>
                  <a:cubicBezTo>
                    <a:pt x="116" y="980"/>
                    <a:pt x="134" y="827"/>
                    <a:pt x="153" y="749"/>
                  </a:cubicBezTo>
                  <a:cubicBezTo>
                    <a:pt x="153" y="693"/>
                    <a:pt x="250" y="596"/>
                    <a:pt x="384" y="518"/>
                  </a:cubicBezTo>
                  <a:cubicBezTo>
                    <a:pt x="518" y="444"/>
                    <a:pt x="693" y="365"/>
                    <a:pt x="864" y="305"/>
                  </a:cubicBezTo>
                  <a:cubicBezTo>
                    <a:pt x="1058" y="250"/>
                    <a:pt x="1234" y="190"/>
                    <a:pt x="1405" y="153"/>
                  </a:cubicBezTo>
                  <a:cubicBezTo>
                    <a:pt x="1557" y="116"/>
                    <a:pt x="1696" y="97"/>
                    <a:pt x="1751" y="97"/>
                  </a:cubicBezTo>
                  <a:cubicBezTo>
                    <a:pt x="1788" y="97"/>
                    <a:pt x="1867" y="134"/>
                    <a:pt x="1964" y="213"/>
                  </a:cubicBezTo>
                  <a:cubicBezTo>
                    <a:pt x="2061" y="305"/>
                    <a:pt x="2158" y="421"/>
                    <a:pt x="2250" y="536"/>
                  </a:cubicBezTo>
                  <a:cubicBezTo>
                    <a:pt x="2463" y="790"/>
                    <a:pt x="2676" y="1058"/>
                    <a:pt x="2870" y="1211"/>
                  </a:cubicBezTo>
                  <a:cubicBezTo>
                    <a:pt x="2943" y="1271"/>
                    <a:pt x="2985" y="1345"/>
                    <a:pt x="2985" y="1423"/>
                  </a:cubicBezTo>
                  <a:cubicBezTo>
                    <a:pt x="3004" y="1502"/>
                    <a:pt x="2985" y="1557"/>
                    <a:pt x="2943" y="1636"/>
                  </a:cubicBezTo>
                  <a:cubicBezTo>
                    <a:pt x="2870" y="1789"/>
                    <a:pt x="2694" y="1946"/>
                    <a:pt x="2505" y="2020"/>
                  </a:cubicBezTo>
                  <a:cubicBezTo>
                    <a:pt x="2475" y="2035"/>
                    <a:pt x="2443" y="2042"/>
                    <a:pt x="2409" y="2042"/>
                  </a:cubicBezTo>
                  <a:cubicBezTo>
                    <a:pt x="2353" y="2042"/>
                    <a:pt x="2292" y="2024"/>
                    <a:pt x="2232" y="2001"/>
                  </a:cubicBezTo>
                  <a:cubicBezTo>
                    <a:pt x="2135" y="1946"/>
                    <a:pt x="2019" y="1867"/>
                    <a:pt x="1927" y="1789"/>
                  </a:cubicBezTo>
                  <a:cubicBezTo>
                    <a:pt x="1751" y="1636"/>
                    <a:pt x="1617" y="1442"/>
                    <a:pt x="1617" y="1442"/>
                  </a:cubicBezTo>
                  <a:lnTo>
                    <a:pt x="1580" y="1387"/>
                  </a:lnTo>
                  <a:lnTo>
                    <a:pt x="1308" y="1789"/>
                  </a:lnTo>
                  <a:cubicBezTo>
                    <a:pt x="1336" y="1789"/>
                    <a:pt x="1361" y="1797"/>
                    <a:pt x="1386" y="1797"/>
                  </a:cubicBezTo>
                  <a:cubicBezTo>
                    <a:pt x="1399" y="1797"/>
                    <a:pt x="1411" y="1795"/>
                    <a:pt x="1423" y="1789"/>
                  </a:cubicBezTo>
                  <a:lnTo>
                    <a:pt x="1580" y="1557"/>
                  </a:lnTo>
                  <a:cubicBezTo>
                    <a:pt x="1617" y="1599"/>
                    <a:pt x="1696" y="1715"/>
                    <a:pt x="1867" y="1867"/>
                  </a:cubicBezTo>
                  <a:cubicBezTo>
                    <a:pt x="1964" y="1946"/>
                    <a:pt x="2079" y="2038"/>
                    <a:pt x="2195" y="2080"/>
                  </a:cubicBezTo>
                  <a:cubicBezTo>
                    <a:pt x="2270" y="2115"/>
                    <a:pt x="2344" y="2136"/>
                    <a:pt x="2419" y="2136"/>
                  </a:cubicBezTo>
                  <a:cubicBezTo>
                    <a:pt x="2460" y="2136"/>
                    <a:pt x="2501" y="2130"/>
                    <a:pt x="2542" y="2117"/>
                  </a:cubicBezTo>
                  <a:cubicBezTo>
                    <a:pt x="2754" y="2020"/>
                    <a:pt x="2943" y="1867"/>
                    <a:pt x="3041" y="1691"/>
                  </a:cubicBezTo>
                  <a:cubicBezTo>
                    <a:pt x="3082" y="1599"/>
                    <a:pt x="3101" y="1502"/>
                    <a:pt x="3101" y="1405"/>
                  </a:cubicBezTo>
                  <a:cubicBezTo>
                    <a:pt x="3082" y="1308"/>
                    <a:pt x="3022" y="1211"/>
                    <a:pt x="2925" y="1137"/>
                  </a:cubicBezTo>
                  <a:cubicBezTo>
                    <a:pt x="2773" y="998"/>
                    <a:pt x="2542" y="712"/>
                    <a:pt x="2329" y="462"/>
                  </a:cubicBezTo>
                  <a:cubicBezTo>
                    <a:pt x="2232" y="347"/>
                    <a:pt x="2116" y="231"/>
                    <a:pt x="2019" y="153"/>
                  </a:cubicBezTo>
                  <a:cubicBezTo>
                    <a:pt x="1927" y="56"/>
                    <a:pt x="1848" y="0"/>
                    <a:pt x="17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176;p64">
              <a:extLst>
                <a:ext uri="{FF2B5EF4-FFF2-40B4-BE49-F238E27FC236}">
                  <a16:creationId xmlns:a16="http://schemas.microsoft.com/office/drawing/2014/main" id="{46B10051-8AC6-9145-6136-5810FCA61824}"/>
                </a:ext>
              </a:extLst>
            </p:cNvPr>
            <p:cNvSpPr/>
            <p:nvPr/>
          </p:nvSpPr>
          <p:spPr>
            <a:xfrm>
              <a:off x="1495658" y="3685335"/>
              <a:ext cx="544128" cy="154971"/>
            </a:xfrm>
            <a:custGeom>
              <a:avLst/>
              <a:gdLst/>
              <a:ahLst/>
              <a:cxnLst/>
              <a:rect l="l" t="t" r="r" b="b"/>
              <a:pathLst>
                <a:path w="9589" h="2731" extrusionOk="0">
                  <a:moveTo>
                    <a:pt x="932" y="0"/>
                  </a:moveTo>
                  <a:cubicBezTo>
                    <a:pt x="651" y="0"/>
                    <a:pt x="470" y="28"/>
                    <a:pt x="421" y="91"/>
                  </a:cubicBezTo>
                  <a:cubicBezTo>
                    <a:pt x="37" y="613"/>
                    <a:pt x="0" y="899"/>
                    <a:pt x="0" y="899"/>
                  </a:cubicBezTo>
                  <a:cubicBezTo>
                    <a:pt x="0" y="899"/>
                    <a:pt x="712" y="1708"/>
                    <a:pt x="4043" y="2419"/>
                  </a:cubicBezTo>
                  <a:cubicBezTo>
                    <a:pt x="5127" y="2653"/>
                    <a:pt x="6096" y="2731"/>
                    <a:pt x="6909" y="2731"/>
                  </a:cubicBezTo>
                  <a:cubicBezTo>
                    <a:pt x="8577" y="2731"/>
                    <a:pt x="9588" y="2401"/>
                    <a:pt x="9588" y="2401"/>
                  </a:cubicBezTo>
                  <a:lnTo>
                    <a:pt x="9588" y="1324"/>
                  </a:lnTo>
                  <a:cubicBezTo>
                    <a:pt x="9588" y="1324"/>
                    <a:pt x="2880" y="0"/>
                    <a:pt x="932" y="0"/>
                  </a:cubicBezTo>
                  <a:close/>
                </a:path>
              </a:pathLst>
            </a:custGeom>
            <a:solidFill>
              <a:srgbClr val="FFBE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177;p64">
              <a:extLst>
                <a:ext uri="{FF2B5EF4-FFF2-40B4-BE49-F238E27FC236}">
                  <a16:creationId xmlns:a16="http://schemas.microsoft.com/office/drawing/2014/main" id="{7C49994C-E1EE-8B67-6F90-11679413C818}"/>
                </a:ext>
              </a:extLst>
            </p:cNvPr>
            <p:cNvSpPr/>
            <p:nvPr/>
          </p:nvSpPr>
          <p:spPr>
            <a:xfrm>
              <a:off x="1492253" y="3682838"/>
              <a:ext cx="549575" cy="160872"/>
            </a:xfrm>
            <a:custGeom>
              <a:avLst/>
              <a:gdLst/>
              <a:ahLst/>
              <a:cxnLst/>
              <a:rect l="l" t="t" r="r" b="b"/>
              <a:pathLst>
                <a:path w="9685" h="2835" extrusionOk="0">
                  <a:moveTo>
                    <a:pt x="984" y="98"/>
                  </a:moveTo>
                  <a:cubicBezTo>
                    <a:pt x="1252" y="98"/>
                    <a:pt x="1636" y="116"/>
                    <a:pt x="2061" y="172"/>
                  </a:cubicBezTo>
                  <a:cubicBezTo>
                    <a:pt x="2948" y="250"/>
                    <a:pt x="4080" y="426"/>
                    <a:pt x="5198" y="615"/>
                  </a:cubicBezTo>
                  <a:cubicBezTo>
                    <a:pt x="7412" y="980"/>
                    <a:pt x="9551" y="1387"/>
                    <a:pt x="9588" y="1405"/>
                  </a:cubicBezTo>
                  <a:lnTo>
                    <a:pt x="9588" y="2408"/>
                  </a:lnTo>
                  <a:cubicBezTo>
                    <a:pt x="9563" y="2420"/>
                    <a:pt x="8584" y="2734"/>
                    <a:pt x="6960" y="2734"/>
                  </a:cubicBezTo>
                  <a:cubicBezTo>
                    <a:pt x="6154" y="2734"/>
                    <a:pt x="5189" y="2656"/>
                    <a:pt x="4103" y="2426"/>
                  </a:cubicBezTo>
                  <a:cubicBezTo>
                    <a:pt x="2445" y="2061"/>
                    <a:pt x="1447" y="1673"/>
                    <a:pt x="846" y="1387"/>
                  </a:cubicBezTo>
                  <a:cubicBezTo>
                    <a:pt x="559" y="1253"/>
                    <a:pt x="365" y="1119"/>
                    <a:pt x="250" y="1040"/>
                  </a:cubicBezTo>
                  <a:cubicBezTo>
                    <a:pt x="134" y="962"/>
                    <a:pt x="116" y="925"/>
                    <a:pt x="116" y="925"/>
                  </a:cubicBezTo>
                  <a:cubicBezTo>
                    <a:pt x="116" y="906"/>
                    <a:pt x="116" y="865"/>
                    <a:pt x="176" y="749"/>
                  </a:cubicBezTo>
                  <a:cubicBezTo>
                    <a:pt x="231" y="615"/>
                    <a:pt x="328" y="426"/>
                    <a:pt x="522" y="172"/>
                  </a:cubicBezTo>
                  <a:cubicBezTo>
                    <a:pt x="522" y="153"/>
                    <a:pt x="578" y="135"/>
                    <a:pt x="656" y="116"/>
                  </a:cubicBezTo>
                  <a:cubicBezTo>
                    <a:pt x="730" y="98"/>
                    <a:pt x="846" y="98"/>
                    <a:pt x="984" y="98"/>
                  </a:cubicBezTo>
                  <a:close/>
                  <a:moveTo>
                    <a:pt x="984" y="1"/>
                  </a:moveTo>
                  <a:cubicBezTo>
                    <a:pt x="846" y="1"/>
                    <a:pt x="730" y="1"/>
                    <a:pt x="638" y="19"/>
                  </a:cubicBezTo>
                  <a:cubicBezTo>
                    <a:pt x="541" y="38"/>
                    <a:pt x="481" y="56"/>
                    <a:pt x="444" y="116"/>
                  </a:cubicBezTo>
                  <a:cubicBezTo>
                    <a:pt x="250" y="366"/>
                    <a:pt x="134" y="578"/>
                    <a:pt x="79" y="712"/>
                  </a:cubicBezTo>
                  <a:cubicBezTo>
                    <a:pt x="19" y="846"/>
                    <a:pt x="0" y="925"/>
                    <a:pt x="0" y="925"/>
                  </a:cubicBezTo>
                  <a:lnTo>
                    <a:pt x="0" y="943"/>
                  </a:lnTo>
                  <a:lnTo>
                    <a:pt x="19" y="962"/>
                  </a:lnTo>
                  <a:cubicBezTo>
                    <a:pt x="19" y="962"/>
                    <a:pt x="60" y="1022"/>
                    <a:pt x="194" y="1119"/>
                  </a:cubicBezTo>
                  <a:cubicBezTo>
                    <a:pt x="310" y="1211"/>
                    <a:pt x="499" y="1327"/>
                    <a:pt x="809" y="1484"/>
                  </a:cubicBezTo>
                  <a:cubicBezTo>
                    <a:pt x="1405" y="1770"/>
                    <a:pt x="2426" y="2158"/>
                    <a:pt x="4080" y="2523"/>
                  </a:cubicBezTo>
                  <a:cubicBezTo>
                    <a:pt x="5172" y="2757"/>
                    <a:pt x="6148" y="2835"/>
                    <a:pt x="6967" y="2835"/>
                  </a:cubicBezTo>
                  <a:cubicBezTo>
                    <a:pt x="8647" y="2835"/>
                    <a:pt x="9667" y="2505"/>
                    <a:pt x="9667" y="2505"/>
                  </a:cubicBezTo>
                  <a:lnTo>
                    <a:pt x="9685" y="2482"/>
                  </a:lnTo>
                  <a:lnTo>
                    <a:pt x="9685" y="1290"/>
                  </a:lnTo>
                  <a:lnTo>
                    <a:pt x="9625" y="1308"/>
                  </a:lnTo>
                  <a:cubicBezTo>
                    <a:pt x="9606" y="1308"/>
                    <a:pt x="7453" y="888"/>
                    <a:pt x="5217" y="500"/>
                  </a:cubicBezTo>
                  <a:cubicBezTo>
                    <a:pt x="4080" y="329"/>
                    <a:pt x="2948" y="153"/>
                    <a:pt x="2080" y="56"/>
                  </a:cubicBezTo>
                  <a:cubicBezTo>
                    <a:pt x="1636" y="19"/>
                    <a:pt x="1271" y="1"/>
                    <a:pt x="98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178;p64">
              <a:extLst>
                <a:ext uri="{FF2B5EF4-FFF2-40B4-BE49-F238E27FC236}">
                  <a16:creationId xmlns:a16="http://schemas.microsoft.com/office/drawing/2014/main" id="{3FB17618-B2F4-2215-981F-DE657F16F95F}"/>
                </a:ext>
              </a:extLst>
            </p:cNvPr>
            <p:cNvSpPr/>
            <p:nvPr/>
          </p:nvSpPr>
          <p:spPr>
            <a:xfrm>
              <a:off x="1360092" y="3184666"/>
              <a:ext cx="326738" cy="435915"/>
            </a:xfrm>
            <a:custGeom>
              <a:avLst/>
              <a:gdLst/>
              <a:ahLst/>
              <a:cxnLst/>
              <a:rect l="l" t="t" r="r" b="b"/>
              <a:pathLst>
                <a:path w="5758" h="7682" extrusionOk="0">
                  <a:moveTo>
                    <a:pt x="5624" y="1"/>
                  </a:moveTo>
                  <a:cubicBezTo>
                    <a:pt x="4658" y="366"/>
                    <a:pt x="1424" y="4238"/>
                    <a:pt x="712" y="5005"/>
                  </a:cubicBezTo>
                  <a:cubicBezTo>
                    <a:pt x="0" y="5776"/>
                    <a:pt x="0" y="7102"/>
                    <a:pt x="1022" y="7430"/>
                  </a:cubicBezTo>
                  <a:cubicBezTo>
                    <a:pt x="1520" y="7590"/>
                    <a:pt x="1852" y="7681"/>
                    <a:pt x="2122" y="7681"/>
                  </a:cubicBezTo>
                  <a:cubicBezTo>
                    <a:pt x="2406" y="7681"/>
                    <a:pt x="2621" y="7581"/>
                    <a:pt x="2888" y="7356"/>
                  </a:cubicBezTo>
                  <a:cubicBezTo>
                    <a:pt x="3406" y="6913"/>
                    <a:pt x="5582" y="4815"/>
                    <a:pt x="5582" y="4815"/>
                  </a:cubicBezTo>
                  <a:cubicBezTo>
                    <a:pt x="5582" y="4815"/>
                    <a:pt x="5758" y="2791"/>
                    <a:pt x="5739" y="1733"/>
                  </a:cubicBezTo>
                  <a:cubicBezTo>
                    <a:pt x="5698" y="675"/>
                    <a:pt x="5624" y="1"/>
                    <a:pt x="5624"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179;p64">
              <a:extLst>
                <a:ext uri="{FF2B5EF4-FFF2-40B4-BE49-F238E27FC236}">
                  <a16:creationId xmlns:a16="http://schemas.microsoft.com/office/drawing/2014/main" id="{485DEEFD-89EB-978E-F4FA-26935DA3F3ED}"/>
                </a:ext>
              </a:extLst>
            </p:cNvPr>
            <p:cNvSpPr/>
            <p:nvPr/>
          </p:nvSpPr>
          <p:spPr>
            <a:xfrm>
              <a:off x="1367696" y="3180183"/>
              <a:ext cx="321233" cy="443689"/>
            </a:xfrm>
            <a:custGeom>
              <a:avLst/>
              <a:gdLst/>
              <a:ahLst/>
              <a:cxnLst/>
              <a:rect l="l" t="t" r="r" b="b"/>
              <a:pathLst>
                <a:path w="5661" h="7819" extrusionOk="0">
                  <a:moveTo>
                    <a:pt x="5448" y="177"/>
                  </a:moveTo>
                  <a:cubicBezTo>
                    <a:pt x="5467" y="232"/>
                    <a:pt x="5527" y="810"/>
                    <a:pt x="5545" y="1812"/>
                  </a:cubicBezTo>
                  <a:cubicBezTo>
                    <a:pt x="5564" y="2870"/>
                    <a:pt x="5411" y="4853"/>
                    <a:pt x="5393" y="4871"/>
                  </a:cubicBezTo>
                  <a:cubicBezTo>
                    <a:pt x="5393" y="4894"/>
                    <a:pt x="4871" y="5393"/>
                    <a:pt x="4256" y="5971"/>
                  </a:cubicBezTo>
                  <a:cubicBezTo>
                    <a:pt x="3660" y="6548"/>
                    <a:pt x="2985" y="7181"/>
                    <a:pt x="2717" y="7394"/>
                  </a:cubicBezTo>
                  <a:cubicBezTo>
                    <a:pt x="2463" y="7606"/>
                    <a:pt x="2274" y="7703"/>
                    <a:pt x="2001" y="7703"/>
                  </a:cubicBezTo>
                  <a:cubicBezTo>
                    <a:pt x="1979" y="7705"/>
                    <a:pt x="1957" y="7706"/>
                    <a:pt x="1934" y="7706"/>
                  </a:cubicBezTo>
                  <a:cubicBezTo>
                    <a:pt x="1678" y="7706"/>
                    <a:pt x="1363" y="7612"/>
                    <a:pt x="888" y="7472"/>
                  </a:cubicBezTo>
                  <a:cubicBezTo>
                    <a:pt x="407" y="7297"/>
                    <a:pt x="176" y="6913"/>
                    <a:pt x="134" y="6451"/>
                  </a:cubicBezTo>
                  <a:cubicBezTo>
                    <a:pt x="98" y="6008"/>
                    <a:pt x="268" y="5490"/>
                    <a:pt x="615" y="5125"/>
                  </a:cubicBezTo>
                  <a:cubicBezTo>
                    <a:pt x="985" y="4719"/>
                    <a:pt x="1964" y="3563"/>
                    <a:pt x="2985" y="2468"/>
                  </a:cubicBezTo>
                  <a:cubicBezTo>
                    <a:pt x="3484" y="1909"/>
                    <a:pt x="4007" y="1369"/>
                    <a:pt x="4450" y="944"/>
                  </a:cubicBezTo>
                  <a:cubicBezTo>
                    <a:pt x="4871" y="542"/>
                    <a:pt x="5217" y="274"/>
                    <a:pt x="5448" y="177"/>
                  </a:cubicBezTo>
                  <a:close/>
                  <a:moveTo>
                    <a:pt x="5545" y="1"/>
                  </a:moveTo>
                  <a:lnTo>
                    <a:pt x="5490" y="43"/>
                  </a:lnTo>
                  <a:cubicBezTo>
                    <a:pt x="5217" y="135"/>
                    <a:pt x="4834" y="445"/>
                    <a:pt x="4390" y="870"/>
                  </a:cubicBezTo>
                  <a:cubicBezTo>
                    <a:pt x="3928" y="1290"/>
                    <a:pt x="3410" y="1831"/>
                    <a:pt x="2907" y="2390"/>
                  </a:cubicBezTo>
                  <a:cubicBezTo>
                    <a:pt x="1886" y="3508"/>
                    <a:pt x="906" y="4663"/>
                    <a:pt x="541" y="5047"/>
                  </a:cubicBezTo>
                  <a:cubicBezTo>
                    <a:pt x="176" y="5449"/>
                    <a:pt x="0" y="5971"/>
                    <a:pt x="37" y="6470"/>
                  </a:cubicBezTo>
                  <a:cubicBezTo>
                    <a:pt x="79" y="6950"/>
                    <a:pt x="329" y="7394"/>
                    <a:pt x="869" y="7569"/>
                  </a:cubicBezTo>
                  <a:cubicBezTo>
                    <a:pt x="1368" y="7722"/>
                    <a:pt x="1715" y="7819"/>
                    <a:pt x="2001" y="7819"/>
                  </a:cubicBezTo>
                  <a:cubicBezTo>
                    <a:pt x="2292" y="7801"/>
                    <a:pt x="2523" y="7703"/>
                    <a:pt x="2791" y="7472"/>
                  </a:cubicBezTo>
                  <a:cubicBezTo>
                    <a:pt x="3041" y="7260"/>
                    <a:pt x="3715" y="6627"/>
                    <a:pt x="4335" y="6026"/>
                  </a:cubicBezTo>
                  <a:cubicBezTo>
                    <a:pt x="4949" y="5449"/>
                    <a:pt x="5490" y="4931"/>
                    <a:pt x="5490" y="4931"/>
                  </a:cubicBezTo>
                  <a:lnTo>
                    <a:pt x="5508" y="4913"/>
                  </a:lnTo>
                  <a:lnTo>
                    <a:pt x="5508" y="4894"/>
                  </a:lnTo>
                  <a:cubicBezTo>
                    <a:pt x="5508" y="4894"/>
                    <a:pt x="5661" y="2870"/>
                    <a:pt x="5642" y="1812"/>
                  </a:cubicBezTo>
                  <a:cubicBezTo>
                    <a:pt x="5624" y="736"/>
                    <a:pt x="5545" y="80"/>
                    <a:pt x="5545" y="80"/>
                  </a:cubicBezTo>
                  <a:lnTo>
                    <a:pt x="554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180;p64">
              <a:extLst>
                <a:ext uri="{FF2B5EF4-FFF2-40B4-BE49-F238E27FC236}">
                  <a16:creationId xmlns:a16="http://schemas.microsoft.com/office/drawing/2014/main" id="{6A783FDC-02CE-C968-9A31-F2AF24163296}"/>
                </a:ext>
              </a:extLst>
            </p:cNvPr>
            <p:cNvSpPr/>
            <p:nvPr/>
          </p:nvSpPr>
          <p:spPr>
            <a:xfrm>
              <a:off x="1978339" y="3204357"/>
              <a:ext cx="385753" cy="427176"/>
            </a:xfrm>
            <a:custGeom>
              <a:avLst/>
              <a:gdLst/>
              <a:ahLst/>
              <a:cxnLst/>
              <a:rect l="l" t="t" r="r" b="b"/>
              <a:pathLst>
                <a:path w="6798" h="7528" extrusionOk="0">
                  <a:moveTo>
                    <a:pt x="541" y="0"/>
                  </a:moveTo>
                  <a:cubicBezTo>
                    <a:pt x="541" y="0"/>
                    <a:pt x="250" y="887"/>
                    <a:pt x="135" y="1751"/>
                  </a:cubicBezTo>
                  <a:cubicBezTo>
                    <a:pt x="1" y="2620"/>
                    <a:pt x="158" y="5120"/>
                    <a:pt x="158" y="5120"/>
                  </a:cubicBezTo>
                  <a:cubicBezTo>
                    <a:pt x="158" y="5120"/>
                    <a:pt x="3734" y="7527"/>
                    <a:pt x="5238" y="7527"/>
                  </a:cubicBezTo>
                  <a:cubicBezTo>
                    <a:pt x="5313" y="7527"/>
                    <a:pt x="5384" y="7521"/>
                    <a:pt x="5448" y="7509"/>
                  </a:cubicBezTo>
                  <a:cubicBezTo>
                    <a:pt x="6798" y="7241"/>
                    <a:pt x="6779" y="5369"/>
                    <a:pt x="6105" y="4445"/>
                  </a:cubicBezTo>
                  <a:cubicBezTo>
                    <a:pt x="5430" y="3521"/>
                    <a:pt x="985" y="56"/>
                    <a:pt x="541"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181;p64">
              <a:extLst>
                <a:ext uri="{FF2B5EF4-FFF2-40B4-BE49-F238E27FC236}">
                  <a16:creationId xmlns:a16="http://schemas.microsoft.com/office/drawing/2014/main" id="{A4D22476-24EA-63BE-F566-81A2BC351EDA}"/>
                </a:ext>
              </a:extLst>
            </p:cNvPr>
            <p:cNvSpPr/>
            <p:nvPr/>
          </p:nvSpPr>
          <p:spPr>
            <a:xfrm>
              <a:off x="1979417" y="3200952"/>
              <a:ext cx="377071" cy="433021"/>
            </a:xfrm>
            <a:custGeom>
              <a:avLst/>
              <a:gdLst/>
              <a:ahLst/>
              <a:cxnLst/>
              <a:rect l="l" t="t" r="r" b="b"/>
              <a:pathLst>
                <a:path w="6645" h="7631" extrusionOk="0">
                  <a:moveTo>
                    <a:pt x="559" y="116"/>
                  </a:moveTo>
                  <a:cubicBezTo>
                    <a:pt x="578" y="139"/>
                    <a:pt x="578" y="139"/>
                    <a:pt x="619" y="157"/>
                  </a:cubicBezTo>
                  <a:cubicBezTo>
                    <a:pt x="675" y="176"/>
                    <a:pt x="753" y="213"/>
                    <a:pt x="832" y="273"/>
                  </a:cubicBezTo>
                  <a:cubicBezTo>
                    <a:pt x="1003" y="370"/>
                    <a:pt x="1215" y="522"/>
                    <a:pt x="1465" y="693"/>
                  </a:cubicBezTo>
                  <a:cubicBezTo>
                    <a:pt x="1946" y="1040"/>
                    <a:pt x="2565" y="1502"/>
                    <a:pt x="3198" y="2005"/>
                  </a:cubicBezTo>
                  <a:cubicBezTo>
                    <a:pt x="3812" y="2504"/>
                    <a:pt x="4450" y="3026"/>
                    <a:pt x="4967" y="3465"/>
                  </a:cubicBezTo>
                  <a:cubicBezTo>
                    <a:pt x="5490" y="3927"/>
                    <a:pt x="5892" y="4316"/>
                    <a:pt x="6049" y="4547"/>
                  </a:cubicBezTo>
                  <a:cubicBezTo>
                    <a:pt x="6377" y="4990"/>
                    <a:pt x="6548" y="5683"/>
                    <a:pt x="6469" y="6279"/>
                  </a:cubicBezTo>
                  <a:cubicBezTo>
                    <a:pt x="6395" y="6875"/>
                    <a:pt x="6086" y="7374"/>
                    <a:pt x="5429" y="7508"/>
                  </a:cubicBezTo>
                  <a:cubicBezTo>
                    <a:pt x="5360" y="7525"/>
                    <a:pt x="5284" y="7533"/>
                    <a:pt x="5201" y="7533"/>
                  </a:cubicBezTo>
                  <a:cubicBezTo>
                    <a:pt x="4895" y="7533"/>
                    <a:pt x="4502" y="7426"/>
                    <a:pt x="4066" y="7259"/>
                  </a:cubicBezTo>
                  <a:cubicBezTo>
                    <a:pt x="3507" y="7046"/>
                    <a:pt x="2888" y="6741"/>
                    <a:pt x="2311" y="6432"/>
                  </a:cubicBezTo>
                  <a:cubicBezTo>
                    <a:pt x="1155" y="5817"/>
                    <a:pt x="213" y="5161"/>
                    <a:pt x="194" y="5161"/>
                  </a:cubicBezTo>
                  <a:cubicBezTo>
                    <a:pt x="194" y="5124"/>
                    <a:pt x="157" y="4547"/>
                    <a:pt x="139" y="3812"/>
                  </a:cubicBezTo>
                  <a:cubicBezTo>
                    <a:pt x="97" y="3082"/>
                    <a:pt x="97" y="2236"/>
                    <a:pt x="157" y="1811"/>
                  </a:cubicBezTo>
                  <a:cubicBezTo>
                    <a:pt x="273" y="984"/>
                    <a:pt x="541" y="176"/>
                    <a:pt x="559" y="116"/>
                  </a:cubicBezTo>
                  <a:close/>
                  <a:moveTo>
                    <a:pt x="485" y="0"/>
                  </a:moveTo>
                  <a:lnTo>
                    <a:pt x="462" y="42"/>
                  </a:lnTo>
                  <a:cubicBezTo>
                    <a:pt x="462" y="42"/>
                    <a:pt x="176" y="924"/>
                    <a:pt x="60" y="1793"/>
                  </a:cubicBezTo>
                  <a:cubicBezTo>
                    <a:pt x="0" y="2255"/>
                    <a:pt x="0" y="3082"/>
                    <a:pt x="23" y="3812"/>
                  </a:cubicBezTo>
                  <a:cubicBezTo>
                    <a:pt x="60" y="4565"/>
                    <a:pt x="97" y="5180"/>
                    <a:pt x="97" y="5180"/>
                  </a:cubicBezTo>
                  <a:lnTo>
                    <a:pt x="97" y="5221"/>
                  </a:lnTo>
                  <a:lnTo>
                    <a:pt x="116" y="5221"/>
                  </a:lnTo>
                  <a:cubicBezTo>
                    <a:pt x="116" y="5221"/>
                    <a:pt x="1100" y="5891"/>
                    <a:pt x="2255" y="6529"/>
                  </a:cubicBezTo>
                  <a:cubicBezTo>
                    <a:pt x="2833" y="6838"/>
                    <a:pt x="3466" y="7143"/>
                    <a:pt x="4025" y="7356"/>
                  </a:cubicBezTo>
                  <a:cubicBezTo>
                    <a:pt x="4464" y="7523"/>
                    <a:pt x="4867" y="7630"/>
                    <a:pt x="5198" y="7630"/>
                  </a:cubicBezTo>
                  <a:cubicBezTo>
                    <a:pt x="5289" y="7630"/>
                    <a:pt x="5374" y="7622"/>
                    <a:pt x="5453" y="7605"/>
                  </a:cubicBezTo>
                  <a:cubicBezTo>
                    <a:pt x="6146" y="7471"/>
                    <a:pt x="6492" y="6912"/>
                    <a:pt x="6566" y="6298"/>
                  </a:cubicBezTo>
                  <a:cubicBezTo>
                    <a:pt x="6645" y="5660"/>
                    <a:pt x="6469" y="4949"/>
                    <a:pt x="6123" y="4487"/>
                  </a:cubicBezTo>
                  <a:cubicBezTo>
                    <a:pt x="5952" y="4237"/>
                    <a:pt x="5545" y="3854"/>
                    <a:pt x="5027" y="3392"/>
                  </a:cubicBezTo>
                  <a:cubicBezTo>
                    <a:pt x="4505" y="2948"/>
                    <a:pt x="3872" y="2426"/>
                    <a:pt x="3258" y="1927"/>
                  </a:cubicBezTo>
                  <a:cubicBezTo>
                    <a:pt x="2620" y="1428"/>
                    <a:pt x="2006" y="966"/>
                    <a:pt x="1502" y="619"/>
                  </a:cubicBezTo>
                  <a:cubicBezTo>
                    <a:pt x="1271" y="425"/>
                    <a:pt x="1063" y="291"/>
                    <a:pt x="887" y="194"/>
                  </a:cubicBezTo>
                  <a:cubicBezTo>
                    <a:pt x="790" y="139"/>
                    <a:pt x="735" y="97"/>
                    <a:pt x="675" y="60"/>
                  </a:cubicBezTo>
                  <a:cubicBezTo>
                    <a:pt x="601" y="42"/>
                    <a:pt x="559" y="23"/>
                    <a:pt x="5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182;p64">
              <a:extLst>
                <a:ext uri="{FF2B5EF4-FFF2-40B4-BE49-F238E27FC236}">
                  <a16:creationId xmlns:a16="http://schemas.microsoft.com/office/drawing/2014/main" id="{A2694F31-4FE9-DE4E-0542-435E55080E95}"/>
                </a:ext>
              </a:extLst>
            </p:cNvPr>
            <p:cNvSpPr/>
            <p:nvPr/>
          </p:nvSpPr>
          <p:spPr>
            <a:xfrm>
              <a:off x="1503262" y="3158449"/>
              <a:ext cx="577948" cy="648709"/>
            </a:xfrm>
            <a:custGeom>
              <a:avLst/>
              <a:gdLst/>
              <a:ahLst/>
              <a:cxnLst/>
              <a:rect l="l" t="t" r="r" b="b"/>
              <a:pathLst>
                <a:path w="10185" h="11432" extrusionOk="0">
                  <a:moveTo>
                    <a:pt x="7278" y="0"/>
                  </a:moveTo>
                  <a:lnTo>
                    <a:pt x="4348" y="153"/>
                  </a:lnTo>
                  <a:lnTo>
                    <a:pt x="3119" y="463"/>
                  </a:lnTo>
                  <a:cubicBezTo>
                    <a:pt x="3119" y="463"/>
                    <a:pt x="2251" y="2020"/>
                    <a:pt x="1964" y="3101"/>
                  </a:cubicBezTo>
                  <a:cubicBezTo>
                    <a:pt x="1691" y="4177"/>
                    <a:pt x="2500" y="5120"/>
                    <a:pt x="2426" y="5947"/>
                  </a:cubicBezTo>
                  <a:cubicBezTo>
                    <a:pt x="2366" y="6779"/>
                    <a:pt x="1520" y="7296"/>
                    <a:pt x="749" y="8220"/>
                  </a:cubicBezTo>
                  <a:cubicBezTo>
                    <a:pt x="0" y="9163"/>
                    <a:pt x="56" y="9704"/>
                    <a:pt x="56" y="9704"/>
                  </a:cubicBezTo>
                  <a:cubicBezTo>
                    <a:pt x="56" y="9704"/>
                    <a:pt x="998" y="10725"/>
                    <a:pt x="4542" y="11242"/>
                  </a:cubicBezTo>
                  <a:cubicBezTo>
                    <a:pt x="5470" y="11379"/>
                    <a:pt x="6249" y="11431"/>
                    <a:pt x="6894" y="11431"/>
                  </a:cubicBezTo>
                  <a:cubicBezTo>
                    <a:pt x="8715" y="11431"/>
                    <a:pt x="9478" y="11017"/>
                    <a:pt x="9546" y="10914"/>
                  </a:cubicBezTo>
                  <a:cubicBezTo>
                    <a:pt x="9625" y="10762"/>
                    <a:pt x="9570" y="9279"/>
                    <a:pt x="9297" y="8512"/>
                  </a:cubicBezTo>
                  <a:cubicBezTo>
                    <a:pt x="9029" y="7758"/>
                    <a:pt x="8853" y="7356"/>
                    <a:pt x="8950" y="6834"/>
                  </a:cubicBezTo>
                  <a:cubicBezTo>
                    <a:pt x="9047" y="6335"/>
                    <a:pt x="9509" y="5679"/>
                    <a:pt x="9838" y="4353"/>
                  </a:cubicBezTo>
                  <a:cubicBezTo>
                    <a:pt x="10184" y="3022"/>
                    <a:pt x="9704" y="1715"/>
                    <a:pt x="9454" y="1271"/>
                  </a:cubicBezTo>
                  <a:cubicBezTo>
                    <a:pt x="9181" y="828"/>
                    <a:pt x="8761" y="560"/>
                    <a:pt x="8451" y="541"/>
                  </a:cubicBezTo>
                  <a:cubicBezTo>
                    <a:pt x="8123" y="500"/>
                    <a:pt x="7278" y="0"/>
                    <a:pt x="7278"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183;p64">
              <a:extLst>
                <a:ext uri="{FF2B5EF4-FFF2-40B4-BE49-F238E27FC236}">
                  <a16:creationId xmlns:a16="http://schemas.microsoft.com/office/drawing/2014/main" id="{8F0CF759-C45B-CA28-875D-92BC91C656C8}"/>
                </a:ext>
              </a:extLst>
            </p:cNvPr>
            <p:cNvSpPr/>
            <p:nvPr/>
          </p:nvSpPr>
          <p:spPr>
            <a:xfrm>
              <a:off x="1503262" y="3156350"/>
              <a:ext cx="580047" cy="653248"/>
            </a:xfrm>
            <a:custGeom>
              <a:avLst/>
              <a:gdLst/>
              <a:ahLst/>
              <a:cxnLst/>
              <a:rect l="l" t="t" r="r" b="b"/>
              <a:pathLst>
                <a:path w="10222" h="11512" extrusionOk="0">
                  <a:moveTo>
                    <a:pt x="7259" y="93"/>
                  </a:moveTo>
                  <a:cubicBezTo>
                    <a:pt x="7278" y="93"/>
                    <a:pt x="7467" y="208"/>
                    <a:pt x="7721" y="347"/>
                  </a:cubicBezTo>
                  <a:cubicBezTo>
                    <a:pt x="7971" y="481"/>
                    <a:pt x="8257" y="615"/>
                    <a:pt x="8451" y="615"/>
                  </a:cubicBezTo>
                  <a:cubicBezTo>
                    <a:pt x="8738" y="652"/>
                    <a:pt x="9144" y="902"/>
                    <a:pt x="9394" y="1327"/>
                  </a:cubicBezTo>
                  <a:cubicBezTo>
                    <a:pt x="9662" y="1770"/>
                    <a:pt x="10124" y="3078"/>
                    <a:pt x="9801" y="4367"/>
                  </a:cubicBezTo>
                  <a:cubicBezTo>
                    <a:pt x="9473" y="5698"/>
                    <a:pt x="9010" y="6331"/>
                    <a:pt x="8913" y="6871"/>
                  </a:cubicBezTo>
                  <a:cubicBezTo>
                    <a:pt x="8816" y="7393"/>
                    <a:pt x="8969" y="7814"/>
                    <a:pt x="9241" y="8567"/>
                  </a:cubicBezTo>
                  <a:cubicBezTo>
                    <a:pt x="9375" y="8932"/>
                    <a:pt x="9454" y="9510"/>
                    <a:pt x="9509" y="9990"/>
                  </a:cubicBezTo>
                  <a:cubicBezTo>
                    <a:pt x="9528" y="10221"/>
                    <a:pt x="9528" y="10452"/>
                    <a:pt x="9528" y="10628"/>
                  </a:cubicBezTo>
                  <a:lnTo>
                    <a:pt x="9528" y="10836"/>
                  </a:lnTo>
                  <a:cubicBezTo>
                    <a:pt x="9509" y="10877"/>
                    <a:pt x="9509" y="10914"/>
                    <a:pt x="9509" y="10914"/>
                  </a:cubicBezTo>
                  <a:cubicBezTo>
                    <a:pt x="9491" y="10914"/>
                    <a:pt x="9473" y="10951"/>
                    <a:pt x="9412" y="10974"/>
                  </a:cubicBezTo>
                  <a:cubicBezTo>
                    <a:pt x="9375" y="11011"/>
                    <a:pt x="9297" y="11048"/>
                    <a:pt x="9200" y="11090"/>
                  </a:cubicBezTo>
                  <a:cubicBezTo>
                    <a:pt x="9010" y="11164"/>
                    <a:pt x="8719" y="11242"/>
                    <a:pt x="8336" y="11321"/>
                  </a:cubicBezTo>
                  <a:cubicBezTo>
                    <a:pt x="7963" y="11375"/>
                    <a:pt x="7490" y="11417"/>
                    <a:pt x="6909" y="11417"/>
                  </a:cubicBezTo>
                  <a:cubicBezTo>
                    <a:pt x="6261" y="11417"/>
                    <a:pt x="5476" y="11365"/>
                    <a:pt x="4542" y="11224"/>
                  </a:cubicBezTo>
                  <a:cubicBezTo>
                    <a:pt x="2791" y="10974"/>
                    <a:pt x="1673" y="10586"/>
                    <a:pt x="998" y="10258"/>
                  </a:cubicBezTo>
                  <a:cubicBezTo>
                    <a:pt x="652" y="10106"/>
                    <a:pt x="421" y="9953"/>
                    <a:pt x="287" y="9856"/>
                  </a:cubicBezTo>
                  <a:cubicBezTo>
                    <a:pt x="153" y="9759"/>
                    <a:pt x="116" y="9722"/>
                    <a:pt x="97" y="9704"/>
                  </a:cubicBezTo>
                  <a:lnTo>
                    <a:pt x="97" y="9644"/>
                  </a:lnTo>
                  <a:cubicBezTo>
                    <a:pt x="116" y="9588"/>
                    <a:pt x="134" y="9491"/>
                    <a:pt x="171" y="9376"/>
                  </a:cubicBezTo>
                  <a:cubicBezTo>
                    <a:pt x="250" y="9126"/>
                    <a:pt x="421" y="8756"/>
                    <a:pt x="790" y="8294"/>
                  </a:cubicBezTo>
                  <a:cubicBezTo>
                    <a:pt x="1174" y="7832"/>
                    <a:pt x="1576" y="7467"/>
                    <a:pt x="1886" y="7121"/>
                  </a:cubicBezTo>
                  <a:cubicBezTo>
                    <a:pt x="2214" y="6774"/>
                    <a:pt x="2445" y="6428"/>
                    <a:pt x="2482" y="5984"/>
                  </a:cubicBezTo>
                  <a:cubicBezTo>
                    <a:pt x="2523" y="5564"/>
                    <a:pt x="2329" y="5102"/>
                    <a:pt x="2177" y="4640"/>
                  </a:cubicBezTo>
                  <a:cubicBezTo>
                    <a:pt x="2020" y="4178"/>
                    <a:pt x="1886" y="3674"/>
                    <a:pt x="2020" y="3156"/>
                  </a:cubicBezTo>
                  <a:cubicBezTo>
                    <a:pt x="2292" y="2098"/>
                    <a:pt x="3138" y="578"/>
                    <a:pt x="3138" y="537"/>
                  </a:cubicBezTo>
                  <a:lnTo>
                    <a:pt x="4348" y="232"/>
                  </a:lnTo>
                  <a:lnTo>
                    <a:pt x="7259" y="93"/>
                  </a:lnTo>
                  <a:close/>
                  <a:moveTo>
                    <a:pt x="7278" y="1"/>
                  </a:moveTo>
                  <a:lnTo>
                    <a:pt x="4330" y="135"/>
                  </a:lnTo>
                  <a:lnTo>
                    <a:pt x="3078" y="463"/>
                  </a:lnTo>
                  <a:lnTo>
                    <a:pt x="3059" y="481"/>
                  </a:lnTo>
                  <a:cubicBezTo>
                    <a:pt x="3059" y="481"/>
                    <a:pt x="2195" y="2038"/>
                    <a:pt x="1922" y="3138"/>
                  </a:cubicBezTo>
                  <a:cubicBezTo>
                    <a:pt x="1788" y="3674"/>
                    <a:pt x="1922" y="4196"/>
                    <a:pt x="2080" y="4677"/>
                  </a:cubicBezTo>
                  <a:cubicBezTo>
                    <a:pt x="2232" y="5139"/>
                    <a:pt x="2408" y="5582"/>
                    <a:pt x="2385" y="5984"/>
                  </a:cubicBezTo>
                  <a:cubicBezTo>
                    <a:pt x="2348" y="6391"/>
                    <a:pt x="2135" y="6719"/>
                    <a:pt x="1807" y="7047"/>
                  </a:cubicBezTo>
                  <a:cubicBezTo>
                    <a:pt x="1502" y="7393"/>
                    <a:pt x="1095" y="7758"/>
                    <a:pt x="712" y="8239"/>
                  </a:cubicBezTo>
                  <a:cubicBezTo>
                    <a:pt x="328" y="8701"/>
                    <a:pt x="153" y="9085"/>
                    <a:pt x="74" y="9334"/>
                  </a:cubicBezTo>
                  <a:cubicBezTo>
                    <a:pt x="37" y="9473"/>
                    <a:pt x="19" y="9565"/>
                    <a:pt x="0" y="9625"/>
                  </a:cubicBezTo>
                  <a:lnTo>
                    <a:pt x="0" y="9741"/>
                  </a:lnTo>
                  <a:lnTo>
                    <a:pt x="0" y="9759"/>
                  </a:lnTo>
                  <a:lnTo>
                    <a:pt x="19" y="9759"/>
                  </a:lnTo>
                  <a:cubicBezTo>
                    <a:pt x="19" y="9759"/>
                    <a:pt x="74" y="9838"/>
                    <a:pt x="231" y="9935"/>
                  </a:cubicBezTo>
                  <a:cubicBezTo>
                    <a:pt x="384" y="10050"/>
                    <a:pt x="615" y="10184"/>
                    <a:pt x="943" y="10355"/>
                  </a:cubicBezTo>
                  <a:cubicBezTo>
                    <a:pt x="1636" y="10683"/>
                    <a:pt x="2773" y="11067"/>
                    <a:pt x="4542" y="11321"/>
                  </a:cubicBezTo>
                  <a:cubicBezTo>
                    <a:pt x="5465" y="11461"/>
                    <a:pt x="6242" y="11511"/>
                    <a:pt x="6886" y="11511"/>
                  </a:cubicBezTo>
                  <a:cubicBezTo>
                    <a:pt x="7478" y="11511"/>
                    <a:pt x="7958" y="11469"/>
                    <a:pt x="8336" y="11413"/>
                  </a:cubicBezTo>
                  <a:cubicBezTo>
                    <a:pt x="8738" y="11339"/>
                    <a:pt x="9047" y="11261"/>
                    <a:pt x="9241" y="11182"/>
                  </a:cubicBezTo>
                  <a:cubicBezTo>
                    <a:pt x="9339" y="11145"/>
                    <a:pt x="9412" y="11108"/>
                    <a:pt x="9473" y="11067"/>
                  </a:cubicBezTo>
                  <a:cubicBezTo>
                    <a:pt x="9528" y="11030"/>
                    <a:pt x="9570" y="11011"/>
                    <a:pt x="9588" y="10974"/>
                  </a:cubicBezTo>
                  <a:cubicBezTo>
                    <a:pt x="9606" y="10933"/>
                    <a:pt x="9606" y="10896"/>
                    <a:pt x="9625" y="10836"/>
                  </a:cubicBezTo>
                  <a:lnTo>
                    <a:pt x="9625" y="10628"/>
                  </a:lnTo>
                  <a:cubicBezTo>
                    <a:pt x="9625" y="10452"/>
                    <a:pt x="9625" y="10221"/>
                    <a:pt x="9606" y="9972"/>
                  </a:cubicBezTo>
                  <a:cubicBezTo>
                    <a:pt x="9570" y="9491"/>
                    <a:pt x="9473" y="8932"/>
                    <a:pt x="9339" y="8525"/>
                  </a:cubicBezTo>
                  <a:cubicBezTo>
                    <a:pt x="9066" y="7777"/>
                    <a:pt x="8913" y="7370"/>
                    <a:pt x="9010" y="6890"/>
                  </a:cubicBezTo>
                  <a:cubicBezTo>
                    <a:pt x="9107" y="6391"/>
                    <a:pt x="9570" y="5735"/>
                    <a:pt x="9893" y="4409"/>
                  </a:cubicBezTo>
                  <a:cubicBezTo>
                    <a:pt x="10221" y="3059"/>
                    <a:pt x="9759" y="1752"/>
                    <a:pt x="9491" y="1290"/>
                  </a:cubicBezTo>
                  <a:cubicBezTo>
                    <a:pt x="9223" y="828"/>
                    <a:pt x="8798" y="555"/>
                    <a:pt x="8451" y="518"/>
                  </a:cubicBezTo>
                  <a:cubicBezTo>
                    <a:pt x="8317" y="518"/>
                    <a:pt x="8008" y="384"/>
                    <a:pt x="7758" y="250"/>
                  </a:cubicBezTo>
                  <a:cubicBezTo>
                    <a:pt x="7509" y="135"/>
                    <a:pt x="7296" y="1"/>
                    <a:pt x="729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184;p64">
              <a:extLst>
                <a:ext uri="{FF2B5EF4-FFF2-40B4-BE49-F238E27FC236}">
                  <a16:creationId xmlns:a16="http://schemas.microsoft.com/office/drawing/2014/main" id="{C0404DB5-4D6C-1279-68E2-FACB86F786C2}"/>
                </a:ext>
              </a:extLst>
            </p:cNvPr>
            <p:cNvSpPr/>
            <p:nvPr/>
          </p:nvSpPr>
          <p:spPr>
            <a:xfrm>
              <a:off x="2103974" y="3084055"/>
              <a:ext cx="289740" cy="547589"/>
            </a:xfrm>
            <a:custGeom>
              <a:avLst/>
              <a:gdLst/>
              <a:ahLst/>
              <a:cxnLst/>
              <a:rect l="l" t="t" r="r" b="b"/>
              <a:pathLst>
                <a:path w="5106" h="9650" extrusionOk="0">
                  <a:moveTo>
                    <a:pt x="3488" y="1"/>
                  </a:moveTo>
                  <a:cubicBezTo>
                    <a:pt x="3436" y="1"/>
                    <a:pt x="3384" y="2"/>
                    <a:pt x="3331" y="4"/>
                  </a:cubicBezTo>
                  <a:cubicBezTo>
                    <a:pt x="2292" y="22"/>
                    <a:pt x="1386" y="369"/>
                    <a:pt x="1386" y="369"/>
                  </a:cubicBezTo>
                  <a:cubicBezTo>
                    <a:pt x="1386" y="369"/>
                    <a:pt x="23" y="7762"/>
                    <a:pt x="0" y="7896"/>
                  </a:cubicBezTo>
                  <a:cubicBezTo>
                    <a:pt x="0" y="7896"/>
                    <a:pt x="1882" y="9649"/>
                    <a:pt x="2867" y="9649"/>
                  </a:cubicBezTo>
                  <a:cubicBezTo>
                    <a:pt x="2888" y="9649"/>
                    <a:pt x="2909" y="9649"/>
                    <a:pt x="2930" y="9647"/>
                  </a:cubicBezTo>
                  <a:cubicBezTo>
                    <a:pt x="3891" y="9550"/>
                    <a:pt x="4219" y="9129"/>
                    <a:pt x="4505" y="8279"/>
                  </a:cubicBezTo>
                  <a:cubicBezTo>
                    <a:pt x="4815" y="7415"/>
                    <a:pt x="5106" y="350"/>
                    <a:pt x="5106" y="350"/>
                  </a:cubicBezTo>
                  <a:cubicBezTo>
                    <a:pt x="5106" y="350"/>
                    <a:pt x="4444" y="1"/>
                    <a:pt x="3488"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185;p64">
              <a:extLst>
                <a:ext uri="{FF2B5EF4-FFF2-40B4-BE49-F238E27FC236}">
                  <a16:creationId xmlns:a16="http://schemas.microsoft.com/office/drawing/2014/main" id="{D8ADC2E4-9174-49E5-19DB-81D2751BFF4A}"/>
                </a:ext>
              </a:extLst>
            </p:cNvPr>
            <p:cNvSpPr/>
            <p:nvPr/>
          </p:nvSpPr>
          <p:spPr>
            <a:xfrm>
              <a:off x="2143299" y="3080821"/>
              <a:ext cx="253593" cy="553264"/>
            </a:xfrm>
            <a:custGeom>
              <a:avLst/>
              <a:gdLst/>
              <a:ahLst/>
              <a:cxnLst/>
              <a:rect l="l" t="t" r="r" b="b"/>
              <a:pathLst>
                <a:path w="4469" h="9750" extrusionOk="0">
                  <a:moveTo>
                    <a:pt x="2638" y="1"/>
                  </a:moveTo>
                  <a:cubicBezTo>
                    <a:pt x="1580" y="19"/>
                    <a:pt x="675" y="366"/>
                    <a:pt x="675" y="366"/>
                  </a:cubicBezTo>
                  <a:lnTo>
                    <a:pt x="656" y="384"/>
                  </a:lnTo>
                  <a:lnTo>
                    <a:pt x="638" y="407"/>
                  </a:lnTo>
                  <a:cubicBezTo>
                    <a:pt x="638" y="407"/>
                    <a:pt x="328" y="2140"/>
                    <a:pt x="0" y="3891"/>
                  </a:cubicBezTo>
                  <a:lnTo>
                    <a:pt x="97" y="3947"/>
                  </a:lnTo>
                  <a:cubicBezTo>
                    <a:pt x="407" y="2214"/>
                    <a:pt x="735" y="481"/>
                    <a:pt x="735" y="463"/>
                  </a:cubicBezTo>
                  <a:cubicBezTo>
                    <a:pt x="772" y="444"/>
                    <a:pt x="1640" y="116"/>
                    <a:pt x="2638" y="98"/>
                  </a:cubicBezTo>
                  <a:cubicBezTo>
                    <a:pt x="2666" y="97"/>
                    <a:pt x="2693" y="97"/>
                    <a:pt x="2720" y="97"/>
                  </a:cubicBezTo>
                  <a:cubicBezTo>
                    <a:pt x="3678" y="97"/>
                    <a:pt x="4317" y="408"/>
                    <a:pt x="4353" y="426"/>
                  </a:cubicBezTo>
                  <a:cubicBezTo>
                    <a:pt x="4353" y="463"/>
                    <a:pt x="4297" y="2177"/>
                    <a:pt x="4182" y="4044"/>
                  </a:cubicBezTo>
                  <a:cubicBezTo>
                    <a:pt x="4122" y="4968"/>
                    <a:pt x="4066" y="5929"/>
                    <a:pt x="3988" y="6719"/>
                  </a:cubicBezTo>
                  <a:cubicBezTo>
                    <a:pt x="3951" y="7126"/>
                    <a:pt x="3909" y="7454"/>
                    <a:pt x="3891" y="7740"/>
                  </a:cubicBezTo>
                  <a:cubicBezTo>
                    <a:pt x="3854" y="8008"/>
                    <a:pt x="3812" y="8221"/>
                    <a:pt x="3775" y="8318"/>
                  </a:cubicBezTo>
                  <a:cubicBezTo>
                    <a:pt x="3623" y="8743"/>
                    <a:pt x="3466" y="9048"/>
                    <a:pt x="3235" y="9260"/>
                  </a:cubicBezTo>
                  <a:cubicBezTo>
                    <a:pt x="3027" y="9491"/>
                    <a:pt x="2717" y="9607"/>
                    <a:pt x="2237" y="9649"/>
                  </a:cubicBezTo>
                  <a:cubicBezTo>
                    <a:pt x="2215" y="9651"/>
                    <a:pt x="2192" y="9653"/>
                    <a:pt x="2168" y="9653"/>
                  </a:cubicBezTo>
                  <a:cubicBezTo>
                    <a:pt x="2041" y="9653"/>
                    <a:pt x="1877" y="9614"/>
                    <a:pt x="1714" y="9552"/>
                  </a:cubicBezTo>
                  <a:lnTo>
                    <a:pt x="1003" y="9320"/>
                  </a:lnTo>
                  <a:lnTo>
                    <a:pt x="1003" y="9320"/>
                  </a:lnTo>
                  <a:cubicBezTo>
                    <a:pt x="1118" y="9376"/>
                    <a:pt x="1234" y="9454"/>
                    <a:pt x="1349" y="9510"/>
                  </a:cubicBezTo>
                  <a:cubicBezTo>
                    <a:pt x="1632" y="9645"/>
                    <a:pt x="1900" y="9749"/>
                    <a:pt x="2140" y="9749"/>
                  </a:cubicBezTo>
                  <a:cubicBezTo>
                    <a:pt x="2179" y="9749"/>
                    <a:pt x="2218" y="9747"/>
                    <a:pt x="2255" y="9741"/>
                  </a:cubicBezTo>
                  <a:cubicBezTo>
                    <a:pt x="2736" y="9704"/>
                    <a:pt x="3064" y="9570"/>
                    <a:pt x="3313" y="9339"/>
                  </a:cubicBezTo>
                  <a:cubicBezTo>
                    <a:pt x="3563" y="9108"/>
                    <a:pt x="3720" y="8780"/>
                    <a:pt x="3872" y="8355"/>
                  </a:cubicBezTo>
                  <a:cubicBezTo>
                    <a:pt x="3909" y="8221"/>
                    <a:pt x="3951" y="8031"/>
                    <a:pt x="3988" y="7740"/>
                  </a:cubicBezTo>
                  <a:cubicBezTo>
                    <a:pt x="4025" y="7472"/>
                    <a:pt x="4043" y="7126"/>
                    <a:pt x="4085" y="6738"/>
                  </a:cubicBezTo>
                  <a:cubicBezTo>
                    <a:pt x="4159" y="5952"/>
                    <a:pt x="4219" y="4986"/>
                    <a:pt x="4274" y="4044"/>
                  </a:cubicBezTo>
                  <a:cubicBezTo>
                    <a:pt x="4390" y="2177"/>
                    <a:pt x="4468" y="407"/>
                    <a:pt x="4468" y="407"/>
                  </a:cubicBezTo>
                  <a:lnTo>
                    <a:pt x="4468" y="366"/>
                  </a:lnTo>
                  <a:lnTo>
                    <a:pt x="4431" y="347"/>
                  </a:lnTo>
                  <a:cubicBezTo>
                    <a:pt x="4431" y="347"/>
                    <a:pt x="3738" y="1"/>
                    <a:pt x="27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186;p64">
              <a:extLst>
                <a:ext uri="{FF2B5EF4-FFF2-40B4-BE49-F238E27FC236}">
                  <a16:creationId xmlns:a16="http://schemas.microsoft.com/office/drawing/2014/main" id="{224D00E6-406D-ECC6-720A-7D50A8617843}"/>
                </a:ext>
              </a:extLst>
            </p:cNvPr>
            <p:cNvSpPr/>
            <p:nvPr/>
          </p:nvSpPr>
          <p:spPr>
            <a:xfrm>
              <a:off x="1286947" y="3288511"/>
              <a:ext cx="298138" cy="329688"/>
            </a:xfrm>
            <a:custGeom>
              <a:avLst/>
              <a:gdLst/>
              <a:ahLst/>
              <a:cxnLst/>
              <a:rect l="l" t="t" r="r" b="b"/>
              <a:pathLst>
                <a:path w="5254" h="5810" extrusionOk="0">
                  <a:moveTo>
                    <a:pt x="3946" y="0"/>
                  </a:moveTo>
                  <a:cubicBezTo>
                    <a:pt x="3946" y="0"/>
                    <a:pt x="1539" y="790"/>
                    <a:pt x="767" y="1308"/>
                  </a:cubicBezTo>
                  <a:cubicBezTo>
                    <a:pt x="0" y="1830"/>
                    <a:pt x="536" y="2847"/>
                    <a:pt x="827" y="3484"/>
                  </a:cubicBezTo>
                  <a:cubicBezTo>
                    <a:pt x="1114" y="4117"/>
                    <a:pt x="1229" y="5023"/>
                    <a:pt x="2135" y="5563"/>
                  </a:cubicBezTo>
                  <a:cubicBezTo>
                    <a:pt x="2426" y="5734"/>
                    <a:pt x="2715" y="5810"/>
                    <a:pt x="2995" y="5810"/>
                  </a:cubicBezTo>
                  <a:cubicBezTo>
                    <a:pt x="3605" y="5810"/>
                    <a:pt x="4171" y="5449"/>
                    <a:pt x="4621" y="4907"/>
                  </a:cubicBezTo>
                  <a:cubicBezTo>
                    <a:pt x="5254" y="4099"/>
                    <a:pt x="5023" y="3771"/>
                    <a:pt x="5023" y="3771"/>
                  </a:cubicBezTo>
                  <a:lnTo>
                    <a:pt x="3946" y="0"/>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187;p64">
              <a:extLst>
                <a:ext uri="{FF2B5EF4-FFF2-40B4-BE49-F238E27FC236}">
                  <a16:creationId xmlns:a16="http://schemas.microsoft.com/office/drawing/2014/main" id="{D744A9BA-DA83-AE9A-5D6C-CA480B384B10}"/>
                </a:ext>
              </a:extLst>
            </p:cNvPr>
            <p:cNvSpPr/>
            <p:nvPr/>
          </p:nvSpPr>
          <p:spPr>
            <a:xfrm>
              <a:off x="1304254" y="3285106"/>
              <a:ext cx="273227" cy="335476"/>
            </a:xfrm>
            <a:custGeom>
              <a:avLst/>
              <a:gdLst/>
              <a:ahLst/>
              <a:cxnLst/>
              <a:rect l="l" t="t" r="r" b="b"/>
              <a:pathLst>
                <a:path w="4815" h="5912" extrusionOk="0">
                  <a:moveTo>
                    <a:pt x="3604" y="134"/>
                  </a:moveTo>
                  <a:lnTo>
                    <a:pt x="4662" y="3872"/>
                  </a:lnTo>
                  <a:lnTo>
                    <a:pt x="4681" y="3872"/>
                  </a:lnTo>
                  <a:cubicBezTo>
                    <a:pt x="4681" y="3872"/>
                    <a:pt x="4681" y="3891"/>
                    <a:pt x="4699" y="3909"/>
                  </a:cubicBezTo>
                  <a:cubicBezTo>
                    <a:pt x="4699" y="3946"/>
                    <a:pt x="4718" y="4006"/>
                    <a:pt x="4699" y="4103"/>
                  </a:cubicBezTo>
                  <a:cubicBezTo>
                    <a:pt x="4681" y="4256"/>
                    <a:pt x="4584" y="4524"/>
                    <a:pt x="4274" y="4930"/>
                  </a:cubicBezTo>
                  <a:cubicBezTo>
                    <a:pt x="3951" y="5332"/>
                    <a:pt x="3563" y="5623"/>
                    <a:pt x="3161" y="5739"/>
                  </a:cubicBezTo>
                  <a:cubicBezTo>
                    <a:pt x="3008" y="5789"/>
                    <a:pt x="2851" y="5815"/>
                    <a:pt x="2690" y="5815"/>
                  </a:cubicBezTo>
                  <a:cubicBezTo>
                    <a:pt x="2422" y="5815"/>
                    <a:pt x="2146" y="5742"/>
                    <a:pt x="1872" y="5586"/>
                  </a:cubicBezTo>
                  <a:cubicBezTo>
                    <a:pt x="966" y="5046"/>
                    <a:pt x="869" y="4177"/>
                    <a:pt x="578" y="3526"/>
                  </a:cubicBezTo>
                  <a:cubicBezTo>
                    <a:pt x="425" y="3216"/>
                    <a:pt x="213" y="2791"/>
                    <a:pt x="157" y="2408"/>
                  </a:cubicBezTo>
                  <a:cubicBezTo>
                    <a:pt x="116" y="2213"/>
                    <a:pt x="116" y="2024"/>
                    <a:pt x="157" y="1848"/>
                  </a:cubicBezTo>
                  <a:cubicBezTo>
                    <a:pt x="213" y="1677"/>
                    <a:pt x="310" y="1543"/>
                    <a:pt x="504" y="1405"/>
                  </a:cubicBezTo>
                  <a:cubicBezTo>
                    <a:pt x="869" y="1155"/>
                    <a:pt x="1659" y="827"/>
                    <a:pt x="2352" y="559"/>
                  </a:cubicBezTo>
                  <a:cubicBezTo>
                    <a:pt x="3027" y="310"/>
                    <a:pt x="3563" y="134"/>
                    <a:pt x="3604" y="134"/>
                  </a:cubicBezTo>
                  <a:close/>
                  <a:moveTo>
                    <a:pt x="3678" y="0"/>
                  </a:moveTo>
                  <a:lnTo>
                    <a:pt x="3623" y="19"/>
                  </a:lnTo>
                  <a:cubicBezTo>
                    <a:pt x="3623" y="19"/>
                    <a:pt x="3027" y="213"/>
                    <a:pt x="2334" y="462"/>
                  </a:cubicBezTo>
                  <a:cubicBezTo>
                    <a:pt x="1618" y="735"/>
                    <a:pt x="832" y="1058"/>
                    <a:pt x="444" y="1331"/>
                  </a:cubicBezTo>
                  <a:cubicBezTo>
                    <a:pt x="231" y="1465"/>
                    <a:pt x="116" y="1636"/>
                    <a:pt x="60" y="1830"/>
                  </a:cubicBezTo>
                  <a:cubicBezTo>
                    <a:pt x="0" y="2024"/>
                    <a:pt x="23" y="2213"/>
                    <a:pt x="60" y="2426"/>
                  </a:cubicBezTo>
                  <a:cubicBezTo>
                    <a:pt x="139" y="2833"/>
                    <a:pt x="328" y="3253"/>
                    <a:pt x="485" y="3563"/>
                  </a:cubicBezTo>
                  <a:cubicBezTo>
                    <a:pt x="772" y="4200"/>
                    <a:pt x="887" y="5124"/>
                    <a:pt x="1812" y="5660"/>
                  </a:cubicBezTo>
                  <a:cubicBezTo>
                    <a:pt x="2104" y="5833"/>
                    <a:pt x="2404" y="5911"/>
                    <a:pt x="2693" y="5911"/>
                  </a:cubicBezTo>
                  <a:cubicBezTo>
                    <a:pt x="2860" y="5911"/>
                    <a:pt x="3023" y="5885"/>
                    <a:pt x="3179" y="5836"/>
                  </a:cubicBezTo>
                  <a:cubicBezTo>
                    <a:pt x="3623" y="5702"/>
                    <a:pt x="4025" y="5392"/>
                    <a:pt x="4353" y="4986"/>
                  </a:cubicBezTo>
                  <a:cubicBezTo>
                    <a:pt x="4681" y="4584"/>
                    <a:pt x="4778" y="4293"/>
                    <a:pt x="4796" y="4103"/>
                  </a:cubicBezTo>
                  <a:cubicBezTo>
                    <a:pt x="4815" y="4006"/>
                    <a:pt x="4796" y="3928"/>
                    <a:pt x="4796" y="3891"/>
                  </a:cubicBezTo>
                  <a:cubicBezTo>
                    <a:pt x="4778" y="3831"/>
                    <a:pt x="4760" y="3812"/>
                    <a:pt x="4760" y="3812"/>
                  </a:cubicBezTo>
                  <a:lnTo>
                    <a:pt x="4760" y="3831"/>
                  </a:lnTo>
                  <a:lnTo>
                    <a:pt x="367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188;p64">
              <a:extLst>
                <a:ext uri="{FF2B5EF4-FFF2-40B4-BE49-F238E27FC236}">
                  <a16:creationId xmlns:a16="http://schemas.microsoft.com/office/drawing/2014/main" id="{F7CF39F0-1DA4-47BB-7F16-829A02061A85}"/>
                </a:ext>
              </a:extLst>
            </p:cNvPr>
            <p:cNvSpPr/>
            <p:nvPr/>
          </p:nvSpPr>
          <p:spPr>
            <a:xfrm>
              <a:off x="1220327" y="3103803"/>
              <a:ext cx="290591" cy="309771"/>
            </a:xfrm>
            <a:custGeom>
              <a:avLst/>
              <a:gdLst/>
              <a:ahLst/>
              <a:cxnLst/>
              <a:rect l="l" t="t" r="r" b="b"/>
              <a:pathLst>
                <a:path w="5121" h="5459" extrusionOk="0">
                  <a:moveTo>
                    <a:pt x="3673" y="1"/>
                  </a:moveTo>
                  <a:cubicBezTo>
                    <a:pt x="3472" y="1"/>
                    <a:pt x="3232" y="65"/>
                    <a:pt x="2926" y="173"/>
                  </a:cubicBezTo>
                  <a:cubicBezTo>
                    <a:pt x="1983" y="501"/>
                    <a:pt x="19" y="1694"/>
                    <a:pt x="19" y="2331"/>
                  </a:cubicBezTo>
                  <a:cubicBezTo>
                    <a:pt x="1" y="2983"/>
                    <a:pt x="828" y="5335"/>
                    <a:pt x="1442" y="5432"/>
                  </a:cubicBezTo>
                  <a:cubicBezTo>
                    <a:pt x="1546" y="5448"/>
                    <a:pt x="1663" y="5459"/>
                    <a:pt x="1794" y="5459"/>
                  </a:cubicBezTo>
                  <a:cubicBezTo>
                    <a:pt x="2418" y="5459"/>
                    <a:pt x="3366" y="5209"/>
                    <a:pt x="4737" y="4064"/>
                  </a:cubicBezTo>
                  <a:cubicBezTo>
                    <a:pt x="5120" y="3560"/>
                    <a:pt x="5023" y="1943"/>
                    <a:pt x="4598" y="945"/>
                  </a:cubicBezTo>
                  <a:cubicBezTo>
                    <a:pt x="4317" y="262"/>
                    <a:pt x="4077" y="1"/>
                    <a:pt x="3673"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189;p64">
              <a:extLst>
                <a:ext uri="{FF2B5EF4-FFF2-40B4-BE49-F238E27FC236}">
                  <a16:creationId xmlns:a16="http://schemas.microsoft.com/office/drawing/2014/main" id="{23280701-C93D-C3A9-EC40-9295469276CB}"/>
                </a:ext>
              </a:extLst>
            </p:cNvPr>
            <p:cNvSpPr/>
            <p:nvPr/>
          </p:nvSpPr>
          <p:spPr>
            <a:xfrm>
              <a:off x="1218000" y="3101533"/>
              <a:ext cx="288435" cy="315218"/>
            </a:xfrm>
            <a:custGeom>
              <a:avLst/>
              <a:gdLst/>
              <a:ahLst/>
              <a:cxnLst/>
              <a:rect l="l" t="t" r="r" b="b"/>
              <a:pathLst>
                <a:path w="5083" h="5555" extrusionOk="0">
                  <a:moveTo>
                    <a:pt x="3716" y="90"/>
                  </a:moveTo>
                  <a:cubicBezTo>
                    <a:pt x="3810" y="90"/>
                    <a:pt x="3893" y="104"/>
                    <a:pt x="3969" y="135"/>
                  </a:cubicBezTo>
                  <a:cubicBezTo>
                    <a:pt x="4219" y="232"/>
                    <a:pt x="4390" y="504"/>
                    <a:pt x="4602" y="985"/>
                  </a:cubicBezTo>
                  <a:cubicBezTo>
                    <a:pt x="4815" y="1484"/>
                    <a:pt x="4949" y="2140"/>
                    <a:pt x="4967" y="2736"/>
                  </a:cubicBezTo>
                  <a:cubicBezTo>
                    <a:pt x="4986" y="3314"/>
                    <a:pt x="4912" y="3831"/>
                    <a:pt x="4736" y="4062"/>
                  </a:cubicBezTo>
                  <a:cubicBezTo>
                    <a:pt x="3378" y="5198"/>
                    <a:pt x="2444" y="5457"/>
                    <a:pt x="1825" y="5457"/>
                  </a:cubicBezTo>
                  <a:cubicBezTo>
                    <a:pt x="1698" y="5457"/>
                    <a:pt x="1585" y="5446"/>
                    <a:pt x="1483" y="5430"/>
                  </a:cubicBezTo>
                  <a:cubicBezTo>
                    <a:pt x="1368" y="5412"/>
                    <a:pt x="1197" y="5259"/>
                    <a:pt x="1040" y="5010"/>
                  </a:cubicBezTo>
                  <a:cubicBezTo>
                    <a:pt x="869" y="4778"/>
                    <a:pt x="712" y="4450"/>
                    <a:pt x="578" y="4104"/>
                  </a:cubicBezTo>
                  <a:cubicBezTo>
                    <a:pt x="444" y="3776"/>
                    <a:pt x="310" y="3411"/>
                    <a:pt x="231" y="3101"/>
                  </a:cubicBezTo>
                  <a:cubicBezTo>
                    <a:pt x="157" y="2792"/>
                    <a:pt x="97" y="2524"/>
                    <a:pt x="97" y="2371"/>
                  </a:cubicBezTo>
                  <a:cubicBezTo>
                    <a:pt x="97" y="2237"/>
                    <a:pt x="213" y="2043"/>
                    <a:pt x="407" y="1849"/>
                  </a:cubicBezTo>
                  <a:cubicBezTo>
                    <a:pt x="596" y="1637"/>
                    <a:pt x="887" y="1429"/>
                    <a:pt x="1174" y="1216"/>
                  </a:cubicBezTo>
                  <a:cubicBezTo>
                    <a:pt x="1793" y="791"/>
                    <a:pt x="2523" y="407"/>
                    <a:pt x="2985" y="250"/>
                  </a:cubicBezTo>
                  <a:cubicBezTo>
                    <a:pt x="3294" y="148"/>
                    <a:pt x="3526" y="90"/>
                    <a:pt x="3716" y="90"/>
                  </a:cubicBezTo>
                  <a:close/>
                  <a:moveTo>
                    <a:pt x="3693" y="0"/>
                  </a:moveTo>
                  <a:cubicBezTo>
                    <a:pt x="3487" y="0"/>
                    <a:pt x="3245" y="63"/>
                    <a:pt x="2948" y="176"/>
                  </a:cubicBezTo>
                  <a:cubicBezTo>
                    <a:pt x="2468" y="329"/>
                    <a:pt x="1751" y="712"/>
                    <a:pt x="1137" y="1137"/>
                  </a:cubicBezTo>
                  <a:cubicBezTo>
                    <a:pt x="827" y="1350"/>
                    <a:pt x="541" y="1563"/>
                    <a:pt x="347" y="1775"/>
                  </a:cubicBezTo>
                  <a:cubicBezTo>
                    <a:pt x="134" y="1983"/>
                    <a:pt x="0" y="2196"/>
                    <a:pt x="0" y="2371"/>
                  </a:cubicBezTo>
                  <a:cubicBezTo>
                    <a:pt x="0" y="2542"/>
                    <a:pt x="60" y="2815"/>
                    <a:pt x="134" y="3120"/>
                  </a:cubicBezTo>
                  <a:cubicBezTo>
                    <a:pt x="231" y="3448"/>
                    <a:pt x="347" y="3794"/>
                    <a:pt x="504" y="4141"/>
                  </a:cubicBezTo>
                  <a:cubicBezTo>
                    <a:pt x="638" y="4487"/>
                    <a:pt x="790" y="4815"/>
                    <a:pt x="966" y="5065"/>
                  </a:cubicBezTo>
                  <a:cubicBezTo>
                    <a:pt x="1118" y="5314"/>
                    <a:pt x="1289" y="5490"/>
                    <a:pt x="1465" y="5527"/>
                  </a:cubicBezTo>
                  <a:cubicBezTo>
                    <a:pt x="1569" y="5543"/>
                    <a:pt x="1686" y="5554"/>
                    <a:pt x="1816" y="5554"/>
                  </a:cubicBezTo>
                  <a:cubicBezTo>
                    <a:pt x="2455" y="5554"/>
                    <a:pt x="3418" y="5292"/>
                    <a:pt x="4796" y="4141"/>
                  </a:cubicBezTo>
                  <a:lnTo>
                    <a:pt x="4796" y="4122"/>
                  </a:lnTo>
                  <a:cubicBezTo>
                    <a:pt x="5009" y="3854"/>
                    <a:pt x="5083" y="3314"/>
                    <a:pt x="5064" y="2718"/>
                  </a:cubicBezTo>
                  <a:cubicBezTo>
                    <a:pt x="5027" y="2122"/>
                    <a:pt x="4912" y="1466"/>
                    <a:pt x="4681" y="967"/>
                  </a:cubicBezTo>
                  <a:cubicBezTo>
                    <a:pt x="4468" y="444"/>
                    <a:pt x="4274" y="158"/>
                    <a:pt x="4006" y="61"/>
                  </a:cubicBezTo>
                  <a:cubicBezTo>
                    <a:pt x="3911" y="20"/>
                    <a:pt x="3807" y="0"/>
                    <a:pt x="36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190;p64">
              <a:extLst>
                <a:ext uri="{FF2B5EF4-FFF2-40B4-BE49-F238E27FC236}">
                  <a16:creationId xmlns:a16="http://schemas.microsoft.com/office/drawing/2014/main" id="{1F123825-7F00-832C-BBA2-0FF9F2673AE4}"/>
                </a:ext>
              </a:extLst>
            </p:cNvPr>
            <p:cNvSpPr/>
            <p:nvPr/>
          </p:nvSpPr>
          <p:spPr>
            <a:xfrm>
              <a:off x="1381883" y="2913477"/>
              <a:ext cx="94140" cy="241904"/>
            </a:xfrm>
            <a:custGeom>
              <a:avLst/>
              <a:gdLst/>
              <a:ahLst/>
              <a:cxnLst/>
              <a:rect l="l" t="t" r="r" b="b"/>
              <a:pathLst>
                <a:path w="1659" h="4263" extrusionOk="0">
                  <a:moveTo>
                    <a:pt x="846" y="1"/>
                  </a:moveTo>
                  <a:cubicBezTo>
                    <a:pt x="691" y="1"/>
                    <a:pt x="515" y="77"/>
                    <a:pt x="365" y="177"/>
                  </a:cubicBezTo>
                  <a:cubicBezTo>
                    <a:pt x="0" y="427"/>
                    <a:pt x="79" y="2622"/>
                    <a:pt x="134" y="3181"/>
                  </a:cubicBezTo>
                  <a:cubicBezTo>
                    <a:pt x="194" y="3721"/>
                    <a:pt x="407" y="4068"/>
                    <a:pt x="407" y="4068"/>
                  </a:cubicBezTo>
                  <a:cubicBezTo>
                    <a:pt x="407" y="4068"/>
                    <a:pt x="617" y="4262"/>
                    <a:pt x="890" y="4262"/>
                  </a:cubicBezTo>
                  <a:cubicBezTo>
                    <a:pt x="915" y="4262"/>
                    <a:pt x="940" y="4261"/>
                    <a:pt x="966" y="4257"/>
                  </a:cubicBezTo>
                  <a:cubicBezTo>
                    <a:pt x="1271" y="4239"/>
                    <a:pt x="1659" y="3837"/>
                    <a:pt x="1659" y="3837"/>
                  </a:cubicBezTo>
                  <a:cubicBezTo>
                    <a:pt x="1659" y="3837"/>
                    <a:pt x="1174" y="1467"/>
                    <a:pt x="1234" y="658"/>
                  </a:cubicBezTo>
                  <a:cubicBezTo>
                    <a:pt x="1256" y="165"/>
                    <a:pt x="1074" y="1"/>
                    <a:pt x="846"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191;p64">
              <a:extLst>
                <a:ext uri="{FF2B5EF4-FFF2-40B4-BE49-F238E27FC236}">
                  <a16:creationId xmlns:a16="http://schemas.microsoft.com/office/drawing/2014/main" id="{9D59479F-BEEE-3915-4F83-AEBB229BDFDA}"/>
                </a:ext>
              </a:extLst>
            </p:cNvPr>
            <p:cNvSpPr/>
            <p:nvPr/>
          </p:nvSpPr>
          <p:spPr>
            <a:xfrm>
              <a:off x="1384209" y="2910299"/>
              <a:ext cx="94991" cy="238216"/>
            </a:xfrm>
            <a:custGeom>
              <a:avLst/>
              <a:gdLst/>
              <a:ahLst/>
              <a:cxnLst/>
              <a:rect l="l" t="t" r="r" b="b"/>
              <a:pathLst>
                <a:path w="1674" h="4198" extrusionOk="0">
                  <a:moveTo>
                    <a:pt x="816" y="0"/>
                  </a:moveTo>
                  <a:cubicBezTo>
                    <a:pt x="636" y="0"/>
                    <a:pt x="450" y="91"/>
                    <a:pt x="306" y="196"/>
                  </a:cubicBezTo>
                  <a:cubicBezTo>
                    <a:pt x="250" y="233"/>
                    <a:pt x="190" y="312"/>
                    <a:pt x="172" y="386"/>
                  </a:cubicBezTo>
                  <a:cubicBezTo>
                    <a:pt x="135" y="483"/>
                    <a:pt x="116" y="598"/>
                    <a:pt x="75" y="714"/>
                  </a:cubicBezTo>
                  <a:cubicBezTo>
                    <a:pt x="38" y="964"/>
                    <a:pt x="19" y="1292"/>
                    <a:pt x="19" y="1620"/>
                  </a:cubicBezTo>
                  <a:cubicBezTo>
                    <a:pt x="1" y="2276"/>
                    <a:pt x="19" y="2950"/>
                    <a:pt x="56" y="3237"/>
                  </a:cubicBezTo>
                  <a:cubicBezTo>
                    <a:pt x="93" y="3796"/>
                    <a:pt x="324" y="4142"/>
                    <a:pt x="324" y="4142"/>
                  </a:cubicBezTo>
                  <a:lnTo>
                    <a:pt x="347" y="4142"/>
                  </a:lnTo>
                  <a:lnTo>
                    <a:pt x="403" y="4198"/>
                  </a:lnTo>
                  <a:cubicBezTo>
                    <a:pt x="440" y="4198"/>
                    <a:pt x="481" y="4179"/>
                    <a:pt x="518" y="4179"/>
                  </a:cubicBezTo>
                  <a:cubicBezTo>
                    <a:pt x="463" y="4124"/>
                    <a:pt x="403" y="4082"/>
                    <a:pt x="403" y="4082"/>
                  </a:cubicBezTo>
                  <a:cubicBezTo>
                    <a:pt x="403" y="4082"/>
                    <a:pt x="190" y="3759"/>
                    <a:pt x="135" y="3218"/>
                  </a:cubicBezTo>
                  <a:cubicBezTo>
                    <a:pt x="116" y="2950"/>
                    <a:pt x="75" y="2257"/>
                    <a:pt x="93" y="1620"/>
                  </a:cubicBezTo>
                  <a:cubicBezTo>
                    <a:pt x="116" y="1292"/>
                    <a:pt x="135" y="987"/>
                    <a:pt x="172" y="732"/>
                  </a:cubicBezTo>
                  <a:cubicBezTo>
                    <a:pt x="190" y="617"/>
                    <a:pt x="232" y="501"/>
                    <a:pt x="250" y="428"/>
                  </a:cubicBezTo>
                  <a:cubicBezTo>
                    <a:pt x="287" y="349"/>
                    <a:pt x="324" y="294"/>
                    <a:pt x="347" y="270"/>
                  </a:cubicBezTo>
                  <a:cubicBezTo>
                    <a:pt x="479" y="167"/>
                    <a:pt x="647" y="99"/>
                    <a:pt x="787" y="99"/>
                  </a:cubicBezTo>
                  <a:cubicBezTo>
                    <a:pt x="828" y="99"/>
                    <a:pt x="867" y="105"/>
                    <a:pt x="902" y="118"/>
                  </a:cubicBezTo>
                  <a:cubicBezTo>
                    <a:pt x="980" y="136"/>
                    <a:pt x="1040" y="178"/>
                    <a:pt x="1077" y="270"/>
                  </a:cubicBezTo>
                  <a:cubicBezTo>
                    <a:pt x="1133" y="367"/>
                    <a:pt x="1156" y="501"/>
                    <a:pt x="1133" y="714"/>
                  </a:cubicBezTo>
                  <a:cubicBezTo>
                    <a:pt x="1114" y="1121"/>
                    <a:pt x="1230" y="1929"/>
                    <a:pt x="1345" y="2622"/>
                  </a:cubicBezTo>
                  <a:cubicBezTo>
                    <a:pt x="1461" y="3297"/>
                    <a:pt x="1558" y="3851"/>
                    <a:pt x="1576" y="3874"/>
                  </a:cubicBezTo>
                  <a:lnTo>
                    <a:pt x="1558" y="3893"/>
                  </a:lnTo>
                  <a:lnTo>
                    <a:pt x="1595" y="3990"/>
                  </a:lnTo>
                  <a:cubicBezTo>
                    <a:pt x="1636" y="3948"/>
                    <a:pt x="1655" y="3930"/>
                    <a:pt x="1655" y="3930"/>
                  </a:cubicBezTo>
                  <a:lnTo>
                    <a:pt x="1673" y="3911"/>
                  </a:lnTo>
                  <a:lnTo>
                    <a:pt x="1673" y="3893"/>
                  </a:lnTo>
                  <a:cubicBezTo>
                    <a:pt x="1673" y="3893"/>
                    <a:pt x="1539" y="3297"/>
                    <a:pt x="1424" y="2604"/>
                  </a:cubicBezTo>
                  <a:cubicBezTo>
                    <a:pt x="1327" y="1911"/>
                    <a:pt x="1211" y="1102"/>
                    <a:pt x="1230" y="714"/>
                  </a:cubicBezTo>
                  <a:cubicBezTo>
                    <a:pt x="1248" y="501"/>
                    <a:pt x="1211" y="349"/>
                    <a:pt x="1174" y="233"/>
                  </a:cubicBezTo>
                  <a:cubicBezTo>
                    <a:pt x="1114" y="118"/>
                    <a:pt x="1017" y="62"/>
                    <a:pt x="925" y="21"/>
                  </a:cubicBezTo>
                  <a:cubicBezTo>
                    <a:pt x="902" y="21"/>
                    <a:pt x="883" y="21"/>
                    <a:pt x="865" y="2"/>
                  </a:cubicBezTo>
                  <a:cubicBezTo>
                    <a:pt x="849" y="1"/>
                    <a:pt x="832" y="0"/>
                    <a:pt x="8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192;p64">
              <a:extLst>
                <a:ext uri="{FF2B5EF4-FFF2-40B4-BE49-F238E27FC236}">
                  <a16:creationId xmlns:a16="http://schemas.microsoft.com/office/drawing/2014/main" id="{1A149494-FAF4-F52C-1E9C-5892D4A22040}"/>
                </a:ext>
              </a:extLst>
            </p:cNvPr>
            <p:cNvSpPr/>
            <p:nvPr/>
          </p:nvSpPr>
          <p:spPr>
            <a:xfrm>
              <a:off x="1250970" y="2951157"/>
              <a:ext cx="174718" cy="223916"/>
            </a:xfrm>
            <a:custGeom>
              <a:avLst/>
              <a:gdLst/>
              <a:ahLst/>
              <a:cxnLst/>
              <a:rect l="l" t="t" r="r" b="b"/>
              <a:pathLst>
                <a:path w="3079" h="3946" extrusionOk="0">
                  <a:moveTo>
                    <a:pt x="652" y="1"/>
                  </a:moveTo>
                  <a:cubicBezTo>
                    <a:pt x="254" y="1"/>
                    <a:pt x="1" y="406"/>
                    <a:pt x="191" y="937"/>
                  </a:cubicBezTo>
                  <a:cubicBezTo>
                    <a:pt x="440" y="1690"/>
                    <a:pt x="1692" y="3751"/>
                    <a:pt x="1692" y="3751"/>
                  </a:cubicBezTo>
                  <a:cubicBezTo>
                    <a:pt x="1692" y="3751"/>
                    <a:pt x="1936" y="3945"/>
                    <a:pt x="2237" y="3945"/>
                  </a:cubicBezTo>
                  <a:cubicBezTo>
                    <a:pt x="2358" y="3945"/>
                    <a:pt x="2489" y="3913"/>
                    <a:pt x="2617" y="3824"/>
                  </a:cubicBezTo>
                  <a:cubicBezTo>
                    <a:pt x="3079" y="3519"/>
                    <a:pt x="2885" y="3362"/>
                    <a:pt x="2885" y="3362"/>
                  </a:cubicBezTo>
                  <a:cubicBezTo>
                    <a:pt x="2885" y="3362"/>
                    <a:pt x="1845" y="766"/>
                    <a:pt x="1193" y="225"/>
                  </a:cubicBezTo>
                  <a:cubicBezTo>
                    <a:pt x="1002" y="69"/>
                    <a:pt x="815" y="1"/>
                    <a:pt x="652"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193;p64">
              <a:extLst>
                <a:ext uri="{FF2B5EF4-FFF2-40B4-BE49-F238E27FC236}">
                  <a16:creationId xmlns:a16="http://schemas.microsoft.com/office/drawing/2014/main" id="{A11A5907-8C84-B4E2-27AC-7E5EEE1E774C}"/>
                </a:ext>
              </a:extLst>
            </p:cNvPr>
            <p:cNvSpPr/>
            <p:nvPr/>
          </p:nvSpPr>
          <p:spPr>
            <a:xfrm>
              <a:off x="1250743" y="2948433"/>
              <a:ext cx="167341" cy="229761"/>
            </a:xfrm>
            <a:custGeom>
              <a:avLst/>
              <a:gdLst/>
              <a:ahLst/>
              <a:cxnLst/>
              <a:rect l="l" t="t" r="r" b="b"/>
              <a:pathLst>
                <a:path w="2949" h="4049" extrusionOk="0">
                  <a:moveTo>
                    <a:pt x="659" y="0"/>
                  </a:moveTo>
                  <a:cubicBezTo>
                    <a:pt x="534" y="0"/>
                    <a:pt x="425" y="40"/>
                    <a:pt x="329" y="121"/>
                  </a:cubicBezTo>
                  <a:cubicBezTo>
                    <a:pt x="98" y="273"/>
                    <a:pt x="1" y="620"/>
                    <a:pt x="135" y="1008"/>
                  </a:cubicBezTo>
                  <a:cubicBezTo>
                    <a:pt x="273" y="1391"/>
                    <a:pt x="657" y="2084"/>
                    <a:pt x="1003" y="2699"/>
                  </a:cubicBezTo>
                  <a:cubicBezTo>
                    <a:pt x="1350" y="3295"/>
                    <a:pt x="1660" y="3817"/>
                    <a:pt x="1660" y="3817"/>
                  </a:cubicBezTo>
                  <a:lnTo>
                    <a:pt x="1678" y="3835"/>
                  </a:lnTo>
                  <a:cubicBezTo>
                    <a:pt x="1678" y="3835"/>
                    <a:pt x="1794" y="3933"/>
                    <a:pt x="1983" y="3988"/>
                  </a:cubicBezTo>
                  <a:cubicBezTo>
                    <a:pt x="2043" y="4011"/>
                    <a:pt x="2098" y="4030"/>
                    <a:pt x="2177" y="4048"/>
                  </a:cubicBezTo>
                  <a:cubicBezTo>
                    <a:pt x="2195" y="4011"/>
                    <a:pt x="2214" y="3969"/>
                    <a:pt x="2214" y="3951"/>
                  </a:cubicBezTo>
                  <a:cubicBezTo>
                    <a:pt x="2140" y="3951"/>
                    <a:pt x="2080" y="3933"/>
                    <a:pt x="2006" y="3914"/>
                  </a:cubicBezTo>
                  <a:cubicBezTo>
                    <a:pt x="1849" y="3854"/>
                    <a:pt x="1733" y="3757"/>
                    <a:pt x="1733" y="3757"/>
                  </a:cubicBezTo>
                  <a:cubicBezTo>
                    <a:pt x="1733" y="3757"/>
                    <a:pt x="1428" y="3258"/>
                    <a:pt x="1082" y="2643"/>
                  </a:cubicBezTo>
                  <a:cubicBezTo>
                    <a:pt x="735" y="2047"/>
                    <a:pt x="347" y="1331"/>
                    <a:pt x="232" y="966"/>
                  </a:cubicBezTo>
                  <a:cubicBezTo>
                    <a:pt x="98" y="620"/>
                    <a:pt x="195" y="333"/>
                    <a:pt x="389" y="176"/>
                  </a:cubicBezTo>
                  <a:cubicBezTo>
                    <a:pt x="465" y="130"/>
                    <a:pt x="557" y="97"/>
                    <a:pt x="664" y="97"/>
                  </a:cubicBezTo>
                  <a:cubicBezTo>
                    <a:pt x="687" y="97"/>
                    <a:pt x="711" y="99"/>
                    <a:pt x="735" y="102"/>
                  </a:cubicBezTo>
                  <a:cubicBezTo>
                    <a:pt x="869" y="121"/>
                    <a:pt x="1003" y="176"/>
                    <a:pt x="1174" y="315"/>
                  </a:cubicBezTo>
                  <a:cubicBezTo>
                    <a:pt x="1331" y="430"/>
                    <a:pt x="1502" y="698"/>
                    <a:pt x="1696" y="1008"/>
                  </a:cubicBezTo>
                  <a:cubicBezTo>
                    <a:pt x="1891" y="1331"/>
                    <a:pt x="2080" y="1701"/>
                    <a:pt x="2256" y="2066"/>
                  </a:cubicBezTo>
                  <a:cubicBezTo>
                    <a:pt x="2584" y="2740"/>
                    <a:pt x="2815" y="3355"/>
                    <a:pt x="2852" y="3410"/>
                  </a:cubicBezTo>
                  <a:cubicBezTo>
                    <a:pt x="2852" y="3410"/>
                    <a:pt x="2876" y="3421"/>
                    <a:pt x="2905" y="3421"/>
                  </a:cubicBezTo>
                  <a:cubicBezTo>
                    <a:pt x="2919" y="3421"/>
                    <a:pt x="2935" y="3418"/>
                    <a:pt x="2949" y="3410"/>
                  </a:cubicBezTo>
                  <a:cubicBezTo>
                    <a:pt x="2949" y="3392"/>
                    <a:pt x="2930" y="3392"/>
                    <a:pt x="2930" y="3373"/>
                  </a:cubicBezTo>
                  <a:cubicBezTo>
                    <a:pt x="2930" y="3355"/>
                    <a:pt x="2658" y="2717"/>
                    <a:pt x="2329" y="2024"/>
                  </a:cubicBezTo>
                  <a:cubicBezTo>
                    <a:pt x="2159" y="1659"/>
                    <a:pt x="1964" y="1294"/>
                    <a:pt x="1775" y="966"/>
                  </a:cubicBezTo>
                  <a:cubicBezTo>
                    <a:pt x="1581" y="638"/>
                    <a:pt x="1405" y="389"/>
                    <a:pt x="1234" y="236"/>
                  </a:cubicBezTo>
                  <a:cubicBezTo>
                    <a:pt x="1082" y="102"/>
                    <a:pt x="906" y="42"/>
                    <a:pt x="772" y="5"/>
                  </a:cubicBezTo>
                  <a:lnTo>
                    <a:pt x="735" y="5"/>
                  </a:lnTo>
                  <a:cubicBezTo>
                    <a:pt x="709" y="2"/>
                    <a:pt x="684" y="0"/>
                    <a:pt x="6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194;p64">
              <a:extLst>
                <a:ext uri="{FF2B5EF4-FFF2-40B4-BE49-F238E27FC236}">
                  <a16:creationId xmlns:a16="http://schemas.microsoft.com/office/drawing/2014/main" id="{A142A286-3E49-8B17-4D0C-D29A2BB66FE6}"/>
                </a:ext>
              </a:extLst>
            </p:cNvPr>
            <p:cNvSpPr/>
            <p:nvPr/>
          </p:nvSpPr>
          <p:spPr>
            <a:xfrm>
              <a:off x="1223505" y="3172579"/>
              <a:ext cx="160759" cy="162801"/>
            </a:xfrm>
            <a:custGeom>
              <a:avLst/>
              <a:gdLst/>
              <a:ahLst/>
              <a:cxnLst/>
              <a:rect l="l" t="t" r="r" b="b"/>
              <a:pathLst>
                <a:path w="2833" h="2869" extrusionOk="0">
                  <a:moveTo>
                    <a:pt x="730" y="1"/>
                  </a:moveTo>
                  <a:cubicBezTo>
                    <a:pt x="730" y="1"/>
                    <a:pt x="365" y="214"/>
                    <a:pt x="194" y="639"/>
                  </a:cubicBezTo>
                  <a:cubicBezTo>
                    <a:pt x="0" y="1041"/>
                    <a:pt x="116" y="962"/>
                    <a:pt x="656" y="1309"/>
                  </a:cubicBezTo>
                  <a:cubicBezTo>
                    <a:pt x="1174" y="1655"/>
                    <a:pt x="943" y="2117"/>
                    <a:pt x="1539" y="2579"/>
                  </a:cubicBezTo>
                  <a:cubicBezTo>
                    <a:pt x="1795" y="2784"/>
                    <a:pt x="2078" y="2868"/>
                    <a:pt x="2314" y="2868"/>
                  </a:cubicBezTo>
                  <a:cubicBezTo>
                    <a:pt x="2610" y="2868"/>
                    <a:pt x="2833" y="2735"/>
                    <a:pt x="2833" y="2542"/>
                  </a:cubicBezTo>
                  <a:cubicBezTo>
                    <a:pt x="2809" y="2177"/>
                    <a:pt x="2717" y="1563"/>
                    <a:pt x="2486" y="1059"/>
                  </a:cubicBezTo>
                  <a:cubicBezTo>
                    <a:pt x="2255" y="579"/>
                    <a:pt x="1770" y="117"/>
                    <a:pt x="809" y="38"/>
                  </a:cubicBezTo>
                  <a:lnTo>
                    <a:pt x="730" y="1"/>
                  </a:ln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195;p64">
              <a:extLst>
                <a:ext uri="{FF2B5EF4-FFF2-40B4-BE49-F238E27FC236}">
                  <a16:creationId xmlns:a16="http://schemas.microsoft.com/office/drawing/2014/main" id="{3CEB7D6B-CF3D-6321-47B0-F614282BA27A}"/>
                </a:ext>
              </a:extLst>
            </p:cNvPr>
            <p:cNvSpPr/>
            <p:nvPr/>
          </p:nvSpPr>
          <p:spPr>
            <a:xfrm>
              <a:off x="1226909" y="3170536"/>
              <a:ext cx="159453" cy="167228"/>
            </a:xfrm>
            <a:custGeom>
              <a:avLst/>
              <a:gdLst/>
              <a:ahLst/>
              <a:cxnLst/>
              <a:rect l="l" t="t" r="r" b="b"/>
              <a:pathLst>
                <a:path w="2810" h="2947" extrusionOk="0">
                  <a:moveTo>
                    <a:pt x="693" y="97"/>
                  </a:moveTo>
                  <a:lnTo>
                    <a:pt x="749" y="116"/>
                  </a:lnTo>
                  <a:cubicBezTo>
                    <a:pt x="1691" y="213"/>
                    <a:pt x="2153" y="633"/>
                    <a:pt x="2384" y="1114"/>
                  </a:cubicBezTo>
                  <a:cubicBezTo>
                    <a:pt x="2615" y="1617"/>
                    <a:pt x="2713" y="2232"/>
                    <a:pt x="2713" y="2578"/>
                  </a:cubicBezTo>
                  <a:cubicBezTo>
                    <a:pt x="2713" y="2657"/>
                    <a:pt x="2676" y="2712"/>
                    <a:pt x="2615" y="2754"/>
                  </a:cubicBezTo>
                  <a:cubicBezTo>
                    <a:pt x="2560" y="2809"/>
                    <a:pt x="2463" y="2846"/>
                    <a:pt x="2347" y="2846"/>
                  </a:cubicBezTo>
                  <a:cubicBezTo>
                    <a:pt x="2305" y="2853"/>
                    <a:pt x="2261" y="2857"/>
                    <a:pt x="2216" y="2857"/>
                  </a:cubicBezTo>
                  <a:cubicBezTo>
                    <a:pt x="1994" y="2857"/>
                    <a:pt x="1740" y="2770"/>
                    <a:pt x="1502" y="2578"/>
                  </a:cubicBezTo>
                  <a:cubicBezTo>
                    <a:pt x="1211" y="2347"/>
                    <a:pt x="1132" y="2135"/>
                    <a:pt x="1058" y="1922"/>
                  </a:cubicBezTo>
                  <a:cubicBezTo>
                    <a:pt x="961" y="1714"/>
                    <a:pt x="883" y="1483"/>
                    <a:pt x="615" y="1308"/>
                  </a:cubicBezTo>
                  <a:cubicBezTo>
                    <a:pt x="347" y="1137"/>
                    <a:pt x="171" y="1058"/>
                    <a:pt x="116" y="998"/>
                  </a:cubicBezTo>
                  <a:cubicBezTo>
                    <a:pt x="93" y="961"/>
                    <a:pt x="93" y="943"/>
                    <a:pt x="93" y="906"/>
                  </a:cubicBezTo>
                  <a:cubicBezTo>
                    <a:pt x="93" y="846"/>
                    <a:pt x="116" y="790"/>
                    <a:pt x="171" y="693"/>
                  </a:cubicBezTo>
                  <a:cubicBezTo>
                    <a:pt x="324" y="305"/>
                    <a:pt x="652" y="116"/>
                    <a:pt x="693" y="97"/>
                  </a:cubicBezTo>
                  <a:close/>
                  <a:moveTo>
                    <a:pt x="652" y="0"/>
                  </a:moveTo>
                  <a:cubicBezTo>
                    <a:pt x="652" y="0"/>
                    <a:pt x="268" y="231"/>
                    <a:pt x="74" y="652"/>
                  </a:cubicBezTo>
                  <a:cubicBezTo>
                    <a:pt x="37" y="749"/>
                    <a:pt x="0" y="827"/>
                    <a:pt x="0" y="883"/>
                  </a:cubicBezTo>
                  <a:cubicBezTo>
                    <a:pt x="0" y="961"/>
                    <a:pt x="19" y="1021"/>
                    <a:pt x="56" y="1058"/>
                  </a:cubicBezTo>
                  <a:cubicBezTo>
                    <a:pt x="134" y="1155"/>
                    <a:pt x="305" y="1211"/>
                    <a:pt x="555" y="1386"/>
                  </a:cubicBezTo>
                  <a:cubicBezTo>
                    <a:pt x="809" y="1557"/>
                    <a:pt x="883" y="1733"/>
                    <a:pt x="961" y="1945"/>
                  </a:cubicBezTo>
                  <a:cubicBezTo>
                    <a:pt x="1040" y="2176"/>
                    <a:pt x="1132" y="2407"/>
                    <a:pt x="1442" y="2657"/>
                  </a:cubicBezTo>
                  <a:cubicBezTo>
                    <a:pt x="1722" y="2866"/>
                    <a:pt x="2016" y="2946"/>
                    <a:pt x="2268" y="2946"/>
                  </a:cubicBezTo>
                  <a:cubicBezTo>
                    <a:pt x="2295" y="2946"/>
                    <a:pt x="2322" y="2945"/>
                    <a:pt x="2347" y="2943"/>
                  </a:cubicBezTo>
                  <a:cubicBezTo>
                    <a:pt x="2481" y="2943"/>
                    <a:pt x="2597" y="2906"/>
                    <a:pt x="2676" y="2828"/>
                  </a:cubicBezTo>
                  <a:cubicBezTo>
                    <a:pt x="2749" y="2772"/>
                    <a:pt x="2810" y="2675"/>
                    <a:pt x="2810" y="2578"/>
                  </a:cubicBezTo>
                  <a:cubicBezTo>
                    <a:pt x="2810" y="2213"/>
                    <a:pt x="2713" y="1599"/>
                    <a:pt x="2463" y="1077"/>
                  </a:cubicBezTo>
                  <a:cubicBezTo>
                    <a:pt x="2232" y="578"/>
                    <a:pt x="1733" y="116"/>
                    <a:pt x="767" y="37"/>
                  </a:cubicBezTo>
                  <a:lnTo>
                    <a:pt x="67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196;p64">
              <a:extLst>
                <a:ext uri="{FF2B5EF4-FFF2-40B4-BE49-F238E27FC236}">
                  <a16:creationId xmlns:a16="http://schemas.microsoft.com/office/drawing/2014/main" id="{D3FA52B2-EBF8-6FC7-1BC9-78EE8E8925B1}"/>
                </a:ext>
              </a:extLst>
            </p:cNvPr>
            <p:cNvSpPr/>
            <p:nvPr/>
          </p:nvSpPr>
          <p:spPr>
            <a:xfrm>
              <a:off x="1264929" y="3120884"/>
              <a:ext cx="168362" cy="155652"/>
            </a:xfrm>
            <a:custGeom>
              <a:avLst/>
              <a:gdLst/>
              <a:ahLst/>
              <a:cxnLst/>
              <a:rect l="l" t="t" r="r" b="b"/>
              <a:pathLst>
                <a:path w="2967" h="2743" extrusionOk="0">
                  <a:moveTo>
                    <a:pt x="1257" y="0"/>
                  </a:moveTo>
                  <a:cubicBezTo>
                    <a:pt x="1134" y="0"/>
                    <a:pt x="1003" y="20"/>
                    <a:pt x="869" y="66"/>
                  </a:cubicBezTo>
                  <a:cubicBezTo>
                    <a:pt x="231" y="297"/>
                    <a:pt x="0" y="912"/>
                    <a:pt x="0" y="912"/>
                  </a:cubicBezTo>
                  <a:cubicBezTo>
                    <a:pt x="0" y="912"/>
                    <a:pt x="79" y="949"/>
                    <a:pt x="559" y="1240"/>
                  </a:cubicBezTo>
                  <a:cubicBezTo>
                    <a:pt x="1040" y="1527"/>
                    <a:pt x="1271" y="1508"/>
                    <a:pt x="1580" y="2012"/>
                  </a:cubicBezTo>
                  <a:cubicBezTo>
                    <a:pt x="1879" y="2493"/>
                    <a:pt x="2032" y="2743"/>
                    <a:pt x="2354" y="2743"/>
                  </a:cubicBezTo>
                  <a:cubicBezTo>
                    <a:pt x="2365" y="2743"/>
                    <a:pt x="2377" y="2742"/>
                    <a:pt x="2389" y="2742"/>
                  </a:cubicBezTo>
                  <a:cubicBezTo>
                    <a:pt x="2736" y="2723"/>
                    <a:pt x="2967" y="2358"/>
                    <a:pt x="2948" y="2012"/>
                  </a:cubicBezTo>
                  <a:cubicBezTo>
                    <a:pt x="2948" y="1642"/>
                    <a:pt x="2449" y="662"/>
                    <a:pt x="2237" y="431"/>
                  </a:cubicBezTo>
                  <a:cubicBezTo>
                    <a:pt x="2056" y="251"/>
                    <a:pt x="1698" y="0"/>
                    <a:pt x="1257"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197;p64">
              <a:extLst>
                <a:ext uri="{FF2B5EF4-FFF2-40B4-BE49-F238E27FC236}">
                  <a16:creationId xmlns:a16="http://schemas.microsoft.com/office/drawing/2014/main" id="{48A760CA-517F-27D2-C46B-1BE0315F15A0}"/>
                </a:ext>
              </a:extLst>
            </p:cNvPr>
            <p:cNvSpPr/>
            <p:nvPr/>
          </p:nvSpPr>
          <p:spPr>
            <a:xfrm>
              <a:off x="1261751" y="3118046"/>
              <a:ext cx="173640" cy="160702"/>
            </a:xfrm>
            <a:custGeom>
              <a:avLst/>
              <a:gdLst/>
              <a:ahLst/>
              <a:cxnLst/>
              <a:rect l="l" t="t" r="r" b="b"/>
              <a:pathLst>
                <a:path w="3060" h="2832" extrusionOk="0">
                  <a:moveTo>
                    <a:pt x="1368" y="98"/>
                  </a:moveTo>
                  <a:cubicBezTo>
                    <a:pt x="1502" y="98"/>
                    <a:pt x="1618" y="135"/>
                    <a:pt x="1733" y="172"/>
                  </a:cubicBezTo>
                  <a:cubicBezTo>
                    <a:pt x="1965" y="269"/>
                    <a:pt x="2135" y="403"/>
                    <a:pt x="2251" y="518"/>
                  </a:cubicBezTo>
                  <a:cubicBezTo>
                    <a:pt x="2348" y="615"/>
                    <a:pt x="2542" y="925"/>
                    <a:pt x="2676" y="1230"/>
                  </a:cubicBezTo>
                  <a:cubicBezTo>
                    <a:pt x="2829" y="1558"/>
                    <a:pt x="2944" y="1905"/>
                    <a:pt x="2967" y="2062"/>
                  </a:cubicBezTo>
                  <a:cubicBezTo>
                    <a:pt x="2967" y="2233"/>
                    <a:pt x="2907" y="2385"/>
                    <a:pt x="2829" y="2524"/>
                  </a:cubicBezTo>
                  <a:cubicBezTo>
                    <a:pt x="2736" y="2658"/>
                    <a:pt x="2598" y="2732"/>
                    <a:pt x="2445" y="2732"/>
                  </a:cubicBezTo>
                  <a:cubicBezTo>
                    <a:pt x="2421" y="2735"/>
                    <a:pt x="2398" y="2737"/>
                    <a:pt x="2376" y="2737"/>
                  </a:cubicBezTo>
                  <a:cubicBezTo>
                    <a:pt x="2246" y="2737"/>
                    <a:pt x="2161" y="2678"/>
                    <a:pt x="2062" y="2579"/>
                  </a:cubicBezTo>
                  <a:cubicBezTo>
                    <a:pt x="1946" y="2464"/>
                    <a:pt x="1831" y="2293"/>
                    <a:pt x="1673" y="2039"/>
                  </a:cubicBezTo>
                  <a:cubicBezTo>
                    <a:pt x="1521" y="1789"/>
                    <a:pt x="1368" y="1655"/>
                    <a:pt x="1211" y="1558"/>
                  </a:cubicBezTo>
                  <a:cubicBezTo>
                    <a:pt x="1059" y="1461"/>
                    <a:pt x="888" y="1406"/>
                    <a:pt x="634" y="1253"/>
                  </a:cubicBezTo>
                  <a:cubicBezTo>
                    <a:pt x="195" y="980"/>
                    <a:pt x="135" y="962"/>
                    <a:pt x="135" y="962"/>
                  </a:cubicBezTo>
                  <a:cubicBezTo>
                    <a:pt x="153" y="907"/>
                    <a:pt x="366" y="384"/>
                    <a:pt x="925" y="172"/>
                  </a:cubicBezTo>
                  <a:cubicBezTo>
                    <a:pt x="1077" y="116"/>
                    <a:pt x="1234" y="98"/>
                    <a:pt x="1368" y="98"/>
                  </a:cubicBezTo>
                  <a:close/>
                  <a:moveTo>
                    <a:pt x="1368" y="1"/>
                  </a:moveTo>
                  <a:cubicBezTo>
                    <a:pt x="1211" y="1"/>
                    <a:pt x="1059" y="19"/>
                    <a:pt x="906" y="75"/>
                  </a:cubicBezTo>
                  <a:cubicBezTo>
                    <a:pt x="250" y="306"/>
                    <a:pt x="19" y="962"/>
                    <a:pt x="19" y="962"/>
                  </a:cubicBezTo>
                  <a:lnTo>
                    <a:pt x="1" y="999"/>
                  </a:lnTo>
                  <a:lnTo>
                    <a:pt x="56" y="1022"/>
                  </a:lnTo>
                  <a:cubicBezTo>
                    <a:pt x="56" y="1022"/>
                    <a:pt x="116" y="1041"/>
                    <a:pt x="597" y="1327"/>
                  </a:cubicBezTo>
                  <a:cubicBezTo>
                    <a:pt x="846" y="1484"/>
                    <a:pt x="1022" y="1540"/>
                    <a:pt x="1174" y="1637"/>
                  </a:cubicBezTo>
                  <a:cubicBezTo>
                    <a:pt x="1308" y="1734"/>
                    <a:pt x="1442" y="1849"/>
                    <a:pt x="1600" y="2080"/>
                  </a:cubicBezTo>
                  <a:cubicBezTo>
                    <a:pt x="1752" y="2330"/>
                    <a:pt x="1867" y="2524"/>
                    <a:pt x="1983" y="2658"/>
                  </a:cubicBezTo>
                  <a:cubicBezTo>
                    <a:pt x="2103" y="2761"/>
                    <a:pt x="2242" y="2832"/>
                    <a:pt x="2393" y="2832"/>
                  </a:cubicBezTo>
                  <a:cubicBezTo>
                    <a:pt x="2410" y="2832"/>
                    <a:pt x="2427" y="2831"/>
                    <a:pt x="2445" y="2829"/>
                  </a:cubicBezTo>
                  <a:cubicBezTo>
                    <a:pt x="2639" y="2829"/>
                    <a:pt x="2792" y="2713"/>
                    <a:pt x="2889" y="2579"/>
                  </a:cubicBezTo>
                  <a:cubicBezTo>
                    <a:pt x="3004" y="2427"/>
                    <a:pt x="3060" y="2251"/>
                    <a:pt x="3060" y="2062"/>
                  </a:cubicBezTo>
                  <a:cubicBezTo>
                    <a:pt x="3041" y="1849"/>
                    <a:pt x="2926" y="1521"/>
                    <a:pt x="2773" y="1193"/>
                  </a:cubicBezTo>
                  <a:cubicBezTo>
                    <a:pt x="2621" y="883"/>
                    <a:pt x="2445" y="578"/>
                    <a:pt x="2311" y="444"/>
                  </a:cubicBezTo>
                  <a:cubicBezTo>
                    <a:pt x="2196" y="329"/>
                    <a:pt x="2001" y="172"/>
                    <a:pt x="1770" y="98"/>
                  </a:cubicBezTo>
                  <a:cubicBezTo>
                    <a:pt x="1636" y="38"/>
                    <a:pt x="1502" y="19"/>
                    <a:pt x="13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198;p64">
              <a:extLst>
                <a:ext uri="{FF2B5EF4-FFF2-40B4-BE49-F238E27FC236}">
                  <a16:creationId xmlns:a16="http://schemas.microsoft.com/office/drawing/2014/main" id="{C9CB8011-6000-258F-6456-657B035F567E}"/>
                </a:ext>
              </a:extLst>
            </p:cNvPr>
            <p:cNvSpPr/>
            <p:nvPr/>
          </p:nvSpPr>
          <p:spPr>
            <a:xfrm>
              <a:off x="1449751" y="3076962"/>
              <a:ext cx="108099" cy="250926"/>
            </a:xfrm>
            <a:custGeom>
              <a:avLst/>
              <a:gdLst/>
              <a:ahLst/>
              <a:cxnLst/>
              <a:rect l="l" t="t" r="r" b="b"/>
              <a:pathLst>
                <a:path w="1905" h="4422" extrusionOk="0">
                  <a:moveTo>
                    <a:pt x="846" y="1"/>
                  </a:moveTo>
                  <a:cubicBezTo>
                    <a:pt x="799" y="1"/>
                    <a:pt x="748" y="5"/>
                    <a:pt x="694" y="13"/>
                  </a:cubicBezTo>
                  <a:cubicBezTo>
                    <a:pt x="347" y="69"/>
                    <a:pt x="232" y="568"/>
                    <a:pt x="190" y="1376"/>
                  </a:cubicBezTo>
                  <a:cubicBezTo>
                    <a:pt x="135" y="2185"/>
                    <a:pt x="421" y="2227"/>
                    <a:pt x="209" y="3132"/>
                  </a:cubicBezTo>
                  <a:cubicBezTo>
                    <a:pt x="1" y="4015"/>
                    <a:pt x="786" y="4421"/>
                    <a:pt x="786" y="4421"/>
                  </a:cubicBezTo>
                  <a:cubicBezTo>
                    <a:pt x="1271" y="4033"/>
                    <a:pt x="1655" y="3091"/>
                    <a:pt x="1789" y="2629"/>
                  </a:cubicBezTo>
                  <a:cubicBezTo>
                    <a:pt x="1904" y="2167"/>
                    <a:pt x="1618" y="1436"/>
                    <a:pt x="1521" y="822"/>
                  </a:cubicBezTo>
                  <a:cubicBezTo>
                    <a:pt x="1418" y="286"/>
                    <a:pt x="1238" y="1"/>
                    <a:pt x="846"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199;p64">
              <a:extLst>
                <a:ext uri="{FF2B5EF4-FFF2-40B4-BE49-F238E27FC236}">
                  <a16:creationId xmlns:a16="http://schemas.microsoft.com/office/drawing/2014/main" id="{6925A54D-2025-E35B-F94D-90CE51BD0A5E}"/>
                </a:ext>
              </a:extLst>
            </p:cNvPr>
            <p:cNvSpPr/>
            <p:nvPr/>
          </p:nvSpPr>
          <p:spPr>
            <a:xfrm>
              <a:off x="1456333" y="3074295"/>
              <a:ext cx="100439" cy="256714"/>
            </a:xfrm>
            <a:custGeom>
              <a:avLst/>
              <a:gdLst/>
              <a:ahLst/>
              <a:cxnLst/>
              <a:rect l="l" t="t" r="r" b="b"/>
              <a:pathLst>
                <a:path w="1770" h="4524" extrusionOk="0">
                  <a:moveTo>
                    <a:pt x="846" y="0"/>
                  </a:moveTo>
                  <a:cubicBezTo>
                    <a:pt x="749" y="0"/>
                    <a:pt x="670" y="0"/>
                    <a:pt x="578" y="19"/>
                  </a:cubicBezTo>
                  <a:cubicBezTo>
                    <a:pt x="384" y="60"/>
                    <a:pt x="250" y="213"/>
                    <a:pt x="171" y="444"/>
                  </a:cubicBezTo>
                  <a:cubicBezTo>
                    <a:pt x="93" y="693"/>
                    <a:pt x="56" y="1021"/>
                    <a:pt x="19" y="1423"/>
                  </a:cubicBezTo>
                  <a:cubicBezTo>
                    <a:pt x="0" y="1830"/>
                    <a:pt x="56" y="2043"/>
                    <a:pt x="93" y="2274"/>
                  </a:cubicBezTo>
                  <a:cubicBezTo>
                    <a:pt x="116" y="2348"/>
                    <a:pt x="116" y="2408"/>
                    <a:pt x="116" y="2486"/>
                  </a:cubicBezTo>
                  <a:lnTo>
                    <a:pt x="208" y="2579"/>
                  </a:lnTo>
                  <a:cubicBezTo>
                    <a:pt x="208" y="2463"/>
                    <a:pt x="208" y="2348"/>
                    <a:pt x="190" y="2255"/>
                  </a:cubicBezTo>
                  <a:cubicBezTo>
                    <a:pt x="153" y="2024"/>
                    <a:pt x="93" y="1830"/>
                    <a:pt x="116" y="1423"/>
                  </a:cubicBezTo>
                  <a:cubicBezTo>
                    <a:pt x="134" y="1021"/>
                    <a:pt x="190" y="693"/>
                    <a:pt x="250" y="481"/>
                  </a:cubicBezTo>
                  <a:cubicBezTo>
                    <a:pt x="324" y="250"/>
                    <a:pt x="439" y="134"/>
                    <a:pt x="596" y="116"/>
                  </a:cubicBezTo>
                  <a:cubicBezTo>
                    <a:pt x="645" y="100"/>
                    <a:pt x="691" y="94"/>
                    <a:pt x="733" y="94"/>
                  </a:cubicBezTo>
                  <a:cubicBezTo>
                    <a:pt x="790" y="94"/>
                    <a:pt x="840" y="105"/>
                    <a:pt x="883" y="116"/>
                  </a:cubicBezTo>
                  <a:cubicBezTo>
                    <a:pt x="980" y="134"/>
                    <a:pt x="1040" y="176"/>
                    <a:pt x="1095" y="231"/>
                  </a:cubicBezTo>
                  <a:cubicBezTo>
                    <a:pt x="1211" y="365"/>
                    <a:pt x="1308" y="578"/>
                    <a:pt x="1345" y="887"/>
                  </a:cubicBezTo>
                  <a:cubicBezTo>
                    <a:pt x="1405" y="1192"/>
                    <a:pt x="1502" y="1520"/>
                    <a:pt x="1576" y="1830"/>
                  </a:cubicBezTo>
                  <a:cubicBezTo>
                    <a:pt x="1636" y="2158"/>
                    <a:pt x="1673" y="2445"/>
                    <a:pt x="1617" y="2657"/>
                  </a:cubicBezTo>
                  <a:cubicBezTo>
                    <a:pt x="1502" y="3119"/>
                    <a:pt x="1114" y="4025"/>
                    <a:pt x="670" y="4408"/>
                  </a:cubicBezTo>
                  <a:lnTo>
                    <a:pt x="652" y="4390"/>
                  </a:lnTo>
                  <a:cubicBezTo>
                    <a:pt x="633" y="4427"/>
                    <a:pt x="615" y="4450"/>
                    <a:pt x="596" y="4468"/>
                  </a:cubicBezTo>
                  <a:cubicBezTo>
                    <a:pt x="633" y="4505"/>
                    <a:pt x="652" y="4505"/>
                    <a:pt x="652" y="4505"/>
                  </a:cubicBezTo>
                  <a:lnTo>
                    <a:pt x="670" y="4524"/>
                  </a:lnTo>
                  <a:lnTo>
                    <a:pt x="712" y="4505"/>
                  </a:lnTo>
                  <a:cubicBezTo>
                    <a:pt x="1192" y="4103"/>
                    <a:pt x="1594" y="3156"/>
                    <a:pt x="1710" y="2694"/>
                  </a:cubicBezTo>
                  <a:cubicBezTo>
                    <a:pt x="1770" y="2445"/>
                    <a:pt x="1733" y="2140"/>
                    <a:pt x="1654" y="1812"/>
                  </a:cubicBezTo>
                  <a:cubicBezTo>
                    <a:pt x="1594" y="1502"/>
                    <a:pt x="1502" y="1174"/>
                    <a:pt x="1442" y="869"/>
                  </a:cubicBezTo>
                  <a:cubicBezTo>
                    <a:pt x="1386" y="559"/>
                    <a:pt x="1308" y="328"/>
                    <a:pt x="1174" y="176"/>
                  </a:cubicBezTo>
                  <a:cubicBezTo>
                    <a:pt x="1095" y="97"/>
                    <a:pt x="1017" y="60"/>
                    <a:pt x="924" y="19"/>
                  </a:cubicBezTo>
                  <a:cubicBezTo>
                    <a:pt x="883" y="19"/>
                    <a:pt x="864" y="19"/>
                    <a:pt x="8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200;p64">
              <a:extLst>
                <a:ext uri="{FF2B5EF4-FFF2-40B4-BE49-F238E27FC236}">
                  <a16:creationId xmlns:a16="http://schemas.microsoft.com/office/drawing/2014/main" id="{1476B2C4-5E91-FEEC-2E6E-878259D9BA36}"/>
                </a:ext>
              </a:extLst>
            </p:cNvPr>
            <p:cNvSpPr/>
            <p:nvPr/>
          </p:nvSpPr>
          <p:spPr>
            <a:xfrm>
              <a:off x="1739211" y="3089503"/>
              <a:ext cx="221873" cy="109915"/>
            </a:xfrm>
            <a:custGeom>
              <a:avLst/>
              <a:gdLst/>
              <a:ahLst/>
              <a:cxnLst/>
              <a:rect l="l" t="t" r="r" b="b"/>
              <a:pathLst>
                <a:path w="3910" h="1937" extrusionOk="0">
                  <a:moveTo>
                    <a:pt x="3041" y="0"/>
                  </a:moveTo>
                  <a:cubicBezTo>
                    <a:pt x="2773" y="23"/>
                    <a:pt x="2524" y="60"/>
                    <a:pt x="2251" y="79"/>
                  </a:cubicBezTo>
                  <a:cubicBezTo>
                    <a:pt x="1946" y="97"/>
                    <a:pt x="1673" y="139"/>
                    <a:pt x="1369" y="139"/>
                  </a:cubicBezTo>
                  <a:cubicBezTo>
                    <a:pt x="1253" y="139"/>
                    <a:pt x="1077" y="116"/>
                    <a:pt x="962" y="79"/>
                  </a:cubicBezTo>
                  <a:cubicBezTo>
                    <a:pt x="897" y="64"/>
                    <a:pt x="827" y="56"/>
                    <a:pt x="758" y="56"/>
                  </a:cubicBezTo>
                  <a:cubicBezTo>
                    <a:pt x="562" y="56"/>
                    <a:pt x="368" y="121"/>
                    <a:pt x="269" y="291"/>
                  </a:cubicBezTo>
                  <a:cubicBezTo>
                    <a:pt x="153" y="485"/>
                    <a:pt x="232" y="716"/>
                    <a:pt x="172" y="924"/>
                  </a:cubicBezTo>
                  <a:cubicBezTo>
                    <a:pt x="116" y="1137"/>
                    <a:pt x="1" y="1386"/>
                    <a:pt x="98" y="1617"/>
                  </a:cubicBezTo>
                  <a:cubicBezTo>
                    <a:pt x="213" y="1812"/>
                    <a:pt x="463" y="1872"/>
                    <a:pt x="675" y="1909"/>
                  </a:cubicBezTo>
                  <a:cubicBezTo>
                    <a:pt x="901" y="1929"/>
                    <a:pt x="1130" y="1937"/>
                    <a:pt x="1359" y="1937"/>
                  </a:cubicBezTo>
                  <a:cubicBezTo>
                    <a:pt x="1753" y="1937"/>
                    <a:pt x="2151" y="1913"/>
                    <a:pt x="2542" y="1890"/>
                  </a:cubicBezTo>
                  <a:cubicBezTo>
                    <a:pt x="2889" y="1872"/>
                    <a:pt x="3217" y="1872"/>
                    <a:pt x="3540" y="1812"/>
                  </a:cubicBezTo>
                  <a:cubicBezTo>
                    <a:pt x="3697" y="1793"/>
                    <a:pt x="3910" y="1715"/>
                    <a:pt x="3887" y="1525"/>
                  </a:cubicBezTo>
                  <a:cubicBezTo>
                    <a:pt x="3887" y="1294"/>
                    <a:pt x="3697" y="1137"/>
                    <a:pt x="3679" y="924"/>
                  </a:cubicBezTo>
                  <a:cubicBezTo>
                    <a:pt x="3637" y="675"/>
                    <a:pt x="3716" y="425"/>
                    <a:pt x="3600" y="194"/>
                  </a:cubicBezTo>
                  <a:cubicBezTo>
                    <a:pt x="3466" y="23"/>
                    <a:pt x="3235" y="0"/>
                    <a:pt x="3041" y="0"/>
                  </a:cubicBezTo>
                  <a:close/>
                </a:path>
              </a:pathLst>
            </a:custGeom>
            <a:solidFill>
              <a:srgbClr val="FFC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201;p64">
              <a:extLst>
                <a:ext uri="{FF2B5EF4-FFF2-40B4-BE49-F238E27FC236}">
                  <a16:creationId xmlns:a16="http://schemas.microsoft.com/office/drawing/2014/main" id="{8FFB96F5-B4C5-A585-1E6B-0361A5B4B76C}"/>
                </a:ext>
              </a:extLst>
            </p:cNvPr>
            <p:cNvSpPr/>
            <p:nvPr/>
          </p:nvSpPr>
          <p:spPr>
            <a:xfrm>
              <a:off x="1735807" y="3087403"/>
              <a:ext cx="227377" cy="114568"/>
            </a:xfrm>
            <a:custGeom>
              <a:avLst/>
              <a:gdLst/>
              <a:ahLst/>
              <a:cxnLst/>
              <a:rect l="l" t="t" r="r" b="b"/>
              <a:pathLst>
                <a:path w="4007" h="2019" extrusionOk="0">
                  <a:moveTo>
                    <a:pt x="3101" y="97"/>
                  </a:moveTo>
                  <a:cubicBezTo>
                    <a:pt x="3295" y="97"/>
                    <a:pt x="3508" y="116"/>
                    <a:pt x="3623" y="268"/>
                  </a:cubicBezTo>
                  <a:cubicBezTo>
                    <a:pt x="3660" y="365"/>
                    <a:pt x="3679" y="462"/>
                    <a:pt x="3679" y="596"/>
                  </a:cubicBezTo>
                  <a:cubicBezTo>
                    <a:pt x="3679" y="712"/>
                    <a:pt x="3660" y="827"/>
                    <a:pt x="3679" y="961"/>
                  </a:cubicBezTo>
                  <a:cubicBezTo>
                    <a:pt x="3697" y="1077"/>
                    <a:pt x="3757" y="1174"/>
                    <a:pt x="3794" y="1271"/>
                  </a:cubicBezTo>
                  <a:cubicBezTo>
                    <a:pt x="3854" y="1368"/>
                    <a:pt x="3891" y="1465"/>
                    <a:pt x="3891" y="1562"/>
                  </a:cubicBezTo>
                  <a:cubicBezTo>
                    <a:pt x="3910" y="1636"/>
                    <a:pt x="3873" y="1696"/>
                    <a:pt x="3813" y="1733"/>
                  </a:cubicBezTo>
                  <a:cubicBezTo>
                    <a:pt x="3757" y="1770"/>
                    <a:pt x="3679" y="1793"/>
                    <a:pt x="3600" y="1812"/>
                  </a:cubicBezTo>
                  <a:cubicBezTo>
                    <a:pt x="3277" y="1849"/>
                    <a:pt x="2930" y="1849"/>
                    <a:pt x="2602" y="1867"/>
                  </a:cubicBezTo>
                  <a:cubicBezTo>
                    <a:pt x="2217" y="1893"/>
                    <a:pt x="1826" y="1917"/>
                    <a:pt x="1442" y="1917"/>
                  </a:cubicBezTo>
                  <a:cubicBezTo>
                    <a:pt x="1209" y="1917"/>
                    <a:pt x="979" y="1908"/>
                    <a:pt x="754" y="1886"/>
                  </a:cubicBezTo>
                  <a:cubicBezTo>
                    <a:pt x="541" y="1867"/>
                    <a:pt x="310" y="1812"/>
                    <a:pt x="195" y="1618"/>
                  </a:cubicBezTo>
                  <a:cubicBezTo>
                    <a:pt x="116" y="1423"/>
                    <a:pt x="232" y="1192"/>
                    <a:pt x="273" y="961"/>
                  </a:cubicBezTo>
                  <a:cubicBezTo>
                    <a:pt x="310" y="869"/>
                    <a:pt x="310" y="753"/>
                    <a:pt x="310" y="638"/>
                  </a:cubicBezTo>
                  <a:cubicBezTo>
                    <a:pt x="310" y="541"/>
                    <a:pt x="310" y="444"/>
                    <a:pt x="366" y="365"/>
                  </a:cubicBezTo>
                  <a:cubicBezTo>
                    <a:pt x="426" y="250"/>
                    <a:pt x="523" y="194"/>
                    <a:pt x="638" y="176"/>
                  </a:cubicBezTo>
                  <a:cubicBezTo>
                    <a:pt x="705" y="155"/>
                    <a:pt x="768" y="145"/>
                    <a:pt x="830" y="145"/>
                  </a:cubicBezTo>
                  <a:cubicBezTo>
                    <a:pt x="893" y="145"/>
                    <a:pt x="955" y="155"/>
                    <a:pt x="1022" y="176"/>
                  </a:cubicBezTo>
                  <a:lnTo>
                    <a:pt x="1003" y="153"/>
                  </a:lnTo>
                  <a:lnTo>
                    <a:pt x="1003" y="153"/>
                  </a:lnTo>
                  <a:cubicBezTo>
                    <a:pt x="1137" y="213"/>
                    <a:pt x="1313" y="213"/>
                    <a:pt x="1429" y="213"/>
                  </a:cubicBezTo>
                  <a:cubicBezTo>
                    <a:pt x="1490" y="216"/>
                    <a:pt x="1550" y="218"/>
                    <a:pt x="1607" y="218"/>
                  </a:cubicBezTo>
                  <a:cubicBezTo>
                    <a:pt x="1851" y="218"/>
                    <a:pt x="2064" y="191"/>
                    <a:pt x="2311" y="176"/>
                  </a:cubicBezTo>
                  <a:cubicBezTo>
                    <a:pt x="2584" y="153"/>
                    <a:pt x="2852" y="97"/>
                    <a:pt x="3101" y="97"/>
                  </a:cubicBezTo>
                  <a:close/>
                  <a:moveTo>
                    <a:pt x="3101" y="0"/>
                  </a:moveTo>
                  <a:cubicBezTo>
                    <a:pt x="2833" y="0"/>
                    <a:pt x="2561" y="60"/>
                    <a:pt x="2311" y="60"/>
                  </a:cubicBezTo>
                  <a:cubicBezTo>
                    <a:pt x="2062" y="91"/>
                    <a:pt x="1835" y="121"/>
                    <a:pt x="1594" y="121"/>
                  </a:cubicBezTo>
                  <a:cubicBezTo>
                    <a:pt x="1539" y="121"/>
                    <a:pt x="1484" y="119"/>
                    <a:pt x="1429" y="116"/>
                  </a:cubicBezTo>
                  <a:cubicBezTo>
                    <a:pt x="1313" y="116"/>
                    <a:pt x="1137" y="116"/>
                    <a:pt x="1040" y="79"/>
                  </a:cubicBezTo>
                  <a:lnTo>
                    <a:pt x="1040" y="60"/>
                  </a:lnTo>
                  <a:cubicBezTo>
                    <a:pt x="973" y="49"/>
                    <a:pt x="902" y="43"/>
                    <a:pt x="830" y="43"/>
                  </a:cubicBezTo>
                  <a:cubicBezTo>
                    <a:pt x="759" y="43"/>
                    <a:pt x="687" y="49"/>
                    <a:pt x="620" y="60"/>
                  </a:cubicBezTo>
                  <a:cubicBezTo>
                    <a:pt x="481" y="97"/>
                    <a:pt x="347" y="176"/>
                    <a:pt x="273" y="310"/>
                  </a:cubicBezTo>
                  <a:cubicBezTo>
                    <a:pt x="213" y="425"/>
                    <a:pt x="213" y="541"/>
                    <a:pt x="195" y="638"/>
                  </a:cubicBezTo>
                  <a:cubicBezTo>
                    <a:pt x="195" y="753"/>
                    <a:pt x="213" y="846"/>
                    <a:pt x="176" y="943"/>
                  </a:cubicBezTo>
                  <a:cubicBezTo>
                    <a:pt x="135" y="1155"/>
                    <a:pt x="1" y="1405"/>
                    <a:pt x="116" y="1678"/>
                  </a:cubicBezTo>
                  <a:cubicBezTo>
                    <a:pt x="232" y="1909"/>
                    <a:pt x="504" y="1964"/>
                    <a:pt x="735" y="2001"/>
                  </a:cubicBezTo>
                  <a:cubicBezTo>
                    <a:pt x="933" y="2014"/>
                    <a:pt x="1129" y="2019"/>
                    <a:pt x="1324" y="2019"/>
                  </a:cubicBezTo>
                  <a:cubicBezTo>
                    <a:pt x="1753" y="2019"/>
                    <a:pt x="2176" y="1995"/>
                    <a:pt x="2602" y="1983"/>
                  </a:cubicBezTo>
                  <a:cubicBezTo>
                    <a:pt x="2949" y="1946"/>
                    <a:pt x="3277" y="1946"/>
                    <a:pt x="3600" y="1909"/>
                  </a:cubicBezTo>
                  <a:cubicBezTo>
                    <a:pt x="3697" y="1886"/>
                    <a:pt x="3794" y="1867"/>
                    <a:pt x="3873" y="1812"/>
                  </a:cubicBezTo>
                  <a:cubicBezTo>
                    <a:pt x="3947" y="1752"/>
                    <a:pt x="4007" y="1654"/>
                    <a:pt x="3988" y="1539"/>
                  </a:cubicBezTo>
                  <a:cubicBezTo>
                    <a:pt x="3988" y="1423"/>
                    <a:pt x="3947" y="1331"/>
                    <a:pt x="3891" y="1234"/>
                  </a:cubicBezTo>
                  <a:cubicBezTo>
                    <a:pt x="3831" y="1137"/>
                    <a:pt x="3794" y="1040"/>
                    <a:pt x="3776" y="943"/>
                  </a:cubicBezTo>
                  <a:cubicBezTo>
                    <a:pt x="3757" y="827"/>
                    <a:pt x="3776" y="712"/>
                    <a:pt x="3776" y="596"/>
                  </a:cubicBezTo>
                  <a:cubicBezTo>
                    <a:pt x="3776" y="462"/>
                    <a:pt x="3776" y="328"/>
                    <a:pt x="3697" y="213"/>
                  </a:cubicBezTo>
                  <a:cubicBezTo>
                    <a:pt x="3563" y="19"/>
                    <a:pt x="3295" y="0"/>
                    <a:pt x="31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202;p64">
              <a:extLst>
                <a:ext uri="{FF2B5EF4-FFF2-40B4-BE49-F238E27FC236}">
                  <a16:creationId xmlns:a16="http://schemas.microsoft.com/office/drawing/2014/main" id="{286F2099-6FE0-A6E0-DF21-33C7ACEFE5D4}"/>
                </a:ext>
              </a:extLst>
            </p:cNvPr>
            <p:cNvSpPr/>
            <p:nvPr/>
          </p:nvSpPr>
          <p:spPr>
            <a:xfrm>
              <a:off x="2215366" y="2913250"/>
              <a:ext cx="10044" cy="31720"/>
            </a:xfrm>
            <a:custGeom>
              <a:avLst/>
              <a:gdLst/>
              <a:ahLst/>
              <a:cxnLst/>
              <a:rect l="l" t="t" r="r" b="b"/>
              <a:pathLst>
                <a:path w="177" h="559" extrusionOk="0">
                  <a:moveTo>
                    <a:pt x="116" y="1"/>
                  </a:moveTo>
                  <a:cubicBezTo>
                    <a:pt x="98" y="1"/>
                    <a:pt x="79" y="16"/>
                    <a:pt x="79" y="29"/>
                  </a:cubicBezTo>
                  <a:cubicBezTo>
                    <a:pt x="42" y="126"/>
                    <a:pt x="24" y="200"/>
                    <a:pt x="24" y="278"/>
                  </a:cubicBezTo>
                  <a:cubicBezTo>
                    <a:pt x="1" y="357"/>
                    <a:pt x="24" y="449"/>
                    <a:pt x="79" y="528"/>
                  </a:cubicBezTo>
                  <a:cubicBezTo>
                    <a:pt x="90" y="550"/>
                    <a:pt x="101" y="559"/>
                    <a:pt x="116" y="559"/>
                  </a:cubicBezTo>
                  <a:cubicBezTo>
                    <a:pt x="127" y="559"/>
                    <a:pt x="141" y="554"/>
                    <a:pt x="158" y="546"/>
                  </a:cubicBezTo>
                  <a:cubicBezTo>
                    <a:pt x="176" y="528"/>
                    <a:pt x="176" y="510"/>
                    <a:pt x="158" y="491"/>
                  </a:cubicBezTo>
                  <a:cubicBezTo>
                    <a:pt x="116" y="412"/>
                    <a:pt x="116" y="357"/>
                    <a:pt x="116" y="278"/>
                  </a:cubicBezTo>
                  <a:cubicBezTo>
                    <a:pt x="116" y="218"/>
                    <a:pt x="139" y="144"/>
                    <a:pt x="176" y="66"/>
                  </a:cubicBezTo>
                  <a:cubicBezTo>
                    <a:pt x="176" y="47"/>
                    <a:pt x="158" y="10"/>
                    <a:pt x="139" y="10"/>
                  </a:cubicBezTo>
                  <a:cubicBezTo>
                    <a:pt x="133" y="4"/>
                    <a:pt x="124" y="1"/>
                    <a:pt x="1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203;p64">
              <a:extLst>
                <a:ext uri="{FF2B5EF4-FFF2-40B4-BE49-F238E27FC236}">
                  <a16:creationId xmlns:a16="http://schemas.microsoft.com/office/drawing/2014/main" id="{BB616B06-24DF-76DB-A6E3-14606D232337}"/>
                </a:ext>
              </a:extLst>
            </p:cNvPr>
            <p:cNvSpPr/>
            <p:nvPr/>
          </p:nvSpPr>
          <p:spPr>
            <a:xfrm>
              <a:off x="2184950" y="2950759"/>
              <a:ext cx="29451" cy="11576"/>
            </a:xfrm>
            <a:custGeom>
              <a:avLst/>
              <a:gdLst/>
              <a:ahLst/>
              <a:cxnLst/>
              <a:rect l="l" t="t" r="r" b="b"/>
              <a:pathLst>
                <a:path w="519" h="204" extrusionOk="0">
                  <a:moveTo>
                    <a:pt x="444" y="1"/>
                  </a:moveTo>
                  <a:cubicBezTo>
                    <a:pt x="357" y="89"/>
                    <a:pt x="269" y="99"/>
                    <a:pt x="164" y="99"/>
                  </a:cubicBezTo>
                  <a:cubicBezTo>
                    <a:pt x="130" y="99"/>
                    <a:pt x="94" y="98"/>
                    <a:pt x="56" y="98"/>
                  </a:cubicBezTo>
                  <a:cubicBezTo>
                    <a:pt x="19" y="98"/>
                    <a:pt x="1" y="117"/>
                    <a:pt x="1" y="135"/>
                  </a:cubicBezTo>
                  <a:cubicBezTo>
                    <a:pt x="1" y="177"/>
                    <a:pt x="19" y="195"/>
                    <a:pt x="38" y="195"/>
                  </a:cubicBezTo>
                  <a:cubicBezTo>
                    <a:pt x="79" y="200"/>
                    <a:pt x="122" y="204"/>
                    <a:pt x="165" y="204"/>
                  </a:cubicBezTo>
                  <a:cubicBezTo>
                    <a:pt x="282" y="204"/>
                    <a:pt x="402" y="177"/>
                    <a:pt x="500" y="80"/>
                  </a:cubicBezTo>
                  <a:cubicBezTo>
                    <a:pt x="518" y="61"/>
                    <a:pt x="518" y="43"/>
                    <a:pt x="500" y="19"/>
                  </a:cubicBezTo>
                  <a:cubicBezTo>
                    <a:pt x="500" y="1"/>
                    <a:pt x="481" y="1"/>
                    <a:pt x="48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204;p64">
              <a:extLst>
                <a:ext uri="{FF2B5EF4-FFF2-40B4-BE49-F238E27FC236}">
                  <a16:creationId xmlns:a16="http://schemas.microsoft.com/office/drawing/2014/main" id="{43ADDF46-4173-26B6-BFF6-9D5165746F9F}"/>
                </a:ext>
              </a:extLst>
            </p:cNvPr>
            <p:cNvSpPr/>
            <p:nvPr/>
          </p:nvSpPr>
          <p:spPr>
            <a:xfrm>
              <a:off x="1902072" y="2858888"/>
              <a:ext cx="40402" cy="45112"/>
            </a:xfrm>
            <a:custGeom>
              <a:avLst/>
              <a:gdLst/>
              <a:ahLst/>
              <a:cxnLst/>
              <a:rect l="l" t="t" r="r" b="b"/>
              <a:pathLst>
                <a:path w="712" h="795" extrusionOk="0">
                  <a:moveTo>
                    <a:pt x="268" y="0"/>
                  </a:moveTo>
                  <a:cubicBezTo>
                    <a:pt x="143" y="0"/>
                    <a:pt x="91" y="83"/>
                    <a:pt x="74" y="100"/>
                  </a:cubicBezTo>
                  <a:cubicBezTo>
                    <a:pt x="19" y="178"/>
                    <a:pt x="0" y="312"/>
                    <a:pt x="19" y="465"/>
                  </a:cubicBezTo>
                  <a:cubicBezTo>
                    <a:pt x="54" y="648"/>
                    <a:pt x="175" y="794"/>
                    <a:pt x="270" y="794"/>
                  </a:cubicBezTo>
                  <a:cubicBezTo>
                    <a:pt x="276" y="794"/>
                    <a:pt x="281" y="794"/>
                    <a:pt x="287" y="793"/>
                  </a:cubicBezTo>
                  <a:cubicBezTo>
                    <a:pt x="402" y="774"/>
                    <a:pt x="462" y="599"/>
                    <a:pt x="421" y="391"/>
                  </a:cubicBezTo>
                  <a:cubicBezTo>
                    <a:pt x="402" y="275"/>
                    <a:pt x="365" y="178"/>
                    <a:pt x="305" y="118"/>
                  </a:cubicBezTo>
                  <a:cubicBezTo>
                    <a:pt x="384" y="118"/>
                    <a:pt x="439" y="137"/>
                    <a:pt x="499" y="178"/>
                  </a:cubicBezTo>
                  <a:cubicBezTo>
                    <a:pt x="563" y="208"/>
                    <a:pt x="599" y="290"/>
                    <a:pt x="631" y="290"/>
                  </a:cubicBezTo>
                  <a:cubicBezTo>
                    <a:pt x="638" y="290"/>
                    <a:pt x="645" y="286"/>
                    <a:pt x="652" y="275"/>
                  </a:cubicBezTo>
                  <a:cubicBezTo>
                    <a:pt x="712" y="215"/>
                    <a:pt x="712" y="81"/>
                    <a:pt x="712" y="81"/>
                  </a:cubicBezTo>
                  <a:lnTo>
                    <a:pt x="712" y="81"/>
                  </a:lnTo>
                  <a:cubicBezTo>
                    <a:pt x="712" y="81"/>
                    <a:pt x="693" y="118"/>
                    <a:pt x="615" y="118"/>
                  </a:cubicBezTo>
                  <a:cubicBezTo>
                    <a:pt x="555" y="100"/>
                    <a:pt x="518" y="44"/>
                    <a:pt x="324" y="3"/>
                  </a:cubicBezTo>
                  <a:lnTo>
                    <a:pt x="305" y="3"/>
                  </a:lnTo>
                  <a:cubicBezTo>
                    <a:pt x="292" y="1"/>
                    <a:pt x="280" y="0"/>
                    <a:pt x="2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205;p64">
              <a:extLst>
                <a:ext uri="{FF2B5EF4-FFF2-40B4-BE49-F238E27FC236}">
                  <a16:creationId xmlns:a16="http://schemas.microsoft.com/office/drawing/2014/main" id="{DDCAF217-FF43-DDC7-5680-BE554E8ED199}"/>
                </a:ext>
              </a:extLst>
            </p:cNvPr>
            <p:cNvSpPr/>
            <p:nvPr/>
          </p:nvSpPr>
          <p:spPr>
            <a:xfrm>
              <a:off x="1721677" y="2879770"/>
              <a:ext cx="44885" cy="43864"/>
            </a:xfrm>
            <a:custGeom>
              <a:avLst/>
              <a:gdLst/>
              <a:ahLst/>
              <a:cxnLst/>
              <a:rect l="l" t="t" r="r" b="b"/>
              <a:pathLst>
                <a:path w="791" h="773" extrusionOk="0">
                  <a:moveTo>
                    <a:pt x="477" y="0"/>
                  </a:moveTo>
                  <a:cubicBezTo>
                    <a:pt x="446" y="0"/>
                    <a:pt x="409" y="6"/>
                    <a:pt x="365" y="23"/>
                  </a:cubicBezTo>
                  <a:cubicBezTo>
                    <a:pt x="365" y="23"/>
                    <a:pt x="347" y="23"/>
                    <a:pt x="347" y="41"/>
                  </a:cubicBezTo>
                  <a:cubicBezTo>
                    <a:pt x="176" y="115"/>
                    <a:pt x="153" y="175"/>
                    <a:pt x="97" y="212"/>
                  </a:cubicBezTo>
                  <a:cubicBezTo>
                    <a:pt x="77" y="219"/>
                    <a:pt x="60" y="221"/>
                    <a:pt x="45" y="221"/>
                  </a:cubicBezTo>
                  <a:cubicBezTo>
                    <a:pt x="17" y="221"/>
                    <a:pt x="0" y="212"/>
                    <a:pt x="0" y="212"/>
                  </a:cubicBezTo>
                  <a:lnTo>
                    <a:pt x="0" y="212"/>
                  </a:lnTo>
                  <a:cubicBezTo>
                    <a:pt x="0" y="212"/>
                    <a:pt x="37" y="328"/>
                    <a:pt x="97" y="369"/>
                  </a:cubicBezTo>
                  <a:cubicBezTo>
                    <a:pt x="109" y="375"/>
                    <a:pt x="119" y="378"/>
                    <a:pt x="127" y="378"/>
                  </a:cubicBezTo>
                  <a:cubicBezTo>
                    <a:pt x="171" y="378"/>
                    <a:pt x="165" y="298"/>
                    <a:pt x="231" y="231"/>
                  </a:cubicBezTo>
                  <a:cubicBezTo>
                    <a:pt x="268" y="194"/>
                    <a:pt x="328" y="157"/>
                    <a:pt x="407" y="138"/>
                  </a:cubicBezTo>
                  <a:lnTo>
                    <a:pt x="407" y="138"/>
                  </a:lnTo>
                  <a:cubicBezTo>
                    <a:pt x="365" y="212"/>
                    <a:pt x="347" y="309"/>
                    <a:pt x="365" y="425"/>
                  </a:cubicBezTo>
                  <a:cubicBezTo>
                    <a:pt x="383" y="626"/>
                    <a:pt x="470" y="773"/>
                    <a:pt x="577" y="773"/>
                  </a:cubicBezTo>
                  <a:cubicBezTo>
                    <a:pt x="584" y="773"/>
                    <a:pt x="590" y="772"/>
                    <a:pt x="596" y="771"/>
                  </a:cubicBezTo>
                  <a:cubicBezTo>
                    <a:pt x="712" y="771"/>
                    <a:pt x="790" y="600"/>
                    <a:pt x="772" y="388"/>
                  </a:cubicBezTo>
                  <a:cubicBezTo>
                    <a:pt x="753" y="231"/>
                    <a:pt x="693" y="97"/>
                    <a:pt x="615" y="41"/>
                  </a:cubicBezTo>
                  <a:cubicBezTo>
                    <a:pt x="601" y="41"/>
                    <a:pt x="559" y="0"/>
                    <a:pt x="4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206;p64">
              <a:extLst>
                <a:ext uri="{FF2B5EF4-FFF2-40B4-BE49-F238E27FC236}">
                  <a16:creationId xmlns:a16="http://schemas.microsoft.com/office/drawing/2014/main" id="{FA4FFF5D-59EA-7742-A52B-2479A34C04A2}"/>
                </a:ext>
              </a:extLst>
            </p:cNvPr>
            <p:cNvSpPr/>
            <p:nvPr/>
          </p:nvSpPr>
          <p:spPr>
            <a:xfrm>
              <a:off x="1829948" y="2892822"/>
              <a:ext cx="29451" cy="41878"/>
            </a:xfrm>
            <a:custGeom>
              <a:avLst/>
              <a:gdLst/>
              <a:ahLst/>
              <a:cxnLst/>
              <a:rect l="l" t="t" r="r" b="b"/>
              <a:pathLst>
                <a:path w="519" h="738" extrusionOk="0">
                  <a:moveTo>
                    <a:pt x="190" y="1"/>
                  </a:moveTo>
                  <a:cubicBezTo>
                    <a:pt x="190" y="195"/>
                    <a:pt x="287" y="232"/>
                    <a:pt x="347" y="370"/>
                  </a:cubicBezTo>
                  <a:cubicBezTo>
                    <a:pt x="384" y="523"/>
                    <a:pt x="287" y="638"/>
                    <a:pt x="172" y="657"/>
                  </a:cubicBezTo>
                  <a:cubicBezTo>
                    <a:pt x="148" y="661"/>
                    <a:pt x="128" y="662"/>
                    <a:pt x="109" y="662"/>
                  </a:cubicBezTo>
                  <a:cubicBezTo>
                    <a:pt x="36" y="662"/>
                    <a:pt x="1" y="639"/>
                    <a:pt x="1" y="638"/>
                  </a:cubicBezTo>
                  <a:lnTo>
                    <a:pt x="1" y="638"/>
                  </a:lnTo>
                  <a:cubicBezTo>
                    <a:pt x="1" y="639"/>
                    <a:pt x="99" y="737"/>
                    <a:pt x="217" y="737"/>
                  </a:cubicBezTo>
                  <a:cubicBezTo>
                    <a:pt x="246" y="737"/>
                    <a:pt x="276" y="731"/>
                    <a:pt x="306" y="717"/>
                  </a:cubicBezTo>
                  <a:cubicBezTo>
                    <a:pt x="481" y="620"/>
                    <a:pt x="518" y="444"/>
                    <a:pt x="440" y="310"/>
                  </a:cubicBezTo>
                  <a:cubicBezTo>
                    <a:pt x="366" y="195"/>
                    <a:pt x="306" y="195"/>
                    <a:pt x="250" y="116"/>
                  </a:cubicBezTo>
                  <a:cubicBezTo>
                    <a:pt x="190" y="43"/>
                    <a:pt x="190" y="1"/>
                    <a:pt x="1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207;p64">
              <a:extLst>
                <a:ext uri="{FF2B5EF4-FFF2-40B4-BE49-F238E27FC236}">
                  <a16:creationId xmlns:a16="http://schemas.microsoft.com/office/drawing/2014/main" id="{02AB026D-B8BA-31AD-1A1D-CCC78B7B8F93}"/>
                </a:ext>
              </a:extLst>
            </p:cNvPr>
            <p:cNvSpPr/>
            <p:nvPr/>
          </p:nvSpPr>
          <p:spPr>
            <a:xfrm>
              <a:off x="1788240" y="2947638"/>
              <a:ext cx="117008" cy="82621"/>
            </a:xfrm>
            <a:custGeom>
              <a:avLst/>
              <a:gdLst/>
              <a:ahLst/>
              <a:cxnLst/>
              <a:rect l="l" t="t" r="r" b="b"/>
              <a:pathLst>
                <a:path w="2062" h="1456" extrusionOk="0">
                  <a:moveTo>
                    <a:pt x="2025" y="1"/>
                  </a:moveTo>
                  <a:cubicBezTo>
                    <a:pt x="2025" y="1"/>
                    <a:pt x="1581" y="172"/>
                    <a:pt x="1004" y="269"/>
                  </a:cubicBezTo>
                  <a:cubicBezTo>
                    <a:pt x="709" y="327"/>
                    <a:pt x="454" y="342"/>
                    <a:pt x="275" y="342"/>
                  </a:cubicBezTo>
                  <a:cubicBezTo>
                    <a:pt x="103" y="342"/>
                    <a:pt x="1" y="329"/>
                    <a:pt x="1" y="329"/>
                  </a:cubicBezTo>
                  <a:lnTo>
                    <a:pt x="1" y="329"/>
                  </a:lnTo>
                  <a:cubicBezTo>
                    <a:pt x="1" y="329"/>
                    <a:pt x="157" y="1456"/>
                    <a:pt x="962" y="1456"/>
                  </a:cubicBezTo>
                  <a:cubicBezTo>
                    <a:pt x="1012" y="1456"/>
                    <a:pt x="1064" y="1451"/>
                    <a:pt x="1119" y="1442"/>
                  </a:cubicBezTo>
                  <a:cubicBezTo>
                    <a:pt x="2062" y="1290"/>
                    <a:pt x="2025" y="463"/>
                    <a:pt x="2025" y="306"/>
                  </a:cubicBezTo>
                  <a:lnTo>
                    <a:pt x="2025" y="1"/>
                  </a:lnTo>
                  <a:close/>
                </a:path>
              </a:pathLst>
            </a:custGeom>
            <a:solidFill>
              <a:srgbClr val="D9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208;p64">
              <a:extLst>
                <a:ext uri="{FF2B5EF4-FFF2-40B4-BE49-F238E27FC236}">
                  <a16:creationId xmlns:a16="http://schemas.microsoft.com/office/drawing/2014/main" id="{11AC4CD0-1D4E-95C4-65E4-5C60E5521873}"/>
                </a:ext>
              </a:extLst>
            </p:cNvPr>
            <p:cNvSpPr/>
            <p:nvPr/>
          </p:nvSpPr>
          <p:spPr>
            <a:xfrm>
              <a:off x="1785119" y="2945255"/>
              <a:ext cx="121207" cy="88295"/>
            </a:xfrm>
            <a:custGeom>
              <a:avLst/>
              <a:gdLst/>
              <a:ahLst/>
              <a:cxnLst/>
              <a:rect l="l" t="t" r="r" b="b"/>
              <a:pathLst>
                <a:path w="2136" h="1556" extrusionOk="0">
                  <a:moveTo>
                    <a:pt x="2020" y="116"/>
                  </a:moveTo>
                  <a:cubicBezTo>
                    <a:pt x="2020" y="158"/>
                    <a:pt x="2038" y="232"/>
                    <a:pt x="2038" y="348"/>
                  </a:cubicBezTo>
                  <a:cubicBezTo>
                    <a:pt x="2038" y="445"/>
                    <a:pt x="2038" y="676"/>
                    <a:pt x="1946" y="907"/>
                  </a:cubicBezTo>
                  <a:cubicBezTo>
                    <a:pt x="1830" y="1138"/>
                    <a:pt x="1636" y="1369"/>
                    <a:pt x="1174" y="1429"/>
                  </a:cubicBezTo>
                  <a:cubicBezTo>
                    <a:pt x="1115" y="1438"/>
                    <a:pt x="1059" y="1443"/>
                    <a:pt x="1007" y="1443"/>
                  </a:cubicBezTo>
                  <a:cubicBezTo>
                    <a:pt x="856" y="1443"/>
                    <a:pt x="733" y="1404"/>
                    <a:pt x="633" y="1332"/>
                  </a:cubicBezTo>
                  <a:cubicBezTo>
                    <a:pt x="499" y="1235"/>
                    <a:pt x="384" y="1101"/>
                    <a:pt x="305" y="967"/>
                  </a:cubicBezTo>
                  <a:cubicBezTo>
                    <a:pt x="171" y="694"/>
                    <a:pt x="134" y="463"/>
                    <a:pt x="116" y="408"/>
                  </a:cubicBezTo>
                  <a:cubicBezTo>
                    <a:pt x="146" y="408"/>
                    <a:pt x="269" y="424"/>
                    <a:pt x="461" y="424"/>
                  </a:cubicBezTo>
                  <a:cubicBezTo>
                    <a:pt x="622" y="424"/>
                    <a:pt x="831" y="413"/>
                    <a:pt x="1077" y="371"/>
                  </a:cubicBezTo>
                  <a:cubicBezTo>
                    <a:pt x="1618" y="274"/>
                    <a:pt x="1964" y="140"/>
                    <a:pt x="2020" y="116"/>
                  </a:cubicBezTo>
                  <a:close/>
                  <a:moveTo>
                    <a:pt x="2020" y="1"/>
                  </a:moveTo>
                  <a:cubicBezTo>
                    <a:pt x="1983" y="24"/>
                    <a:pt x="1599" y="158"/>
                    <a:pt x="1059" y="274"/>
                  </a:cubicBezTo>
                  <a:cubicBezTo>
                    <a:pt x="800" y="317"/>
                    <a:pt x="573" y="329"/>
                    <a:pt x="400" y="329"/>
                  </a:cubicBezTo>
                  <a:cubicBezTo>
                    <a:pt x="186" y="329"/>
                    <a:pt x="56" y="311"/>
                    <a:pt x="56" y="311"/>
                  </a:cubicBezTo>
                  <a:lnTo>
                    <a:pt x="0" y="311"/>
                  </a:lnTo>
                  <a:lnTo>
                    <a:pt x="0" y="371"/>
                  </a:lnTo>
                  <a:cubicBezTo>
                    <a:pt x="0" y="371"/>
                    <a:pt x="56" y="694"/>
                    <a:pt x="231" y="1004"/>
                  </a:cubicBezTo>
                  <a:cubicBezTo>
                    <a:pt x="305" y="1156"/>
                    <a:pt x="421" y="1313"/>
                    <a:pt x="578" y="1410"/>
                  </a:cubicBezTo>
                  <a:cubicBezTo>
                    <a:pt x="699" y="1502"/>
                    <a:pt x="857" y="1556"/>
                    <a:pt x="1042" y="1556"/>
                  </a:cubicBezTo>
                  <a:cubicBezTo>
                    <a:pt x="1091" y="1556"/>
                    <a:pt x="1141" y="1552"/>
                    <a:pt x="1193" y="1544"/>
                  </a:cubicBezTo>
                  <a:cubicBezTo>
                    <a:pt x="1673" y="1466"/>
                    <a:pt x="1923" y="1198"/>
                    <a:pt x="2038" y="948"/>
                  </a:cubicBezTo>
                  <a:cubicBezTo>
                    <a:pt x="2135" y="694"/>
                    <a:pt x="2135" y="426"/>
                    <a:pt x="2135" y="348"/>
                  </a:cubicBezTo>
                  <a:cubicBezTo>
                    <a:pt x="2135" y="195"/>
                    <a:pt x="2117" y="43"/>
                    <a:pt x="2117" y="43"/>
                  </a:cubicBezTo>
                  <a:lnTo>
                    <a:pt x="2080" y="80"/>
                  </a:lnTo>
                  <a:lnTo>
                    <a:pt x="208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209;p64">
              <a:extLst>
                <a:ext uri="{FF2B5EF4-FFF2-40B4-BE49-F238E27FC236}">
                  <a16:creationId xmlns:a16="http://schemas.microsoft.com/office/drawing/2014/main" id="{E8B5BC81-936A-042A-9880-41AC6F6A2ED9}"/>
                </a:ext>
              </a:extLst>
            </p:cNvPr>
            <p:cNvSpPr/>
            <p:nvPr/>
          </p:nvSpPr>
          <p:spPr>
            <a:xfrm>
              <a:off x="1794822" y="2948716"/>
              <a:ext cx="104922" cy="34501"/>
            </a:xfrm>
            <a:custGeom>
              <a:avLst/>
              <a:gdLst/>
              <a:ahLst/>
              <a:cxnLst/>
              <a:rect l="l" t="t" r="r" b="b"/>
              <a:pathLst>
                <a:path w="1849" h="608" extrusionOk="0">
                  <a:moveTo>
                    <a:pt x="1849" y="0"/>
                  </a:moveTo>
                  <a:cubicBezTo>
                    <a:pt x="1715" y="55"/>
                    <a:pt x="1350" y="171"/>
                    <a:pt x="888" y="250"/>
                  </a:cubicBezTo>
                  <a:cubicBezTo>
                    <a:pt x="629" y="302"/>
                    <a:pt x="396" y="320"/>
                    <a:pt x="218" y="320"/>
                  </a:cubicBezTo>
                  <a:cubicBezTo>
                    <a:pt x="131" y="320"/>
                    <a:pt x="58" y="316"/>
                    <a:pt x="0" y="310"/>
                  </a:cubicBezTo>
                  <a:lnTo>
                    <a:pt x="0" y="310"/>
                  </a:lnTo>
                  <a:cubicBezTo>
                    <a:pt x="53" y="443"/>
                    <a:pt x="116" y="607"/>
                    <a:pt x="425" y="607"/>
                  </a:cubicBezTo>
                  <a:cubicBezTo>
                    <a:pt x="471" y="607"/>
                    <a:pt x="521" y="604"/>
                    <a:pt x="578" y="596"/>
                  </a:cubicBezTo>
                  <a:cubicBezTo>
                    <a:pt x="1040" y="541"/>
                    <a:pt x="1752" y="287"/>
                    <a:pt x="1812" y="194"/>
                  </a:cubicBezTo>
                  <a:cubicBezTo>
                    <a:pt x="1849" y="153"/>
                    <a:pt x="1849" y="79"/>
                    <a:pt x="18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210;p64">
              <a:extLst>
                <a:ext uri="{FF2B5EF4-FFF2-40B4-BE49-F238E27FC236}">
                  <a16:creationId xmlns:a16="http://schemas.microsoft.com/office/drawing/2014/main" id="{265EE2E3-852D-12FE-25CE-1DE11426F479}"/>
                </a:ext>
              </a:extLst>
            </p:cNvPr>
            <p:cNvSpPr/>
            <p:nvPr/>
          </p:nvSpPr>
          <p:spPr>
            <a:xfrm>
              <a:off x="1790623" y="2946617"/>
              <a:ext cx="112525" cy="38984"/>
            </a:xfrm>
            <a:custGeom>
              <a:avLst/>
              <a:gdLst/>
              <a:ahLst/>
              <a:cxnLst/>
              <a:rect l="l" t="t" r="r" b="b"/>
              <a:pathLst>
                <a:path w="1983" h="687" extrusionOk="0">
                  <a:moveTo>
                    <a:pt x="1867" y="116"/>
                  </a:moveTo>
                  <a:cubicBezTo>
                    <a:pt x="1867" y="153"/>
                    <a:pt x="1867" y="190"/>
                    <a:pt x="1849" y="208"/>
                  </a:cubicBezTo>
                  <a:cubicBezTo>
                    <a:pt x="1849" y="208"/>
                    <a:pt x="1849" y="231"/>
                    <a:pt x="1807" y="231"/>
                  </a:cubicBezTo>
                  <a:cubicBezTo>
                    <a:pt x="1789" y="250"/>
                    <a:pt x="1752" y="268"/>
                    <a:pt x="1710" y="287"/>
                  </a:cubicBezTo>
                  <a:cubicBezTo>
                    <a:pt x="1636" y="324"/>
                    <a:pt x="1521" y="365"/>
                    <a:pt x="1405" y="402"/>
                  </a:cubicBezTo>
                  <a:cubicBezTo>
                    <a:pt x="1156" y="481"/>
                    <a:pt x="865" y="555"/>
                    <a:pt x="652" y="578"/>
                  </a:cubicBezTo>
                  <a:cubicBezTo>
                    <a:pt x="588" y="588"/>
                    <a:pt x="533" y="592"/>
                    <a:pt x="486" y="592"/>
                  </a:cubicBezTo>
                  <a:cubicBezTo>
                    <a:pt x="362" y="592"/>
                    <a:pt x="290" y="561"/>
                    <a:pt x="250" y="518"/>
                  </a:cubicBezTo>
                  <a:cubicBezTo>
                    <a:pt x="190" y="481"/>
                    <a:pt x="190" y="439"/>
                    <a:pt x="171" y="402"/>
                  </a:cubicBezTo>
                  <a:cubicBezTo>
                    <a:pt x="347" y="402"/>
                    <a:pt x="615" y="402"/>
                    <a:pt x="980" y="347"/>
                  </a:cubicBezTo>
                  <a:cubicBezTo>
                    <a:pt x="1405" y="268"/>
                    <a:pt x="1710" y="153"/>
                    <a:pt x="1867" y="116"/>
                  </a:cubicBezTo>
                  <a:close/>
                  <a:moveTo>
                    <a:pt x="1904" y="0"/>
                  </a:moveTo>
                  <a:cubicBezTo>
                    <a:pt x="1770" y="37"/>
                    <a:pt x="1405" y="153"/>
                    <a:pt x="962" y="250"/>
                  </a:cubicBezTo>
                  <a:cubicBezTo>
                    <a:pt x="555" y="305"/>
                    <a:pt x="250" y="305"/>
                    <a:pt x="74" y="305"/>
                  </a:cubicBezTo>
                  <a:lnTo>
                    <a:pt x="0" y="287"/>
                  </a:lnTo>
                  <a:lnTo>
                    <a:pt x="0" y="287"/>
                  </a:lnTo>
                  <a:lnTo>
                    <a:pt x="37" y="365"/>
                  </a:lnTo>
                  <a:cubicBezTo>
                    <a:pt x="56" y="439"/>
                    <a:pt x="93" y="536"/>
                    <a:pt x="190" y="596"/>
                  </a:cubicBezTo>
                  <a:cubicBezTo>
                    <a:pt x="260" y="650"/>
                    <a:pt x="351" y="687"/>
                    <a:pt x="483" y="687"/>
                  </a:cubicBezTo>
                  <a:cubicBezTo>
                    <a:pt x="533" y="687"/>
                    <a:pt x="589" y="681"/>
                    <a:pt x="652" y="670"/>
                  </a:cubicBezTo>
                  <a:cubicBezTo>
                    <a:pt x="883" y="652"/>
                    <a:pt x="1193" y="578"/>
                    <a:pt x="1442" y="499"/>
                  </a:cubicBezTo>
                  <a:cubicBezTo>
                    <a:pt x="1558" y="462"/>
                    <a:pt x="1673" y="402"/>
                    <a:pt x="1752" y="384"/>
                  </a:cubicBezTo>
                  <a:cubicBezTo>
                    <a:pt x="1789" y="365"/>
                    <a:pt x="1826" y="347"/>
                    <a:pt x="1867" y="324"/>
                  </a:cubicBezTo>
                  <a:lnTo>
                    <a:pt x="1923" y="268"/>
                  </a:lnTo>
                  <a:cubicBezTo>
                    <a:pt x="1983" y="208"/>
                    <a:pt x="1983" y="116"/>
                    <a:pt x="1964" y="37"/>
                  </a:cubicBezTo>
                  <a:lnTo>
                    <a:pt x="196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211;p64">
              <a:extLst>
                <a:ext uri="{FF2B5EF4-FFF2-40B4-BE49-F238E27FC236}">
                  <a16:creationId xmlns:a16="http://schemas.microsoft.com/office/drawing/2014/main" id="{46C4BB79-C63D-F772-09E3-13D182AB04D6}"/>
                </a:ext>
              </a:extLst>
            </p:cNvPr>
            <p:cNvSpPr/>
            <p:nvPr/>
          </p:nvSpPr>
          <p:spPr>
            <a:xfrm>
              <a:off x="1812357" y="2990765"/>
              <a:ext cx="83188" cy="39665"/>
            </a:xfrm>
            <a:custGeom>
              <a:avLst/>
              <a:gdLst/>
              <a:ahLst/>
              <a:cxnLst/>
              <a:rect l="l" t="t" r="r" b="b"/>
              <a:pathLst>
                <a:path w="1466" h="699" extrusionOk="0">
                  <a:moveTo>
                    <a:pt x="905" y="0"/>
                  </a:moveTo>
                  <a:cubicBezTo>
                    <a:pt x="806" y="0"/>
                    <a:pt x="691" y="19"/>
                    <a:pt x="579" y="49"/>
                  </a:cubicBezTo>
                  <a:cubicBezTo>
                    <a:pt x="269" y="146"/>
                    <a:pt x="98" y="317"/>
                    <a:pt x="1" y="470"/>
                  </a:cubicBezTo>
                  <a:cubicBezTo>
                    <a:pt x="125" y="598"/>
                    <a:pt x="302" y="698"/>
                    <a:pt x="531" y="698"/>
                  </a:cubicBezTo>
                  <a:cubicBezTo>
                    <a:pt x="583" y="698"/>
                    <a:pt x="637" y="693"/>
                    <a:pt x="694" y="682"/>
                  </a:cubicBezTo>
                  <a:cubicBezTo>
                    <a:pt x="1119" y="627"/>
                    <a:pt x="1327" y="433"/>
                    <a:pt x="1466" y="220"/>
                  </a:cubicBezTo>
                  <a:cubicBezTo>
                    <a:pt x="1369" y="146"/>
                    <a:pt x="1212" y="49"/>
                    <a:pt x="1004" y="8"/>
                  </a:cubicBezTo>
                  <a:cubicBezTo>
                    <a:pt x="973" y="3"/>
                    <a:pt x="940" y="0"/>
                    <a:pt x="905" y="0"/>
                  </a:cubicBezTo>
                  <a:close/>
                </a:path>
              </a:pathLst>
            </a:custGeom>
            <a:solidFill>
              <a:srgbClr val="FF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212;p64">
              <a:extLst>
                <a:ext uri="{FF2B5EF4-FFF2-40B4-BE49-F238E27FC236}">
                  <a16:creationId xmlns:a16="http://schemas.microsoft.com/office/drawing/2014/main" id="{8953E9E8-16B0-4C8E-597E-43DA3DEA0DE1}"/>
                </a:ext>
              </a:extLst>
            </p:cNvPr>
            <p:cNvSpPr/>
            <p:nvPr/>
          </p:nvSpPr>
          <p:spPr>
            <a:xfrm>
              <a:off x="1807931" y="2988439"/>
              <a:ext cx="90792" cy="44885"/>
            </a:xfrm>
            <a:custGeom>
              <a:avLst/>
              <a:gdLst/>
              <a:ahLst/>
              <a:cxnLst/>
              <a:rect l="l" t="t" r="r" b="b"/>
              <a:pathLst>
                <a:path w="1600" h="791" extrusionOk="0">
                  <a:moveTo>
                    <a:pt x="946" y="98"/>
                  </a:moveTo>
                  <a:cubicBezTo>
                    <a:pt x="994" y="98"/>
                    <a:pt x="1039" y="102"/>
                    <a:pt x="1082" y="109"/>
                  </a:cubicBezTo>
                  <a:cubicBezTo>
                    <a:pt x="1253" y="127"/>
                    <a:pt x="1368" y="206"/>
                    <a:pt x="1447" y="280"/>
                  </a:cubicBezTo>
                  <a:cubicBezTo>
                    <a:pt x="1331" y="455"/>
                    <a:pt x="1137" y="608"/>
                    <a:pt x="772" y="668"/>
                  </a:cubicBezTo>
                  <a:cubicBezTo>
                    <a:pt x="719" y="679"/>
                    <a:pt x="670" y="684"/>
                    <a:pt x="622" y="684"/>
                  </a:cubicBezTo>
                  <a:cubicBezTo>
                    <a:pt x="429" y="684"/>
                    <a:pt x="280" y="600"/>
                    <a:pt x="158" y="492"/>
                  </a:cubicBezTo>
                  <a:cubicBezTo>
                    <a:pt x="250" y="377"/>
                    <a:pt x="407" y="224"/>
                    <a:pt x="675" y="146"/>
                  </a:cubicBezTo>
                  <a:cubicBezTo>
                    <a:pt x="772" y="110"/>
                    <a:pt x="863" y="98"/>
                    <a:pt x="946" y="98"/>
                  </a:cubicBezTo>
                  <a:close/>
                  <a:moveTo>
                    <a:pt x="929" y="1"/>
                  </a:moveTo>
                  <a:cubicBezTo>
                    <a:pt x="840" y="1"/>
                    <a:pt x="746" y="13"/>
                    <a:pt x="638" y="49"/>
                  </a:cubicBezTo>
                  <a:cubicBezTo>
                    <a:pt x="328" y="146"/>
                    <a:pt x="134" y="321"/>
                    <a:pt x="42" y="474"/>
                  </a:cubicBezTo>
                  <a:lnTo>
                    <a:pt x="0" y="511"/>
                  </a:lnTo>
                  <a:lnTo>
                    <a:pt x="42" y="534"/>
                  </a:lnTo>
                  <a:cubicBezTo>
                    <a:pt x="191" y="683"/>
                    <a:pt x="401" y="790"/>
                    <a:pt x="670" y="790"/>
                  </a:cubicBezTo>
                  <a:cubicBezTo>
                    <a:pt x="709" y="790"/>
                    <a:pt x="749" y="788"/>
                    <a:pt x="791" y="783"/>
                  </a:cubicBezTo>
                  <a:cubicBezTo>
                    <a:pt x="1216" y="705"/>
                    <a:pt x="1447" y="511"/>
                    <a:pt x="1581" y="280"/>
                  </a:cubicBezTo>
                  <a:lnTo>
                    <a:pt x="1599" y="243"/>
                  </a:lnTo>
                  <a:lnTo>
                    <a:pt x="1562" y="224"/>
                  </a:lnTo>
                  <a:cubicBezTo>
                    <a:pt x="1465" y="127"/>
                    <a:pt x="1313" y="30"/>
                    <a:pt x="1082" y="12"/>
                  </a:cubicBezTo>
                  <a:cubicBezTo>
                    <a:pt x="1031" y="5"/>
                    <a:pt x="981" y="1"/>
                    <a:pt x="9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213;p64">
              <a:extLst>
                <a:ext uri="{FF2B5EF4-FFF2-40B4-BE49-F238E27FC236}">
                  <a16:creationId xmlns:a16="http://schemas.microsoft.com/office/drawing/2014/main" id="{17C738ED-0EEE-B13C-A2FE-89843F987B8E}"/>
                </a:ext>
              </a:extLst>
            </p:cNvPr>
            <p:cNvSpPr/>
            <p:nvPr/>
          </p:nvSpPr>
          <p:spPr>
            <a:xfrm>
              <a:off x="1878977" y="2806511"/>
              <a:ext cx="82110" cy="28713"/>
            </a:xfrm>
            <a:custGeom>
              <a:avLst/>
              <a:gdLst/>
              <a:ahLst/>
              <a:cxnLst/>
              <a:rect l="l" t="t" r="r" b="b"/>
              <a:pathLst>
                <a:path w="1447" h="506" extrusionOk="0">
                  <a:moveTo>
                    <a:pt x="846" y="1"/>
                  </a:moveTo>
                  <a:cubicBezTo>
                    <a:pt x="834" y="1"/>
                    <a:pt x="822" y="1"/>
                    <a:pt x="809" y="2"/>
                  </a:cubicBezTo>
                  <a:cubicBezTo>
                    <a:pt x="463" y="20"/>
                    <a:pt x="135" y="117"/>
                    <a:pt x="79" y="251"/>
                  </a:cubicBezTo>
                  <a:cubicBezTo>
                    <a:pt x="1" y="408"/>
                    <a:pt x="61" y="482"/>
                    <a:pt x="135" y="505"/>
                  </a:cubicBezTo>
                  <a:cubicBezTo>
                    <a:pt x="195" y="505"/>
                    <a:pt x="366" y="233"/>
                    <a:pt x="638" y="214"/>
                  </a:cubicBezTo>
                  <a:cubicBezTo>
                    <a:pt x="650" y="213"/>
                    <a:pt x="662" y="213"/>
                    <a:pt x="674" y="213"/>
                  </a:cubicBezTo>
                  <a:cubicBezTo>
                    <a:pt x="949" y="213"/>
                    <a:pt x="1220" y="408"/>
                    <a:pt x="1308" y="408"/>
                  </a:cubicBezTo>
                  <a:cubicBezTo>
                    <a:pt x="1318" y="410"/>
                    <a:pt x="1326" y="412"/>
                    <a:pt x="1334" y="412"/>
                  </a:cubicBezTo>
                  <a:cubicBezTo>
                    <a:pt x="1395" y="412"/>
                    <a:pt x="1426" y="351"/>
                    <a:pt x="1447" y="233"/>
                  </a:cubicBezTo>
                  <a:cubicBezTo>
                    <a:pt x="1447" y="233"/>
                    <a:pt x="1176" y="1"/>
                    <a:pt x="846" y="1"/>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214;p64">
              <a:extLst>
                <a:ext uri="{FF2B5EF4-FFF2-40B4-BE49-F238E27FC236}">
                  <a16:creationId xmlns:a16="http://schemas.microsoft.com/office/drawing/2014/main" id="{CB6E76CA-05AB-20DE-8A82-FD6C99E8AFD8}"/>
                </a:ext>
              </a:extLst>
            </p:cNvPr>
            <p:cNvSpPr/>
            <p:nvPr/>
          </p:nvSpPr>
          <p:spPr>
            <a:xfrm>
              <a:off x="1877955" y="2803390"/>
              <a:ext cx="85231" cy="33934"/>
            </a:xfrm>
            <a:custGeom>
              <a:avLst/>
              <a:gdLst/>
              <a:ahLst/>
              <a:cxnLst/>
              <a:rect l="l" t="t" r="r" b="b"/>
              <a:pathLst>
                <a:path w="1502" h="598" extrusionOk="0">
                  <a:moveTo>
                    <a:pt x="827" y="98"/>
                  </a:moveTo>
                  <a:cubicBezTo>
                    <a:pt x="1118" y="98"/>
                    <a:pt x="1368" y="288"/>
                    <a:pt x="1405" y="306"/>
                  </a:cubicBezTo>
                  <a:cubicBezTo>
                    <a:pt x="1386" y="348"/>
                    <a:pt x="1386" y="385"/>
                    <a:pt x="1368" y="403"/>
                  </a:cubicBezTo>
                  <a:cubicBezTo>
                    <a:pt x="1368" y="422"/>
                    <a:pt x="1368" y="422"/>
                    <a:pt x="1326" y="422"/>
                  </a:cubicBezTo>
                  <a:cubicBezTo>
                    <a:pt x="1326" y="422"/>
                    <a:pt x="1289" y="403"/>
                    <a:pt x="1234" y="385"/>
                  </a:cubicBezTo>
                  <a:cubicBezTo>
                    <a:pt x="1192" y="366"/>
                    <a:pt x="1137" y="348"/>
                    <a:pt x="1077" y="306"/>
                  </a:cubicBezTo>
                  <a:cubicBezTo>
                    <a:pt x="977" y="274"/>
                    <a:pt x="850" y="229"/>
                    <a:pt x="719" y="229"/>
                  </a:cubicBezTo>
                  <a:cubicBezTo>
                    <a:pt x="698" y="229"/>
                    <a:pt x="677" y="230"/>
                    <a:pt x="656" y="232"/>
                  </a:cubicBezTo>
                  <a:cubicBezTo>
                    <a:pt x="499" y="232"/>
                    <a:pt x="384" y="306"/>
                    <a:pt x="287" y="385"/>
                  </a:cubicBezTo>
                  <a:cubicBezTo>
                    <a:pt x="250" y="422"/>
                    <a:pt x="213" y="463"/>
                    <a:pt x="194" y="482"/>
                  </a:cubicBezTo>
                  <a:cubicBezTo>
                    <a:pt x="171" y="482"/>
                    <a:pt x="153" y="500"/>
                    <a:pt x="153" y="500"/>
                  </a:cubicBezTo>
                  <a:cubicBezTo>
                    <a:pt x="134" y="500"/>
                    <a:pt x="116" y="500"/>
                    <a:pt x="116" y="463"/>
                  </a:cubicBezTo>
                  <a:cubicBezTo>
                    <a:pt x="116" y="445"/>
                    <a:pt x="116" y="403"/>
                    <a:pt x="134" y="348"/>
                  </a:cubicBezTo>
                  <a:cubicBezTo>
                    <a:pt x="153" y="288"/>
                    <a:pt x="250" y="232"/>
                    <a:pt x="365" y="191"/>
                  </a:cubicBezTo>
                  <a:cubicBezTo>
                    <a:pt x="499" y="135"/>
                    <a:pt x="656" y="117"/>
                    <a:pt x="827" y="98"/>
                  </a:cubicBezTo>
                  <a:close/>
                  <a:moveTo>
                    <a:pt x="863" y="0"/>
                  </a:moveTo>
                  <a:cubicBezTo>
                    <a:pt x="851" y="0"/>
                    <a:pt x="839" y="1"/>
                    <a:pt x="827" y="1"/>
                  </a:cubicBezTo>
                  <a:cubicBezTo>
                    <a:pt x="633" y="20"/>
                    <a:pt x="462" y="38"/>
                    <a:pt x="328" y="98"/>
                  </a:cubicBezTo>
                  <a:cubicBezTo>
                    <a:pt x="194" y="135"/>
                    <a:pt x="97" y="214"/>
                    <a:pt x="37" y="288"/>
                  </a:cubicBezTo>
                  <a:cubicBezTo>
                    <a:pt x="0" y="366"/>
                    <a:pt x="0" y="445"/>
                    <a:pt x="19" y="500"/>
                  </a:cubicBezTo>
                  <a:cubicBezTo>
                    <a:pt x="37" y="560"/>
                    <a:pt x="79" y="597"/>
                    <a:pt x="134" y="597"/>
                  </a:cubicBezTo>
                  <a:cubicBezTo>
                    <a:pt x="171" y="597"/>
                    <a:pt x="194" y="597"/>
                    <a:pt x="194" y="579"/>
                  </a:cubicBezTo>
                  <a:cubicBezTo>
                    <a:pt x="213" y="579"/>
                    <a:pt x="231" y="560"/>
                    <a:pt x="250" y="560"/>
                  </a:cubicBezTo>
                  <a:cubicBezTo>
                    <a:pt x="268" y="519"/>
                    <a:pt x="310" y="500"/>
                    <a:pt x="347" y="463"/>
                  </a:cubicBezTo>
                  <a:cubicBezTo>
                    <a:pt x="444" y="403"/>
                    <a:pt x="541" y="329"/>
                    <a:pt x="656" y="329"/>
                  </a:cubicBezTo>
                  <a:cubicBezTo>
                    <a:pt x="677" y="326"/>
                    <a:pt x="698" y="324"/>
                    <a:pt x="718" y="324"/>
                  </a:cubicBezTo>
                  <a:cubicBezTo>
                    <a:pt x="831" y="324"/>
                    <a:pt x="942" y="372"/>
                    <a:pt x="1040" y="403"/>
                  </a:cubicBezTo>
                  <a:cubicBezTo>
                    <a:pt x="1095" y="422"/>
                    <a:pt x="1155" y="463"/>
                    <a:pt x="1192" y="482"/>
                  </a:cubicBezTo>
                  <a:cubicBezTo>
                    <a:pt x="1252" y="500"/>
                    <a:pt x="1271" y="519"/>
                    <a:pt x="1308" y="519"/>
                  </a:cubicBezTo>
                  <a:cubicBezTo>
                    <a:pt x="1319" y="522"/>
                    <a:pt x="1330" y="524"/>
                    <a:pt x="1340" y="524"/>
                  </a:cubicBezTo>
                  <a:cubicBezTo>
                    <a:pt x="1388" y="524"/>
                    <a:pt x="1431" y="493"/>
                    <a:pt x="1465" y="463"/>
                  </a:cubicBezTo>
                  <a:cubicBezTo>
                    <a:pt x="1483" y="422"/>
                    <a:pt x="1502" y="366"/>
                    <a:pt x="1502" y="288"/>
                  </a:cubicBezTo>
                  <a:lnTo>
                    <a:pt x="1502" y="269"/>
                  </a:lnTo>
                  <a:lnTo>
                    <a:pt x="1483" y="251"/>
                  </a:lnTo>
                  <a:cubicBezTo>
                    <a:pt x="1483" y="251"/>
                    <a:pt x="1211" y="0"/>
                    <a:pt x="86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215;p64">
              <a:extLst>
                <a:ext uri="{FF2B5EF4-FFF2-40B4-BE49-F238E27FC236}">
                  <a16:creationId xmlns:a16="http://schemas.microsoft.com/office/drawing/2014/main" id="{24FA7698-5BFA-4808-D341-42DCF9E36DED}"/>
                </a:ext>
              </a:extLst>
            </p:cNvPr>
            <p:cNvSpPr/>
            <p:nvPr/>
          </p:nvSpPr>
          <p:spPr>
            <a:xfrm>
              <a:off x="1690977" y="2826770"/>
              <a:ext cx="81089" cy="31891"/>
            </a:xfrm>
            <a:custGeom>
              <a:avLst/>
              <a:gdLst/>
              <a:ahLst/>
              <a:cxnLst/>
              <a:rect l="l" t="t" r="r" b="b"/>
              <a:pathLst>
                <a:path w="1429" h="562" extrusionOk="0">
                  <a:moveTo>
                    <a:pt x="911" y="0"/>
                  </a:moveTo>
                  <a:cubicBezTo>
                    <a:pt x="802" y="0"/>
                    <a:pt x="682" y="12"/>
                    <a:pt x="560" y="33"/>
                  </a:cubicBezTo>
                  <a:cubicBezTo>
                    <a:pt x="213" y="88"/>
                    <a:pt x="1" y="416"/>
                    <a:pt x="1" y="416"/>
                  </a:cubicBezTo>
                  <a:cubicBezTo>
                    <a:pt x="34" y="508"/>
                    <a:pt x="64" y="562"/>
                    <a:pt x="123" y="562"/>
                  </a:cubicBezTo>
                  <a:cubicBezTo>
                    <a:pt x="139" y="562"/>
                    <a:pt x="156" y="558"/>
                    <a:pt x="176" y="550"/>
                  </a:cubicBezTo>
                  <a:cubicBezTo>
                    <a:pt x="255" y="513"/>
                    <a:pt x="504" y="264"/>
                    <a:pt x="772" y="204"/>
                  </a:cubicBezTo>
                  <a:cubicBezTo>
                    <a:pt x="794" y="201"/>
                    <a:pt x="815" y="199"/>
                    <a:pt x="836" y="199"/>
                  </a:cubicBezTo>
                  <a:cubicBezTo>
                    <a:pt x="1063" y="199"/>
                    <a:pt x="1254" y="358"/>
                    <a:pt x="1321" y="358"/>
                  </a:cubicBezTo>
                  <a:cubicBezTo>
                    <a:pt x="1325" y="358"/>
                    <a:pt x="1328" y="357"/>
                    <a:pt x="1331" y="356"/>
                  </a:cubicBezTo>
                  <a:cubicBezTo>
                    <a:pt x="1410" y="338"/>
                    <a:pt x="1428" y="241"/>
                    <a:pt x="1331" y="125"/>
                  </a:cubicBezTo>
                  <a:cubicBezTo>
                    <a:pt x="1269" y="39"/>
                    <a:pt x="1109" y="0"/>
                    <a:pt x="911" y="0"/>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216;p64">
              <a:extLst>
                <a:ext uri="{FF2B5EF4-FFF2-40B4-BE49-F238E27FC236}">
                  <a16:creationId xmlns:a16="http://schemas.microsoft.com/office/drawing/2014/main" id="{828C553B-ABA1-3160-EDE7-3FCF08685888}"/>
                </a:ext>
              </a:extLst>
            </p:cNvPr>
            <p:cNvSpPr/>
            <p:nvPr/>
          </p:nvSpPr>
          <p:spPr>
            <a:xfrm>
              <a:off x="1686778" y="2823762"/>
              <a:ext cx="86309" cy="38076"/>
            </a:xfrm>
            <a:custGeom>
              <a:avLst/>
              <a:gdLst/>
              <a:ahLst/>
              <a:cxnLst/>
              <a:rect l="l" t="t" r="r" b="b"/>
              <a:pathLst>
                <a:path w="1521" h="671" extrusionOk="0">
                  <a:moveTo>
                    <a:pt x="1096" y="104"/>
                  </a:moveTo>
                  <a:cubicBezTo>
                    <a:pt x="1230" y="123"/>
                    <a:pt x="1327" y="160"/>
                    <a:pt x="1368" y="201"/>
                  </a:cubicBezTo>
                  <a:cubicBezTo>
                    <a:pt x="1405" y="257"/>
                    <a:pt x="1424" y="294"/>
                    <a:pt x="1424" y="335"/>
                  </a:cubicBezTo>
                  <a:cubicBezTo>
                    <a:pt x="1424" y="354"/>
                    <a:pt x="1405" y="354"/>
                    <a:pt x="1387" y="372"/>
                  </a:cubicBezTo>
                  <a:cubicBezTo>
                    <a:pt x="1387" y="372"/>
                    <a:pt x="1368" y="354"/>
                    <a:pt x="1345" y="354"/>
                  </a:cubicBezTo>
                  <a:cubicBezTo>
                    <a:pt x="1327" y="335"/>
                    <a:pt x="1271" y="317"/>
                    <a:pt x="1230" y="294"/>
                  </a:cubicBezTo>
                  <a:cubicBezTo>
                    <a:pt x="1135" y="248"/>
                    <a:pt x="1027" y="215"/>
                    <a:pt x="917" y="215"/>
                  </a:cubicBezTo>
                  <a:cubicBezTo>
                    <a:pt x="894" y="215"/>
                    <a:pt x="870" y="217"/>
                    <a:pt x="846" y="220"/>
                  </a:cubicBezTo>
                  <a:cubicBezTo>
                    <a:pt x="694" y="238"/>
                    <a:pt x="560" y="317"/>
                    <a:pt x="444" y="391"/>
                  </a:cubicBezTo>
                  <a:cubicBezTo>
                    <a:pt x="384" y="432"/>
                    <a:pt x="347" y="469"/>
                    <a:pt x="306" y="506"/>
                  </a:cubicBezTo>
                  <a:cubicBezTo>
                    <a:pt x="269" y="548"/>
                    <a:pt x="232" y="566"/>
                    <a:pt x="232" y="566"/>
                  </a:cubicBezTo>
                  <a:cubicBezTo>
                    <a:pt x="218" y="573"/>
                    <a:pt x="209" y="575"/>
                    <a:pt x="202" y="575"/>
                  </a:cubicBezTo>
                  <a:cubicBezTo>
                    <a:pt x="188" y="575"/>
                    <a:pt x="184" y="566"/>
                    <a:pt x="172" y="566"/>
                  </a:cubicBezTo>
                  <a:cubicBezTo>
                    <a:pt x="172" y="548"/>
                    <a:pt x="153" y="506"/>
                    <a:pt x="135" y="469"/>
                  </a:cubicBezTo>
                  <a:cubicBezTo>
                    <a:pt x="153" y="432"/>
                    <a:pt x="347" y="201"/>
                    <a:pt x="634" y="141"/>
                  </a:cubicBezTo>
                  <a:cubicBezTo>
                    <a:pt x="809" y="104"/>
                    <a:pt x="980" y="104"/>
                    <a:pt x="1096" y="104"/>
                  </a:cubicBezTo>
                  <a:close/>
                  <a:moveTo>
                    <a:pt x="999" y="0"/>
                  </a:moveTo>
                  <a:cubicBezTo>
                    <a:pt x="887" y="0"/>
                    <a:pt x="757" y="17"/>
                    <a:pt x="615" y="44"/>
                  </a:cubicBezTo>
                  <a:cubicBezTo>
                    <a:pt x="287" y="104"/>
                    <a:pt x="75" y="372"/>
                    <a:pt x="56" y="409"/>
                  </a:cubicBezTo>
                  <a:lnTo>
                    <a:pt x="1" y="409"/>
                  </a:lnTo>
                  <a:lnTo>
                    <a:pt x="19" y="488"/>
                  </a:lnTo>
                  <a:cubicBezTo>
                    <a:pt x="38" y="548"/>
                    <a:pt x="75" y="585"/>
                    <a:pt x="116" y="622"/>
                  </a:cubicBezTo>
                  <a:cubicBezTo>
                    <a:pt x="143" y="652"/>
                    <a:pt x="183" y="671"/>
                    <a:pt x="225" y="671"/>
                  </a:cubicBezTo>
                  <a:cubicBezTo>
                    <a:pt x="239" y="671"/>
                    <a:pt x="254" y="668"/>
                    <a:pt x="269" y="663"/>
                  </a:cubicBezTo>
                  <a:cubicBezTo>
                    <a:pt x="287" y="640"/>
                    <a:pt x="329" y="622"/>
                    <a:pt x="366" y="585"/>
                  </a:cubicBezTo>
                  <a:cubicBezTo>
                    <a:pt x="403" y="548"/>
                    <a:pt x="444" y="506"/>
                    <a:pt x="500" y="488"/>
                  </a:cubicBezTo>
                  <a:cubicBezTo>
                    <a:pt x="597" y="409"/>
                    <a:pt x="731" y="335"/>
                    <a:pt x="846" y="317"/>
                  </a:cubicBezTo>
                  <a:cubicBezTo>
                    <a:pt x="873" y="312"/>
                    <a:pt x="899" y="310"/>
                    <a:pt x="924" y="310"/>
                  </a:cubicBezTo>
                  <a:cubicBezTo>
                    <a:pt x="1025" y="310"/>
                    <a:pt x="1112" y="343"/>
                    <a:pt x="1174" y="372"/>
                  </a:cubicBezTo>
                  <a:cubicBezTo>
                    <a:pt x="1230" y="391"/>
                    <a:pt x="1271" y="432"/>
                    <a:pt x="1308" y="451"/>
                  </a:cubicBezTo>
                  <a:cubicBezTo>
                    <a:pt x="1327" y="451"/>
                    <a:pt x="1345" y="451"/>
                    <a:pt x="1368" y="469"/>
                  </a:cubicBezTo>
                  <a:lnTo>
                    <a:pt x="1424" y="469"/>
                  </a:lnTo>
                  <a:cubicBezTo>
                    <a:pt x="1484" y="451"/>
                    <a:pt x="1521" y="391"/>
                    <a:pt x="1521" y="335"/>
                  </a:cubicBezTo>
                  <a:cubicBezTo>
                    <a:pt x="1521" y="275"/>
                    <a:pt x="1502" y="220"/>
                    <a:pt x="1442" y="141"/>
                  </a:cubicBezTo>
                  <a:cubicBezTo>
                    <a:pt x="1387" y="63"/>
                    <a:pt x="1271" y="26"/>
                    <a:pt x="1114" y="7"/>
                  </a:cubicBezTo>
                  <a:cubicBezTo>
                    <a:pt x="1078" y="2"/>
                    <a:pt x="1040" y="0"/>
                    <a:pt x="9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3" name="Straight Connector 162">
            <a:extLst>
              <a:ext uri="{FF2B5EF4-FFF2-40B4-BE49-F238E27FC236}">
                <a16:creationId xmlns:a16="http://schemas.microsoft.com/office/drawing/2014/main" id="{41D37FAF-D4F9-FBFC-A567-923042342687}"/>
              </a:ext>
            </a:extLst>
          </p:cNvPr>
          <p:cNvCxnSpPr>
            <a:cxnSpLocks/>
          </p:cNvCxnSpPr>
          <p:nvPr/>
        </p:nvCxnSpPr>
        <p:spPr>
          <a:xfrm>
            <a:off x="3068968" y="1232171"/>
            <a:ext cx="300606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423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046298A-B81B-9B0C-57BB-A8C904368D07}"/>
              </a:ext>
            </a:extLst>
          </p:cNvPr>
          <p:cNvPicPr>
            <a:picLocks noChangeAspect="1"/>
          </p:cNvPicPr>
          <p:nvPr/>
        </p:nvPicPr>
        <p:blipFill>
          <a:blip r:embed="rId2"/>
          <a:stretch>
            <a:fillRect/>
          </a:stretch>
        </p:blipFill>
        <p:spPr>
          <a:xfrm>
            <a:off x="590550" y="832626"/>
            <a:ext cx="2982020" cy="4087852"/>
          </a:xfrm>
          <a:prstGeom prst="roundRect">
            <a:avLst>
              <a:gd name="adj" fmla="val 2956"/>
            </a:avLst>
          </a:prstGeom>
        </p:spPr>
      </p:pic>
      <p:pic>
        <p:nvPicPr>
          <p:cNvPr id="20" name="Picture 19">
            <a:extLst>
              <a:ext uri="{FF2B5EF4-FFF2-40B4-BE49-F238E27FC236}">
                <a16:creationId xmlns:a16="http://schemas.microsoft.com/office/drawing/2014/main" id="{AB289294-07FC-8274-01C9-92B2F5608248}"/>
              </a:ext>
            </a:extLst>
          </p:cNvPr>
          <p:cNvPicPr>
            <a:picLocks noChangeAspect="1"/>
          </p:cNvPicPr>
          <p:nvPr/>
        </p:nvPicPr>
        <p:blipFill>
          <a:blip r:embed="rId3"/>
          <a:stretch>
            <a:fillRect/>
          </a:stretch>
        </p:blipFill>
        <p:spPr>
          <a:xfrm>
            <a:off x="3778902" y="832626"/>
            <a:ext cx="4971100" cy="4087852"/>
          </a:xfrm>
          <a:prstGeom prst="roundRect">
            <a:avLst>
              <a:gd name="adj" fmla="val 2300"/>
            </a:avLst>
          </a:prstGeom>
        </p:spPr>
      </p:pic>
      <p:sp>
        <p:nvSpPr>
          <p:cNvPr id="21" name="Google Shape;2448;p53">
            <a:extLst>
              <a:ext uri="{FF2B5EF4-FFF2-40B4-BE49-F238E27FC236}">
                <a16:creationId xmlns:a16="http://schemas.microsoft.com/office/drawing/2014/main" id="{57541752-40CB-9253-5169-EF9C27B2A410}"/>
              </a:ext>
            </a:extLst>
          </p:cNvPr>
          <p:cNvSpPr txBox="1"/>
          <p:nvPr/>
        </p:nvSpPr>
        <p:spPr>
          <a:xfrm>
            <a:off x="590550" y="379913"/>
            <a:ext cx="8159452"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tx1"/>
                </a:solidFill>
                <a:latin typeface="Inter"/>
                <a:ea typeface="Inter"/>
                <a:cs typeface="Inter"/>
                <a:sym typeface="Inter"/>
              </a:rPr>
              <a:t>app/moder/Product.php (file chứa các phương thức liên quan) </a:t>
            </a:r>
            <a:endParaRPr b="1">
              <a:solidFill>
                <a:schemeClr val="tx1"/>
              </a:solidFill>
              <a:latin typeface="Inter"/>
              <a:ea typeface="Inter"/>
              <a:cs typeface="Inter"/>
              <a:sym typeface="Inter"/>
            </a:endParaRPr>
          </a:p>
        </p:txBody>
      </p:sp>
    </p:spTree>
    <p:extLst>
      <p:ext uri="{BB962C8B-B14F-4D97-AF65-F5344CB8AC3E}">
        <p14:creationId xmlns:p14="http://schemas.microsoft.com/office/powerpoint/2010/main" val="333580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48;p53">
            <a:extLst>
              <a:ext uri="{FF2B5EF4-FFF2-40B4-BE49-F238E27FC236}">
                <a16:creationId xmlns:a16="http://schemas.microsoft.com/office/drawing/2014/main" id="{BD5CD7E6-8F1C-EA4E-4666-34832B7E7433}"/>
              </a:ext>
            </a:extLst>
          </p:cNvPr>
          <p:cNvSpPr txBox="1"/>
          <p:nvPr/>
        </p:nvSpPr>
        <p:spPr>
          <a:xfrm>
            <a:off x="590550" y="379913"/>
            <a:ext cx="7631616"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tx1"/>
                </a:solidFill>
                <a:latin typeface="Inter"/>
                <a:ea typeface="Inter"/>
                <a:cs typeface="Inter"/>
                <a:sym typeface="Inter"/>
              </a:rPr>
              <a:t>tests/unit/ProductTest.php (File chứa các chức năng liên quan đến sản phẩm) </a:t>
            </a:r>
            <a:endParaRPr b="1">
              <a:solidFill>
                <a:schemeClr val="tx1"/>
              </a:solidFill>
              <a:latin typeface="Inter"/>
              <a:ea typeface="Inter"/>
              <a:cs typeface="Inter"/>
              <a:sym typeface="Inter"/>
            </a:endParaRPr>
          </a:p>
        </p:txBody>
      </p:sp>
      <p:pic>
        <p:nvPicPr>
          <p:cNvPr id="10" name="Picture 9">
            <a:extLst>
              <a:ext uri="{FF2B5EF4-FFF2-40B4-BE49-F238E27FC236}">
                <a16:creationId xmlns:a16="http://schemas.microsoft.com/office/drawing/2014/main" id="{AABE8624-D892-4E6C-E56D-E0EDE52658A4}"/>
              </a:ext>
            </a:extLst>
          </p:cNvPr>
          <p:cNvPicPr>
            <a:picLocks noChangeAspect="1"/>
          </p:cNvPicPr>
          <p:nvPr/>
        </p:nvPicPr>
        <p:blipFill rotWithShape="1">
          <a:blip r:embed="rId2"/>
          <a:srcRect r="22763"/>
          <a:stretch/>
        </p:blipFill>
        <p:spPr>
          <a:xfrm>
            <a:off x="1159727" y="1304134"/>
            <a:ext cx="7062439" cy="2996148"/>
          </a:xfrm>
          <a:prstGeom prst="roundRect">
            <a:avLst>
              <a:gd name="adj" fmla="val 3268"/>
            </a:avLst>
          </a:prstGeom>
        </p:spPr>
      </p:pic>
      <p:sp>
        <p:nvSpPr>
          <p:cNvPr id="3" name="Google Shape;2448;p53">
            <a:extLst>
              <a:ext uri="{FF2B5EF4-FFF2-40B4-BE49-F238E27FC236}">
                <a16:creationId xmlns:a16="http://schemas.microsoft.com/office/drawing/2014/main" id="{D9D2A694-43E8-6701-DE7F-9096083E12DC}"/>
              </a:ext>
            </a:extLst>
          </p:cNvPr>
          <p:cNvSpPr txBox="1"/>
          <p:nvPr/>
        </p:nvSpPr>
        <p:spPr>
          <a:xfrm>
            <a:off x="1159727" y="775762"/>
            <a:ext cx="3658449"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tx1"/>
                </a:solidFill>
                <a:latin typeface="Inter"/>
                <a:ea typeface="Inter"/>
                <a:cs typeface="Inter"/>
                <a:sym typeface="Inter"/>
              </a:rPr>
              <a:t>Hàm kiểm tra cấu trúc dữ liệu Sản Phẩm</a:t>
            </a:r>
            <a:endParaRPr b="1">
              <a:solidFill>
                <a:schemeClr val="tx1"/>
              </a:solidFill>
              <a:latin typeface="Inter"/>
              <a:ea typeface="Inter"/>
              <a:cs typeface="Inter"/>
              <a:sym typeface="Inter"/>
            </a:endParaRPr>
          </a:p>
        </p:txBody>
      </p:sp>
    </p:spTree>
    <p:extLst>
      <p:ext uri="{BB962C8B-B14F-4D97-AF65-F5344CB8AC3E}">
        <p14:creationId xmlns:p14="http://schemas.microsoft.com/office/powerpoint/2010/main" val="359621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34"/>
          <p:cNvSpPr txBox="1">
            <a:spLocks noGrp="1"/>
          </p:cNvSpPr>
          <p:nvPr>
            <p:ph type="title"/>
          </p:nvPr>
        </p:nvSpPr>
        <p:spPr>
          <a:xfrm>
            <a:off x="720000" y="62701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Thành viên nhóm 4</a:t>
            </a:r>
            <a:endParaRPr/>
          </a:p>
        </p:txBody>
      </p:sp>
      <p:graphicFrame>
        <p:nvGraphicFramePr>
          <p:cNvPr id="731" name="Google Shape;731;p34"/>
          <p:cNvGraphicFramePr/>
          <p:nvPr>
            <p:extLst>
              <p:ext uri="{D42A27DB-BD31-4B8C-83A1-F6EECF244321}">
                <p14:modId xmlns:p14="http://schemas.microsoft.com/office/powerpoint/2010/main" val="2836026577"/>
              </p:ext>
            </p:extLst>
          </p:nvPr>
        </p:nvGraphicFramePr>
        <p:xfrm>
          <a:off x="3647990" y="1966133"/>
          <a:ext cx="3852243" cy="1996935"/>
        </p:xfrm>
        <a:graphic>
          <a:graphicData uri="http://schemas.openxmlformats.org/drawingml/2006/table">
            <a:tbl>
              <a:tblPr>
                <a:noFill/>
                <a:tableStyleId>{7AEF6C40-8E2D-4341-A07D-2C922B84BC14}</a:tableStyleId>
              </a:tblPr>
              <a:tblGrid>
                <a:gridCol w="1159360">
                  <a:extLst>
                    <a:ext uri="{9D8B030D-6E8A-4147-A177-3AD203B41FA5}">
                      <a16:colId xmlns:a16="http://schemas.microsoft.com/office/drawing/2014/main" val="20000"/>
                    </a:ext>
                  </a:extLst>
                </a:gridCol>
                <a:gridCol w="2692883">
                  <a:extLst>
                    <a:ext uri="{9D8B030D-6E8A-4147-A177-3AD203B41FA5}">
                      <a16:colId xmlns:a16="http://schemas.microsoft.com/office/drawing/2014/main" val="20001"/>
                    </a:ext>
                  </a:extLst>
                </a:gridCol>
              </a:tblGrid>
              <a:tr h="399387">
                <a:tc>
                  <a:txBody>
                    <a:bodyPr/>
                    <a:lstStyle/>
                    <a:p>
                      <a:pPr marL="0" lvl="0" indent="0" algn="ctr" rtl="0">
                        <a:spcBef>
                          <a:spcPts val="0"/>
                        </a:spcBef>
                        <a:spcAft>
                          <a:spcPts val="0"/>
                        </a:spcAft>
                        <a:buNone/>
                      </a:pPr>
                      <a:r>
                        <a:rPr lang="en" sz="1000" b="1">
                          <a:solidFill>
                            <a:schemeClr val="dk1"/>
                          </a:solidFill>
                          <a:uFill>
                            <a:noFill/>
                          </a:uFill>
                          <a:latin typeface="Montserrat"/>
                          <a:ea typeface="Montserrat"/>
                          <a:cs typeface="Montserrat"/>
                          <a:sym typeface="Montserrat"/>
                        </a:rPr>
                        <a:t>2011354</a:t>
                      </a:r>
                      <a:endParaRPr sz="1000" b="1">
                        <a:solidFill>
                          <a:schemeClr val="dk1"/>
                        </a:solidFill>
                        <a:latin typeface="Montserrat"/>
                        <a:ea typeface="Montserrat"/>
                        <a:cs typeface="Montserrat"/>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lvl="0" indent="0" algn="ctr" rtl="0">
                        <a:spcBef>
                          <a:spcPts val="0"/>
                        </a:spcBef>
                        <a:spcAft>
                          <a:spcPts val="1600"/>
                        </a:spcAft>
                        <a:buNone/>
                      </a:pPr>
                      <a:r>
                        <a:rPr lang="en" sz="1000">
                          <a:solidFill>
                            <a:schemeClr val="dk1"/>
                          </a:solidFill>
                          <a:latin typeface="Inter"/>
                          <a:ea typeface="Inter"/>
                          <a:cs typeface="Inter"/>
                          <a:sym typeface="Inter"/>
                        </a:rPr>
                        <a:t>Trần Thị Ngọc Ánh</a:t>
                      </a:r>
                      <a:endParaRPr sz="1000">
                        <a:solidFill>
                          <a:schemeClr val="dk1"/>
                        </a:solidFill>
                        <a:latin typeface="Inter"/>
                        <a:ea typeface="Inter"/>
                        <a:cs typeface="Inter"/>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99387">
                <a:tc>
                  <a:txBody>
                    <a:bodyPr/>
                    <a:lstStyle/>
                    <a:p>
                      <a:pPr marL="0" lvl="0" indent="0" algn="ctr" rtl="0">
                        <a:spcBef>
                          <a:spcPts val="0"/>
                        </a:spcBef>
                        <a:spcAft>
                          <a:spcPts val="0"/>
                        </a:spcAft>
                        <a:buNone/>
                      </a:pPr>
                      <a:r>
                        <a:rPr lang="en-US" sz="1000" b="1">
                          <a:solidFill>
                            <a:schemeClr val="dk1"/>
                          </a:solidFill>
                          <a:latin typeface="Montserrat"/>
                          <a:ea typeface="Montserrat"/>
                          <a:cs typeface="Montserrat"/>
                          <a:sym typeface="Montserrat"/>
                        </a:rPr>
                        <a:t>2012384</a:t>
                      </a:r>
                      <a:endParaRPr sz="1000" b="1">
                        <a:solidFill>
                          <a:schemeClr val="dk1"/>
                        </a:solidFill>
                        <a:latin typeface="Montserrat"/>
                        <a:ea typeface="Montserrat"/>
                        <a:cs typeface="Montserrat"/>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1000" err="1">
                          <a:solidFill>
                            <a:schemeClr val="dk1"/>
                          </a:solidFill>
                          <a:latin typeface="Inter"/>
                          <a:ea typeface="Inter"/>
                          <a:cs typeface="Inter"/>
                          <a:sym typeface="Inter"/>
                        </a:rPr>
                        <a:t>Nguyễn</a:t>
                      </a:r>
                      <a:r>
                        <a:rPr lang="en-US" sz="1000">
                          <a:solidFill>
                            <a:schemeClr val="dk1"/>
                          </a:solidFill>
                          <a:latin typeface="Inter"/>
                          <a:ea typeface="Inter"/>
                          <a:cs typeface="Inter"/>
                          <a:sym typeface="Inter"/>
                        </a:rPr>
                        <a:t> Lê Thanh </a:t>
                      </a:r>
                      <a:r>
                        <a:rPr lang="en-US" sz="1000" err="1">
                          <a:solidFill>
                            <a:schemeClr val="dk1"/>
                          </a:solidFill>
                          <a:latin typeface="Inter"/>
                          <a:ea typeface="Inter"/>
                          <a:cs typeface="Inter"/>
                          <a:sym typeface="Inter"/>
                        </a:rPr>
                        <a:t>Tỉnh</a:t>
                      </a:r>
                      <a:endParaRPr sz="1000">
                        <a:solidFill>
                          <a:schemeClr val="dk1"/>
                        </a:solidFill>
                        <a:latin typeface="Inter"/>
                        <a:ea typeface="Inter"/>
                        <a:cs typeface="Inter"/>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399387">
                <a:tc>
                  <a:txBody>
                    <a:bodyPr/>
                    <a:lstStyle/>
                    <a:p>
                      <a:pPr marL="0" lvl="0" indent="0" algn="ctr" rtl="0">
                        <a:spcBef>
                          <a:spcPts val="0"/>
                        </a:spcBef>
                        <a:spcAft>
                          <a:spcPts val="0"/>
                        </a:spcAft>
                        <a:buNone/>
                      </a:pPr>
                      <a:r>
                        <a:rPr lang="en-US" sz="1000" b="1">
                          <a:solidFill>
                            <a:schemeClr val="dk1"/>
                          </a:solidFill>
                          <a:latin typeface="Montserrat"/>
                          <a:ea typeface="Montserrat"/>
                          <a:cs typeface="Montserrat"/>
                          <a:sym typeface="Montserrat"/>
                        </a:rPr>
                        <a:t>2012346</a:t>
                      </a:r>
                      <a:endParaRPr sz="1000" b="1">
                        <a:solidFill>
                          <a:schemeClr val="dk1"/>
                        </a:solidFill>
                        <a:latin typeface="Montserrat"/>
                        <a:ea typeface="Montserrat"/>
                        <a:cs typeface="Montserrat"/>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lvl="0" indent="0" algn="ctr" rtl="0">
                        <a:spcBef>
                          <a:spcPts val="0"/>
                        </a:spcBef>
                        <a:spcAft>
                          <a:spcPts val="1600"/>
                        </a:spcAft>
                        <a:buNone/>
                      </a:pPr>
                      <a:r>
                        <a:rPr lang="en-US" sz="1000">
                          <a:solidFill>
                            <a:schemeClr val="dk1"/>
                          </a:solidFill>
                          <a:latin typeface="Inter"/>
                          <a:ea typeface="Inter"/>
                          <a:cs typeface="Inter"/>
                          <a:sym typeface="Inter"/>
                        </a:rPr>
                        <a:t>Vũ </a:t>
                      </a:r>
                      <a:r>
                        <a:rPr lang="en-US" sz="1000" err="1">
                          <a:solidFill>
                            <a:schemeClr val="dk1"/>
                          </a:solidFill>
                          <a:latin typeface="Inter"/>
                          <a:ea typeface="Inter"/>
                          <a:cs typeface="Inter"/>
                          <a:sym typeface="Inter"/>
                        </a:rPr>
                        <a:t>Ngọc</a:t>
                      </a:r>
                      <a:r>
                        <a:rPr lang="en-US" sz="1000">
                          <a:solidFill>
                            <a:schemeClr val="dk1"/>
                          </a:solidFill>
                          <a:latin typeface="Inter"/>
                          <a:ea typeface="Inter"/>
                          <a:cs typeface="Inter"/>
                          <a:sym typeface="Inter"/>
                        </a:rPr>
                        <a:t> </a:t>
                      </a:r>
                      <a:r>
                        <a:rPr lang="en-US" sz="1000" err="1">
                          <a:solidFill>
                            <a:schemeClr val="dk1"/>
                          </a:solidFill>
                          <a:latin typeface="Inter"/>
                          <a:ea typeface="Inter"/>
                          <a:cs typeface="Inter"/>
                          <a:sym typeface="Inter"/>
                        </a:rPr>
                        <a:t>Tuấn</a:t>
                      </a:r>
                      <a:r>
                        <a:rPr lang="en-US" sz="1000">
                          <a:solidFill>
                            <a:schemeClr val="dk1"/>
                          </a:solidFill>
                          <a:latin typeface="Inter"/>
                          <a:ea typeface="Inter"/>
                          <a:cs typeface="Inter"/>
                          <a:sym typeface="Inter"/>
                        </a:rPr>
                        <a:t> Anh</a:t>
                      </a:r>
                      <a:endParaRPr sz="1000">
                        <a:solidFill>
                          <a:schemeClr val="dk1"/>
                        </a:solidFill>
                        <a:latin typeface="Inter"/>
                        <a:ea typeface="Inter"/>
                        <a:cs typeface="Inter"/>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99387">
                <a:tc>
                  <a:txBody>
                    <a:bodyPr/>
                    <a:lstStyle/>
                    <a:p>
                      <a:pPr marL="0" lvl="0" indent="0" algn="ctr" rtl="0">
                        <a:spcBef>
                          <a:spcPts val="0"/>
                        </a:spcBef>
                        <a:spcAft>
                          <a:spcPts val="0"/>
                        </a:spcAft>
                        <a:buNone/>
                      </a:pPr>
                      <a:r>
                        <a:rPr lang="en" sz="1000" b="1">
                          <a:solidFill>
                            <a:schemeClr val="dk1"/>
                          </a:solidFill>
                          <a:uFill>
                            <a:noFill/>
                          </a:uFill>
                          <a:latin typeface="Montserrat"/>
                          <a:ea typeface="Montserrat"/>
                          <a:cs typeface="Montserrat"/>
                          <a:sym typeface="Montserrat"/>
                        </a:rPr>
                        <a:t>2011437</a:t>
                      </a:r>
                      <a:endParaRPr sz="1000" b="1">
                        <a:solidFill>
                          <a:schemeClr val="dk1"/>
                        </a:solidFill>
                        <a:latin typeface="Montserrat"/>
                        <a:ea typeface="Montserrat"/>
                        <a:cs typeface="Montserrat"/>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1600"/>
                        </a:spcAft>
                        <a:buNone/>
                      </a:pPr>
                      <a:r>
                        <a:rPr lang="en-US" sz="1000" err="1">
                          <a:solidFill>
                            <a:schemeClr val="dk1"/>
                          </a:solidFill>
                          <a:latin typeface="Inter"/>
                          <a:ea typeface="Inter"/>
                          <a:cs typeface="Inter"/>
                          <a:sym typeface="Inter"/>
                        </a:rPr>
                        <a:t>Đặng</a:t>
                      </a:r>
                      <a:r>
                        <a:rPr lang="en-US" sz="1000">
                          <a:solidFill>
                            <a:schemeClr val="dk1"/>
                          </a:solidFill>
                          <a:latin typeface="Inter"/>
                          <a:ea typeface="Inter"/>
                          <a:cs typeface="Inter"/>
                          <a:sym typeface="Inter"/>
                        </a:rPr>
                        <a:t> </a:t>
                      </a:r>
                      <a:r>
                        <a:rPr lang="en-US" sz="1000" err="1">
                          <a:solidFill>
                            <a:schemeClr val="dk1"/>
                          </a:solidFill>
                          <a:latin typeface="Inter"/>
                          <a:ea typeface="Inter"/>
                          <a:cs typeface="Inter"/>
                          <a:sym typeface="Inter"/>
                        </a:rPr>
                        <a:t>Phương</a:t>
                      </a:r>
                      <a:r>
                        <a:rPr lang="en-US" sz="1000">
                          <a:solidFill>
                            <a:schemeClr val="dk1"/>
                          </a:solidFill>
                          <a:latin typeface="Inter"/>
                          <a:ea typeface="Inter"/>
                          <a:cs typeface="Inter"/>
                          <a:sym typeface="Inter"/>
                        </a:rPr>
                        <a:t> </a:t>
                      </a:r>
                      <a:r>
                        <a:rPr lang="en-US" sz="1000" err="1">
                          <a:solidFill>
                            <a:schemeClr val="dk1"/>
                          </a:solidFill>
                          <a:latin typeface="Inter"/>
                          <a:ea typeface="Inter"/>
                          <a:cs typeface="Inter"/>
                          <a:sym typeface="Inter"/>
                        </a:rPr>
                        <a:t>Tây</a:t>
                      </a:r>
                      <a:endParaRPr sz="1000">
                        <a:solidFill>
                          <a:schemeClr val="dk1"/>
                        </a:solidFill>
                        <a:latin typeface="Inter"/>
                        <a:ea typeface="Inter"/>
                        <a:cs typeface="Inter"/>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3"/>
                  </a:ext>
                </a:extLst>
              </a:tr>
              <a:tr h="399387">
                <a:tc>
                  <a:txBody>
                    <a:bodyPr/>
                    <a:lstStyle/>
                    <a:p>
                      <a:pPr marL="0" lvl="0" indent="0" algn="ctr" rtl="0">
                        <a:spcBef>
                          <a:spcPts val="0"/>
                        </a:spcBef>
                        <a:spcAft>
                          <a:spcPts val="0"/>
                        </a:spcAft>
                        <a:buNone/>
                      </a:pPr>
                      <a:r>
                        <a:rPr lang="en" sz="1000" b="1">
                          <a:solidFill>
                            <a:schemeClr val="dk1"/>
                          </a:solidFill>
                          <a:uFill>
                            <a:noFill/>
                          </a:uFill>
                          <a:latin typeface="Montserrat"/>
                          <a:ea typeface="Montserrat"/>
                          <a:cs typeface="Montserrat"/>
                          <a:sym typeface="Montserrat"/>
                        </a:rPr>
                        <a:t>2012554</a:t>
                      </a:r>
                      <a:endParaRPr sz="1000" b="1">
                        <a:solidFill>
                          <a:schemeClr val="dk1"/>
                        </a:solidFill>
                        <a:latin typeface="Montserrat"/>
                        <a:ea typeface="Montserrat"/>
                        <a:cs typeface="Montserrat"/>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000" err="1">
                          <a:solidFill>
                            <a:schemeClr val="dk1"/>
                          </a:solidFill>
                          <a:latin typeface="Inter"/>
                          <a:ea typeface="Inter"/>
                          <a:cs typeface="Inter"/>
                          <a:sym typeface="Inter"/>
                        </a:rPr>
                        <a:t>Nguyễn</a:t>
                      </a:r>
                      <a:r>
                        <a:rPr lang="en-US" sz="1000">
                          <a:solidFill>
                            <a:schemeClr val="dk1"/>
                          </a:solidFill>
                          <a:latin typeface="Inter"/>
                          <a:ea typeface="Inter"/>
                          <a:cs typeface="Inter"/>
                          <a:sym typeface="Inter"/>
                        </a:rPr>
                        <a:t> Vũ </a:t>
                      </a:r>
                      <a:r>
                        <a:rPr lang="en-US" sz="1000" err="1">
                          <a:solidFill>
                            <a:schemeClr val="dk1"/>
                          </a:solidFill>
                          <a:latin typeface="Inter"/>
                          <a:ea typeface="Inter"/>
                          <a:cs typeface="Inter"/>
                          <a:sym typeface="Inter"/>
                        </a:rPr>
                        <a:t>Thịnh</a:t>
                      </a:r>
                      <a:endParaRPr sz="1000">
                        <a:solidFill>
                          <a:schemeClr val="dk1"/>
                        </a:solidFill>
                        <a:latin typeface="Inter"/>
                        <a:ea typeface="Inter"/>
                        <a:cs typeface="Inter"/>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cxnSp>
        <p:nvCxnSpPr>
          <p:cNvPr id="2" name="Straight Connector 1">
            <a:extLst>
              <a:ext uri="{FF2B5EF4-FFF2-40B4-BE49-F238E27FC236}">
                <a16:creationId xmlns:a16="http://schemas.microsoft.com/office/drawing/2014/main" id="{7AFBFD2F-9978-26F4-1AB6-C00C7A28DCEA}"/>
              </a:ext>
            </a:extLst>
          </p:cNvPr>
          <p:cNvCxnSpPr>
            <a:cxnSpLocks/>
          </p:cNvCxnSpPr>
          <p:nvPr/>
        </p:nvCxnSpPr>
        <p:spPr>
          <a:xfrm>
            <a:off x="2214772" y="1254452"/>
            <a:ext cx="472755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oogle Shape;4151;p64">
            <a:extLst>
              <a:ext uri="{FF2B5EF4-FFF2-40B4-BE49-F238E27FC236}">
                <a16:creationId xmlns:a16="http://schemas.microsoft.com/office/drawing/2014/main" id="{B7734383-C3A4-DD72-9843-F2A4F759E701}"/>
              </a:ext>
            </a:extLst>
          </p:cNvPr>
          <p:cNvGrpSpPr/>
          <p:nvPr/>
        </p:nvGrpSpPr>
        <p:grpSpPr>
          <a:xfrm>
            <a:off x="719908" y="1929814"/>
            <a:ext cx="1874606" cy="2938054"/>
            <a:chOff x="1218000" y="2578166"/>
            <a:chExt cx="1203012" cy="2007203"/>
          </a:xfrm>
        </p:grpSpPr>
        <p:sp>
          <p:nvSpPr>
            <p:cNvPr id="5" name="Google Shape;4152;p64">
              <a:extLst>
                <a:ext uri="{FF2B5EF4-FFF2-40B4-BE49-F238E27FC236}">
                  <a16:creationId xmlns:a16="http://schemas.microsoft.com/office/drawing/2014/main" id="{F27285B8-1C3B-AC84-A6E8-77CDC1375277}"/>
                </a:ext>
              </a:extLst>
            </p:cNvPr>
            <p:cNvSpPr/>
            <p:nvPr/>
          </p:nvSpPr>
          <p:spPr>
            <a:xfrm>
              <a:off x="1861442" y="2700623"/>
              <a:ext cx="326511" cy="506619"/>
            </a:xfrm>
            <a:custGeom>
              <a:avLst/>
              <a:gdLst/>
              <a:ahLst/>
              <a:cxnLst/>
              <a:rect l="l" t="t" r="r" b="b"/>
              <a:pathLst>
                <a:path w="5754" h="8928" extrusionOk="0">
                  <a:moveTo>
                    <a:pt x="2583" y="1"/>
                  </a:moveTo>
                  <a:lnTo>
                    <a:pt x="2583" y="1"/>
                  </a:lnTo>
                  <a:cubicBezTo>
                    <a:pt x="2583" y="1"/>
                    <a:pt x="2754" y="731"/>
                    <a:pt x="2255" y="1138"/>
                  </a:cubicBezTo>
                  <a:cubicBezTo>
                    <a:pt x="2159" y="1223"/>
                    <a:pt x="2062" y="1258"/>
                    <a:pt x="1965" y="1258"/>
                  </a:cubicBezTo>
                  <a:cubicBezTo>
                    <a:pt x="1579" y="1258"/>
                    <a:pt x="1182" y="704"/>
                    <a:pt x="735" y="597"/>
                  </a:cubicBezTo>
                  <a:cubicBezTo>
                    <a:pt x="662" y="582"/>
                    <a:pt x="596" y="576"/>
                    <a:pt x="536" y="576"/>
                  </a:cubicBezTo>
                  <a:cubicBezTo>
                    <a:pt x="133" y="576"/>
                    <a:pt x="0" y="870"/>
                    <a:pt x="0" y="870"/>
                  </a:cubicBezTo>
                  <a:cubicBezTo>
                    <a:pt x="735" y="888"/>
                    <a:pt x="790" y="2621"/>
                    <a:pt x="1446" y="3041"/>
                  </a:cubicBezTo>
                  <a:cubicBezTo>
                    <a:pt x="2102" y="3485"/>
                    <a:pt x="2370" y="3679"/>
                    <a:pt x="2504" y="4025"/>
                  </a:cubicBezTo>
                  <a:cubicBezTo>
                    <a:pt x="2638" y="4372"/>
                    <a:pt x="2523" y="5449"/>
                    <a:pt x="1871" y="5989"/>
                  </a:cubicBezTo>
                  <a:cubicBezTo>
                    <a:pt x="1215" y="6530"/>
                    <a:pt x="984" y="7431"/>
                    <a:pt x="1155" y="8032"/>
                  </a:cubicBezTo>
                  <a:cubicBezTo>
                    <a:pt x="1331" y="8628"/>
                    <a:pt x="3142" y="8665"/>
                    <a:pt x="4182" y="8896"/>
                  </a:cubicBezTo>
                  <a:cubicBezTo>
                    <a:pt x="4281" y="8917"/>
                    <a:pt x="4376" y="8928"/>
                    <a:pt x="4466" y="8928"/>
                  </a:cubicBezTo>
                  <a:cubicBezTo>
                    <a:pt x="5332" y="8928"/>
                    <a:pt x="5754" y="7990"/>
                    <a:pt x="5720" y="7412"/>
                  </a:cubicBezTo>
                  <a:cubicBezTo>
                    <a:pt x="5683" y="6798"/>
                    <a:pt x="5337" y="6507"/>
                    <a:pt x="4815" y="6239"/>
                  </a:cubicBezTo>
                  <a:cubicBezTo>
                    <a:pt x="4297" y="5971"/>
                    <a:pt x="4547" y="5509"/>
                    <a:pt x="4833" y="4797"/>
                  </a:cubicBezTo>
                  <a:cubicBezTo>
                    <a:pt x="5124" y="4104"/>
                    <a:pt x="4699" y="3679"/>
                    <a:pt x="4219" y="3485"/>
                  </a:cubicBezTo>
                  <a:cubicBezTo>
                    <a:pt x="3738" y="3295"/>
                    <a:pt x="3234" y="3101"/>
                    <a:pt x="3428" y="2293"/>
                  </a:cubicBezTo>
                  <a:cubicBezTo>
                    <a:pt x="3623" y="1484"/>
                    <a:pt x="3526" y="1059"/>
                    <a:pt x="3276" y="616"/>
                  </a:cubicBezTo>
                  <a:cubicBezTo>
                    <a:pt x="3027" y="154"/>
                    <a:pt x="2583" y="1"/>
                    <a:pt x="2583" y="1"/>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53;p64">
              <a:extLst>
                <a:ext uri="{FF2B5EF4-FFF2-40B4-BE49-F238E27FC236}">
                  <a16:creationId xmlns:a16="http://schemas.microsoft.com/office/drawing/2014/main" id="{FA12959B-7EFB-E99B-1857-50D4F5E60BDF}"/>
                </a:ext>
              </a:extLst>
            </p:cNvPr>
            <p:cNvSpPr/>
            <p:nvPr/>
          </p:nvSpPr>
          <p:spPr>
            <a:xfrm>
              <a:off x="1857243" y="2696197"/>
              <a:ext cx="333263" cy="513656"/>
            </a:xfrm>
            <a:custGeom>
              <a:avLst/>
              <a:gdLst/>
              <a:ahLst/>
              <a:cxnLst/>
              <a:rect l="l" t="t" r="r" b="b"/>
              <a:pathLst>
                <a:path w="5873" h="9052" extrusionOk="0">
                  <a:moveTo>
                    <a:pt x="2712" y="158"/>
                  </a:moveTo>
                  <a:cubicBezTo>
                    <a:pt x="2809" y="194"/>
                    <a:pt x="3101" y="347"/>
                    <a:pt x="3308" y="717"/>
                  </a:cubicBezTo>
                  <a:cubicBezTo>
                    <a:pt x="3563" y="1156"/>
                    <a:pt x="3636" y="1544"/>
                    <a:pt x="3447" y="2352"/>
                  </a:cubicBezTo>
                  <a:cubicBezTo>
                    <a:pt x="3350" y="2773"/>
                    <a:pt x="3424" y="3045"/>
                    <a:pt x="3600" y="3235"/>
                  </a:cubicBezTo>
                  <a:cubicBezTo>
                    <a:pt x="3770" y="3429"/>
                    <a:pt x="4025" y="3526"/>
                    <a:pt x="4274" y="3604"/>
                  </a:cubicBezTo>
                  <a:cubicBezTo>
                    <a:pt x="4505" y="3697"/>
                    <a:pt x="4718" y="3854"/>
                    <a:pt x="4852" y="4043"/>
                  </a:cubicBezTo>
                  <a:cubicBezTo>
                    <a:pt x="4967" y="4256"/>
                    <a:pt x="5004" y="4529"/>
                    <a:pt x="4870" y="4852"/>
                  </a:cubicBezTo>
                  <a:cubicBezTo>
                    <a:pt x="4718" y="5199"/>
                    <a:pt x="4579" y="5508"/>
                    <a:pt x="4542" y="5758"/>
                  </a:cubicBezTo>
                  <a:cubicBezTo>
                    <a:pt x="4524" y="5873"/>
                    <a:pt x="4542" y="5989"/>
                    <a:pt x="4579" y="6104"/>
                  </a:cubicBezTo>
                  <a:cubicBezTo>
                    <a:pt x="4639" y="6201"/>
                    <a:pt x="4736" y="6298"/>
                    <a:pt x="4870" y="6377"/>
                  </a:cubicBezTo>
                  <a:cubicBezTo>
                    <a:pt x="5120" y="6511"/>
                    <a:pt x="5332" y="6645"/>
                    <a:pt x="5485" y="6816"/>
                  </a:cubicBezTo>
                  <a:cubicBezTo>
                    <a:pt x="5642" y="6991"/>
                    <a:pt x="5734" y="7204"/>
                    <a:pt x="5734" y="7509"/>
                  </a:cubicBezTo>
                  <a:cubicBezTo>
                    <a:pt x="5757" y="7800"/>
                    <a:pt x="5642" y="8225"/>
                    <a:pt x="5388" y="8530"/>
                  </a:cubicBezTo>
                  <a:cubicBezTo>
                    <a:pt x="5188" y="8778"/>
                    <a:pt x="4914" y="8952"/>
                    <a:pt x="4556" y="8952"/>
                  </a:cubicBezTo>
                  <a:cubicBezTo>
                    <a:pt x="4467" y="8952"/>
                    <a:pt x="4373" y="8941"/>
                    <a:pt x="4274" y="8918"/>
                  </a:cubicBezTo>
                  <a:cubicBezTo>
                    <a:pt x="3734" y="8803"/>
                    <a:pt x="3022" y="8743"/>
                    <a:pt x="2426" y="8627"/>
                  </a:cubicBezTo>
                  <a:cubicBezTo>
                    <a:pt x="2116" y="8572"/>
                    <a:pt x="1848" y="8493"/>
                    <a:pt x="1654" y="8414"/>
                  </a:cubicBezTo>
                  <a:cubicBezTo>
                    <a:pt x="1442" y="8317"/>
                    <a:pt x="1308" y="8225"/>
                    <a:pt x="1289" y="8086"/>
                  </a:cubicBezTo>
                  <a:cubicBezTo>
                    <a:pt x="1114" y="7509"/>
                    <a:pt x="1345" y="6645"/>
                    <a:pt x="1982" y="6104"/>
                  </a:cubicBezTo>
                  <a:cubicBezTo>
                    <a:pt x="2310" y="5836"/>
                    <a:pt x="2500" y="5411"/>
                    <a:pt x="2597" y="5028"/>
                  </a:cubicBezTo>
                  <a:cubicBezTo>
                    <a:pt x="2694" y="4644"/>
                    <a:pt x="2694" y="4274"/>
                    <a:pt x="2615" y="4085"/>
                  </a:cubicBezTo>
                  <a:cubicBezTo>
                    <a:pt x="2541" y="3909"/>
                    <a:pt x="2444" y="3757"/>
                    <a:pt x="2269" y="3604"/>
                  </a:cubicBezTo>
                  <a:cubicBezTo>
                    <a:pt x="2116" y="3466"/>
                    <a:pt x="1885" y="3295"/>
                    <a:pt x="1539" y="3082"/>
                  </a:cubicBezTo>
                  <a:cubicBezTo>
                    <a:pt x="1229" y="2888"/>
                    <a:pt x="1058" y="2352"/>
                    <a:pt x="864" y="1872"/>
                  </a:cubicBezTo>
                  <a:cubicBezTo>
                    <a:pt x="767" y="1618"/>
                    <a:pt x="675" y="1387"/>
                    <a:pt x="559" y="1216"/>
                  </a:cubicBezTo>
                  <a:cubicBezTo>
                    <a:pt x="444" y="1063"/>
                    <a:pt x="305" y="966"/>
                    <a:pt x="153" y="925"/>
                  </a:cubicBezTo>
                  <a:cubicBezTo>
                    <a:pt x="171" y="888"/>
                    <a:pt x="171" y="869"/>
                    <a:pt x="250" y="809"/>
                  </a:cubicBezTo>
                  <a:cubicBezTo>
                    <a:pt x="332" y="756"/>
                    <a:pt x="433" y="711"/>
                    <a:pt x="584" y="711"/>
                  </a:cubicBezTo>
                  <a:cubicBezTo>
                    <a:pt x="644" y="711"/>
                    <a:pt x="712" y="718"/>
                    <a:pt x="790" y="735"/>
                  </a:cubicBezTo>
                  <a:cubicBezTo>
                    <a:pt x="1058" y="791"/>
                    <a:pt x="1308" y="1022"/>
                    <a:pt x="1557" y="1197"/>
                  </a:cubicBezTo>
                  <a:cubicBezTo>
                    <a:pt x="1691" y="1271"/>
                    <a:pt x="1830" y="1350"/>
                    <a:pt x="1964" y="1368"/>
                  </a:cubicBezTo>
                  <a:cubicBezTo>
                    <a:pt x="1998" y="1379"/>
                    <a:pt x="2032" y="1384"/>
                    <a:pt x="2066" y="1384"/>
                  </a:cubicBezTo>
                  <a:cubicBezTo>
                    <a:pt x="2166" y="1384"/>
                    <a:pt x="2266" y="1339"/>
                    <a:pt x="2366" y="1253"/>
                  </a:cubicBezTo>
                  <a:cubicBezTo>
                    <a:pt x="2828" y="888"/>
                    <a:pt x="2731" y="292"/>
                    <a:pt x="2712" y="158"/>
                  </a:cubicBezTo>
                  <a:close/>
                  <a:moveTo>
                    <a:pt x="2578" y="0"/>
                  </a:moveTo>
                  <a:lnTo>
                    <a:pt x="2597" y="79"/>
                  </a:lnTo>
                  <a:cubicBezTo>
                    <a:pt x="2597" y="79"/>
                    <a:pt x="2772" y="791"/>
                    <a:pt x="2292" y="1179"/>
                  </a:cubicBezTo>
                  <a:cubicBezTo>
                    <a:pt x="2218" y="1249"/>
                    <a:pt x="2133" y="1279"/>
                    <a:pt x="2054" y="1279"/>
                  </a:cubicBezTo>
                  <a:cubicBezTo>
                    <a:pt x="2029" y="1279"/>
                    <a:pt x="2005" y="1277"/>
                    <a:pt x="1982" y="1271"/>
                  </a:cubicBezTo>
                  <a:cubicBezTo>
                    <a:pt x="1867" y="1253"/>
                    <a:pt x="1751" y="1197"/>
                    <a:pt x="1617" y="1119"/>
                  </a:cubicBezTo>
                  <a:cubicBezTo>
                    <a:pt x="1386" y="948"/>
                    <a:pt x="1114" y="694"/>
                    <a:pt x="809" y="638"/>
                  </a:cubicBezTo>
                  <a:cubicBezTo>
                    <a:pt x="725" y="616"/>
                    <a:pt x="650" y="606"/>
                    <a:pt x="583" y="606"/>
                  </a:cubicBezTo>
                  <a:cubicBezTo>
                    <a:pt x="413" y="606"/>
                    <a:pt x="289" y="666"/>
                    <a:pt x="190" y="735"/>
                  </a:cubicBezTo>
                  <a:cubicBezTo>
                    <a:pt x="74" y="809"/>
                    <a:pt x="19" y="925"/>
                    <a:pt x="19" y="925"/>
                  </a:cubicBezTo>
                  <a:lnTo>
                    <a:pt x="0" y="1003"/>
                  </a:lnTo>
                  <a:lnTo>
                    <a:pt x="56" y="1003"/>
                  </a:lnTo>
                  <a:cubicBezTo>
                    <a:pt x="231" y="1003"/>
                    <a:pt x="365" y="1100"/>
                    <a:pt x="481" y="1271"/>
                  </a:cubicBezTo>
                  <a:cubicBezTo>
                    <a:pt x="596" y="1428"/>
                    <a:pt x="693" y="1659"/>
                    <a:pt x="767" y="1909"/>
                  </a:cubicBezTo>
                  <a:cubicBezTo>
                    <a:pt x="961" y="2389"/>
                    <a:pt x="1137" y="2948"/>
                    <a:pt x="1502" y="3179"/>
                  </a:cubicBezTo>
                  <a:cubicBezTo>
                    <a:pt x="1830" y="3392"/>
                    <a:pt x="2061" y="3544"/>
                    <a:pt x="2213" y="3678"/>
                  </a:cubicBezTo>
                  <a:cubicBezTo>
                    <a:pt x="2366" y="3835"/>
                    <a:pt x="2463" y="3951"/>
                    <a:pt x="2523" y="4122"/>
                  </a:cubicBezTo>
                  <a:cubicBezTo>
                    <a:pt x="2578" y="4274"/>
                    <a:pt x="2597" y="4621"/>
                    <a:pt x="2500" y="5009"/>
                  </a:cubicBezTo>
                  <a:cubicBezTo>
                    <a:pt x="2407" y="5374"/>
                    <a:pt x="2232" y="5776"/>
                    <a:pt x="1904" y="6030"/>
                  </a:cubicBezTo>
                  <a:cubicBezTo>
                    <a:pt x="1252" y="6585"/>
                    <a:pt x="998" y="7490"/>
                    <a:pt x="1192" y="8110"/>
                  </a:cubicBezTo>
                  <a:cubicBezTo>
                    <a:pt x="1229" y="8280"/>
                    <a:pt x="1386" y="8414"/>
                    <a:pt x="1617" y="8512"/>
                  </a:cubicBezTo>
                  <a:cubicBezTo>
                    <a:pt x="1830" y="8590"/>
                    <a:pt x="2098" y="8664"/>
                    <a:pt x="2407" y="8724"/>
                  </a:cubicBezTo>
                  <a:cubicBezTo>
                    <a:pt x="3003" y="8840"/>
                    <a:pt x="3715" y="8918"/>
                    <a:pt x="4233" y="9011"/>
                  </a:cubicBezTo>
                  <a:cubicBezTo>
                    <a:pt x="4346" y="9039"/>
                    <a:pt x="4453" y="9052"/>
                    <a:pt x="4554" y="9052"/>
                  </a:cubicBezTo>
                  <a:cubicBezTo>
                    <a:pt x="4951" y="9052"/>
                    <a:pt x="5253" y="8852"/>
                    <a:pt x="5466" y="8590"/>
                  </a:cubicBezTo>
                  <a:cubicBezTo>
                    <a:pt x="5734" y="8262"/>
                    <a:pt x="5873" y="7818"/>
                    <a:pt x="5850" y="7490"/>
                  </a:cubicBezTo>
                  <a:cubicBezTo>
                    <a:pt x="5831" y="7185"/>
                    <a:pt x="5734" y="6931"/>
                    <a:pt x="5563" y="6742"/>
                  </a:cubicBezTo>
                  <a:cubicBezTo>
                    <a:pt x="5388" y="6548"/>
                    <a:pt x="5180" y="6414"/>
                    <a:pt x="4907" y="6280"/>
                  </a:cubicBezTo>
                  <a:cubicBezTo>
                    <a:pt x="4792" y="6220"/>
                    <a:pt x="4718" y="6146"/>
                    <a:pt x="4676" y="6067"/>
                  </a:cubicBezTo>
                  <a:cubicBezTo>
                    <a:pt x="4639" y="5970"/>
                    <a:pt x="4621" y="5873"/>
                    <a:pt x="4639" y="5776"/>
                  </a:cubicBezTo>
                  <a:cubicBezTo>
                    <a:pt x="4676" y="5545"/>
                    <a:pt x="4810" y="5259"/>
                    <a:pt x="4967" y="4894"/>
                  </a:cubicBezTo>
                  <a:cubicBezTo>
                    <a:pt x="5101" y="4547"/>
                    <a:pt x="5083" y="4237"/>
                    <a:pt x="4926" y="4006"/>
                  </a:cubicBezTo>
                  <a:cubicBezTo>
                    <a:pt x="4792" y="3775"/>
                    <a:pt x="4561" y="3623"/>
                    <a:pt x="4311" y="3526"/>
                  </a:cubicBezTo>
                  <a:cubicBezTo>
                    <a:pt x="4062" y="3429"/>
                    <a:pt x="3831" y="3332"/>
                    <a:pt x="3678" y="3161"/>
                  </a:cubicBezTo>
                  <a:cubicBezTo>
                    <a:pt x="3521" y="3004"/>
                    <a:pt x="3447" y="2773"/>
                    <a:pt x="3539" y="2371"/>
                  </a:cubicBezTo>
                  <a:cubicBezTo>
                    <a:pt x="3734" y="1562"/>
                    <a:pt x="3655" y="1119"/>
                    <a:pt x="3405" y="657"/>
                  </a:cubicBezTo>
                  <a:cubicBezTo>
                    <a:pt x="3137" y="194"/>
                    <a:pt x="2675" y="24"/>
                    <a:pt x="2675" y="24"/>
                  </a:cubicBezTo>
                  <a:lnTo>
                    <a:pt x="257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54;p64">
              <a:extLst>
                <a:ext uri="{FF2B5EF4-FFF2-40B4-BE49-F238E27FC236}">
                  <a16:creationId xmlns:a16="http://schemas.microsoft.com/office/drawing/2014/main" id="{5514856C-7FD7-4D87-6D71-E1DD675DACB6}"/>
                </a:ext>
              </a:extLst>
            </p:cNvPr>
            <p:cNvSpPr/>
            <p:nvPr/>
          </p:nvSpPr>
          <p:spPr>
            <a:xfrm>
              <a:off x="1423534" y="2661298"/>
              <a:ext cx="344045" cy="492263"/>
            </a:xfrm>
            <a:custGeom>
              <a:avLst/>
              <a:gdLst/>
              <a:ahLst/>
              <a:cxnLst/>
              <a:rect l="l" t="t" r="r" b="b"/>
              <a:pathLst>
                <a:path w="6063" h="8675" extrusionOk="0">
                  <a:moveTo>
                    <a:pt x="4233" y="1"/>
                  </a:moveTo>
                  <a:cubicBezTo>
                    <a:pt x="3674" y="1022"/>
                    <a:pt x="3503" y="2311"/>
                    <a:pt x="1983" y="3485"/>
                  </a:cubicBezTo>
                  <a:cubicBezTo>
                    <a:pt x="463" y="4658"/>
                    <a:pt x="1" y="7297"/>
                    <a:pt x="902" y="8124"/>
                  </a:cubicBezTo>
                  <a:cubicBezTo>
                    <a:pt x="1375" y="8568"/>
                    <a:pt x="1917" y="8674"/>
                    <a:pt x="2326" y="8674"/>
                  </a:cubicBezTo>
                  <a:cubicBezTo>
                    <a:pt x="2699" y="8674"/>
                    <a:pt x="2962" y="8586"/>
                    <a:pt x="2962" y="8586"/>
                  </a:cubicBezTo>
                  <a:cubicBezTo>
                    <a:pt x="2962" y="8586"/>
                    <a:pt x="2482" y="8262"/>
                    <a:pt x="2269" y="7685"/>
                  </a:cubicBezTo>
                  <a:cubicBezTo>
                    <a:pt x="2057" y="7107"/>
                    <a:pt x="2154" y="6738"/>
                    <a:pt x="2154" y="6738"/>
                  </a:cubicBezTo>
                  <a:lnTo>
                    <a:pt x="2154" y="6738"/>
                  </a:lnTo>
                  <a:cubicBezTo>
                    <a:pt x="2154" y="6738"/>
                    <a:pt x="2288" y="7953"/>
                    <a:pt x="2925" y="8336"/>
                  </a:cubicBezTo>
                  <a:cubicBezTo>
                    <a:pt x="3113" y="8455"/>
                    <a:pt x="3334" y="8496"/>
                    <a:pt x="3551" y="8496"/>
                  </a:cubicBezTo>
                  <a:cubicBezTo>
                    <a:pt x="4048" y="8496"/>
                    <a:pt x="4524" y="8281"/>
                    <a:pt x="4524" y="8281"/>
                  </a:cubicBezTo>
                  <a:cubicBezTo>
                    <a:pt x="4524" y="8281"/>
                    <a:pt x="3790" y="8068"/>
                    <a:pt x="3388" y="7606"/>
                  </a:cubicBezTo>
                  <a:cubicBezTo>
                    <a:pt x="2981" y="7144"/>
                    <a:pt x="2981" y="6567"/>
                    <a:pt x="2981" y="6567"/>
                  </a:cubicBezTo>
                  <a:lnTo>
                    <a:pt x="2981" y="6567"/>
                  </a:lnTo>
                  <a:cubicBezTo>
                    <a:pt x="2981" y="6567"/>
                    <a:pt x="3369" y="7759"/>
                    <a:pt x="4330" y="8068"/>
                  </a:cubicBezTo>
                  <a:cubicBezTo>
                    <a:pt x="4598" y="8146"/>
                    <a:pt x="4822" y="8175"/>
                    <a:pt x="5008" y="8175"/>
                  </a:cubicBezTo>
                  <a:cubicBezTo>
                    <a:pt x="5503" y="8175"/>
                    <a:pt x="5716" y="7971"/>
                    <a:pt x="5716" y="7971"/>
                  </a:cubicBezTo>
                  <a:cubicBezTo>
                    <a:pt x="5716" y="7971"/>
                    <a:pt x="5738" y="7988"/>
                    <a:pt x="5770" y="7988"/>
                  </a:cubicBezTo>
                  <a:cubicBezTo>
                    <a:pt x="5829" y="7988"/>
                    <a:pt x="5924" y="7931"/>
                    <a:pt x="5984" y="7606"/>
                  </a:cubicBezTo>
                  <a:cubicBezTo>
                    <a:pt x="6063" y="7107"/>
                    <a:pt x="5254" y="5236"/>
                    <a:pt x="5291" y="4353"/>
                  </a:cubicBezTo>
                  <a:cubicBezTo>
                    <a:pt x="5314" y="3448"/>
                    <a:pt x="5236" y="1886"/>
                    <a:pt x="5139" y="1600"/>
                  </a:cubicBezTo>
                  <a:cubicBezTo>
                    <a:pt x="5042" y="1309"/>
                    <a:pt x="5023" y="1216"/>
                    <a:pt x="4811" y="870"/>
                  </a:cubicBezTo>
                  <a:cubicBezTo>
                    <a:pt x="4598" y="500"/>
                    <a:pt x="4233" y="1"/>
                    <a:pt x="4233" y="1"/>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55;p64">
              <a:extLst>
                <a:ext uri="{FF2B5EF4-FFF2-40B4-BE49-F238E27FC236}">
                  <a16:creationId xmlns:a16="http://schemas.microsoft.com/office/drawing/2014/main" id="{24BDD44B-A7C9-9D54-BADA-ED10B2363109}"/>
                </a:ext>
              </a:extLst>
            </p:cNvPr>
            <p:cNvSpPr/>
            <p:nvPr/>
          </p:nvSpPr>
          <p:spPr>
            <a:xfrm>
              <a:off x="1439820" y="2655794"/>
              <a:ext cx="326738" cy="500377"/>
            </a:xfrm>
            <a:custGeom>
              <a:avLst/>
              <a:gdLst/>
              <a:ahLst/>
              <a:cxnLst/>
              <a:rect l="l" t="t" r="r" b="b"/>
              <a:pathLst>
                <a:path w="5758" h="8818" extrusionOk="0">
                  <a:moveTo>
                    <a:pt x="1982" y="7551"/>
                  </a:moveTo>
                  <a:cubicBezTo>
                    <a:pt x="2040" y="7696"/>
                    <a:pt x="2093" y="7841"/>
                    <a:pt x="2181" y="7991"/>
                  </a:cubicBezTo>
                  <a:lnTo>
                    <a:pt x="2181" y="7991"/>
                  </a:lnTo>
                  <a:cubicBezTo>
                    <a:pt x="2127" y="7906"/>
                    <a:pt x="2058" y="7848"/>
                    <a:pt x="2024" y="7759"/>
                  </a:cubicBezTo>
                  <a:cubicBezTo>
                    <a:pt x="2001" y="7666"/>
                    <a:pt x="2001" y="7625"/>
                    <a:pt x="1982" y="7551"/>
                  </a:cubicBezTo>
                  <a:close/>
                  <a:moveTo>
                    <a:pt x="3946" y="195"/>
                  </a:moveTo>
                  <a:cubicBezTo>
                    <a:pt x="4006" y="273"/>
                    <a:pt x="4293" y="657"/>
                    <a:pt x="4468" y="985"/>
                  </a:cubicBezTo>
                  <a:cubicBezTo>
                    <a:pt x="4681" y="1332"/>
                    <a:pt x="4718" y="1429"/>
                    <a:pt x="4815" y="1715"/>
                  </a:cubicBezTo>
                  <a:cubicBezTo>
                    <a:pt x="4833" y="1775"/>
                    <a:pt x="4852" y="1928"/>
                    <a:pt x="4870" y="2122"/>
                  </a:cubicBezTo>
                  <a:cubicBezTo>
                    <a:pt x="4889" y="2330"/>
                    <a:pt x="4912" y="2584"/>
                    <a:pt x="4930" y="2852"/>
                  </a:cubicBezTo>
                  <a:cubicBezTo>
                    <a:pt x="4949" y="3392"/>
                    <a:pt x="4967" y="4007"/>
                    <a:pt x="4949" y="4450"/>
                  </a:cubicBezTo>
                  <a:cubicBezTo>
                    <a:pt x="4930" y="4913"/>
                    <a:pt x="5143" y="5606"/>
                    <a:pt x="5314" y="6239"/>
                  </a:cubicBezTo>
                  <a:cubicBezTo>
                    <a:pt x="5411" y="6567"/>
                    <a:pt x="5508" y="6876"/>
                    <a:pt x="5563" y="7126"/>
                  </a:cubicBezTo>
                  <a:cubicBezTo>
                    <a:pt x="5623" y="7375"/>
                    <a:pt x="5660" y="7588"/>
                    <a:pt x="5642" y="7685"/>
                  </a:cubicBezTo>
                  <a:cubicBezTo>
                    <a:pt x="5605" y="7934"/>
                    <a:pt x="5526" y="8013"/>
                    <a:pt x="5508" y="8031"/>
                  </a:cubicBezTo>
                  <a:lnTo>
                    <a:pt x="5466" y="8031"/>
                  </a:lnTo>
                  <a:lnTo>
                    <a:pt x="5429" y="7990"/>
                  </a:lnTo>
                  <a:lnTo>
                    <a:pt x="5392" y="8031"/>
                  </a:lnTo>
                  <a:cubicBezTo>
                    <a:pt x="5392" y="8031"/>
                    <a:pt x="5314" y="8128"/>
                    <a:pt x="5083" y="8184"/>
                  </a:cubicBezTo>
                  <a:cubicBezTo>
                    <a:pt x="4992" y="8210"/>
                    <a:pt x="4880" y="8228"/>
                    <a:pt x="4744" y="8228"/>
                  </a:cubicBezTo>
                  <a:cubicBezTo>
                    <a:pt x="4562" y="8228"/>
                    <a:pt x="4337" y="8195"/>
                    <a:pt x="4062" y="8105"/>
                  </a:cubicBezTo>
                  <a:cubicBezTo>
                    <a:pt x="3138" y="7819"/>
                    <a:pt x="2736" y="6645"/>
                    <a:pt x="2736" y="6645"/>
                  </a:cubicBezTo>
                  <a:lnTo>
                    <a:pt x="2638" y="6664"/>
                  </a:lnTo>
                  <a:cubicBezTo>
                    <a:pt x="2638" y="6701"/>
                    <a:pt x="2657" y="7278"/>
                    <a:pt x="3064" y="7740"/>
                  </a:cubicBezTo>
                  <a:cubicBezTo>
                    <a:pt x="3410" y="8128"/>
                    <a:pt x="3909" y="8318"/>
                    <a:pt x="4080" y="8378"/>
                  </a:cubicBezTo>
                  <a:cubicBezTo>
                    <a:pt x="4006" y="8415"/>
                    <a:pt x="3909" y="8452"/>
                    <a:pt x="3660" y="8493"/>
                  </a:cubicBezTo>
                  <a:cubicBezTo>
                    <a:pt x="3526" y="8516"/>
                    <a:pt x="3383" y="8533"/>
                    <a:pt x="3241" y="8533"/>
                  </a:cubicBezTo>
                  <a:cubicBezTo>
                    <a:pt x="3034" y="8533"/>
                    <a:pt x="2829" y="8498"/>
                    <a:pt x="2657" y="8396"/>
                  </a:cubicBezTo>
                  <a:cubicBezTo>
                    <a:pt x="2371" y="8221"/>
                    <a:pt x="2176" y="7819"/>
                    <a:pt x="2061" y="7472"/>
                  </a:cubicBezTo>
                  <a:cubicBezTo>
                    <a:pt x="1945" y="7126"/>
                    <a:pt x="1927" y="6835"/>
                    <a:pt x="1927" y="6835"/>
                  </a:cubicBezTo>
                  <a:lnTo>
                    <a:pt x="1830" y="6816"/>
                  </a:lnTo>
                  <a:cubicBezTo>
                    <a:pt x="1830" y="6816"/>
                    <a:pt x="1793" y="6913"/>
                    <a:pt x="1793" y="7089"/>
                  </a:cubicBezTo>
                  <a:cubicBezTo>
                    <a:pt x="1793" y="7260"/>
                    <a:pt x="1830" y="7491"/>
                    <a:pt x="1927" y="7800"/>
                  </a:cubicBezTo>
                  <a:cubicBezTo>
                    <a:pt x="2116" y="8299"/>
                    <a:pt x="2444" y="8549"/>
                    <a:pt x="2560" y="8646"/>
                  </a:cubicBezTo>
                  <a:cubicBezTo>
                    <a:pt x="2501" y="8662"/>
                    <a:pt x="2282" y="8724"/>
                    <a:pt x="1986" y="8724"/>
                  </a:cubicBezTo>
                  <a:cubicBezTo>
                    <a:pt x="1609" y="8724"/>
                    <a:pt x="1109" y="8624"/>
                    <a:pt x="656" y="8202"/>
                  </a:cubicBezTo>
                  <a:cubicBezTo>
                    <a:pt x="213" y="7800"/>
                    <a:pt x="97" y="6950"/>
                    <a:pt x="291" y="6049"/>
                  </a:cubicBezTo>
                  <a:cubicBezTo>
                    <a:pt x="481" y="5144"/>
                    <a:pt x="961" y="4201"/>
                    <a:pt x="1733" y="3623"/>
                  </a:cubicBezTo>
                  <a:cubicBezTo>
                    <a:pt x="3235" y="2468"/>
                    <a:pt x="3447" y="1216"/>
                    <a:pt x="3946" y="195"/>
                  </a:cubicBezTo>
                  <a:close/>
                  <a:moveTo>
                    <a:pt x="3928" y="1"/>
                  </a:moveTo>
                  <a:lnTo>
                    <a:pt x="3891" y="61"/>
                  </a:lnTo>
                  <a:cubicBezTo>
                    <a:pt x="3350" y="1119"/>
                    <a:pt x="3179" y="2390"/>
                    <a:pt x="1654" y="3545"/>
                  </a:cubicBezTo>
                  <a:cubicBezTo>
                    <a:pt x="887" y="4141"/>
                    <a:pt x="384" y="5102"/>
                    <a:pt x="194" y="6026"/>
                  </a:cubicBezTo>
                  <a:cubicBezTo>
                    <a:pt x="0" y="6950"/>
                    <a:pt x="97" y="7819"/>
                    <a:pt x="578" y="8262"/>
                  </a:cubicBezTo>
                  <a:cubicBezTo>
                    <a:pt x="1056" y="8710"/>
                    <a:pt x="1607" y="8818"/>
                    <a:pt x="2027" y="8818"/>
                  </a:cubicBezTo>
                  <a:cubicBezTo>
                    <a:pt x="2417" y="8818"/>
                    <a:pt x="2694" y="8724"/>
                    <a:pt x="2694" y="8724"/>
                  </a:cubicBezTo>
                  <a:lnTo>
                    <a:pt x="2791" y="8706"/>
                  </a:lnTo>
                  <a:lnTo>
                    <a:pt x="2717" y="8646"/>
                  </a:lnTo>
                  <a:cubicBezTo>
                    <a:pt x="2717" y="8646"/>
                    <a:pt x="2582" y="8523"/>
                    <a:pt x="2420" y="8330"/>
                  </a:cubicBezTo>
                  <a:lnTo>
                    <a:pt x="2420" y="8330"/>
                  </a:lnTo>
                  <a:cubicBezTo>
                    <a:pt x="2474" y="8384"/>
                    <a:pt x="2534" y="8433"/>
                    <a:pt x="2602" y="8475"/>
                  </a:cubicBezTo>
                  <a:cubicBezTo>
                    <a:pt x="2802" y="8604"/>
                    <a:pt x="3042" y="8646"/>
                    <a:pt x="3273" y="8646"/>
                  </a:cubicBezTo>
                  <a:cubicBezTo>
                    <a:pt x="3415" y="8646"/>
                    <a:pt x="3553" y="8630"/>
                    <a:pt x="3678" y="8609"/>
                  </a:cubicBezTo>
                  <a:cubicBezTo>
                    <a:pt x="4006" y="8530"/>
                    <a:pt x="4256" y="8433"/>
                    <a:pt x="4256" y="8433"/>
                  </a:cubicBezTo>
                  <a:lnTo>
                    <a:pt x="4390" y="8378"/>
                  </a:lnTo>
                  <a:lnTo>
                    <a:pt x="4256" y="8336"/>
                  </a:lnTo>
                  <a:cubicBezTo>
                    <a:pt x="4256" y="8336"/>
                    <a:pt x="3526" y="8105"/>
                    <a:pt x="3138" y="7666"/>
                  </a:cubicBezTo>
                  <a:cubicBezTo>
                    <a:pt x="2906" y="7435"/>
                    <a:pt x="2833" y="7163"/>
                    <a:pt x="2791" y="6950"/>
                  </a:cubicBezTo>
                  <a:lnTo>
                    <a:pt x="2791" y="6950"/>
                  </a:lnTo>
                  <a:cubicBezTo>
                    <a:pt x="2925" y="7297"/>
                    <a:pt x="3253" y="7971"/>
                    <a:pt x="4043" y="8202"/>
                  </a:cubicBezTo>
                  <a:cubicBezTo>
                    <a:pt x="4316" y="8292"/>
                    <a:pt x="4552" y="8323"/>
                    <a:pt x="4747" y="8323"/>
                  </a:cubicBezTo>
                  <a:cubicBezTo>
                    <a:pt x="4895" y="8323"/>
                    <a:pt x="5020" y="8305"/>
                    <a:pt x="5120" y="8281"/>
                  </a:cubicBezTo>
                  <a:cubicBezTo>
                    <a:pt x="5332" y="8202"/>
                    <a:pt x="5448" y="8105"/>
                    <a:pt x="5448" y="8105"/>
                  </a:cubicBezTo>
                  <a:cubicBezTo>
                    <a:pt x="5471" y="8118"/>
                    <a:pt x="5488" y="8130"/>
                    <a:pt x="5504" y="8130"/>
                  </a:cubicBezTo>
                  <a:cubicBezTo>
                    <a:pt x="5516" y="8130"/>
                    <a:pt x="5529" y="8123"/>
                    <a:pt x="5545" y="8105"/>
                  </a:cubicBezTo>
                  <a:cubicBezTo>
                    <a:pt x="5623" y="8068"/>
                    <a:pt x="5697" y="7971"/>
                    <a:pt x="5739" y="7703"/>
                  </a:cubicBezTo>
                  <a:cubicBezTo>
                    <a:pt x="5757" y="7569"/>
                    <a:pt x="5739" y="7357"/>
                    <a:pt x="5660" y="7107"/>
                  </a:cubicBezTo>
                  <a:cubicBezTo>
                    <a:pt x="5605" y="6835"/>
                    <a:pt x="5508" y="6530"/>
                    <a:pt x="5411" y="6220"/>
                  </a:cubicBezTo>
                  <a:cubicBezTo>
                    <a:pt x="5235" y="5564"/>
                    <a:pt x="5046" y="4871"/>
                    <a:pt x="5046" y="4450"/>
                  </a:cubicBezTo>
                  <a:cubicBezTo>
                    <a:pt x="5064" y="3988"/>
                    <a:pt x="5064" y="3369"/>
                    <a:pt x="5027" y="2833"/>
                  </a:cubicBezTo>
                  <a:cubicBezTo>
                    <a:pt x="5004" y="2561"/>
                    <a:pt x="4986" y="2311"/>
                    <a:pt x="4967" y="2122"/>
                  </a:cubicBezTo>
                  <a:cubicBezTo>
                    <a:pt x="4949" y="1909"/>
                    <a:pt x="4930" y="1752"/>
                    <a:pt x="4912" y="1678"/>
                  </a:cubicBezTo>
                  <a:cubicBezTo>
                    <a:pt x="4815" y="1387"/>
                    <a:pt x="4773" y="1290"/>
                    <a:pt x="4565" y="925"/>
                  </a:cubicBezTo>
                  <a:cubicBezTo>
                    <a:pt x="4353" y="578"/>
                    <a:pt x="3988" y="61"/>
                    <a:pt x="3988" y="61"/>
                  </a:cubicBezTo>
                  <a:lnTo>
                    <a:pt x="392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56;p64">
              <a:extLst>
                <a:ext uri="{FF2B5EF4-FFF2-40B4-BE49-F238E27FC236}">
                  <a16:creationId xmlns:a16="http://schemas.microsoft.com/office/drawing/2014/main" id="{6F6FF624-A5BB-1191-24C3-6ADFABA43821}"/>
                </a:ext>
              </a:extLst>
            </p:cNvPr>
            <p:cNvSpPr/>
            <p:nvPr/>
          </p:nvSpPr>
          <p:spPr>
            <a:xfrm>
              <a:off x="1680252" y="2697162"/>
              <a:ext cx="338541" cy="420140"/>
            </a:xfrm>
            <a:custGeom>
              <a:avLst/>
              <a:gdLst/>
              <a:ahLst/>
              <a:cxnLst/>
              <a:rect l="l" t="t" r="r" b="b"/>
              <a:pathLst>
                <a:path w="5966" h="7404" extrusionOk="0">
                  <a:moveTo>
                    <a:pt x="3484" y="0"/>
                  </a:moveTo>
                  <a:cubicBezTo>
                    <a:pt x="2944" y="0"/>
                    <a:pt x="2454" y="595"/>
                    <a:pt x="2311" y="774"/>
                  </a:cubicBezTo>
                  <a:cubicBezTo>
                    <a:pt x="2147" y="665"/>
                    <a:pt x="1653" y="343"/>
                    <a:pt x="1195" y="343"/>
                  </a:cubicBezTo>
                  <a:cubicBezTo>
                    <a:pt x="1007" y="343"/>
                    <a:pt x="825" y="397"/>
                    <a:pt x="675" y="543"/>
                  </a:cubicBezTo>
                  <a:cubicBezTo>
                    <a:pt x="578" y="621"/>
                    <a:pt x="518" y="718"/>
                    <a:pt x="444" y="815"/>
                  </a:cubicBezTo>
                  <a:cubicBezTo>
                    <a:pt x="559" y="931"/>
                    <a:pt x="633" y="1023"/>
                    <a:pt x="633" y="1023"/>
                  </a:cubicBezTo>
                  <a:cubicBezTo>
                    <a:pt x="652" y="2160"/>
                    <a:pt x="615" y="2238"/>
                    <a:pt x="231" y="3509"/>
                  </a:cubicBezTo>
                  <a:cubicBezTo>
                    <a:pt x="0" y="4220"/>
                    <a:pt x="0" y="4932"/>
                    <a:pt x="37" y="5413"/>
                  </a:cubicBezTo>
                  <a:cubicBezTo>
                    <a:pt x="97" y="5625"/>
                    <a:pt x="153" y="5838"/>
                    <a:pt x="250" y="6050"/>
                  </a:cubicBezTo>
                  <a:cubicBezTo>
                    <a:pt x="769" y="7198"/>
                    <a:pt x="1874" y="7403"/>
                    <a:pt x="2599" y="7403"/>
                  </a:cubicBezTo>
                  <a:cubicBezTo>
                    <a:pt x="3004" y="7403"/>
                    <a:pt x="3290" y="7339"/>
                    <a:pt x="3290" y="7339"/>
                  </a:cubicBezTo>
                  <a:cubicBezTo>
                    <a:pt x="3290" y="7339"/>
                    <a:pt x="5582" y="7168"/>
                    <a:pt x="5831" y="5223"/>
                  </a:cubicBezTo>
                  <a:cubicBezTo>
                    <a:pt x="5965" y="4105"/>
                    <a:pt x="5448" y="3472"/>
                    <a:pt x="5272" y="2354"/>
                  </a:cubicBezTo>
                  <a:cubicBezTo>
                    <a:pt x="5101" y="1236"/>
                    <a:pt x="4561" y="469"/>
                    <a:pt x="3831" y="80"/>
                  </a:cubicBezTo>
                  <a:cubicBezTo>
                    <a:pt x="3734" y="43"/>
                    <a:pt x="3655" y="7"/>
                    <a:pt x="3581" y="7"/>
                  </a:cubicBezTo>
                  <a:cubicBezTo>
                    <a:pt x="3549" y="2"/>
                    <a:pt x="3517" y="0"/>
                    <a:pt x="3484"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57;p64">
              <a:extLst>
                <a:ext uri="{FF2B5EF4-FFF2-40B4-BE49-F238E27FC236}">
                  <a16:creationId xmlns:a16="http://schemas.microsoft.com/office/drawing/2014/main" id="{0A24BA0D-ED14-3844-9593-CC9D4DB23AF8}"/>
                </a:ext>
              </a:extLst>
            </p:cNvPr>
            <p:cNvSpPr/>
            <p:nvPr/>
          </p:nvSpPr>
          <p:spPr>
            <a:xfrm>
              <a:off x="1677869" y="2694835"/>
              <a:ext cx="340924" cy="425474"/>
            </a:xfrm>
            <a:custGeom>
              <a:avLst/>
              <a:gdLst/>
              <a:ahLst/>
              <a:cxnLst/>
              <a:rect l="l" t="t" r="r" b="b"/>
              <a:pathLst>
                <a:path w="6008" h="7498" extrusionOk="0">
                  <a:moveTo>
                    <a:pt x="3538" y="97"/>
                  </a:moveTo>
                  <a:cubicBezTo>
                    <a:pt x="3566" y="97"/>
                    <a:pt x="3595" y="99"/>
                    <a:pt x="3623" y="103"/>
                  </a:cubicBezTo>
                  <a:cubicBezTo>
                    <a:pt x="3697" y="103"/>
                    <a:pt x="3776" y="140"/>
                    <a:pt x="3854" y="182"/>
                  </a:cubicBezTo>
                  <a:cubicBezTo>
                    <a:pt x="4584" y="565"/>
                    <a:pt x="5125" y="1318"/>
                    <a:pt x="5277" y="2413"/>
                  </a:cubicBezTo>
                  <a:cubicBezTo>
                    <a:pt x="5374" y="2972"/>
                    <a:pt x="5545" y="3416"/>
                    <a:pt x="5684" y="3859"/>
                  </a:cubicBezTo>
                  <a:cubicBezTo>
                    <a:pt x="5818" y="4280"/>
                    <a:pt x="5892" y="4724"/>
                    <a:pt x="5836" y="5264"/>
                  </a:cubicBezTo>
                  <a:cubicBezTo>
                    <a:pt x="5721" y="6225"/>
                    <a:pt x="5083" y="6724"/>
                    <a:pt x="4506" y="7015"/>
                  </a:cubicBezTo>
                  <a:cubicBezTo>
                    <a:pt x="3910" y="7302"/>
                    <a:pt x="3332" y="7343"/>
                    <a:pt x="3332" y="7343"/>
                  </a:cubicBezTo>
                  <a:cubicBezTo>
                    <a:pt x="3332" y="7343"/>
                    <a:pt x="3055" y="7401"/>
                    <a:pt x="2670" y="7401"/>
                  </a:cubicBezTo>
                  <a:cubicBezTo>
                    <a:pt x="2508" y="7401"/>
                    <a:pt x="2327" y="7391"/>
                    <a:pt x="2140" y="7362"/>
                  </a:cubicBezTo>
                  <a:cubicBezTo>
                    <a:pt x="1484" y="7265"/>
                    <a:pt x="754" y="6955"/>
                    <a:pt x="347" y="6091"/>
                  </a:cubicBezTo>
                  <a:cubicBezTo>
                    <a:pt x="255" y="5860"/>
                    <a:pt x="195" y="5648"/>
                    <a:pt x="158" y="5454"/>
                  </a:cubicBezTo>
                  <a:cubicBezTo>
                    <a:pt x="116" y="4973"/>
                    <a:pt x="98" y="4280"/>
                    <a:pt x="329" y="3568"/>
                  </a:cubicBezTo>
                  <a:cubicBezTo>
                    <a:pt x="717" y="2298"/>
                    <a:pt x="754" y="2201"/>
                    <a:pt x="735" y="1087"/>
                  </a:cubicBezTo>
                  <a:lnTo>
                    <a:pt x="735" y="1064"/>
                  </a:lnTo>
                  <a:cubicBezTo>
                    <a:pt x="735" y="1064"/>
                    <a:pt x="657" y="949"/>
                    <a:pt x="560" y="856"/>
                  </a:cubicBezTo>
                  <a:cubicBezTo>
                    <a:pt x="620" y="778"/>
                    <a:pt x="694" y="699"/>
                    <a:pt x="754" y="625"/>
                  </a:cubicBezTo>
                  <a:cubicBezTo>
                    <a:pt x="898" y="492"/>
                    <a:pt x="1068" y="442"/>
                    <a:pt x="1246" y="442"/>
                  </a:cubicBezTo>
                  <a:cubicBezTo>
                    <a:pt x="1376" y="442"/>
                    <a:pt x="1510" y="469"/>
                    <a:pt x="1641" y="510"/>
                  </a:cubicBezTo>
                  <a:cubicBezTo>
                    <a:pt x="1946" y="602"/>
                    <a:pt x="2237" y="796"/>
                    <a:pt x="2334" y="875"/>
                  </a:cubicBezTo>
                  <a:lnTo>
                    <a:pt x="2389" y="893"/>
                  </a:lnTo>
                  <a:lnTo>
                    <a:pt x="2408" y="875"/>
                  </a:lnTo>
                  <a:cubicBezTo>
                    <a:pt x="2486" y="759"/>
                    <a:pt x="2657" y="565"/>
                    <a:pt x="2870" y="371"/>
                  </a:cubicBezTo>
                  <a:cubicBezTo>
                    <a:pt x="3075" y="219"/>
                    <a:pt x="3313" y="97"/>
                    <a:pt x="3538" y="97"/>
                  </a:cubicBezTo>
                  <a:close/>
                  <a:moveTo>
                    <a:pt x="3548" y="0"/>
                  </a:moveTo>
                  <a:cubicBezTo>
                    <a:pt x="3274" y="0"/>
                    <a:pt x="3022" y="139"/>
                    <a:pt x="2815" y="297"/>
                  </a:cubicBezTo>
                  <a:cubicBezTo>
                    <a:pt x="2602" y="468"/>
                    <a:pt x="2450" y="662"/>
                    <a:pt x="2353" y="778"/>
                  </a:cubicBezTo>
                  <a:cubicBezTo>
                    <a:pt x="2237" y="681"/>
                    <a:pt x="1987" y="510"/>
                    <a:pt x="1678" y="413"/>
                  </a:cubicBezTo>
                  <a:cubicBezTo>
                    <a:pt x="1546" y="373"/>
                    <a:pt x="1405" y="347"/>
                    <a:pt x="1265" y="347"/>
                  </a:cubicBezTo>
                  <a:cubicBezTo>
                    <a:pt x="1059" y="347"/>
                    <a:pt x="857" y="405"/>
                    <a:pt x="694" y="565"/>
                  </a:cubicBezTo>
                  <a:cubicBezTo>
                    <a:pt x="601" y="644"/>
                    <a:pt x="523" y="741"/>
                    <a:pt x="463" y="833"/>
                  </a:cubicBezTo>
                  <a:lnTo>
                    <a:pt x="426" y="856"/>
                  </a:lnTo>
                  <a:lnTo>
                    <a:pt x="463" y="893"/>
                  </a:lnTo>
                  <a:cubicBezTo>
                    <a:pt x="560" y="990"/>
                    <a:pt x="620" y="1087"/>
                    <a:pt x="638" y="1106"/>
                  </a:cubicBezTo>
                  <a:cubicBezTo>
                    <a:pt x="657" y="2201"/>
                    <a:pt x="620" y="2279"/>
                    <a:pt x="232" y="3550"/>
                  </a:cubicBezTo>
                  <a:cubicBezTo>
                    <a:pt x="1" y="4261"/>
                    <a:pt x="1" y="4973"/>
                    <a:pt x="61" y="5477"/>
                  </a:cubicBezTo>
                  <a:cubicBezTo>
                    <a:pt x="98" y="5685"/>
                    <a:pt x="158" y="5897"/>
                    <a:pt x="255" y="6128"/>
                  </a:cubicBezTo>
                  <a:cubicBezTo>
                    <a:pt x="675" y="7034"/>
                    <a:pt x="1447" y="7362"/>
                    <a:pt x="2121" y="7459"/>
                  </a:cubicBezTo>
                  <a:cubicBezTo>
                    <a:pt x="2314" y="7488"/>
                    <a:pt x="2499" y="7498"/>
                    <a:pt x="2664" y="7498"/>
                  </a:cubicBezTo>
                  <a:cubicBezTo>
                    <a:pt x="3056" y="7498"/>
                    <a:pt x="3338" y="7440"/>
                    <a:pt x="3351" y="7440"/>
                  </a:cubicBezTo>
                  <a:cubicBezTo>
                    <a:pt x="3374" y="7440"/>
                    <a:pt x="3928" y="7399"/>
                    <a:pt x="4547" y="7112"/>
                  </a:cubicBezTo>
                  <a:cubicBezTo>
                    <a:pt x="5162" y="6803"/>
                    <a:pt x="5799" y="6262"/>
                    <a:pt x="5933" y="5283"/>
                  </a:cubicBezTo>
                  <a:cubicBezTo>
                    <a:pt x="6007" y="4724"/>
                    <a:pt x="5915" y="4261"/>
                    <a:pt x="5776" y="3818"/>
                  </a:cubicBezTo>
                  <a:cubicBezTo>
                    <a:pt x="5642" y="3374"/>
                    <a:pt x="5471" y="2954"/>
                    <a:pt x="5393" y="2395"/>
                  </a:cubicBezTo>
                  <a:cubicBezTo>
                    <a:pt x="5222" y="1277"/>
                    <a:pt x="4663" y="486"/>
                    <a:pt x="3910" y="84"/>
                  </a:cubicBezTo>
                  <a:cubicBezTo>
                    <a:pt x="3813" y="48"/>
                    <a:pt x="3720" y="6"/>
                    <a:pt x="3642" y="6"/>
                  </a:cubicBezTo>
                  <a:cubicBezTo>
                    <a:pt x="3610" y="2"/>
                    <a:pt x="3579" y="0"/>
                    <a:pt x="354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58;p64">
              <a:extLst>
                <a:ext uri="{FF2B5EF4-FFF2-40B4-BE49-F238E27FC236}">
                  <a16:creationId xmlns:a16="http://schemas.microsoft.com/office/drawing/2014/main" id="{E476AB86-9997-9C47-B9E4-8134CD435F35}"/>
                </a:ext>
              </a:extLst>
            </p:cNvPr>
            <p:cNvSpPr/>
            <p:nvPr/>
          </p:nvSpPr>
          <p:spPr>
            <a:xfrm>
              <a:off x="1659540" y="2581230"/>
              <a:ext cx="382291" cy="203771"/>
            </a:xfrm>
            <a:custGeom>
              <a:avLst/>
              <a:gdLst/>
              <a:ahLst/>
              <a:cxnLst/>
              <a:rect l="l" t="t" r="r" b="b"/>
              <a:pathLst>
                <a:path w="6737" h="3591" extrusionOk="0">
                  <a:moveTo>
                    <a:pt x="4414" y="0"/>
                  </a:moveTo>
                  <a:cubicBezTo>
                    <a:pt x="3854" y="0"/>
                    <a:pt x="3503" y="220"/>
                    <a:pt x="3503" y="220"/>
                  </a:cubicBezTo>
                  <a:cubicBezTo>
                    <a:pt x="3503" y="220"/>
                    <a:pt x="3124" y="111"/>
                    <a:pt x="2594" y="111"/>
                  </a:cubicBezTo>
                  <a:cubicBezTo>
                    <a:pt x="2231" y="111"/>
                    <a:pt x="1796" y="162"/>
                    <a:pt x="1363" y="335"/>
                  </a:cubicBezTo>
                  <a:cubicBezTo>
                    <a:pt x="287" y="779"/>
                    <a:pt x="0" y="1125"/>
                    <a:pt x="37" y="1740"/>
                  </a:cubicBezTo>
                  <a:cubicBezTo>
                    <a:pt x="74" y="2336"/>
                    <a:pt x="74" y="2433"/>
                    <a:pt x="231" y="2720"/>
                  </a:cubicBezTo>
                  <a:cubicBezTo>
                    <a:pt x="384" y="2992"/>
                    <a:pt x="730" y="3182"/>
                    <a:pt x="730" y="3182"/>
                  </a:cubicBezTo>
                  <a:cubicBezTo>
                    <a:pt x="1071" y="2977"/>
                    <a:pt x="1405" y="2886"/>
                    <a:pt x="1777" y="2886"/>
                  </a:cubicBezTo>
                  <a:cubicBezTo>
                    <a:pt x="2246" y="2886"/>
                    <a:pt x="2778" y="3031"/>
                    <a:pt x="3466" y="3279"/>
                  </a:cubicBezTo>
                  <a:cubicBezTo>
                    <a:pt x="4060" y="3493"/>
                    <a:pt x="4565" y="3591"/>
                    <a:pt x="4996" y="3591"/>
                  </a:cubicBezTo>
                  <a:cubicBezTo>
                    <a:pt x="5457" y="3591"/>
                    <a:pt x="5833" y="3479"/>
                    <a:pt x="6141" y="3279"/>
                  </a:cubicBezTo>
                  <a:cubicBezTo>
                    <a:pt x="6737" y="2877"/>
                    <a:pt x="6737" y="931"/>
                    <a:pt x="5545" y="294"/>
                  </a:cubicBezTo>
                  <a:cubicBezTo>
                    <a:pt x="5118" y="71"/>
                    <a:pt x="4732" y="0"/>
                    <a:pt x="4414" y="0"/>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59;p64">
              <a:extLst>
                <a:ext uri="{FF2B5EF4-FFF2-40B4-BE49-F238E27FC236}">
                  <a16:creationId xmlns:a16="http://schemas.microsoft.com/office/drawing/2014/main" id="{11602861-7721-E9CB-93E4-09A034D783DB}"/>
                </a:ext>
              </a:extLst>
            </p:cNvPr>
            <p:cNvSpPr/>
            <p:nvPr/>
          </p:nvSpPr>
          <p:spPr>
            <a:xfrm>
              <a:off x="1658235" y="2578166"/>
              <a:ext cx="375992" cy="209389"/>
            </a:xfrm>
            <a:custGeom>
              <a:avLst/>
              <a:gdLst/>
              <a:ahLst/>
              <a:cxnLst/>
              <a:rect l="l" t="t" r="r" b="b"/>
              <a:pathLst>
                <a:path w="6626" h="3690" extrusionOk="0">
                  <a:moveTo>
                    <a:pt x="4397" y="109"/>
                  </a:moveTo>
                  <a:cubicBezTo>
                    <a:pt x="4505" y="109"/>
                    <a:pt x="4621" y="119"/>
                    <a:pt x="4736" y="140"/>
                  </a:cubicBezTo>
                  <a:cubicBezTo>
                    <a:pt x="4990" y="158"/>
                    <a:pt x="5258" y="255"/>
                    <a:pt x="5545" y="408"/>
                  </a:cubicBezTo>
                  <a:cubicBezTo>
                    <a:pt x="6122" y="694"/>
                    <a:pt x="6413" y="1332"/>
                    <a:pt x="6492" y="1928"/>
                  </a:cubicBezTo>
                  <a:cubicBezTo>
                    <a:pt x="6529" y="2238"/>
                    <a:pt x="6510" y="2524"/>
                    <a:pt x="6432" y="2774"/>
                  </a:cubicBezTo>
                  <a:cubicBezTo>
                    <a:pt x="6376" y="3005"/>
                    <a:pt x="6279" y="3199"/>
                    <a:pt x="6145" y="3277"/>
                  </a:cubicBezTo>
                  <a:cubicBezTo>
                    <a:pt x="5834" y="3476"/>
                    <a:pt x="5467" y="3588"/>
                    <a:pt x="5015" y="3588"/>
                  </a:cubicBezTo>
                  <a:cubicBezTo>
                    <a:pt x="4594" y="3588"/>
                    <a:pt x="4099" y="3491"/>
                    <a:pt x="3507" y="3277"/>
                  </a:cubicBezTo>
                  <a:cubicBezTo>
                    <a:pt x="2888" y="3065"/>
                    <a:pt x="2389" y="2912"/>
                    <a:pt x="1945" y="2889"/>
                  </a:cubicBezTo>
                  <a:cubicBezTo>
                    <a:pt x="1906" y="2887"/>
                    <a:pt x="1868" y="2886"/>
                    <a:pt x="1829" y="2886"/>
                  </a:cubicBezTo>
                  <a:cubicBezTo>
                    <a:pt x="1453" y="2886"/>
                    <a:pt x="1103" y="2971"/>
                    <a:pt x="772" y="3180"/>
                  </a:cubicBezTo>
                  <a:cubicBezTo>
                    <a:pt x="735" y="3162"/>
                    <a:pt x="425" y="3005"/>
                    <a:pt x="291" y="2737"/>
                  </a:cubicBezTo>
                  <a:cubicBezTo>
                    <a:pt x="213" y="2603"/>
                    <a:pt x="176" y="2524"/>
                    <a:pt x="157" y="2390"/>
                  </a:cubicBezTo>
                  <a:cubicBezTo>
                    <a:pt x="139" y="2256"/>
                    <a:pt x="116" y="2080"/>
                    <a:pt x="116" y="1794"/>
                  </a:cubicBezTo>
                  <a:cubicBezTo>
                    <a:pt x="97" y="1484"/>
                    <a:pt x="157" y="1272"/>
                    <a:pt x="347" y="1064"/>
                  </a:cubicBezTo>
                  <a:cubicBezTo>
                    <a:pt x="541" y="851"/>
                    <a:pt x="869" y="657"/>
                    <a:pt x="1409" y="445"/>
                  </a:cubicBezTo>
                  <a:cubicBezTo>
                    <a:pt x="1834" y="273"/>
                    <a:pt x="2261" y="222"/>
                    <a:pt x="2618" y="222"/>
                  </a:cubicBezTo>
                  <a:cubicBezTo>
                    <a:pt x="3136" y="222"/>
                    <a:pt x="3507" y="329"/>
                    <a:pt x="3507" y="329"/>
                  </a:cubicBezTo>
                  <a:lnTo>
                    <a:pt x="3544" y="329"/>
                  </a:lnTo>
                  <a:cubicBezTo>
                    <a:pt x="3544" y="329"/>
                    <a:pt x="3757" y="195"/>
                    <a:pt x="4103" y="140"/>
                  </a:cubicBezTo>
                  <a:cubicBezTo>
                    <a:pt x="4189" y="119"/>
                    <a:pt x="4289" y="109"/>
                    <a:pt x="4397" y="109"/>
                  </a:cubicBezTo>
                  <a:close/>
                  <a:moveTo>
                    <a:pt x="4471" y="1"/>
                  </a:moveTo>
                  <a:cubicBezTo>
                    <a:pt x="4330" y="1"/>
                    <a:pt x="4199" y="18"/>
                    <a:pt x="4085" y="43"/>
                  </a:cubicBezTo>
                  <a:cubicBezTo>
                    <a:pt x="3738" y="98"/>
                    <a:pt x="3526" y="214"/>
                    <a:pt x="3507" y="232"/>
                  </a:cubicBezTo>
                  <a:cubicBezTo>
                    <a:pt x="3496" y="221"/>
                    <a:pt x="3131" y="120"/>
                    <a:pt x="2620" y="120"/>
                  </a:cubicBezTo>
                  <a:cubicBezTo>
                    <a:pt x="2252" y="120"/>
                    <a:pt x="1810" y="172"/>
                    <a:pt x="1368" y="348"/>
                  </a:cubicBezTo>
                  <a:cubicBezTo>
                    <a:pt x="832" y="560"/>
                    <a:pt x="485" y="754"/>
                    <a:pt x="273" y="985"/>
                  </a:cubicBezTo>
                  <a:cubicBezTo>
                    <a:pt x="60" y="1216"/>
                    <a:pt x="0" y="1484"/>
                    <a:pt x="0" y="1794"/>
                  </a:cubicBezTo>
                  <a:cubicBezTo>
                    <a:pt x="23" y="2104"/>
                    <a:pt x="42" y="2274"/>
                    <a:pt x="60" y="2408"/>
                  </a:cubicBezTo>
                  <a:cubicBezTo>
                    <a:pt x="79" y="2542"/>
                    <a:pt x="139" y="2640"/>
                    <a:pt x="194" y="2797"/>
                  </a:cubicBezTo>
                  <a:cubicBezTo>
                    <a:pt x="370" y="3102"/>
                    <a:pt x="735" y="3277"/>
                    <a:pt x="735" y="3277"/>
                  </a:cubicBezTo>
                  <a:lnTo>
                    <a:pt x="753" y="3296"/>
                  </a:lnTo>
                  <a:lnTo>
                    <a:pt x="790" y="3277"/>
                  </a:lnTo>
                  <a:cubicBezTo>
                    <a:pt x="1121" y="3068"/>
                    <a:pt x="1456" y="2983"/>
                    <a:pt x="1830" y="2983"/>
                  </a:cubicBezTo>
                  <a:cubicBezTo>
                    <a:pt x="1868" y="2983"/>
                    <a:pt x="1906" y="2984"/>
                    <a:pt x="1945" y="2986"/>
                  </a:cubicBezTo>
                  <a:cubicBezTo>
                    <a:pt x="2370" y="3028"/>
                    <a:pt x="2851" y="3162"/>
                    <a:pt x="3466" y="3374"/>
                  </a:cubicBezTo>
                  <a:cubicBezTo>
                    <a:pt x="4078" y="3589"/>
                    <a:pt x="4598" y="3690"/>
                    <a:pt x="5040" y="3690"/>
                  </a:cubicBezTo>
                  <a:cubicBezTo>
                    <a:pt x="5502" y="3690"/>
                    <a:pt x="5878" y="3580"/>
                    <a:pt x="6182" y="3374"/>
                  </a:cubicBezTo>
                  <a:cubicBezTo>
                    <a:pt x="6353" y="3259"/>
                    <a:pt x="6469" y="3046"/>
                    <a:pt x="6547" y="2797"/>
                  </a:cubicBezTo>
                  <a:cubicBezTo>
                    <a:pt x="6608" y="2542"/>
                    <a:pt x="6626" y="2238"/>
                    <a:pt x="6584" y="1928"/>
                  </a:cubicBezTo>
                  <a:cubicBezTo>
                    <a:pt x="6510" y="1295"/>
                    <a:pt x="6201" y="639"/>
                    <a:pt x="5586" y="311"/>
                  </a:cubicBezTo>
                  <a:cubicBezTo>
                    <a:pt x="5295" y="158"/>
                    <a:pt x="5009" y="61"/>
                    <a:pt x="4759" y="24"/>
                  </a:cubicBezTo>
                  <a:cubicBezTo>
                    <a:pt x="4659" y="8"/>
                    <a:pt x="4563" y="1"/>
                    <a:pt x="44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60;p64">
              <a:extLst>
                <a:ext uri="{FF2B5EF4-FFF2-40B4-BE49-F238E27FC236}">
                  <a16:creationId xmlns:a16="http://schemas.microsoft.com/office/drawing/2014/main" id="{EA0B7A16-D25A-5109-69D0-DB90230A0ACA}"/>
                </a:ext>
              </a:extLst>
            </p:cNvPr>
            <p:cNvSpPr/>
            <p:nvPr/>
          </p:nvSpPr>
          <p:spPr>
            <a:xfrm>
              <a:off x="1240018" y="3686016"/>
              <a:ext cx="551675" cy="897025"/>
            </a:xfrm>
            <a:custGeom>
              <a:avLst/>
              <a:gdLst/>
              <a:ahLst/>
              <a:cxnLst/>
              <a:rect l="l" t="t" r="r" b="b"/>
              <a:pathLst>
                <a:path w="9722" h="15808" extrusionOk="0">
                  <a:moveTo>
                    <a:pt x="5503" y="0"/>
                  </a:moveTo>
                  <a:cubicBezTo>
                    <a:pt x="5503" y="0"/>
                    <a:pt x="4579" y="906"/>
                    <a:pt x="3831" y="2966"/>
                  </a:cubicBezTo>
                  <a:cubicBezTo>
                    <a:pt x="3078" y="5009"/>
                    <a:pt x="0" y="15655"/>
                    <a:pt x="0" y="15655"/>
                  </a:cubicBezTo>
                  <a:lnTo>
                    <a:pt x="5060" y="15807"/>
                  </a:lnTo>
                  <a:lnTo>
                    <a:pt x="8987" y="5277"/>
                  </a:lnTo>
                  <a:lnTo>
                    <a:pt x="9722" y="1830"/>
                  </a:lnTo>
                  <a:lnTo>
                    <a:pt x="5503"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61;p64">
              <a:extLst>
                <a:ext uri="{FF2B5EF4-FFF2-40B4-BE49-F238E27FC236}">
                  <a16:creationId xmlns:a16="http://schemas.microsoft.com/office/drawing/2014/main" id="{A7C0ECAB-0342-0989-FBEA-2A638E4A911A}"/>
                </a:ext>
              </a:extLst>
            </p:cNvPr>
            <p:cNvSpPr/>
            <p:nvPr/>
          </p:nvSpPr>
          <p:spPr>
            <a:xfrm>
              <a:off x="1235535" y="3681817"/>
              <a:ext cx="559335" cy="902246"/>
            </a:xfrm>
            <a:custGeom>
              <a:avLst/>
              <a:gdLst/>
              <a:ahLst/>
              <a:cxnLst/>
              <a:rect l="l" t="t" r="r" b="b"/>
              <a:pathLst>
                <a:path w="9857" h="15900" extrusionOk="0">
                  <a:moveTo>
                    <a:pt x="5601" y="116"/>
                  </a:moveTo>
                  <a:lnTo>
                    <a:pt x="9741" y="1904"/>
                  </a:lnTo>
                  <a:lnTo>
                    <a:pt x="9011" y="5314"/>
                  </a:lnTo>
                  <a:lnTo>
                    <a:pt x="5102" y="15807"/>
                  </a:lnTo>
                  <a:lnTo>
                    <a:pt x="135" y="15650"/>
                  </a:lnTo>
                  <a:cubicBezTo>
                    <a:pt x="153" y="15595"/>
                    <a:pt x="906" y="13035"/>
                    <a:pt x="1752" y="10147"/>
                  </a:cubicBezTo>
                  <a:cubicBezTo>
                    <a:pt x="2621" y="7217"/>
                    <a:pt x="3582" y="4043"/>
                    <a:pt x="3965" y="3022"/>
                  </a:cubicBezTo>
                  <a:cubicBezTo>
                    <a:pt x="4700" y="1021"/>
                    <a:pt x="5564" y="153"/>
                    <a:pt x="5601" y="116"/>
                  </a:cubicBezTo>
                  <a:close/>
                  <a:moveTo>
                    <a:pt x="5582" y="0"/>
                  </a:moveTo>
                  <a:lnTo>
                    <a:pt x="5545" y="19"/>
                  </a:lnTo>
                  <a:cubicBezTo>
                    <a:pt x="5545" y="19"/>
                    <a:pt x="4621" y="943"/>
                    <a:pt x="3868" y="3004"/>
                  </a:cubicBezTo>
                  <a:cubicBezTo>
                    <a:pt x="3485" y="4025"/>
                    <a:pt x="2524" y="7199"/>
                    <a:pt x="1655" y="10105"/>
                  </a:cubicBezTo>
                  <a:cubicBezTo>
                    <a:pt x="791" y="13035"/>
                    <a:pt x="19" y="15692"/>
                    <a:pt x="19" y="15692"/>
                  </a:cubicBezTo>
                  <a:lnTo>
                    <a:pt x="1" y="15747"/>
                  </a:lnTo>
                  <a:lnTo>
                    <a:pt x="5162" y="15900"/>
                  </a:lnTo>
                  <a:lnTo>
                    <a:pt x="9126" y="5351"/>
                  </a:lnTo>
                  <a:lnTo>
                    <a:pt x="9126" y="5332"/>
                  </a:lnTo>
                  <a:lnTo>
                    <a:pt x="9856" y="1848"/>
                  </a:lnTo>
                  <a:lnTo>
                    <a:pt x="55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62;p64">
              <a:extLst>
                <a:ext uri="{FF2B5EF4-FFF2-40B4-BE49-F238E27FC236}">
                  <a16:creationId xmlns:a16="http://schemas.microsoft.com/office/drawing/2014/main" id="{F1F51BF6-3838-BF4E-6E36-C367103B331B}"/>
                </a:ext>
              </a:extLst>
            </p:cNvPr>
            <p:cNvSpPr/>
            <p:nvPr/>
          </p:nvSpPr>
          <p:spPr>
            <a:xfrm>
              <a:off x="1676848" y="3764666"/>
              <a:ext cx="403287" cy="819398"/>
            </a:xfrm>
            <a:custGeom>
              <a:avLst/>
              <a:gdLst/>
              <a:ahLst/>
              <a:cxnLst/>
              <a:rect l="l" t="t" r="r" b="b"/>
              <a:pathLst>
                <a:path w="7107" h="14440" extrusionOk="0">
                  <a:moveTo>
                    <a:pt x="712" y="0"/>
                  </a:moveTo>
                  <a:lnTo>
                    <a:pt x="0" y="2888"/>
                  </a:lnTo>
                  <a:lnTo>
                    <a:pt x="365" y="3216"/>
                  </a:lnTo>
                  <a:lnTo>
                    <a:pt x="1751" y="14403"/>
                  </a:lnTo>
                  <a:lnTo>
                    <a:pt x="5526" y="14440"/>
                  </a:lnTo>
                  <a:cubicBezTo>
                    <a:pt x="5526" y="14440"/>
                    <a:pt x="6511" y="11630"/>
                    <a:pt x="6815" y="6511"/>
                  </a:cubicBezTo>
                  <a:cubicBezTo>
                    <a:pt x="7107" y="1368"/>
                    <a:pt x="6219" y="541"/>
                    <a:pt x="6219" y="541"/>
                  </a:cubicBezTo>
                  <a:lnTo>
                    <a:pt x="712"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163;p64">
              <a:extLst>
                <a:ext uri="{FF2B5EF4-FFF2-40B4-BE49-F238E27FC236}">
                  <a16:creationId xmlns:a16="http://schemas.microsoft.com/office/drawing/2014/main" id="{52028CEA-4394-EDEF-716D-693866EB58A8}"/>
                </a:ext>
              </a:extLst>
            </p:cNvPr>
            <p:cNvSpPr/>
            <p:nvPr/>
          </p:nvSpPr>
          <p:spPr>
            <a:xfrm>
              <a:off x="1673670" y="3761488"/>
              <a:ext cx="400960" cy="823881"/>
            </a:xfrm>
            <a:custGeom>
              <a:avLst/>
              <a:gdLst/>
              <a:ahLst/>
              <a:cxnLst/>
              <a:rect l="l" t="t" r="r" b="b"/>
              <a:pathLst>
                <a:path w="7066" h="14519" extrusionOk="0">
                  <a:moveTo>
                    <a:pt x="809" y="116"/>
                  </a:moveTo>
                  <a:lnTo>
                    <a:pt x="6257" y="657"/>
                  </a:lnTo>
                  <a:lnTo>
                    <a:pt x="6275" y="675"/>
                  </a:lnTo>
                  <a:cubicBezTo>
                    <a:pt x="6294" y="712"/>
                    <a:pt x="6336" y="749"/>
                    <a:pt x="6354" y="828"/>
                  </a:cubicBezTo>
                  <a:cubicBezTo>
                    <a:pt x="6428" y="980"/>
                    <a:pt x="6543" y="1253"/>
                    <a:pt x="6622" y="1673"/>
                  </a:cubicBezTo>
                  <a:cubicBezTo>
                    <a:pt x="6816" y="2505"/>
                    <a:pt x="6969" y="4007"/>
                    <a:pt x="6816" y="6567"/>
                  </a:cubicBezTo>
                  <a:cubicBezTo>
                    <a:pt x="6525" y="11631"/>
                    <a:pt x="5564" y="14362"/>
                    <a:pt x="5545" y="14422"/>
                  </a:cubicBezTo>
                  <a:lnTo>
                    <a:pt x="1849" y="14422"/>
                  </a:lnTo>
                  <a:lnTo>
                    <a:pt x="463" y="3254"/>
                  </a:lnTo>
                  <a:lnTo>
                    <a:pt x="116" y="2926"/>
                  </a:lnTo>
                  <a:lnTo>
                    <a:pt x="809" y="116"/>
                  </a:lnTo>
                  <a:close/>
                  <a:moveTo>
                    <a:pt x="731" y="1"/>
                  </a:moveTo>
                  <a:lnTo>
                    <a:pt x="1" y="2967"/>
                  </a:lnTo>
                  <a:lnTo>
                    <a:pt x="366" y="3314"/>
                  </a:lnTo>
                  <a:lnTo>
                    <a:pt x="1770" y="14519"/>
                  </a:lnTo>
                  <a:lnTo>
                    <a:pt x="5619" y="14496"/>
                  </a:lnTo>
                  <a:lnTo>
                    <a:pt x="5642" y="14496"/>
                  </a:lnTo>
                  <a:cubicBezTo>
                    <a:pt x="5642" y="14496"/>
                    <a:pt x="6622" y="11705"/>
                    <a:pt x="6913" y="6567"/>
                  </a:cubicBezTo>
                  <a:cubicBezTo>
                    <a:pt x="7066" y="4007"/>
                    <a:pt x="6913" y="2505"/>
                    <a:pt x="6737" y="1655"/>
                  </a:cubicBezTo>
                  <a:cubicBezTo>
                    <a:pt x="6640" y="1211"/>
                    <a:pt x="6525" y="943"/>
                    <a:pt x="6451" y="791"/>
                  </a:cubicBezTo>
                  <a:cubicBezTo>
                    <a:pt x="6409" y="712"/>
                    <a:pt x="6372" y="657"/>
                    <a:pt x="6354" y="615"/>
                  </a:cubicBezTo>
                  <a:cubicBezTo>
                    <a:pt x="6336" y="578"/>
                    <a:pt x="6312" y="560"/>
                    <a:pt x="6312" y="560"/>
                  </a:cubicBezTo>
                  <a:lnTo>
                    <a:pt x="6275" y="560"/>
                  </a:lnTo>
                  <a:lnTo>
                    <a:pt x="7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64;p64">
              <a:extLst>
                <a:ext uri="{FF2B5EF4-FFF2-40B4-BE49-F238E27FC236}">
                  <a16:creationId xmlns:a16="http://schemas.microsoft.com/office/drawing/2014/main" id="{B788C162-6E7F-9DC0-E751-E1753E4D2CA3}"/>
                </a:ext>
              </a:extLst>
            </p:cNvPr>
            <p:cNvSpPr/>
            <p:nvPr/>
          </p:nvSpPr>
          <p:spPr>
            <a:xfrm>
              <a:off x="2154308" y="2897532"/>
              <a:ext cx="247011" cy="216142"/>
            </a:xfrm>
            <a:custGeom>
              <a:avLst/>
              <a:gdLst/>
              <a:ahLst/>
              <a:cxnLst/>
              <a:rect l="l" t="t" r="r" b="b"/>
              <a:pathLst>
                <a:path w="4353" h="3809" extrusionOk="0">
                  <a:moveTo>
                    <a:pt x="1826" y="0"/>
                  </a:moveTo>
                  <a:cubicBezTo>
                    <a:pt x="992" y="0"/>
                    <a:pt x="529" y="119"/>
                    <a:pt x="291" y="421"/>
                  </a:cubicBezTo>
                  <a:cubicBezTo>
                    <a:pt x="0" y="805"/>
                    <a:pt x="97" y="2154"/>
                    <a:pt x="97" y="2616"/>
                  </a:cubicBezTo>
                  <a:cubicBezTo>
                    <a:pt x="97" y="3078"/>
                    <a:pt x="638" y="3693"/>
                    <a:pt x="638" y="3693"/>
                  </a:cubicBezTo>
                  <a:lnTo>
                    <a:pt x="3872" y="3808"/>
                  </a:lnTo>
                  <a:cubicBezTo>
                    <a:pt x="4353" y="3674"/>
                    <a:pt x="4334" y="1558"/>
                    <a:pt x="4334" y="1152"/>
                  </a:cubicBezTo>
                  <a:cubicBezTo>
                    <a:pt x="4334" y="768"/>
                    <a:pt x="3581" y="75"/>
                    <a:pt x="2389" y="15"/>
                  </a:cubicBezTo>
                  <a:cubicBezTo>
                    <a:pt x="2185" y="5"/>
                    <a:pt x="1997" y="0"/>
                    <a:pt x="1826"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65;p64">
              <a:extLst>
                <a:ext uri="{FF2B5EF4-FFF2-40B4-BE49-F238E27FC236}">
                  <a16:creationId xmlns:a16="http://schemas.microsoft.com/office/drawing/2014/main" id="{ECEAE4CF-558C-D6D7-92BB-FFCD37F2DF36}"/>
                </a:ext>
              </a:extLst>
            </p:cNvPr>
            <p:cNvSpPr/>
            <p:nvPr/>
          </p:nvSpPr>
          <p:spPr>
            <a:xfrm>
              <a:off x="2155329" y="2894638"/>
              <a:ext cx="248089" cy="221135"/>
            </a:xfrm>
            <a:custGeom>
              <a:avLst/>
              <a:gdLst/>
              <a:ahLst/>
              <a:cxnLst/>
              <a:rect l="l" t="t" r="r" b="b"/>
              <a:pathLst>
                <a:path w="4372" h="3897" extrusionOk="0">
                  <a:moveTo>
                    <a:pt x="1796" y="94"/>
                  </a:moveTo>
                  <a:cubicBezTo>
                    <a:pt x="1971" y="94"/>
                    <a:pt x="2161" y="99"/>
                    <a:pt x="2371" y="107"/>
                  </a:cubicBezTo>
                  <a:cubicBezTo>
                    <a:pt x="2967" y="144"/>
                    <a:pt x="3429" y="315"/>
                    <a:pt x="3757" y="546"/>
                  </a:cubicBezTo>
                  <a:cubicBezTo>
                    <a:pt x="4085" y="777"/>
                    <a:pt x="4256" y="1050"/>
                    <a:pt x="4256" y="1221"/>
                  </a:cubicBezTo>
                  <a:cubicBezTo>
                    <a:pt x="4275" y="1415"/>
                    <a:pt x="4275" y="2030"/>
                    <a:pt x="4219" y="2626"/>
                  </a:cubicBezTo>
                  <a:cubicBezTo>
                    <a:pt x="4178" y="2935"/>
                    <a:pt x="4141" y="3203"/>
                    <a:pt x="4085" y="3434"/>
                  </a:cubicBezTo>
                  <a:cubicBezTo>
                    <a:pt x="4044" y="3531"/>
                    <a:pt x="4007" y="3628"/>
                    <a:pt x="3970" y="3688"/>
                  </a:cubicBezTo>
                  <a:cubicBezTo>
                    <a:pt x="3928" y="3762"/>
                    <a:pt x="3873" y="3781"/>
                    <a:pt x="3831" y="3804"/>
                  </a:cubicBezTo>
                  <a:lnTo>
                    <a:pt x="638" y="3707"/>
                  </a:lnTo>
                  <a:cubicBezTo>
                    <a:pt x="638" y="3688"/>
                    <a:pt x="523" y="3550"/>
                    <a:pt x="389" y="3360"/>
                  </a:cubicBezTo>
                  <a:cubicBezTo>
                    <a:pt x="250" y="3148"/>
                    <a:pt x="116" y="2880"/>
                    <a:pt x="116" y="2667"/>
                  </a:cubicBezTo>
                  <a:cubicBezTo>
                    <a:pt x="116" y="2418"/>
                    <a:pt x="98" y="1974"/>
                    <a:pt x="116" y="1549"/>
                  </a:cubicBezTo>
                  <a:cubicBezTo>
                    <a:pt x="116" y="1318"/>
                    <a:pt x="135" y="1106"/>
                    <a:pt x="176" y="935"/>
                  </a:cubicBezTo>
                  <a:cubicBezTo>
                    <a:pt x="195" y="740"/>
                    <a:pt x="250" y="588"/>
                    <a:pt x="310" y="509"/>
                  </a:cubicBezTo>
                  <a:cubicBezTo>
                    <a:pt x="444" y="338"/>
                    <a:pt x="657" y="223"/>
                    <a:pt x="985" y="163"/>
                  </a:cubicBezTo>
                  <a:cubicBezTo>
                    <a:pt x="1210" y="112"/>
                    <a:pt x="1475" y="94"/>
                    <a:pt x="1796" y="94"/>
                  </a:cubicBezTo>
                  <a:close/>
                  <a:moveTo>
                    <a:pt x="1819" y="0"/>
                  </a:moveTo>
                  <a:cubicBezTo>
                    <a:pt x="1480" y="0"/>
                    <a:pt x="1197" y="17"/>
                    <a:pt x="966" y="66"/>
                  </a:cubicBezTo>
                  <a:cubicBezTo>
                    <a:pt x="620" y="126"/>
                    <a:pt x="389" y="241"/>
                    <a:pt x="232" y="454"/>
                  </a:cubicBezTo>
                  <a:cubicBezTo>
                    <a:pt x="158" y="570"/>
                    <a:pt x="98" y="722"/>
                    <a:pt x="61" y="916"/>
                  </a:cubicBezTo>
                  <a:cubicBezTo>
                    <a:pt x="42" y="1106"/>
                    <a:pt x="19" y="1318"/>
                    <a:pt x="19" y="1531"/>
                  </a:cubicBezTo>
                  <a:cubicBezTo>
                    <a:pt x="1" y="1974"/>
                    <a:pt x="19" y="2436"/>
                    <a:pt x="19" y="2667"/>
                  </a:cubicBezTo>
                  <a:cubicBezTo>
                    <a:pt x="19" y="2917"/>
                    <a:pt x="158" y="3185"/>
                    <a:pt x="310" y="3397"/>
                  </a:cubicBezTo>
                  <a:cubicBezTo>
                    <a:pt x="444" y="3628"/>
                    <a:pt x="578" y="3781"/>
                    <a:pt x="578" y="3781"/>
                  </a:cubicBezTo>
                  <a:lnTo>
                    <a:pt x="597" y="3804"/>
                  </a:lnTo>
                  <a:lnTo>
                    <a:pt x="3854" y="3896"/>
                  </a:lnTo>
                  <a:cubicBezTo>
                    <a:pt x="3928" y="3878"/>
                    <a:pt x="4007" y="3822"/>
                    <a:pt x="4044" y="3744"/>
                  </a:cubicBezTo>
                  <a:cubicBezTo>
                    <a:pt x="4104" y="3665"/>
                    <a:pt x="4141" y="3573"/>
                    <a:pt x="4178" y="3457"/>
                  </a:cubicBezTo>
                  <a:cubicBezTo>
                    <a:pt x="4238" y="3226"/>
                    <a:pt x="4275" y="2935"/>
                    <a:pt x="4316" y="2649"/>
                  </a:cubicBezTo>
                  <a:cubicBezTo>
                    <a:pt x="4372" y="2030"/>
                    <a:pt x="4372" y="1415"/>
                    <a:pt x="4372" y="1203"/>
                  </a:cubicBezTo>
                  <a:cubicBezTo>
                    <a:pt x="4353" y="990"/>
                    <a:pt x="4159" y="704"/>
                    <a:pt x="3813" y="472"/>
                  </a:cubicBezTo>
                  <a:cubicBezTo>
                    <a:pt x="3466" y="241"/>
                    <a:pt x="2986" y="47"/>
                    <a:pt x="2371" y="10"/>
                  </a:cubicBezTo>
                  <a:cubicBezTo>
                    <a:pt x="2172" y="4"/>
                    <a:pt x="1989" y="0"/>
                    <a:pt x="18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66;p64">
              <a:extLst>
                <a:ext uri="{FF2B5EF4-FFF2-40B4-BE49-F238E27FC236}">
                  <a16:creationId xmlns:a16="http://schemas.microsoft.com/office/drawing/2014/main" id="{8062BD3C-5025-9909-64C9-B4D0C8003B5D}"/>
                </a:ext>
              </a:extLst>
            </p:cNvPr>
            <p:cNvSpPr/>
            <p:nvPr/>
          </p:nvSpPr>
          <p:spPr>
            <a:xfrm>
              <a:off x="2336803" y="2828131"/>
              <a:ext cx="83756" cy="137607"/>
            </a:xfrm>
            <a:custGeom>
              <a:avLst/>
              <a:gdLst/>
              <a:ahLst/>
              <a:cxnLst/>
              <a:rect l="l" t="t" r="r" b="b"/>
              <a:pathLst>
                <a:path w="1476" h="2425" extrusionOk="0">
                  <a:moveTo>
                    <a:pt x="594" y="0"/>
                  </a:moveTo>
                  <a:cubicBezTo>
                    <a:pt x="546" y="0"/>
                    <a:pt x="496" y="3"/>
                    <a:pt x="444" y="9"/>
                  </a:cubicBezTo>
                  <a:cubicBezTo>
                    <a:pt x="444" y="9"/>
                    <a:pt x="194" y="124"/>
                    <a:pt x="97" y="679"/>
                  </a:cubicBezTo>
                  <a:cubicBezTo>
                    <a:pt x="0" y="1256"/>
                    <a:pt x="19" y="1256"/>
                    <a:pt x="116" y="1876"/>
                  </a:cubicBezTo>
                  <a:cubicBezTo>
                    <a:pt x="176" y="2347"/>
                    <a:pt x="472" y="2424"/>
                    <a:pt x="780" y="2424"/>
                  </a:cubicBezTo>
                  <a:cubicBezTo>
                    <a:pt x="874" y="2424"/>
                    <a:pt x="969" y="2417"/>
                    <a:pt x="1058" y="2412"/>
                  </a:cubicBezTo>
                  <a:cubicBezTo>
                    <a:pt x="1465" y="2393"/>
                    <a:pt x="1252" y="1834"/>
                    <a:pt x="1368" y="1122"/>
                  </a:cubicBezTo>
                  <a:cubicBezTo>
                    <a:pt x="1475" y="462"/>
                    <a:pt x="1216" y="0"/>
                    <a:pt x="594"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67;p64">
              <a:extLst>
                <a:ext uri="{FF2B5EF4-FFF2-40B4-BE49-F238E27FC236}">
                  <a16:creationId xmlns:a16="http://schemas.microsoft.com/office/drawing/2014/main" id="{E10AD3CD-26F9-D6E7-3258-99E45688A039}"/>
                </a:ext>
              </a:extLst>
            </p:cNvPr>
            <p:cNvSpPr/>
            <p:nvPr/>
          </p:nvSpPr>
          <p:spPr>
            <a:xfrm>
              <a:off x="2333398" y="2825067"/>
              <a:ext cx="87614" cy="143508"/>
            </a:xfrm>
            <a:custGeom>
              <a:avLst/>
              <a:gdLst/>
              <a:ahLst/>
              <a:cxnLst/>
              <a:rect l="l" t="t" r="r" b="b"/>
              <a:pathLst>
                <a:path w="1544" h="2529" extrusionOk="0">
                  <a:moveTo>
                    <a:pt x="590" y="1"/>
                  </a:moveTo>
                  <a:cubicBezTo>
                    <a:pt x="562" y="1"/>
                    <a:pt x="533" y="1"/>
                    <a:pt x="504" y="3"/>
                  </a:cubicBezTo>
                  <a:lnTo>
                    <a:pt x="504" y="118"/>
                  </a:lnTo>
                  <a:lnTo>
                    <a:pt x="522" y="118"/>
                  </a:lnTo>
                  <a:cubicBezTo>
                    <a:pt x="572" y="113"/>
                    <a:pt x="619" y="110"/>
                    <a:pt x="663" y="110"/>
                  </a:cubicBezTo>
                  <a:cubicBezTo>
                    <a:pt x="933" y="110"/>
                    <a:pt x="1121" y="203"/>
                    <a:pt x="1252" y="349"/>
                  </a:cubicBezTo>
                  <a:cubicBezTo>
                    <a:pt x="1386" y="543"/>
                    <a:pt x="1446" y="830"/>
                    <a:pt x="1386" y="1176"/>
                  </a:cubicBezTo>
                  <a:cubicBezTo>
                    <a:pt x="1312" y="1541"/>
                    <a:pt x="1331" y="1851"/>
                    <a:pt x="1331" y="2082"/>
                  </a:cubicBezTo>
                  <a:cubicBezTo>
                    <a:pt x="1331" y="2198"/>
                    <a:pt x="1312" y="2276"/>
                    <a:pt x="1271" y="2332"/>
                  </a:cubicBezTo>
                  <a:cubicBezTo>
                    <a:pt x="1252" y="2392"/>
                    <a:pt x="1215" y="2410"/>
                    <a:pt x="1118" y="2429"/>
                  </a:cubicBezTo>
                  <a:cubicBezTo>
                    <a:pt x="1041" y="2429"/>
                    <a:pt x="961" y="2432"/>
                    <a:pt x="882" y="2432"/>
                  </a:cubicBezTo>
                  <a:cubicBezTo>
                    <a:pt x="763" y="2432"/>
                    <a:pt x="646" y="2425"/>
                    <a:pt x="541" y="2392"/>
                  </a:cubicBezTo>
                  <a:cubicBezTo>
                    <a:pt x="388" y="2332"/>
                    <a:pt x="254" y="2216"/>
                    <a:pt x="213" y="1930"/>
                  </a:cubicBezTo>
                  <a:cubicBezTo>
                    <a:pt x="139" y="1310"/>
                    <a:pt x="116" y="1310"/>
                    <a:pt x="213" y="756"/>
                  </a:cubicBezTo>
                  <a:cubicBezTo>
                    <a:pt x="254" y="465"/>
                    <a:pt x="328" y="312"/>
                    <a:pt x="407" y="215"/>
                  </a:cubicBezTo>
                  <a:cubicBezTo>
                    <a:pt x="444" y="178"/>
                    <a:pt x="462" y="137"/>
                    <a:pt x="485" y="118"/>
                  </a:cubicBezTo>
                  <a:lnTo>
                    <a:pt x="504" y="118"/>
                  </a:lnTo>
                  <a:lnTo>
                    <a:pt x="485" y="21"/>
                  </a:lnTo>
                  <a:cubicBezTo>
                    <a:pt x="485" y="21"/>
                    <a:pt x="462" y="21"/>
                    <a:pt x="425" y="40"/>
                  </a:cubicBezTo>
                  <a:cubicBezTo>
                    <a:pt x="407" y="63"/>
                    <a:pt x="370" y="100"/>
                    <a:pt x="328" y="155"/>
                  </a:cubicBezTo>
                  <a:cubicBezTo>
                    <a:pt x="254" y="252"/>
                    <a:pt x="157" y="446"/>
                    <a:pt x="97" y="733"/>
                  </a:cubicBezTo>
                  <a:cubicBezTo>
                    <a:pt x="0" y="1310"/>
                    <a:pt x="42" y="1333"/>
                    <a:pt x="116" y="1948"/>
                  </a:cubicBezTo>
                  <a:cubicBezTo>
                    <a:pt x="157" y="2258"/>
                    <a:pt x="328" y="2429"/>
                    <a:pt x="522" y="2489"/>
                  </a:cubicBezTo>
                  <a:cubicBezTo>
                    <a:pt x="639" y="2522"/>
                    <a:pt x="760" y="2529"/>
                    <a:pt x="880" y="2529"/>
                  </a:cubicBezTo>
                  <a:cubicBezTo>
                    <a:pt x="961" y="2529"/>
                    <a:pt x="1041" y="2526"/>
                    <a:pt x="1118" y="2526"/>
                  </a:cubicBezTo>
                  <a:cubicBezTo>
                    <a:pt x="1234" y="2507"/>
                    <a:pt x="1312" y="2466"/>
                    <a:pt x="1368" y="2392"/>
                  </a:cubicBezTo>
                  <a:cubicBezTo>
                    <a:pt x="1409" y="2313"/>
                    <a:pt x="1428" y="2198"/>
                    <a:pt x="1428" y="2082"/>
                  </a:cubicBezTo>
                  <a:cubicBezTo>
                    <a:pt x="1446" y="1851"/>
                    <a:pt x="1428" y="1541"/>
                    <a:pt x="1483" y="1195"/>
                  </a:cubicBezTo>
                  <a:cubicBezTo>
                    <a:pt x="1543" y="830"/>
                    <a:pt x="1483" y="502"/>
                    <a:pt x="1331" y="294"/>
                  </a:cubicBezTo>
                  <a:cubicBezTo>
                    <a:pt x="1169" y="98"/>
                    <a:pt x="914" y="1"/>
                    <a:pt x="5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68;p64">
              <a:extLst>
                <a:ext uri="{FF2B5EF4-FFF2-40B4-BE49-F238E27FC236}">
                  <a16:creationId xmlns:a16="http://schemas.microsoft.com/office/drawing/2014/main" id="{C239848E-6BCB-B273-2D80-E29F71E78C22}"/>
                </a:ext>
              </a:extLst>
            </p:cNvPr>
            <p:cNvSpPr/>
            <p:nvPr/>
          </p:nvSpPr>
          <p:spPr>
            <a:xfrm>
              <a:off x="2280908" y="2781940"/>
              <a:ext cx="96296" cy="141011"/>
            </a:xfrm>
            <a:custGeom>
              <a:avLst/>
              <a:gdLst/>
              <a:ahLst/>
              <a:cxnLst/>
              <a:rect l="l" t="t" r="r" b="b"/>
              <a:pathLst>
                <a:path w="1697" h="2485" extrusionOk="0">
                  <a:moveTo>
                    <a:pt x="909" y="1"/>
                  </a:moveTo>
                  <a:cubicBezTo>
                    <a:pt x="756" y="1"/>
                    <a:pt x="586" y="58"/>
                    <a:pt x="426" y="204"/>
                  </a:cubicBezTo>
                  <a:cubicBezTo>
                    <a:pt x="426" y="204"/>
                    <a:pt x="232" y="763"/>
                    <a:pt x="116" y="1456"/>
                  </a:cubicBezTo>
                  <a:cubicBezTo>
                    <a:pt x="1" y="2149"/>
                    <a:pt x="80" y="2070"/>
                    <a:pt x="292" y="2227"/>
                  </a:cubicBezTo>
                  <a:cubicBezTo>
                    <a:pt x="455" y="2344"/>
                    <a:pt x="763" y="2485"/>
                    <a:pt x="1062" y="2485"/>
                  </a:cubicBezTo>
                  <a:cubicBezTo>
                    <a:pt x="1154" y="2485"/>
                    <a:pt x="1246" y="2472"/>
                    <a:pt x="1332" y="2440"/>
                  </a:cubicBezTo>
                  <a:cubicBezTo>
                    <a:pt x="1697" y="2301"/>
                    <a:pt x="1447" y="684"/>
                    <a:pt x="1410" y="379"/>
                  </a:cubicBezTo>
                  <a:cubicBezTo>
                    <a:pt x="1395" y="181"/>
                    <a:pt x="1179" y="1"/>
                    <a:pt x="909"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69;p64">
              <a:extLst>
                <a:ext uri="{FF2B5EF4-FFF2-40B4-BE49-F238E27FC236}">
                  <a16:creationId xmlns:a16="http://schemas.microsoft.com/office/drawing/2014/main" id="{2E1A65DC-1760-BA8A-2452-91686A90B95D}"/>
                </a:ext>
              </a:extLst>
            </p:cNvPr>
            <p:cNvSpPr/>
            <p:nvPr/>
          </p:nvSpPr>
          <p:spPr>
            <a:xfrm>
              <a:off x="2280908" y="2779500"/>
              <a:ext cx="89771" cy="146005"/>
            </a:xfrm>
            <a:custGeom>
              <a:avLst/>
              <a:gdLst/>
              <a:ahLst/>
              <a:cxnLst/>
              <a:rect l="l" t="t" r="r" b="b"/>
              <a:pathLst>
                <a:path w="1582" h="2573" extrusionOk="0">
                  <a:moveTo>
                    <a:pt x="914" y="95"/>
                  </a:moveTo>
                  <a:cubicBezTo>
                    <a:pt x="1160" y="95"/>
                    <a:pt x="1353" y="259"/>
                    <a:pt x="1369" y="422"/>
                  </a:cubicBezTo>
                  <a:cubicBezTo>
                    <a:pt x="1387" y="593"/>
                    <a:pt x="1447" y="1055"/>
                    <a:pt x="1466" y="1517"/>
                  </a:cubicBezTo>
                  <a:cubicBezTo>
                    <a:pt x="1484" y="1748"/>
                    <a:pt x="1484" y="1961"/>
                    <a:pt x="1466" y="2136"/>
                  </a:cubicBezTo>
                  <a:cubicBezTo>
                    <a:pt x="1447" y="2229"/>
                    <a:pt x="1429" y="2289"/>
                    <a:pt x="1410" y="2344"/>
                  </a:cubicBezTo>
                  <a:cubicBezTo>
                    <a:pt x="1369" y="2404"/>
                    <a:pt x="1350" y="2423"/>
                    <a:pt x="1313" y="2441"/>
                  </a:cubicBezTo>
                  <a:cubicBezTo>
                    <a:pt x="1242" y="2469"/>
                    <a:pt x="1159" y="2480"/>
                    <a:pt x="1075" y="2480"/>
                  </a:cubicBezTo>
                  <a:cubicBezTo>
                    <a:pt x="973" y="2480"/>
                    <a:pt x="868" y="2464"/>
                    <a:pt x="773" y="2441"/>
                  </a:cubicBezTo>
                  <a:cubicBezTo>
                    <a:pt x="579" y="2386"/>
                    <a:pt x="426" y="2307"/>
                    <a:pt x="329" y="2229"/>
                  </a:cubicBezTo>
                  <a:cubicBezTo>
                    <a:pt x="274" y="2192"/>
                    <a:pt x="213" y="2173"/>
                    <a:pt x="195" y="2136"/>
                  </a:cubicBezTo>
                  <a:cubicBezTo>
                    <a:pt x="158" y="2113"/>
                    <a:pt x="140" y="2095"/>
                    <a:pt x="140" y="2076"/>
                  </a:cubicBezTo>
                  <a:cubicBezTo>
                    <a:pt x="98" y="1998"/>
                    <a:pt x="98" y="1845"/>
                    <a:pt x="158" y="1499"/>
                  </a:cubicBezTo>
                  <a:cubicBezTo>
                    <a:pt x="274" y="824"/>
                    <a:pt x="463" y="288"/>
                    <a:pt x="463" y="265"/>
                  </a:cubicBezTo>
                  <a:cubicBezTo>
                    <a:pt x="579" y="191"/>
                    <a:pt x="676" y="131"/>
                    <a:pt x="773" y="113"/>
                  </a:cubicBezTo>
                  <a:cubicBezTo>
                    <a:pt x="821" y="100"/>
                    <a:pt x="868" y="95"/>
                    <a:pt x="914" y="95"/>
                  </a:cubicBezTo>
                  <a:close/>
                  <a:moveTo>
                    <a:pt x="903" y="1"/>
                  </a:moveTo>
                  <a:cubicBezTo>
                    <a:pt x="855" y="1"/>
                    <a:pt x="805" y="5"/>
                    <a:pt x="754" y="16"/>
                  </a:cubicBezTo>
                  <a:cubicBezTo>
                    <a:pt x="639" y="34"/>
                    <a:pt x="523" y="94"/>
                    <a:pt x="408" y="210"/>
                  </a:cubicBezTo>
                  <a:lnTo>
                    <a:pt x="389" y="210"/>
                  </a:lnTo>
                  <a:lnTo>
                    <a:pt x="389" y="228"/>
                  </a:lnTo>
                  <a:cubicBezTo>
                    <a:pt x="389" y="228"/>
                    <a:pt x="177" y="787"/>
                    <a:pt x="61" y="1480"/>
                  </a:cubicBezTo>
                  <a:cubicBezTo>
                    <a:pt x="1" y="1827"/>
                    <a:pt x="1" y="1998"/>
                    <a:pt x="43" y="2095"/>
                  </a:cubicBezTo>
                  <a:cubicBezTo>
                    <a:pt x="61" y="2155"/>
                    <a:pt x="98" y="2192"/>
                    <a:pt x="140" y="2229"/>
                  </a:cubicBezTo>
                  <a:cubicBezTo>
                    <a:pt x="177" y="2252"/>
                    <a:pt x="213" y="2270"/>
                    <a:pt x="274" y="2307"/>
                  </a:cubicBezTo>
                  <a:cubicBezTo>
                    <a:pt x="371" y="2386"/>
                    <a:pt x="542" y="2483"/>
                    <a:pt x="754" y="2538"/>
                  </a:cubicBezTo>
                  <a:cubicBezTo>
                    <a:pt x="853" y="2557"/>
                    <a:pt x="956" y="2573"/>
                    <a:pt x="1058" y="2573"/>
                  </a:cubicBezTo>
                  <a:cubicBezTo>
                    <a:pt x="1157" y="2573"/>
                    <a:pt x="1255" y="2558"/>
                    <a:pt x="1350" y="2520"/>
                  </a:cubicBezTo>
                  <a:cubicBezTo>
                    <a:pt x="1410" y="2501"/>
                    <a:pt x="1466" y="2460"/>
                    <a:pt x="1484" y="2386"/>
                  </a:cubicBezTo>
                  <a:cubicBezTo>
                    <a:pt x="1526" y="2326"/>
                    <a:pt x="1544" y="2252"/>
                    <a:pt x="1563" y="2155"/>
                  </a:cubicBezTo>
                  <a:cubicBezTo>
                    <a:pt x="1581" y="1979"/>
                    <a:pt x="1581" y="1748"/>
                    <a:pt x="1581" y="1517"/>
                  </a:cubicBezTo>
                  <a:cubicBezTo>
                    <a:pt x="1544" y="1055"/>
                    <a:pt x="1484" y="575"/>
                    <a:pt x="1466" y="422"/>
                  </a:cubicBezTo>
                  <a:cubicBezTo>
                    <a:pt x="1450" y="187"/>
                    <a:pt x="1204" y="1"/>
                    <a:pt x="90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70;p64">
              <a:extLst>
                <a:ext uri="{FF2B5EF4-FFF2-40B4-BE49-F238E27FC236}">
                  <a16:creationId xmlns:a16="http://schemas.microsoft.com/office/drawing/2014/main" id="{C60E43C7-C707-6CEC-B778-F99D27A9AFCC}"/>
                </a:ext>
              </a:extLst>
            </p:cNvPr>
            <p:cNvSpPr/>
            <p:nvPr/>
          </p:nvSpPr>
          <p:spPr>
            <a:xfrm>
              <a:off x="2232958" y="2749595"/>
              <a:ext cx="84210" cy="172505"/>
            </a:xfrm>
            <a:custGeom>
              <a:avLst/>
              <a:gdLst/>
              <a:ahLst/>
              <a:cxnLst/>
              <a:rect l="l" t="t" r="r" b="b"/>
              <a:pathLst>
                <a:path w="1484" h="3040" extrusionOk="0">
                  <a:moveTo>
                    <a:pt x="585" y="0"/>
                  </a:moveTo>
                  <a:cubicBezTo>
                    <a:pt x="370" y="0"/>
                    <a:pt x="160" y="57"/>
                    <a:pt x="19" y="196"/>
                  </a:cubicBezTo>
                  <a:lnTo>
                    <a:pt x="0" y="2663"/>
                  </a:lnTo>
                  <a:cubicBezTo>
                    <a:pt x="0" y="2663"/>
                    <a:pt x="176" y="2968"/>
                    <a:pt x="444" y="3010"/>
                  </a:cubicBezTo>
                  <a:cubicBezTo>
                    <a:pt x="552" y="3025"/>
                    <a:pt x="670" y="3040"/>
                    <a:pt x="788" y="3040"/>
                  </a:cubicBezTo>
                  <a:cubicBezTo>
                    <a:pt x="961" y="3040"/>
                    <a:pt x="1133" y="3007"/>
                    <a:pt x="1271" y="2894"/>
                  </a:cubicBezTo>
                  <a:cubicBezTo>
                    <a:pt x="1484" y="2682"/>
                    <a:pt x="1447" y="792"/>
                    <a:pt x="1424" y="427"/>
                  </a:cubicBezTo>
                  <a:cubicBezTo>
                    <a:pt x="1411" y="201"/>
                    <a:pt x="989" y="0"/>
                    <a:pt x="585"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71;p64">
              <a:extLst>
                <a:ext uri="{FF2B5EF4-FFF2-40B4-BE49-F238E27FC236}">
                  <a16:creationId xmlns:a16="http://schemas.microsoft.com/office/drawing/2014/main" id="{D3591516-2523-7579-4582-7C94277A909F}"/>
                </a:ext>
              </a:extLst>
            </p:cNvPr>
            <p:cNvSpPr/>
            <p:nvPr/>
          </p:nvSpPr>
          <p:spPr>
            <a:xfrm>
              <a:off x="2229780" y="2746871"/>
              <a:ext cx="88465" cy="178406"/>
            </a:xfrm>
            <a:custGeom>
              <a:avLst/>
              <a:gdLst/>
              <a:ahLst/>
              <a:cxnLst/>
              <a:rect l="l" t="t" r="r" b="b"/>
              <a:pathLst>
                <a:path w="1559" h="3144" extrusionOk="0">
                  <a:moveTo>
                    <a:pt x="653" y="98"/>
                  </a:moveTo>
                  <a:cubicBezTo>
                    <a:pt x="743" y="98"/>
                    <a:pt x="833" y="107"/>
                    <a:pt x="925" y="129"/>
                  </a:cubicBezTo>
                  <a:cubicBezTo>
                    <a:pt x="1059" y="170"/>
                    <a:pt x="1193" y="207"/>
                    <a:pt x="1290" y="286"/>
                  </a:cubicBezTo>
                  <a:cubicBezTo>
                    <a:pt x="1387" y="341"/>
                    <a:pt x="1424" y="420"/>
                    <a:pt x="1443" y="494"/>
                  </a:cubicBezTo>
                  <a:cubicBezTo>
                    <a:pt x="1443" y="669"/>
                    <a:pt x="1461" y="1228"/>
                    <a:pt x="1443" y="1764"/>
                  </a:cubicBezTo>
                  <a:cubicBezTo>
                    <a:pt x="1424" y="2037"/>
                    <a:pt x="1424" y="2305"/>
                    <a:pt x="1387" y="2517"/>
                  </a:cubicBezTo>
                  <a:cubicBezTo>
                    <a:pt x="1387" y="2614"/>
                    <a:pt x="1364" y="2711"/>
                    <a:pt x="1346" y="2767"/>
                  </a:cubicBezTo>
                  <a:cubicBezTo>
                    <a:pt x="1327" y="2845"/>
                    <a:pt x="1290" y="2882"/>
                    <a:pt x="1290" y="2901"/>
                  </a:cubicBezTo>
                  <a:cubicBezTo>
                    <a:pt x="1176" y="3004"/>
                    <a:pt x="1022" y="3040"/>
                    <a:pt x="856" y="3040"/>
                  </a:cubicBezTo>
                  <a:cubicBezTo>
                    <a:pt x="740" y="3040"/>
                    <a:pt x="618" y="3023"/>
                    <a:pt x="500" y="2998"/>
                  </a:cubicBezTo>
                  <a:cubicBezTo>
                    <a:pt x="269" y="2979"/>
                    <a:pt x="116" y="2711"/>
                    <a:pt x="93" y="2688"/>
                  </a:cubicBezTo>
                  <a:lnTo>
                    <a:pt x="116" y="263"/>
                  </a:lnTo>
                  <a:cubicBezTo>
                    <a:pt x="209" y="189"/>
                    <a:pt x="324" y="129"/>
                    <a:pt x="463" y="110"/>
                  </a:cubicBezTo>
                  <a:cubicBezTo>
                    <a:pt x="526" y="102"/>
                    <a:pt x="589" y="98"/>
                    <a:pt x="653" y="98"/>
                  </a:cubicBezTo>
                  <a:close/>
                  <a:moveTo>
                    <a:pt x="660" y="1"/>
                  </a:moveTo>
                  <a:cubicBezTo>
                    <a:pt x="592" y="1"/>
                    <a:pt x="526" y="5"/>
                    <a:pt x="463" y="13"/>
                  </a:cubicBezTo>
                  <a:cubicBezTo>
                    <a:pt x="287" y="32"/>
                    <a:pt x="153" y="92"/>
                    <a:pt x="38" y="207"/>
                  </a:cubicBezTo>
                  <a:lnTo>
                    <a:pt x="19" y="226"/>
                  </a:lnTo>
                  <a:lnTo>
                    <a:pt x="19" y="244"/>
                  </a:lnTo>
                  <a:lnTo>
                    <a:pt x="1" y="2711"/>
                  </a:lnTo>
                  <a:lnTo>
                    <a:pt x="1" y="2730"/>
                  </a:lnTo>
                  <a:cubicBezTo>
                    <a:pt x="1" y="2730"/>
                    <a:pt x="190" y="3058"/>
                    <a:pt x="500" y="3113"/>
                  </a:cubicBezTo>
                  <a:cubicBezTo>
                    <a:pt x="606" y="3128"/>
                    <a:pt x="725" y="3143"/>
                    <a:pt x="843" y="3143"/>
                  </a:cubicBezTo>
                  <a:cubicBezTo>
                    <a:pt x="1024" y="3143"/>
                    <a:pt x="1206" y="3108"/>
                    <a:pt x="1346" y="2979"/>
                  </a:cubicBezTo>
                  <a:cubicBezTo>
                    <a:pt x="1406" y="2942"/>
                    <a:pt x="1424" y="2882"/>
                    <a:pt x="1443" y="2804"/>
                  </a:cubicBezTo>
                  <a:cubicBezTo>
                    <a:pt x="1461" y="2730"/>
                    <a:pt x="1480" y="2633"/>
                    <a:pt x="1480" y="2517"/>
                  </a:cubicBezTo>
                  <a:cubicBezTo>
                    <a:pt x="1521" y="2305"/>
                    <a:pt x="1540" y="2055"/>
                    <a:pt x="1540" y="1764"/>
                  </a:cubicBezTo>
                  <a:cubicBezTo>
                    <a:pt x="1558" y="1228"/>
                    <a:pt x="1540" y="669"/>
                    <a:pt x="1540" y="475"/>
                  </a:cubicBezTo>
                  <a:cubicBezTo>
                    <a:pt x="1540" y="360"/>
                    <a:pt x="1443" y="263"/>
                    <a:pt x="1346" y="207"/>
                  </a:cubicBezTo>
                  <a:cubicBezTo>
                    <a:pt x="1230" y="129"/>
                    <a:pt x="1096" y="73"/>
                    <a:pt x="944" y="32"/>
                  </a:cubicBezTo>
                  <a:cubicBezTo>
                    <a:pt x="852" y="10"/>
                    <a:pt x="755" y="1"/>
                    <a:pt x="66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72;p64">
              <a:extLst>
                <a:ext uri="{FF2B5EF4-FFF2-40B4-BE49-F238E27FC236}">
                  <a16:creationId xmlns:a16="http://schemas.microsoft.com/office/drawing/2014/main" id="{5B9FA27E-338D-2E9D-F41E-CDE362192CD6}"/>
                </a:ext>
              </a:extLst>
            </p:cNvPr>
            <p:cNvSpPr/>
            <p:nvPr/>
          </p:nvSpPr>
          <p:spPr>
            <a:xfrm>
              <a:off x="2165316" y="2673726"/>
              <a:ext cx="101517" cy="266475"/>
            </a:xfrm>
            <a:custGeom>
              <a:avLst/>
              <a:gdLst/>
              <a:ahLst/>
              <a:cxnLst/>
              <a:rect l="l" t="t" r="r" b="b"/>
              <a:pathLst>
                <a:path w="1789" h="4696" extrusionOk="0">
                  <a:moveTo>
                    <a:pt x="707" y="1"/>
                  </a:moveTo>
                  <a:cubicBezTo>
                    <a:pt x="500" y="1"/>
                    <a:pt x="288" y="90"/>
                    <a:pt x="213" y="341"/>
                  </a:cubicBezTo>
                  <a:cubicBezTo>
                    <a:pt x="56" y="785"/>
                    <a:pt x="0" y="4578"/>
                    <a:pt x="0" y="4578"/>
                  </a:cubicBezTo>
                  <a:cubicBezTo>
                    <a:pt x="0" y="4578"/>
                    <a:pt x="219" y="4695"/>
                    <a:pt x="879" y="4695"/>
                  </a:cubicBezTo>
                  <a:cubicBezTo>
                    <a:pt x="924" y="4695"/>
                    <a:pt x="972" y="4695"/>
                    <a:pt x="1021" y="4694"/>
                  </a:cubicBezTo>
                  <a:cubicBezTo>
                    <a:pt x="1788" y="4670"/>
                    <a:pt x="1368" y="4384"/>
                    <a:pt x="1405" y="4153"/>
                  </a:cubicBezTo>
                  <a:cubicBezTo>
                    <a:pt x="1442" y="3940"/>
                    <a:pt x="1326" y="304"/>
                    <a:pt x="1114" y="128"/>
                  </a:cubicBezTo>
                  <a:cubicBezTo>
                    <a:pt x="1023" y="54"/>
                    <a:pt x="866" y="1"/>
                    <a:pt x="707"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73;p64">
              <a:extLst>
                <a:ext uri="{FF2B5EF4-FFF2-40B4-BE49-F238E27FC236}">
                  <a16:creationId xmlns:a16="http://schemas.microsoft.com/office/drawing/2014/main" id="{D7DBB1F1-FD75-7F8E-3433-FF0123169008}"/>
                </a:ext>
              </a:extLst>
            </p:cNvPr>
            <p:cNvSpPr/>
            <p:nvPr/>
          </p:nvSpPr>
          <p:spPr>
            <a:xfrm>
              <a:off x="2161912" y="2671002"/>
              <a:ext cx="90735" cy="271468"/>
            </a:xfrm>
            <a:custGeom>
              <a:avLst/>
              <a:gdLst/>
              <a:ahLst/>
              <a:cxnLst/>
              <a:rect l="l" t="t" r="r" b="b"/>
              <a:pathLst>
                <a:path w="1599" h="4784" extrusionOk="0">
                  <a:moveTo>
                    <a:pt x="759" y="95"/>
                  </a:moveTo>
                  <a:cubicBezTo>
                    <a:pt x="914" y="95"/>
                    <a:pt x="1068" y="149"/>
                    <a:pt x="1137" y="213"/>
                  </a:cubicBezTo>
                  <a:cubicBezTo>
                    <a:pt x="1137" y="213"/>
                    <a:pt x="1155" y="237"/>
                    <a:pt x="1174" y="273"/>
                  </a:cubicBezTo>
                  <a:cubicBezTo>
                    <a:pt x="1174" y="292"/>
                    <a:pt x="1197" y="352"/>
                    <a:pt x="1197" y="407"/>
                  </a:cubicBezTo>
                  <a:cubicBezTo>
                    <a:pt x="1234" y="504"/>
                    <a:pt x="1252" y="675"/>
                    <a:pt x="1271" y="851"/>
                  </a:cubicBezTo>
                  <a:cubicBezTo>
                    <a:pt x="1312" y="1216"/>
                    <a:pt x="1349" y="1697"/>
                    <a:pt x="1368" y="2177"/>
                  </a:cubicBezTo>
                  <a:cubicBezTo>
                    <a:pt x="1386" y="2662"/>
                    <a:pt x="1405" y="3124"/>
                    <a:pt x="1428" y="3508"/>
                  </a:cubicBezTo>
                  <a:lnTo>
                    <a:pt x="1428" y="3970"/>
                  </a:lnTo>
                  <a:lnTo>
                    <a:pt x="1428" y="4201"/>
                  </a:lnTo>
                  <a:cubicBezTo>
                    <a:pt x="1405" y="4256"/>
                    <a:pt x="1428" y="4335"/>
                    <a:pt x="1446" y="4395"/>
                  </a:cubicBezTo>
                  <a:cubicBezTo>
                    <a:pt x="1465" y="4450"/>
                    <a:pt x="1483" y="4511"/>
                    <a:pt x="1483" y="4547"/>
                  </a:cubicBezTo>
                  <a:cubicBezTo>
                    <a:pt x="1502" y="4584"/>
                    <a:pt x="1483" y="4603"/>
                    <a:pt x="1428" y="4626"/>
                  </a:cubicBezTo>
                  <a:cubicBezTo>
                    <a:pt x="1368" y="4663"/>
                    <a:pt x="1252" y="4681"/>
                    <a:pt x="1081" y="4681"/>
                  </a:cubicBezTo>
                  <a:cubicBezTo>
                    <a:pt x="1007" y="4685"/>
                    <a:pt x="938" y="4687"/>
                    <a:pt x="874" y="4687"/>
                  </a:cubicBezTo>
                  <a:cubicBezTo>
                    <a:pt x="602" y="4687"/>
                    <a:pt x="415" y="4659"/>
                    <a:pt x="291" y="4645"/>
                  </a:cubicBezTo>
                  <a:cubicBezTo>
                    <a:pt x="157" y="4603"/>
                    <a:pt x="116" y="4584"/>
                    <a:pt x="116" y="4584"/>
                  </a:cubicBezTo>
                  <a:cubicBezTo>
                    <a:pt x="116" y="4547"/>
                    <a:pt x="134" y="3660"/>
                    <a:pt x="157" y="2681"/>
                  </a:cubicBezTo>
                  <a:cubicBezTo>
                    <a:pt x="176" y="2177"/>
                    <a:pt x="194" y="1660"/>
                    <a:pt x="231" y="1235"/>
                  </a:cubicBezTo>
                  <a:cubicBezTo>
                    <a:pt x="231" y="1045"/>
                    <a:pt x="250" y="851"/>
                    <a:pt x="273" y="717"/>
                  </a:cubicBezTo>
                  <a:cubicBezTo>
                    <a:pt x="291" y="560"/>
                    <a:pt x="291" y="444"/>
                    <a:pt x="310" y="407"/>
                  </a:cubicBezTo>
                  <a:cubicBezTo>
                    <a:pt x="388" y="213"/>
                    <a:pt x="522" y="121"/>
                    <a:pt x="693" y="98"/>
                  </a:cubicBezTo>
                  <a:cubicBezTo>
                    <a:pt x="715" y="96"/>
                    <a:pt x="737" y="95"/>
                    <a:pt x="759" y="95"/>
                  </a:cubicBezTo>
                  <a:close/>
                  <a:moveTo>
                    <a:pt x="777" y="1"/>
                  </a:moveTo>
                  <a:cubicBezTo>
                    <a:pt x="749" y="1"/>
                    <a:pt x="721" y="2"/>
                    <a:pt x="693" y="5"/>
                  </a:cubicBezTo>
                  <a:cubicBezTo>
                    <a:pt x="481" y="24"/>
                    <a:pt x="291" y="139"/>
                    <a:pt x="213" y="370"/>
                  </a:cubicBezTo>
                  <a:cubicBezTo>
                    <a:pt x="194" y="444"/>
                    <a:pt x="176" y="541"/>
                    <a:pt x="176" y="699"/>
                  </a:cubicBezTo>
                  <a:cubicBezTo>
                    <a:pt x="157" y="851"/>
                    <a:pt x="134" y="1022"/>
                    <a:pt x="116" y="1235"/>
                  </a:cubicBezTo>
                  <a:cubicBezTo>
                    <a:pt x="97" y="1660"/>
                    <a:pt x="79" y="2159"/>
                    <a:pt x="60" y="2662"/>
                  </a:cubicBezTo>
                  <a:cubicBezTo>
                    <a:pt x="19" y="3679"/>
                    <a:pt x="19" y="4626"/>
                    <a:pt x="19" y="4626"/>
                  </a:cubicBezTo>
                  <a:lnTo>
                    <a:pt x="0" y="4645"/>
                  </a:lnTo>
                  <a:lnTo>
                    <a:pt x="42" y="4663"/>
                  </a:lnTo>
                  <a:cubicBezTo>
                    <a:pt x="42" y="4663"/>
                    <a:pt x="116" y="4700"/>
                    <a:pt x="273" y="4742"/>
                  </a:cubicBezTo>
                  <a:cubicBezTo>
                    <a:pt x="396" y="4757"/>
                    <a:pt x="595" y="4784"/>
                    <a:pt x="872" y="4784"/>
                  </a:cubicBezTo>
                  <a:cubicBezTo>
                    <a:pt x="938" y="4784"/>
                    <a:pt x="1007" y="4782"/>
                    <a:pt x="1081" y="4779"/>
                  </a:cubicBezTo>
                  <a:cubicBezTo>
                    <a:pt x="1271" y="4779"/>
                    <a:pt x="1386" y="4760"/>
                    <a:pt x="1483" y="4718"/>
                  </a:cubicBezTo>
                  <a:cubicBezTo>
                    <a:pt x="1562" y="4681"/>
                    <a:pt x="1599" y="4603"/>
                    <a:pt x="1599" y="4547"/>
                  </a:cubicBezTo>
                  <a:cubicBezTo>
                    <a:pt x="1599" y="4469"/>
                    <a:pt x="1562" y="4413"/>
                    <a:pt x="1543" y="4353"/>
                  </a:cubicBezTo>
                  <a:cubicBezTo>
                    <a:pt x="1520" y="4298"/>
                    <a:pt x="1502" y="4256"/>
                    <a:pt x="1520" y="4219"/>
                  </a:cubicBezTo>
                  <a:lnTo>
                    <a:pt x="1520" y="3970"/>
                  </a:lnTo>
                  <a:lnTo>
                    <a:pt x="1520" y="3508"/>
                  </a:lnTo>
                  <a:cubicBezTo>
                    <a:pt x="1502" y="3124"/>
                    <a:pt x="1483" y="2639"/>
                    <a:pt x="1465" y="2159"/>
                  </a:cubicBezTo>
                  <a:cubicBezTo>
                    <a:pt x="1446" y="1678"/>
                    <a:pt x="1405" y="1216"/>
                    <a:pt x="1368" y="833"/>
                  </a:cubicBezTo>
                  <a:cubicBezTo>
                    <a:pt x="1349" y="657"/>
                    <a:pt x="1331" y="504"/>
                    <a:pt x="1289" y="389"/>
                  </a:cubicBezTo>
                  <a:cubicBezTo>
                    <a:pt x="1289" y="310"/>
                    <a:pt x="1271" y="273"/>
                    <a:pt x="1252" y="237"/>
                  </a:cubicBezTo>
                  <a:cubicBezTo>
                    <a:pt x="1252" y="195"/>
                    <a:pt x="1234" y="158"/>
                    <a:pt x="1215" y="139"/>
                  </a:cubicBezTo>
                  <a:cubicBezTo>
                    <a:pt x="1101" y="56"/>
                    <a:pt x="942" y="1"/>
                    <a:pt x="7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74;p64">
              <a:extLst>
                <a:ext uri="{FF2B5EF4-FFF2-40B4-BE49-F238E27FC236}">
                  <a16:creationId xmlns:a16="http://schemas.microsoft.com/office/drawing/2014/main" id="{17DC1183-1F66-B434-5084-2EFA4CDCC3C3}"/>
                </a:ext>
              </a:extLst>
            </p:cNvPr>
            <p:cNvSpPr/>
            <p:nvPr/>
          </p:nvSpPr>
          <p:spPr>
            <a:xfrm>
              <a:off x="2133595" y="2859001"/>
              <a:ext cx="184648" cy="197756"/>
            </a:xfrm>
            <a:custGeom>
              <a:avLst/>
              <a:gdLst/>
              <a:ahLst/>
              <a:cxnLst/>
              <a:rect l="l" t="t" r="r" b="b"/>
              <a:pathLst>
                <a:path w="3254" h="3485" extrusionOk="0">
                  <a:moveTo>
                    <a:pt x="1760" y="1"/>
                  </a:moveTo>
                  <a:cubicBezTo>
                    <a:pt x="1757" y="1"/>
                    <a:pt x="1754" y="1"/>
                    <a:pt x="1751" y="1"/>
                  </a:cubicBezTo>
                  <a:cubicBezTo>
                    <a:pt x="1465" y="1"/>
                    <a:pt x="194" y="329"/>
                    <a:pt x="97" y="675"/>
                  </a:cubicBezTo>
                  <a:cubicBezTo>
                    <a:pt x="0" y="1022"/>
                    <a:pt x="97" y="2602"/>
                    <a:pt x="231" y="2930"/>
                  </a:cubicBezTo>
                  <a:cubicBezTo>
                    <a:pt x="365" y="3235"/>
                    <a:pt x="790" y="3485"/>
                    <a:pt x="790" y="3485"/>
                  </a:cubicBezTo>
                  <a:cubicBezTo>
                    <a:pt x="790" y="3485"/>
                    <a:pt x="1118" y="3254"/>
                    <a:pt x="1271" y="2639"/>
                  </a:cubicBezTo>
                  <a:cubicBezTo>
                    <a:pt x="1423" y="2006"/>
                    <a:pt x="1252" y="1909"/>
                    <a:pt x="1252" y="1909"/>
                  </a:cubicBezTo>
                  <a:lnTo>
                    <a:pt x="1580" y="1429"/>
                  </a:lnTo>
                  <a:cubicBezTo>
                    <a:pt x="1580" y="1429"/>
                    <a:pt x="2027" y="2032"/>
                    <a:pt x="2399" y="2032"/>
                  </a:cubicBezTo>
                  <a:cubicBezTo>
                    <a:pt x="2442" y="2032"/>
                    <a:pt x="2483" y="2024"/>
                    <a:pt x="2523" y="2006"/>
                  </a:cubicBezTo>
                  <a:cubicBezTo>
                    <a:pt x="2925" y="1849"/>
                    <a:pt x="3253" y="1405"/>
                    <a:pt x="2907" y="1119"/>
                  </a:cubicBezTo>
                  <a:cubicBezTo>
                    <a:pt x="2564" y="831"/>
                    <a:pt x="2031" y="1"/>
                    <a:pt x="1760"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75;p64">
              <a:extLst>
                <a:ext uri="{FF2B5EF4-FFF2-40B4-BE49-F238E27FC236}">
                  <a16:creationId xmlns:a16="http://schemas.microsoft.com/office/drawing/2014/main" id="{D8209B8E-E4DF-B1E0-BE55-4A1A8BC4034B}"/>
                </a:ext>
              </a:extLst>
            </p:cNvPr>
            <p:cNvSpPr/>
            <p:nvPr/>
          </p:nvSpPr>
          <p:spPr>
            <a:xfrm>
              <a:off x="2133595" y="2855880"/>
              <a:ext cx="175966" cy="192252"/>
            </a:xfrm>
            <a:custGeom>
              <a:avLst/>
              <a:gdLst/>
              <a:ahLst/>
              <a:cxnLst/>
              <a:rect l="l" t="t" r="r" b="b"/>
              <a:pathLst>
                <a:path w="3101" h="3388" extrusionOk="0">
                  <a:moveTo>
                    <a:pt x="1751" y="0"/>
                  </a:moveTo>
                  <a:cubicBezTo>
                    <a:pt x="1673" y="0"/>
                    <a:pt x="1539" y="19"/>
                    <a:pt x="1368" y="56"/>
                  </a:cubicBezTo>
                  <a:cubicBezTo>
                    <a:pt x="1211" y="97"/>
                    <a:pt x="1021" y="153"/>
                    <a:pt x="827" y="213"/>
                  </a:cubicBezTo>
                  <a:cubicBezTo>
                    <a:pt x="656" y="287"/>
                    <a:pt x="481" y="365"/>
                    <a:pt x="328" y="444"/>
                  </a:cubicBezTo>
                  <a:cubicBezTo>
                    <a:pt x="194" y="518"/>
                    <a:pt x="79" y="615"/>
                    <a:pt x="56" y="712"/>
                  </a:cubicBezTo>
                  <a:cubicBezTo>
                    <a:pt x="19" y="809"/>
                    <a:pt x="19" y="980"/>
                    <a:pt x="0" y="1174"/>
                  </a:cubicBezTo>
                  <a:cubicBezTo>
                    <a:pt x="0" y="1387"/>
                    <a:pt x="19" y="1618"/>
                    <a:pt x="19" y="1867"/>
                  </a:cubicBezTo>
                  <a:cubicBezTo>
                    <a:pt x="37" y="2098"/>
                    <a:pt x="56" y="2348"/>
                    <a:pt x="79" y="2542"/>
                  </a:cubicBezTo>
                  <a:cubicBezTo>
                    <a:pt x="116" y="2754"/>
                    <a:pt x="134" y="2907"/>
                    <a:pt x="171" y="3004"/>
                  </a:cubicBezTo>
                  <a:cubicBezTo>
                    <a:pt x="250" y="3156"/>
                    <a:pt x="384" y="3290"/>
                    <a:pt x="499" y="3387"/>
                  </a:cubicBezTo>
                  <a:cubicBezTo>
                    <a:pt x="481" y="3332"/>
                    <a:pt x="481" y="3290"/>
                    <a:pt x="481" y="3235"/>
                  </a:cubicBezTo>
                  <a:cubicBezTo>
                    <a:pt x="402" y="3156"/>
                    <a:pt x="310" y="3059"/>
                    <a:pt x="268" y="2962"/>
                  </a:cubicBezTo>
                  <a:cubicBezTo>
                    <a:pt x="250" y="2888"/>
                    <a:pt x="213" y="2731"/>
                    <a:pt x="194" y="2542"/>
                  </a:cubicBezTo>
                  <a:cubicBezTo>
                    <a:pt x="153" y="2329"/>
                    <a:pt x="134" y="2098"/>
                    <a:pt x="116" y="1867"/>
                  </a:cubicBezTo>
                  <a:cubicBezTo>
                    <a:pt x="116" y="1618"/>
                    <a:pt x="97" y="1387"/>
                    <a:pt x="116" y="1174"/>
                  </a:cubicBezTo>
                  <a:cubicBezTo>
                    <a:pt x="116" y="980"/>
                    <a:pt x="134" y="827"/>
                    <a:pt x="153" y="749"/>
                  </a:cubicBezTo>
                  <a:cubicBezTo>
                    <a:pt x="153" y="693"/>
                    <a:pt x="250" y="596"/>
                    <a:pt x="384" y="518"/>
                  </a:cubicBezTo>
                  <a:cubicBezTo>
                    <a:pt x="518" y="444"/>
                    <a:pt x="693" y="365"/>
                    <a:pt x="864" y="305"/>
                  </a:cubicBezTo>
                  <a:cubicBezTo>
                    <a:pt x="1058" y="250"/>
                    <a:pt x="1234" y="190"/>
                    <a:pt x="1405" y="153"/>
                  </a:cubicBezTo>
                  <a:cubicBezTo>
                    <a:pt x="1557" y="116"/>
                    <a:pt x="1696" y="97"/>
                    <a:pt x="1751" y="97"/>
                  </a:cubicBezTo>
                  <a:cubicBezTo>
                    <a:pt x="1788" y="97"/>
                    <a:pt x="1867" y="134"/>
                    <a:pt x="1964" y="213"/>
                  </a:cubicBezTo>
                  <a:cubicBezTo>
                    <a:pt x="2061" y="305"/>
                    <a:pt x="2158" y="421"/>
                    <a:pt x="2250" y="536"/>
                  </a:cubicBezTo>
                  <a:cubicBezTo>
                    <a:pt x="2463" y="790"/>
                    <a:pt x="2676" y="1058"/>
                    <a:pt x="2870" y="1211"/>
                  </a:cubicBezTo>
                  <a:cubicBezTo>
                    <a:pt x="2943" y="1271"/>
                    <a:pt x="2985" y="1345"/>
                    <a:pt x="2985" y="1423"/>
                  </a:cubicBezTo>
                  <a:cubicBezTo>
                    <a:pt x="3004" y="1502"/>
                    <a:pt x="2985" y="1557"/>
                    <a:pt x="2943" y="1636"/>
                  </a:cubicBezTo>
                  <a:cubicBezTo>
                    <a:pt x="2870" y="1789"/>
                    <a:pt x="2694" y="1946"/>
                    <a:pt x="2505" y="2020"/>
                  </a:cubicBezTo>
                  <a:cubicBezTo>
                    <a:pt x="2475" y="2035"/>
                    <a:pt x="2443" y="2042"/>
                    <a:pt x="2409" y="2042"/>
                  </a:cubicBezTo>
                  <a:cubicBezTo>
                    <a:pt x="2353" y="2042"/>
                    <a:pt x="2292" y="2024"/>
                    <a:pt x="2232" y="2001"/>
                  </a:cubicBezTo>
                  <a:cubicBezTo>
                    <a:pt x="2135" y="1946"/>
                    <a:pt x="2019" y="1867"/>
                    <a:pt x="1927" y="1789"/>
                  </a:cubicBezTo>
                  <a:cubicBezTo>
                    <a:pt x="1751" y="1636"/>
                    <a:pt x="1617" y="1442"/>
                    <a:pt x="1617" y="1442"/>
                  </a:cubicBezTo>
                  <a:lnTo>
                    <a:pt x="1580" y="1387"/>
                  </a:lnTo>
                  <a:lnTo>
                    <a:pt x="1308" y="1789"/>
                  </a:lnTo>
                  <a:cubicBezTo>
                    <a:pt x="1336" y="1789"/>
                    <a:pt x="1361" y="1797"/>
                    <a:pt x="1386" y="1797"/>
                  </a:cubicBezTo>
                  <a:cubicBezTo>
                    <a:pt x="1399" y="1797"/>
                    <a:pt x="1411" y="1795"/>
                    <a:pt x="1423" y="1789"/>
                  </a:cubicBezTo>
                  <a:lnTo>
                    <a:pt x="1580" y="1557"/>
                  </a:lnTo>
                  <a:cubicBezTo>
                    <a:pt x="1617" y="1599"/>
                    <a:pt x="1696" y="1715"/>
                    <a:pt x="1867" y="1867"/>
                  </a:cubicBezTo>
                  <a:cubicBezTo>
                    <a:pt x="1964" y="1946"/>
                    <a:pt x="2079" y="2038"/>
                    <a:pt x="2195" y="2080"/>
                  </a:cubicBezTo>
                  <a:cubicBezTo>
                    <a:pt x="2270" y="2115"/>
                    <a:pt x="2344" y="2136"/>
                    <a:pt x="2419" y="2136"/>
                  </a:cubicBezTo>
                  <a:cubicBezTo>
                    <a:pt x="2460" y="2136"/>
                    <a:pt x="2501" y="2130"/>
                    <a:pt x="2542" y="2117"/>
                  </a:cubicBezTo>
                  <a:cubicBezTo>
                    <a:pt x="2754" y="2020"/>
                    <a:pt x="2943" y="1867"/>
                    <a:pt x="3041" y="1691"/>
                  </a:cubicBezTo>
                  <a:cubicBezTo>
                    <a:pt x="3082" y="1599"/>
                    <a:pt x="3101" y="1502"/>
                    <a:pt x="3101" y="1405"/>
                  </a:cubicBezTo>
                  <a:cubicBezTo>
                    <a:pt x="3082" y="1308"/>
                    <a:pt x="3022" y="1211"/>
                    <a:pt x="2925" y="1137"/>
                  </a:cubicBezTo>
                  <a:cubicBezTo>
                    <a:pt x="2773" y="998"/>
                    <a:pt x="2542" y="712"/>
                    <a:pt x="2329" y="462"/>
                  </a:cubicBezTo>
                  <a:cubicBezTo>
                    <a:pt x="2232" y="347"/>
                    <a:pt x="2116" y="231"/>
                    <a:pt x="2019" y="153"/>
                  </a:cubicBezTo>
                  <a:cubicBezTo>
                    <a:pt x="1927" y="56"/>
                    <a:pt x="1848" y="0"/>
                    <a:pt x="17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76;p64">
              <a:extLst>
                <a:ext uri="{FF2B5EF4-FFF2-40B4-BE49-F238E27FC236}">
                  <a16:creationId xmlns:a16="http://schemas.microsoft.com/office/drawing/2014/main" id="{A853A778-4DA7-9C8F-5342-554F9D5C0F47}"/>
                </a:ext>
              </a:extLst>
            </p:cNvPr>
            <p:cNvSpPr/>
            <p:nvPr/>
          </p:nvSpPr>
          <p:spPr>
            <a:xfrm>
              <a:off x="1495658" y="3685335"/>
              <a:ext cx="544128" cy="154971"/>
            </a:xfrm>
            <a:custGeom>
              <a:avLst/>
              <a:gdLst/>
              <a:ahLst/>
              <a:cxnLst/>
              <a:rect l="l" t="t" r="r" b="b"/>
              <a:pathLst>
                <a:path w="9589" h="2731" extrusionOk="0">
                  <a:moveTo>
                    <a:pt x="932" y="0"/>
                  </a:moveTo>
                  <a:cubicBezTo>
                    <a:pt x="651" y="0"/>
                    <a:pt x="470" y="28"/>
                    <a:pt x="421" y="91"/>
                  </a:cubicBezTo>
                  <a:cubicBezTo>
                    <a:pt x="37" y="613"/>
                    <a:pt x="0" y="899"/>
                    <a:pt x="0" y="899"/>
                  </a:cubicBezTo>
                  <a:cubicBezTo>
                    <a:pt x="0" y="899"/>
                    <a:pt x="712" y="1708"/>
                    <a:pt x="4043" y="2419"/>
                  </a:cubicBezTo>
                  <a:cubicBezTo>
                    <a:pt x="5127" y="2653"/>
                    <a:pt x="6096" y="2731"/>
                    <a:pt x="6909" y="2731"/>
                  </a:cubicBezTo>
                  <a:cubicBezTo>
                    <a:pt x="8577" y="2731"/>
                    <a:pt x="9588" y="2401"/>
                    <a:pt x="9588" y="2401"/>
                  </a:cubicBezTo>
                  <a:lnTo>
                    <a:pt x="9588" y="1324"/>
                  </a:lnTo>
                  <a:cubicBezTo>
                    <a:pt x="9588" y="1324"/>
                    <a:pt x="2880" y="0"/>
                    <a:pt x="932" y="0"/>
                  </a:cubicBezTo>
                  <a:close/>
                </a:path>
              </a:pathLst>
            </a:custGeom>
            <a:solidFill>
              <a:srgbClr val="FFBE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77;p64">
              <a:extLst>
                <a:ext uri="{FF2B5EF4-FFF2-40B4-BE49-F238E27FC236}">
                  <a16:creationId xmlns:a16="http://schemas.microsoft.com/office/drawing/2014/main" id="{F0765B6A-D2FF-A60E-F8DC-E3CF3F052A7F}"/>
                </a:ext>
              </a:extLst>
            </p:cNvPr>
            <p:cNvSpPr/>
            <p:nvPr/>
          </p:nvSpPr>
          <p:spPr>
            <a:xfrm>
              <a:off x="1492253" y="3682838"/>
              <a:ext cx="549575" cy="160872"/>
            </a:xfrm>
            <a:custGeom>
              <a:avLst/>
              <a:gdLst/>
              <a:ahLst/>
              <a:cxnLst/>
              <a:rect l="l" t="t" r="r" b="b"/>
              <a:pathLst>
                <a:path w="9685" h="2835" extrusionOk="0">
                  <a:moveTo>
                    <a:pt x="984" y="98"/>
                  </a:moveTo>
                  <a:cubicBezTo>
                    <a:pt x="1252" y="98"/>
                    <a:pt x="1636" y="116"/>
                    <a:pt x="2061" y="172"/>
                  </a:cubicBezTo>
                  <a:cubicBezTo>
                    <a:pt x="2948" y="250"/>
                    <a:pt x="4080" y="426"/>
                    <a:pt x="5198" y="615"/>
                  </a:cubicBezTo>
                  <a:cubicBezTo>
                    <a:pt x="7412" y="980"/>
                    <a:pt x="9551" y="1387"/>
                    <a:pt x="9588" y="1405"/>
                  </a:cubicBezTo>
                  <a:lnTo>
                    <a:pt x="9588" y="2408"/>
                  </a:lnTo>
                  <a:cubicBezTo>
                    <a:pt x="9563" y="2420"/>
                    <a:pt x="8584" y="2734"/>
                    <a:pt x="6960" y="2734"/>
                  </a:cubicBezTo>
                  <a:cubicBezTo>
                    <a:pt x="6154" y="2734"/>
                    <a:pt x="5189" y="2656"/>
                    <a:pt x="4103" y="2426"/>
                  </a:cubicBezTo>
                  <a:cubicBezTo>
                    <a:pt x="2445" y="2061"/>
                    <a:pt x="1447" y="1673"/>
                    <a:pt x="846" y="1387"/>
                  </a:cubicBezTo>
                  <a:cubicBezTo>
                    <a:pt x="559" y="1253"/>
                    <a:pt x="365" y="1119"/>
                    <a:pt x="250" y="1040"/>
                  </a:cubicBezTo>
                  <a:cubicBezTo>
                    <a:pt x="134" y="962"/>
                    <a:pt x="116" y="925"/>
                    <a:pt x="116" y="925"/>
                  </a:cubicBezTo>
                  <a:cubicBezTo>
                    <a:pt x="116" y="906"/>
                    <a:pt x="116" y="865"/>
                    <a:pt x="176" y="749"/>
                  </a:cubicBezTo>
                  <a:cubicBezTo>
                    <a:pt x="231" y="615"/>
                    <a:pt x="328" y="426"/>
                    <a:pt x="522" y="172"/>
                  </a:cubicBezTo>
                  <a:cubicBezTo>
                    <a:pt x="522" y="153"/>
                    <a:pt x="578" y="135"/>
                    <a:pt x="656" y="116"/>
                  </a:cubicBezTo>
                  <a:cubicBezTo>
                    <a:pt x="730" y="98"/>
                    <a:pt x="846" y="98"/>
                    <a:pt x="984" y="98"/>
                  </a:cubicBezTo>
                  <a:close/>
                  <a:moveTo>
                    <a:pt x="984" y="1"/>
                  </a:moveTo>
                  <a:cubicBezTo>
                    <a:pt x="846" y="1"/>
                    <a:pt x="730" y="1"/>
                    <a:pt x="638" y="19"/>
                  </a:cubicBezTo>
                  <a:cubicBezTo>
                    <a:pt x="541" y="38"/>
                    <a:pt x="481" y="56"/>
                    <a:pt x="444" y="116"/>
                  </a:cubicBezTo>
                  <a:cubicBezTo>
                    <a:pt x="250" y="366"/>
                    <a:pt x="134" y="578"/>
                    <a:pt x="79" y="712"/>
                  </a:cubicBezTo>
                  <a:cubicBezTo>
                    <a:pt x="19" y="846"/>
                    <a:pt x="0" y="925"/>
                    <a:pt x="0" y="925"/>
                  </a:cubicBezTo>
                  <a:lnTo>
                    <a:pt x="0" y="943"/>
                  </a:lnTo>
                  <a:lnTo>
                    <a:pt x="19" y="962"/>
                  </a:lnTo>
                  <a:cubicBezTo>
                    <a:pt x="19" y="962"/>
                    <a:pt x="60" y="1022"/>
                    <a:pt x="194" y="1119"/>
                  </a:cubicBezTo>
                  <a:cubicBezTo>
                    <a:pt x="310" y="1211"/>
                    <a:pt x="499" y="1327"/>
                    <a:pt x="809" y="1484"/>
                  </a:cubicBezTo>
                  <a:cubicBezTo>
                    <a:pt x="1405" y="1770"/>
                    <a:pt x="2426" y="2158"/>
                    <a:pt x="4080" y="2523"/>
                  </a:cubicBezTo>
                  <a:cubicBezTo>
                    <a:pt x="5172" y="2757"/>
                    <a:pt x="6148" y="2835"/>
                    <a:pt x="6967" y="2835"/>
                  </a:cubicBezTo>
                  <a:cubicBezTo>
                    <a:pt x="8647" y="2835"/>
                    <a:pt x="9667" y="2505"/>
                    <a:pt x="9667" y="2505"/>
                  </a:cubicBezTo>
                  <a:lnTo>
                    <a:pt x="9685" y="2482"/>
                  </a:lnTo>
                  <a:lnTo>
                    <a:pt x="9685" y="1290"/>
                  </a:lnTo>
                  <a:lnTo>
                    <a:pt x="9625" y="1308"/>
                  </a:lnTo>
                  <a:cubicBezTo>
                    <a:pt x="9606" y="1308"/>
                    <a:pt x="7453" y="888"/>
                    <a:pt x="5217" y="500"/>
                  </a:cubicBezTo>
                  <a:cubicBezTo>
                    <a:pt x="4080" y="329"/>
                    <a:pt x="2948" y="153"/>
                    <a:pt x="2080" y="56"/>
                  </a:cubicBezTo>
                  <a:cubicBezTo>
                    <a:pt x="1636" y="19"/>
                    <a:pt x="1271" y="1"/>
                    <a:pt x="98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78;p64">
              <a:extLst>
                <a:ext uri="{FF2B5EF4-FFF2-40B4-BE49-F238E27FC236}">
                  <a16:creationId xmlns:a16="http://schemas.microsoft.com/office/drawing/2014/main" id="{67D78C23-4DFD-555B-96A8-FC04240D4406}"/>
                </a:ext>
              </a:extLst>
            </p:cNvPr>
            <p:cNvSpPr/>
            <p:nvPr/>
          </p:nvSpPr>
          <p:spPr>
            <a:xfrm>
              <a:off x="1360092" y="3184666"/>
              <a:ext cx="326738" cy="435915"/>
            </a:xfrm>
            <a:custGeom>
              <a:avLst/>
              <a:gdLst/>
              <a:ahLst/>
              <a:cxnLst/>
              <a:rect l="l" t="t" r="r" b="b"/>
              <a:pathLst>
                <a:path w="5758" h="7682" extrusionOk="0">
                  <a:moveTo>
                    <a:pt x="5624" y="1"/>
                  </a:moveTo>
                  <a:cubicBezTo>
                    <a:pt x="4658" y="366"/>
                    <a:pt x="1424" y="4238"/>
                    <a:pt x="712" y="5005"/>
                  </a:cubicBezTo>
                  <a:cubicBezTo>
                    <a:pt x="0" y="5776"/>
                    <a:pt x="0" y="7102"/>
                    <a:pt x="1022" y="7430"/>
                  </a:cubicBezTo>
                  <a:cubicBezTo>
                    <a:pt x="1520" y="7590"/>
                    <a:pt x="1852" y="7681"/>
                    <a:pt x="2122" y="7681"/>
                  </a:cubicBezTo>
                  <a:cubicBezTo>
                    <a:pt x="2406" y="7681"/>
                    <a:pt x="2621" y="7581"/>
                    <a:pt x="2888" y="7356"/>
                  </a:cubicBezTo>
                  <a:cubicBezTo>
                    <a:pt x="3406" y="6913"/>
                    <a:pt x="5582" y="4815"/>
                    <a:pt x="5582" y="4815"/>
                  </a:cubicBezTo>
                  <a:cubicBezTo>
                    <a:pt x="5582" y="4815"/>
                    <a:pt x="5758" y="2791"/>
                    <a:pt x="5739" y="1733"/>
                  </a:cubicBezTo>
                  <a:cubicBezTo>
                    <a:pt x="5698" y="675"/>
                    <a:pt x="5624" y="1"/>
                    <a:pt x="5624"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79;p64">
              <a:extLst>
                <a:ext uri="{FF2B5EF4-FFF2-40B4-BE49-F238E27FC236}">
                  <a16:creationId xmlns:a16="http://schemas.microsoft.com/office/drawing/2014/main" id="{2B8284DB-3941-4072-A6E4-79426753792C}"/>
                </a:ext>
              </a:extLst>
            </p:cNvPr>
            <p:cNvSpPr/>
            <p:nvPr/>
          </p:nvSpPr>
          <p:spPr>
            <a:xfrm>
              <a:off x="1367696" y="3180183"/>
              <a:ext cx="321233" cy="443689"/>
            </a:xfrm>
            <a:custGeom>
              <a:avLst/>
              <a:gdLst/>
              <a:ahLst/>
              <a:cxnLst/>
              <a:rect l="l" t="t" r="r" b="b"/>
              <a:pathLst>
                <a:path w="5661" h="7819" extrusionOk="0">
                  <a:moveTo>
                    <a:pt x="5448" y="177"/>
                  </a:moveTo>
                  <a:cubicBezTo>
                    <a:pt x="5467" y="232"/>
                    <a:pt x="5527" y="810"/>
                    <a:pt x="5545" y="1812"/>
                  </a:cubicBezTo>
                  <a:cubicBezTo>
                    <a:pt x="5564" y="2870"/>
                    <a:pt x="5411" y="4853"/>
                    <a:pt x="5393" y="4871"/>
                  </a:cubicBezTo>
                  <a:cubicBezTo>
                    <a:pt x="5393" y="4894"/>
                    <a:pt x="4871" y="5393"/>
                    <a:pt x="4256" y="5971"/>
                  </a:cubicBezTo>
                  <a:cubicBezTo>
                    <a:pt x="3660" y="6548"/>
                    <a:pt x="2985" y="7181"/>
                    <a:pt x="2717" y="7394"/>
                  </a:cubicBezTo>
                  <a:cubicBezTo>
                    <a:pt x="2463" y="7606"/>
                    <a:pt x="2274" y="7703"/>
                    <a:pt x="2001" y="7703"/>
                  </a:cubicBezTo>
                  <a:cubicBezTo>
                    <a:pt x="1979" y="7705"/>
                    <a:pt x="1957" y="7706"/>
                    <a:pt x="1934" y="7706"/>
                  </a:cubicBezTo>
                  <a:cubicBezTo>
                    <a:pt x="1678" y="7706"/>
                    <a:pt x="1363" y="7612"/>
                    <a:pt x="888" y="7472"/>
                  </a:cubicBezTo>
                  <a:cubicBezTo>
                    <a:pt x="407" y="7297"/>
                    <a:pt x="176" y="6913"/>
                    <a:pt x="134" y="6451"/>
                  </a:cubicBezTo>
                  <a:cubicBezTo>
                    <a:pt x="98" y="6008"/>
                    <a:pt x="268" y="5490"/>
                    <a:pt x="615" y="5125"/>
                  </a:cubicBezTo>
                  <a:cubicBezTo>
                    <a:pt x="985" y="4719"/>
                    <a:pt x="1964" y="3563"/>
                    <a:pt x="2985" y="2468"/>
                  </a:cubicBezTo>
                  <a:cubicBezTo>
                    <a:pt x="3484" y="1909"/>
                    <a:pt x="4007" y="1369"/>
                    <a:pt x="4450" y="944"/>
                  </a:cubicBezTo>
                  <a:cubicBezTo>
                    <a:pt x="4871" y="542"/>
                    <a:pt x="5217" y="274"/>
                    <a:pt x="5448" y="177"/>
                  </a:cubicBezTo>
                  <a:close/>
                  <a:moveTo>
                    <a:pt x="5545" y="1"/>
                  </a:moveTo>
                  <a:lnTo>
                    <a:pt x="5490" y="43"/>
                  </a:lnTo>
                  <a:cubicBezTo>
                    <a:pt x="5217" y="135"/>
                    <a:pt x="4834" y="445"/>
                    <a:pt x="4390" y="870"/>
                  </a:cubicBezTo>
                  <a:cubicBezTo>
                    <a:pt x="3928" y="1290"/>
                    <a:pt x="3410" y="1831"/>
                    <a:pt x="2907" y="2390"/>
                  </a:cubicBezTo>
                  <a:cubicBezTo>
                    <a:pt x="1886" y="3508"/>
                    <a:pt x="906" y="4663"/>
                    <a:pt x="541" y="5047"/>
                  </a:cubicBezTo>
                  <a:cubicBezTo>
                    <a:pt x="176" y="5449"/>
                    <a:pt x="0" y="5971"/>
                    <a:pt x="37" y="6470"/>
                  </a:cubicBezTo>
                  <a:cubicBezTo>
                    <a:pt x="79" y="6950"/>
                    <a:pt x="329" y="7394"/>
                    <a:pt x="869" y="7569"/>
                  </a:cubicBezTo>
                  <a:cubicBezTo>
                    <a:pt x="1368" y="7722"/>
                    <a:pt x="1715" y="7819"/>
                    <a:pt x="2001" y="7819"/>
                  </a:cubicBezTo>
                  <a:cubicBezTo>
                    <a:pt x="2292" y="7801"/>
                    <a:pt x="2523" y="7703"/>
                    <a:pt x="2791" y="7472"/>
                  </a:cubicBezTo>
                  <a:cubicBezTo>
                    <a:pt x="3041" y="7260"/>
                    <a:pt x="3715" y="6627"/>
                    <a:pt x="4335" y="6026"/>
                  </a:cubicBezTo>
                  <a:cubicBezTo>
                    <a:pt x="4949" y="5449"/>
                    <a:pt x="5490" y="4931"/>
                    <a:pt x="5490" y="4931"/>
                  </a:cubicBezTo>
                  <a:lnTo>
                    <a:pt x="5508" y="4913"/>
                  </a:lnTo>
                  <a:lnTo>
                    <a:pt x="5508" y="4894"/>
                  </a:lnTo>
                  <a:cubicBezTo>
                    <a:pt x="5508" y="4894"/>
                    <a:pt x="5661" y="2870"/>
                    <a:pt x="5642" y="1812"/>
                  </a:cubicBezTo>
                  <a:cubicBezTo>
                    <a:pt x="5624" y="736"/>
                    <a:pt x="5545" y="80"/>
                    <a:pt x="5545" y="80"/>
                  </a:cubicBezTo>
                  <a:lnTo>
                    <a:pt x="554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80;p64">
              <a:extLst>
                <a:ext uri="{FF2B5EF4-FFF2-40B4-BE49-F238E27FC236}">
                  <a16:creationId xmlns:a16="http://schemas.microsoft.com/office/drawing/2014/main" id="{77343F23-DFA9-3D2B-1AB4-DB41EDC4DBF7}"/>
                </a:ext>
              </a:extLst>
            </p:cNvPr>
            <p:cNvSpPr/>
            <p:nvPr/>
          </p:nvSpPr>
          <p:spPr>
            <a:xfrm>
              <a:off x="1978339" y="3204357"/>
              <a:ext cx="385753" cy="427176"/>
            </a:xfrm>
            <a:custGeom>
              <a:avLst/>
              <a:gdLst/>
              <a:ahLst/>
              <a:cxnLst/>
              <a:rect l="l" t="t" r="r" b="b"/>
              <a:pathLst>
                <a:path w="6798" h="7528" extrusionOk="0">
                  <a:moveTo>
                    <a:pt x="541" y="0"/>
                  </a:moveTo>
                  <a:cubicBezTo>
                    <a:pt x="541" y="0"/>
                    <a:pt x="250" y="887"/>
                    <a:pt x="135" y="1751"/>
                  </a:cubicBezTo>
                  <a:cubicBezTo>
                    <a:pt x="1" y="2620"/>
                    <a:pt x="158" y="5120"/>
                    <a:pt x="158" y="5120"/>
                  </a:cubicBezTo>
                  <a:cubicBezTo>
                    <a:pt x="158" y="5120"/>
                    <a:pt x="3734" y="7527"/>
                    <a:pt x="5238" y="7527"/>
                  </a:cubicBezTo>
                  <a:cubicBezTo>
                    <a:pt x="5313" y="7527"/>
                    <a:pt x="5384" y="7521"/>
                    <a:pt x="5448" y="7509"/>
                  </a:cubicBezTo>
                  <a:cubicBezTo>
                    <a:pt x="6798" y="7241"/>
                    <a:pt x="6779" y="5369"/>
                    <a:pt x="6105" y="4445"/>
                  </a:cubicBezTo>
                  <a:cubicBezTo>
                    <a:pt x="5430" y="3521"/>
                    <a:pt x="985" y="56"/>
                    <a:pt x="541"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81;p64">
              <a:extLst>
                <a:ext uri="{FF2B5EF4-FFF2-40B4-BE49-F238E27FC236}">
                  <a16:creationId xmlns:a16="http://schemas.microsoft.com/office/drawing/2014/main" id="{62274634-BA9E-31DB-197B-2D7775B2A394}"/>
                </a:ext>
              </a:extLst>
            </p:cNvPr>
            <p:cNvSpPr/>
            <p:nvPr/>
          </p:nvSpPr>
          <p:spPr>
            <a:xfrm>
              <a:off x="1979417" y="3200952"/>
              <a:ext cx="377071" cy="433021"/>
            </a:xfrm>
            <a:custGeom>
              <a:avLst/>
              <a:gdLst/>
              <a:ahLst/>
              <a:cxnLst/>
              <a:rect l="l" t="t" r="r" b="b"/>
              <a:pathLst>
                <a:path w="6645" h="7631" extrusionOk="0">
                  <a:moveTo>
                    <a:pt x="559" y="116"/>
                  </a:moveTo>
                  <a:cubicBezTo>
                    <a:pt x="578" y="139"/>
                    <a:pt x="578" y="139"/>
                    <a:pt x="619" y="157"/>
                  </a:cubicBezTo>
                  <a:cubicBezTo>
                    <a:pt x="675" y="176"/>
                    <a:pt x="753" y="213"/>
                    <a:pt x="832" y="273"/>
                  </a:cubicBezTo>
                  <a:cubicBezTo>
                    <a:pt x="1003" y="370"/>
                    <a:pt x="1215" y="522"/>
                    <a:pt x="1465" y="693"/>
                  </a:cubicBezTo>
                  <a:cubicBezTo>
                    <a:pt x="1946" y="1040"/>
                    <a:pt x="2565" y="1502"/>
                    <a:pt x="3198" y="2005"/>
                  </a:cubicBezTo>
                  <a:cubicBezTo>
                    <a:pt x="3812" y="2504"/>
                    <a:pt x="4450" y="3026"/>
                    <a:pt x="4967" y="3465"/>
                  </a:cubicBezTo>
                  <a:cubicBezTo>
                    <a:pt x="5490" y="3927"/>
                    <a:pt x="5892" y="4316"/>
                    <a:pt x="6049" y="4547"/>
                  </a:cubicBezTo>
                  <a:cubicBezTo>
                    <a:pt x="6377" y="4990"/>
                    <a:pt x="6548" y="5683"/>
                    <a:pt x="6469" y="6279"/>
                  </a:cubicBezTo>
                  <a:cubicBezTo>
                    <a:pt x="6395" y="6875"/>
                    <a:pt x="6086" y="7374"/>
                    <a:pt x="5429" y="7508"/>
                  </a:cubicBezTo>
                  <a:cubicBezTo>
                    <a:pt x="5360" y="7525"/>
                    <a:pt x="5284" y="7533"/>
                    <a:pt x="5201" y="7533"/>
                  </a:cubicBezTo>
                  <a:cubicBezTo>
                    <a:pt x="4895" y="7533"/>
                    <a:pt x="4502" y="7426"/>
                    <a:pt x="4066" y="7259"/>
                  </a:cubicBezTo>
                  <a:cubicBezTo>
                    <a:pt x="3507" y="7046"/>
                    <a:pt x="2888" y="6741"/>
                    <a:pt x="2311" y="6432"/>
                  </a:cubicBezTo>
                  <a:cubicBezTo>
                    <a:pt x="1155" y="5817"/>
                    <a:pt x="213" y="5161"/>
                    <a:pt x="194" y="5161"/>
                  </a:cubicBezTo>
                  <a:cubicBezTo>
                    <a:pt x="194" y="5124"/>
                    <a:pt x="157" y="4547"/>
                    <a:pt x="139" y="3812"/>
                  </a:cubicBezTo>
                  <a:cubicBezTo>
                    <a:pt x="97" y="3082"/>
                    <a:pt x="97" y="2236"/>
                    <a:pt x="157" y="1811"/>
                  </a:cubicBezTo>
                  <a:cubicBezTo>
                    <a:pt x="273" y="984"/>
                    <a:pt x="541" y="176"/>
                    <a:pt x="559" y="116"/>
                  </a:cubicBezTo>
                  <a:close/>
                  <a:moveTo>
                    <a:pt x="485" y="0"/>
                  </a:moveTo>
                  <a:lnTo>
                    <a:pt x="462" y="42"/>
                  </a:lnTo>
                  <a:cubicBezTo>
                    <a:pt x="462" y="42"/>
                    <a:pt x="176" y="924"/>
                    <a:pt x="60" y="1793"/>
                  </a:cubicBezTo>
                  <a:cubicBezTo>
                    <a:pt x="0" y="2255"/>
                    <a:pt x="0" y="3082"/>
                    <a:pt x="23" y="3812"/>
                  </a:cubicBezTo>
                  <a:cubicBezTo>
                    <a:pt x="60" y="4565"/>
                    <a:pt x="97" y="5180"/>
                    <a:pt x="97" y="5180"/>
                  </a:cubicBezTo>
                  <a:lnTo>
                    <a:pt x="97" y="5221"/>
                  </a:lnTo>
                  <a:lnTo>
                    <a:pt x="116" y="5221"/>
                  </a:lnTo>
                  <a:cubicBezTo>
                    <a:pt x="116" y="5221"/>
                    <a:pt x="1100" y="5891"/>
                    <a:pt x="2255" y="6529"/>
                  </a:cubicBezTo>
                  <a:cubicBezTo>
                    <a:pt x="2833" y="6838"/>
                    <a:pt x="3466" y="7143"/>
                    <a:pt x="4025" y="7356"/>
                  </a:cubicBezTo>
                  <a:cubicBezTo>
                    <a:pt x="4464" y="7523"/>
                    <a:pt x="4867" y="7630"/>
                    <a:pt x="5198" y="7630"/>
                  </a:cubicBezTo>
                  <a:cubicBezTo>
                    <a:pt x="5289" y="7630"/>
                    <a:pt x="5374" y="7622"/>
                    <a:pt x="5453" y="7605"/>
                  </a:cubicBezTo>
                  <a:cubicBezTo>
                    <a:pt x="6146" y="7471"/>
                    <a:pt x="6492" y="6912"/>
                    <a:pt x="6566" y="6298"/>
                  </a:cubicBezTo>
                  <a:cubicBezTo>
                    <a:pt x="6645" y="5660"/>
                    <a:pt x="6469" y="4949"/>
                    <a:pt x="6123" y="4487"/>
                  </a:cubicBezTo>
                  <a:cubicBezTo>
                    <a:pt x="5952" y="4237"/>
                    <a:pt x="5545" y="3854"/>
                    <a:pt x="5027" y="3392"/>
                  </a:cubicBezTo>
                  <a:cubicBezTo>
                    <a:pt x="4505" y="2948"/>
                    <a:pt x="3872" y="2426"/>
                    <a:pt x="3258" y="1927"/>
                  </a:cubicBezTo>
                  <a:cubicBezTo>
                    <a:pt x="2620" y="1428"/>
                    <a:pt x="2006" y="966"/>
                    <a:pt x="1502" y="619"/>
                  </a:cubicBezTo>
                  <a:cubicBezTo>
                    <a:pt x="1271" y="425"/>
                    <a:pt x="1063" y="291"/>
                    <a:pt x="887" y="194"/>
                  </a:cubicBezTo>
                  <a:cubicBezTo>
                    <a:pt x="790" y="139"/>
                    <a:pt x="735" y="97"/>
                    <a:pt x="675" y="60"/>
                  </a:cubicBezTo>
                  <a:cubicBezTo>
                    <a:pt x="601" y="42"/>
                    <a:pt x="559" y="23"/>
                    <a:pt x="5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182;p64">
              <a:extLst>
                <a:ext uri="{FF2B5EF4-FFF2-40B4-BE49-F238E27FC236}">
                  <a16:creationId xmlns:a16="http://schemas.microsoft.com/office/drawing/2014/main" id="{80A2C2BE-96D6-030A-4B0C-D5731D235E37}"/>
                </a:ext>
              </a:extLst>
            </p:cNvPr>
            <p:cNvSpPr/>
            <p:nvPr/>
          </p:nvSpPr>
          <p:spPr>
            <a:xfrm>
              <a:off x="1503262" y="3158449"/>
              <a:ext cx="577948" cy="648709"/>
            </a:xfrm>
            <a:custGeom>
              <a:avLst/>
              <a:gdLst/>
              <a:ahLst/>
              <a:cxnLst/>
              <a:rect l="l" t="t" r="r" b="b"/>
              <a:pathLst>
                <a:path w="10185" h="11432" extrusionOk="0">
                  <a:moveTo>
                    <a:pt x="7278" y="0"/>
                  </a:moveTo>
                  <a:lnTo>
                    <a:pt x="4348" y="153"/>
                  </a:lnTo>
                  <a:lnTo>
                    <a:pt x="3119" y="463"/>
                  </a:lnTo>
                  <a:cubicBezTo>
                    <a:pt x="3119" y="463"/>
                    <a:pt x="2251" y="2020"/>
                    <a:pt x="1964" y="3101"/>
                  </a:cubicBezTo>
                  <a:cubicBezTo>
                    <a:pt x="1691" y="4177"/>
                    <a:pt x="2500" y="5120"/>
                    <a:pt x="2426" y="5947"/>
                  </a:cubicBezTo>
                  <a:cubicBezTo>
                    <a:pt x="2366" y="6779"/>
                    <a:pt x="1520" y="7296"/>
                    <a:pt x="749" y="8220"/>
                  </a:cubicBezTo>
                  <a:cubicBezTo>
                    <a:pt x="0" y="9163"/>
                    <a:pt x="56" y="9704"/>
                    <a:pt x="56" y="9704"/>
                  </a:cubicBezTo>
                  <a:cubicBezTo>
                    <a:pt x="56" y="9704"/>
                    <a:pt x="998" y="10725"/>
                    <a:pt x="4542" y="11242"/>
                  </a:cubicBezTo>
                  <a:cubicBezTo>
                    <a:pt x="5470" y="11379"/>
                    <a:pt x="6249" y="11431"/>
                    <a:pt x="6894" y="11431"/>
                  </a:cubicBezTo>
                  <a:cubicBezTo>
                    <a:pt x="8715" y="11431"/>
                    <a:pt x="9478" y="11017"/>
                    <a:pt x="9546" y="10914"/>
                  </a:cubicBezTo>
                  <a:cubicBezTo>
                    <a:pt x="9625" y="10762"/>
                    <a:pt x="9570" y="9279"/>
                    <a:pt x="9297" y="8512"/>
                  </a:cubicBezTo>
                  <a:cubicBezTo>
                    <a:pt x="9029" y="7758"/>
                    <a:pt x="8853" y="7356"/>
                    <a:pt x="8950" y="6834"/>
                  </a:cubicBezTo>
                  <a:cubicBezTo>
                    <a:pt x="9047" y="6335"/>
                    <a:pt x="9509" y="5679"/>
                    <a:pt x="9838" y="4353"/>
                  </a:cubicBezTo>
                  <a:cubicBezTo>
                    <a:pt x="10184" y="3022"/>
                    <a:pt x="9704" y="1715"/>
                    <a:pt x="9454" y="1271"/>
                  </a:cubicBezTo>
                  <a:cubicBezTo>
                    <a:pt x="9181" y="828"/>
                    <a:pt x="8761" y="560"/>
                    <a:pt x="8451" y="541"/>
                  </a:cubicBezTo>
                  <a:cubicBezTo>
                    <a:pt x="8123" y="500"/>
                    <a:pt x="7278" y="0"/>
                    <a:pt x="7278"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83;p64">
              <a:extLst>
                <a:ext uri="{FF2B5EF4-FFF2-40B4-BE49-F238E27FC236}">
                  <a16:creationId xmlns:a16="http://schemas.microsoft.com/office/drawing/2014/main" id="{7C261BF0-1C67-8DFE-3308-FE1412CE7BB0}"/>
                </a:ext>
              </a:extLst>
            </p:cNvPr>
            <p:cNvSpPr/>
            <p:nvPr/>
          </p:nvSpPr>
          <p:spPr>
            <a:xfrm>
              <a:off x="1503262" y="3156350"/>
              <a:ext cx="580047" cy="653248"/>
            </a:xfrm>
            <a:custGeom>
              <a:avLst/>
              <a:gdLst/>
              <a:ahLst/>
              <a:cxnLst/>
              <a:rect l="l" t="t" r="r" b="b"/>
              <a:pathLst>
                <a:path w="10222" h="11512" extrusionOk="0">
                  <a:moveTo>
                    <a:pt x="7259" y="93"/>
                  </a:moveTo>
                  <a:cubicBezTo>
                    <a:pt x="7278" y="93"/>
                    <a:pt x="7467" y="208"/>
                    <a:pt x="7721" y="347"/>
                  </a:cubicBezTo>
                  <a:cubicBezTo>
                    <a:pt x="7971" y="481"/>
                    <a:pt x="8257" y="615"/>
                    <a:pt x="8451" y="615"/>
                  </a:cubicBezTo>
                  <a:cubicBezTo>
                    <a:pt x="8738" y="652"/>
                    <a:pt x="9144" y="902"/>
                    <a:pt x="9394" y="1327"/>
                  </a:cubicBezTo>
                  <a:cubicBezTo>
                    <a:pt x="9662" y="1770"/>
                    <a:pt x="10124" y="3078"/>
                    <a:pt x="9801" y="4367"/>
                  </a:cubicBezTo>
                  <a:cubicBezTo>
                    <a:pt x="9473" y="5698"/>
                    <a:pt x="9010" y="6331"/>
                    <a:pt x="8913" y="6871"/>
                  </a:cubicBezTo>
                  <a:cubicBezTo>
                    <a:pt x="8816" y="7393"/>
                    <a:pt x="8969" y="7814"/>
                    <a:pt x="9241" y="8567"/>
                  </a:cubicBezTo>
                  <a:cubicBezTo>
                    <a:pt x="9375" y="8932"/>
                    <a:pt x="9454" y="9510"/>
                    <a:pt x="9509" y="9990"/>
                  </a:cubicBezTo>
                  <a:cubicBezTo>
                    <a:pt x="9528" y="10221"/>
                    <a:pt x="9528" y="10452"/>
                    <a:pt x="9528" y="10628"/>
                  </a:cubicBezTo>
                  <a:lnTo>
                    <a:pt x="9528" y="10836"/>
                  </a:lnTo>
                  <a:cubicBezTo>
                    <a:pt x="9509" y="10877"/>
                    <a:pt x="9509" y="10914"/>
                    <a:pt x="9509" y="10914"/>
                  </a:cubicBezTo>
                  <a:cubicBezTo>
                    <a:pt x="9491" y="10914"/>
                    <a:pt x="9473" y="10951"/>
                    <a:pt x="9412" y="10974"/>
                  </a:cubicBezTo>
                  <a:cubicBezTo>
                    <a:pt x="9375" y="11011"/>
                    <a:pt x="9297" y="11048"/>
                    <a:pt x="9200" y="11090"/>
                  </a:cubicBezTo>
                  <a:cubicBezTo>
                    <a:pt x="9010" y="11164"/>
                    <a:pt x="8719" y="11242"/>
                    <a:pt x="8336" y="11321"/>
                  </a:cubicBezTo>
                  <a:cubicBezTo>
                    <a:pt x="7963" y="11375"/>
                    <a:pt x="7490" y="11417"/>
                    <a:pt x="6909" y="11417"/>
                  </a:cubicBezTo>
                  <a:cubicBezTo>
                    <a:pt x="6261" y="11417"/>
                    <a:pt x="5476" y="11365"/>
                    <a:pt x="4542" y="11224"/>
                  </a:cubicBezTo>
                  <a:cubicBezTo>
                    <a:pt x="2791" y="10974"/>
                    <a:pt x="1673" y="10586"/>
                    <a:pt x="998" y="10258"/>
                  </a:cubicBezTo>
                  <a:cubicBezTo>
                    <a:pt x="652" y="10106"/>
                    <a:pt x="421" y="9953"/>
                    <a:pt x="287" y="9856"/>
                  </a:cubicBezTo>
                  <a:cubicBezTo>
                    <a:pt x="153" y="9759"/>
                    <a:pt x="116" y="9722"/>
                    <a:pt x="97" y="9704"/>
                  </a:cubicBezTo>
                  <a:lnTo>
                    <a:pt x="97" y="9644"/>
                  </a:lnTo>
                  <a:cubicBezTo>
                    <a:pt x="116" y="9588"/>
                    <a:pt x="134" y="9491"/>
                    <a:pt x="171" y="9376"/>
                  </a:cubicBezTo>
                  <a:cubicBezTo>
                    <a:pt x="250" y="9126"/>
                    <a:pt x="421" y="8756"/>
                    <a:pt x="790" y="8294"/>
                  </a:cubicBezTo>
                  <a:cubicBezTo>
                    <a:pt x="1174" y="7832"/>
                    <a:pt x="1576" y="7467"/>
                    <a:pt x="1886" y="7121"/>
                  </a:cubicBezTo>
                  <a:cubicBezTo>
                    <a:pt x="2214" y="6774"/>
                    <a:pt x="2445" y="6428"/>
                    <a:pt x="2482" y="5984"/>
                  </a:cubicBezTo>
                  <a:cubicBezTo>
                    <a:pt x="2523" y="5564"/>
                    <a:pt x="2329" y="5102"/>
                    <a:pt x="2177" y="4640"/>
                  </a:cubicBezTo>
                  <a:cubicBezTo>
                    <a:pt x="2020" y="4178"/>
                    <a:pt x="1886" y="3674"/>
                    <a:pt x="2020" y="3156"/>
                  </a:cubicBezTo>
                  <a:cubicBezTo>
                    <a:pt x="2292" y="2098"/>
                    <a:pt x="3138" y="578"/>
                    <a:pt x="3138" y="537"/>
                  </a:cubicBezTo>
                  <a:lnTo>
                    <a:pt x="4348" y="232"/>
                  </a:lnTo>
                  <a:lnTo>
                    <a:pt x="7259" y="93"/>
                  </a:lnTo>
                  <a:close/>
                  <a:moveTo>
                    <a:pt x="7278" y="1"/>
                  </a:moveTo>
                  <a:lnTo>
                    <a:pt x="4330" y="135"/>
                  </a:lnTo>
                  <a:lnTo>
                    <a:pt x="3078" y="463"/>
                  </a:lnTo>
                  <a:lnTo>
                    <a:pt x="3059" y="481"/>
                  </a:lnTo>
                  <a:cubicBezTo>
                    <a:pt x="3059" y="481"/>
                    <a:pt x="2195" y="2038"/>
                    <a:pt x="1922" y="3138"/>
                  </a:cubicBezTo>
                  <a:cubicBezTo>
                    <a:pt x="1788" y="3674"/>
                    <a:pt x="1922" y="4196"/>
                    <a:pt x="2080" y="4677"/>
                  </a:cubicBezTo>
                  <a:cubicBezTo>
                    <a:pt x="2232" y="5139"/>
                    <a:pt x="2408" y="5582"/>
                    <a:pt x="2385" y="5984"/>
                  </a:cubicBezTo>
                  <a:cubicBezTo>
                    <a:pt x="2348" y="6391"/>
                    <a:pt x="2135" y="6719"/>
                    <a:pt x="1807" y="7047"/>
                  </a:cubicBezTo>
                  <a:cubicBezTo>
                    <a:pt x="1502" y="7393"/>
                    <a:pt x="1095" y="7758"/>
                    <a:pt x="712" y="8239"/>
                  </a:cubicBezTo>
                  <a:cubicBezTo>
                    <a:pt x="328" y="8701"/>
                    <a:pt x="153" y="9085"/>
                    <a:pt x="74" y="9334"/>
                  </a:cubicBezTo>
                  <a:cubicBezTo>
                    <a:pt x="37" y="9473"/>
                    <a:pt x="19" y="9565"/>
                    <a:pt x="0" y="9625"/>
                  </a:cubicBezTo>
                  <a:lnTo>
                    <a:pt x="0" y="9741"/>
                  </a:lnTo>
                  <a:lnTo>
                    <a:pt x="0" y="9759"/>
                  </a:lnTo>
                  <a:lnTo>
                    <a:pt x="19" y="9759"/>
                  </a:lnTo>
                  <a:cubicBezTo>
                    <a:pt x="19" y="9759"/>
                    <a:pt x="74" y="9838"/>
                    <a:pt x="231" y="9935"/>
                  </a:cubicBezTo>
                  <a:cubicBezTo>
                    <a:pt x="384" y="10050"/>
                    <a:pt x="615" y="10184"/>
                    <a:pt x="943" y="10355"/>
                  </a:cubicBezTo>
                  <a:cubicBezTo>
                    <a:pt x="1636" y="10683"/>
                    <a:pt x="2773" y="11067"/>
                    <a:pt x="4542" y="11321"/>
                  </a:cubicBezTo>
                  <a:cubicBezTo>
                    <a:pt x="5465" y="11461"/>
                    <a:pt x="6242" y="11511"/>
                    <a:pt x="6886" y="11511"/>
                  </a:cubicBezTo>
                  <a:cubicBezTo>
                    <a:pt x="7478" y="11511"/>
                    <a:pt x="7958" y="11469"/>
                    <a:pt x="8336" y="11413"/>
                  </a:cubicBezTo>
                  <a:cubicBezTo>
                    <a:pt x="8738" y="11339"/>
                    <a:pt x="9047" y="11261"/>
                    <a:pt x="9241" y="11182"/>
                  </a:cubicBezTo>
                  <a:cubicBezTo>
                    <a:pt x="9339" y="11145"/>
                    <a:pt x="9412" y="11108"/>
                    <a:pt x="9473" y="11067"/>
                  </a:cubicBezTo>
                  <a:cubicBezTo>
                    <a:pt x="9528" y="11030"/>
                    <a:pt x="9570" y="11011"/>
                    <a:pt x="9588" y="10974"/>
                  </a:cubicBezTo>
                  <a:cubicBezTo>
                    <a:pt x="9606" y="10933"/>
                    <a:pt x="9606" y="10896"/>
                    <a:pt x="9625" y="10836"/>
                  </a:cubicBezTo>
                  <a:lnTo>
                    <a:pt x="9625" y="10628"/>
                  </a:lnTo>
                  <a:cubicBezTo>
                    <a:pt x="9625" y="10452"/>
                    <a:pt x="9625" y="10221"/>
                    <a:pt x="9606" y="9972"/>
                  </a:cubicBezTo>
                  <a:cubicBezTo>
                    <a:pt x="9570" y="9491"/>
                    <a:pt x="9473" y="8932"/>
                    <a:pt x="9339" y="8525"/>
                  </a:cubicBezTo>
                  <a:cubicBezTo>
                    <a:pt x="9066" y="7777"/>
                    <a:pt x="8913" y="7370"/>
                    <a:pt x="9010" y="6890"/>
                  </a:cubicBezTo>
                  <a:cubicBezTo>
                    <a:pt x="9107" y="6391"/>
                    <a:pt x="9570" y="5735"/>
                    <a:pt x="9893" y="4409"/>
                  </a:cubicBezTo>
                  <a:cubicBezTo>
                    <a:pt x="10221" y="3059"/>
                    <a:pt x="9759" y="1752"/>
                    <a:pt x="9491" y="1290"/>
                  </a:cubicBezTo>
                  <a:cubicBezTo>
                    <a:pt x="9223" y="828"/>
                    <a:pt x="8798" y="555"/>
                    <a:pt x="8451" y="518"/>
                  </a:cubicBezTo>
                  <a:cubicBezTo>
                    <a:pt x="8317" y="518"/>
                    <a:pt x="8008" y="384"/>
                    <a:pt x="7758" y="250"/>
                  </a:cubicBezTo>
                  <a:cubicBezTo>
                    <a:pt x="7509" y="135"/>
                    <a:pt x="7296" y="1"/>
                    <a:pt x="729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84;p64">
              <a:extLst>
                <a:ext uri="{FF2B5EF4-FFF2-40B4-BE49-F238E27FC236}">
                  <a16:creationId xmlns:a16="http://schemas.microsoft.com/office/drawing/2014/main" id="{BA4E1CBC-0F4F-5109-2FC5-623CAFC13602}"/>
                </a:ext>
              </a:extLst>
            </p:cNvPr>
            <p:cNvSpPr/>
            <p:nvPr/>
          </p:nvSpPr>
          <p:spPr>
            <a:xfrm>
              <a:off x="2103974" y="3084055"/>
              <a:ext cx="289740" cy="547589"/>
            </a:xfrm>
            <a:custGeom>
              <a:avLst/>
              <a:gdLst/>
              <a:ahLst/>
              <a:cxnLst/>
              <a:rect l="l" t="t" r="r" b="b"/>
              <a:pathLst>
                <a:path w="5106" h="9650" extrusionOk="0">
                  <a:moveTo>
                    <a:pt x="3488" y="1"/>
                  </a:moveTo>
                  <a:cubicBezTo>
                    <a:pt x="3436" y="1"/>
                    <a:pt x="3384" y="2"/>
                    <a:pt x="3331" y="4"/>
                  </a:cubicBezTo>
                  <a:cubicBezTo>
                    <a:pt x="2292" y="22"/>
                    <a:pt x="1386" y="369"/>
                    <a:pt x="1386" y="369"/>
                  </a:cubicBezTo>
                  <a:cubicBezTo>
                    <a:pt x="1386" y="369"/>
                    <a:pt x="23" y="7762"/>
                    <a:pt x="0" y="7896"/>
                  </a:cubicBezTo>
                  <a:cubicBezTo>
                    <a:pt x="0" y="7896"/>
                    <a:pt x="1882" y="9649"/>
                    <a:pt x="2867" y="9649"/>
                  </a:cubicBezTo>
                  <a:cubicBezTo>
                    <a:pt x="2888" y="9649"/>
                    <a:pt x="2909" y="9649"/>
                    <a:pt x="2930" y="9647"/>
                  </a:cubicBezTo>
                  <a:cubicBezTo>
                    <a:pt x="3891" y="9550"/>
                    <a:pt x="4219" y="9129"/>
                    <a:pt x="4505" y="8279"/>
                  </a:cubicBezTo>
                  <a:cubicBezTo>
                    <a:pt x="4815" y="7415"/>
                    <a:pt x="5106" y="350"/>
                    <a:pt x="5106" y="350"/>
                  </a:cubicBezTo>
                  <a:cubicBezTo>
                    <a:pt x="5106" y="350"/>
                    <a:pt x="4444" y="1"/>
                    <a:pt x="3488"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85;p64">
              <a:extLst>
                <a:ext uri="{FF2B5EF4-FFF2-40B4-BE49-F238E27FC236}">
                  <a16:creationId xmlns:a16="http://schemas.microsoft.com/office/drawing/2014/main" id="{04936A6F-AB2E-4688-9B26-00E24C578371}"/>
                </a:ext>
              </a:extLst>
            </p:cNvPr>
            <p:cNvSpPr/>
            <p:nvPr/>
          </p:nvSpPr>
          <p:spPr>
            <a:xfrm>
              <a:off x="2143299" y="3080821"/>
              <a:ext cx="253593" cy="553264"/>
            </a:xfrm>
            <a:custGeom>
              <a:avLst/>
              <a:gdLst/>
              <a:ahLst/>
              <a:cxnLst/>
              <a:rect l="l" t="t" r="r" b="b"/>
              <a:pathLst>
                <a:path w="4469" h="9750" extrusionOk="0">
                  <a:moveTo>
                    <a:pt x="2638" y="1"/>
                  </a:moveTo>
                  <a:cubicBezTo>
                    <a:pt x="1580" y="19"/>
                    <a:pt x="675" y="366"/>
                    <a:pt x="675" y="366"/>
                  </a:cubicBezTo>
                  <a:lnTo>
                    <a:pt x="656" y="384"/>
                  </a:lnTo>
                  <a:lnTo>
                    <a:pt x="638" y="407"/>
                  </a:lnTo>
                  <a:cubicBezTo>
                    <a:pt x="638" y="407"/>
                    <a:pt x="328" y="2140"/>
                    <a:pt x="0" y="3891"/>
                  </a:cubicBezTo>
                  <a:lnTo>
                    <a:pt x="97" y="3947"/>
                  </a:lnTo>
                  <a:cubicBezTo>
                    <a:pt x="407" y="2214"/>
                    <a:pt x="735" y="481"/>
                    <a:pt x="735" y="463"/>
                  </a:cubicBezTo>
                  <a:cubicBezTo>
                    <a:pt x="772" y="444"/>
                    <a:pt x="1640" y="116"/>
                    <a:pt x="2638" y="98"/>
                  </a:cubicBezTo>
                  <a:cubicBezTo>
                    <a:pt x="2666" y="97"/>
                    <a:pt x="2693" y="97"/>
                    <a:pt x="2720" y="97"/>
                  </a:cubicBezTo>
                  <a:cubicBezTo>
                    <a:pt x="3678" y="97"/>
                    <a:pt x="4317" y="408"/>
                    <a:pt x="4353" y="426"/>
                  </a:cubicBezTo>
                  <a:cubicBezTo>
                    <a:pt x="4353" y="463"/>
                    <a:pt x="4297" y="2177"/>
                    <a:pt x="4182" y="4044"/>
                  </a:cubicBezTo>
                  <a:cubicBezTo>
                    <a:pt x="4122" y="4968"/>
                    <a:pt x="4066" y="5929"/>
                    <a:pt x="3988" y="6719"/>
                  </a:cubicBezTo>
                  <a:cubicBezTo>
                    <a:pt x="3951" y="7126"/>
                    <a:pt x="3909" y="7454"/>
                    <a:pt x="3891" y="7740"/>
                  </a:cubicBezTo>
                  <a:cubicBezTo>
                    <a:pt x="3854" y="8008"/>
                    <a:pt x="3812" y="8221"/>
                    <a:pt x="3775" y="8318"/>
                  </a:cubicBezTo>
                  <a:cubicBezTo>
                    <a:pt x="3623" y="8743"/>
                    <a:pt x="3466" y="9048"/>
                    <a:pt x="3235" y="9260"/>
                  </a:cubicBezTo>
                  <a:cubicBezTo>
                    <a:pt x="3027" y="9491"/>
                    <a:pt x="2717" y="9607"/>
                    <a:pt x="2237" y="9649"/>
                  </a:cubicBezTo>
                  <a:cubicBezTo>
                    <a:pt x="2215" y="9651"/>
                    <a:pt x="2192" y="9653"/>
                    <a:pt x="2168" y="9653"/>
                  </a:cubicBezTo>
                  <a:cubicBezTo>
                    <a:pt x="2041" y="9653"/>
                    <a:pt x="1877" y="9614"/>
                    <a:pt x="1714" y="9552"/>
                  </a:cubicBezTo>
                  <a:lnTo>
                    <a:pt x="1003" y="9320"/>
                  </a:lnTo>
                  <a:lnTo>
                    <a:pt x="1003" y="9320"/>
                  </a:lnTo>
                  <a:cubicBezTo>
                    <a:pt x="1118" y="9376"/>
                    <a:pt x="1234" y="9454"/>
                    <a:pt x="1349" y="9510"/>
                  </a:cubicBezTo>
                  <a:cubicBezTo>
                    <a:pt x="1632" y="9645"/>
                    <a:pt x="1900" y="9749"/>
                    <a:pt x="2140" y="9749"/>
                  </a:cubicBezTo>
                  <a:cubicBezTo>
                    <a:pt x="2179" y="9749"/>
                    <a:pt x="2218" y="9747"/>
                    <a:pt x="2255" y="9741"/>
                  </a:cubicBezTo>
                  <a:cubicBezTo>
                    <a:pt x="2736" y="9704"/>
                    <a:pt x="3064" y="9570"/>
                    <a:pt x="3313" y="9339"/>
                  </a:cubicBezTo>
                  <a:cubicBezTo>
                    <a:pt x="3563" y="9108"/>
                    <a:pt x="3720" y="8780"/>
                    <a:pt x="3872" y="8355"/>
                  </a:cubicBezTo>
                  <a:cubicBezTo>
                    <a:pt x="3909" y="8221"/>
                    <a:pt x="3951" y="8031"/>
                    <a:pt x="3988" y="7740"/>
                  </a:cubicBezTo>
                  <a:cubicBezTo>
                    <a:pt x="4025" y="7472"/>
                    <a:pt x="4043" y="7126"/>
                    <a:pt x="4085" y="6738"/>
                  </a:cubicBezTo>
                  <a:cubicBezTo>
                    <a:pt x="4159" y="5952"/>
                    <a:pt x="4219" y="4986"/>
                    <a:pt x="4274" y="4044"/>
                  </a:cubicBezTo>
                  <a:cubicBezTo>
                    <a:pt x="4390" y="2177"/>
                    <a:pt x="4468" y="407"/>
                    <a:pt x="4468" y="407"/>
                  </a:cubicBezTo>
                  <a:lnTo>
                    <a:pt x="4468" y="366"/>
                  </a:lnTo>
                  <a:lnTo>
                    <a:pt x="4431" y="347"/>
                  </a:lnTo>
                  <a:cubicBezTo>
                    <a:pt x="4431" y="347"/>
                    <a:pt x="3738" y="1"/>
                    <a:pt x="27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86;p64">
              <a:extLst>
                <a:ext uri="{FF2B5EF4-FFF2-40B4-BE49-F238E27FC236}">
                  <a16:creationId xmlns:a16="http://schemas.microsoft.com/office/drawing/2014/main" id="{C94F9AFF-2AE3-ABBC-8B6E-5646ABEF8D3C}"/>
                </a:ext>
              </a:extLst>
            </p:cNvPr>
            <p:cNvSpPr/>
            <p:nvPr/>
          </p:nvSpPr>
          <p:spPr>
            <a:xfrm>
              <a:off x="1286947" y="3288511"/>
              <a:ext cx="298138" cy="329688"/>
            </a:xfrm>
            <a:custGeom>
              <a:avLst/>
              <a:gdLst/>
              <a:ahLst/>
              <a:cxnLst/>
              <a:rect l="l" t="t" r="r" b="b"/>
              <a:pathLst>
                <a:path w="5254" h="5810" extrusionOk="0">
                  <a:moveTo>
                    <a:pt x="3946" y="0"/>
                  </a:moveTo>
                  <a:cubicBezTo>
                    <a:pt x="3946" y="0"/>
                    <a:pt x="1539" y="790"/>
                    <a:pt x="767" y="1308"/>
                  </a:cubicBezTo>
                  <a:cubicBezTo>
                    <a:pt x="0" y="1830"/>
                    <a:pt x="536" y="2847"/>
                    <a:pt x="827" y="3484"/>
                  </a:cubicBezTo>
                  <a:cubicBezTo>
                    <a:pt x="1114" y="4117"/>
                    <a:pt x="1229" y="5023"/>
                    <a:pt x="2135" y="5563"/>
                  </a:cubicBezTo>
                  <a:cubicBezTo>
                    <a:pt x="2426" y="5734"/>
                    <a:pt x="2715" y="5810"/>
                    <a:pt x="2995" y="5810"/>
                  </a:cubicBezTo>
                  <a:cubicBezTo>
                    <a:pt x="3605" y="5810"/>
                    <a:pt x="4171" y="5449"/>
                    <a:pt x="4621" y="4907"/>
                  </a:cubicBezTo>
                  <a:cubicBezTo>
                    <a:pt x="5254" y="4099"/>
                    <a:pt x="5023" y="3771"/>
                    <a:pt x="5023" y="3771"/>
                  </a:cubicBezTo>
                  <a:lnTo>
                    <a:pt x="3946" y="0"/>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87;p64">
              <a:extLst>
                <a:ext uri="{FF2B5EF4-FFF2-40B4-BE49-F238E27FC236}">
                  <a16:creationId xmlns:a16="http://schemas.microsoft.com/office/drawing/2014/main" id="{AE3BFED8-0805-B2EF-1356-6A6D8DB66001}"/>
                </a:ext>
              </a:extLst>
            </p:cNvPr>
            <p:cNvSpPr/>
            <p:nvPr/>
          </p:nvSpPr>
          <p:spPr>
            <a:xfrm>
              <a:off x="1304254" y="3285106"/>
              <a:ext cx="273227" cy="335476"/>
            </a:xfrm>
            <a:custGeom>
              <a:avLst/>
              <a:gdLst/>
              <a:ahLst/>
              <a:cxnLst/>
              <a:rect l="l" t="t" r="r" b="b"/>
              <a:pathLst>
                <a:path w="4815" h="5912" extrusionOk="0">
                  <a:moveTo>
                    <a:pt x="3604" y="134"/>
                  </a:moveTo>
                  <a:lnTo>
                    <a:pt x="4662" y="3872"/>
                  </a:lnTo>
                  <a:lnTo>
                    <a:pt x="4681" y="3872"/>
                  </a:lnTo>
                  <a:cubicBezTo>
                    <a:pt x="4681" y="3872"/>
                    <a:pt x="4681" y="3891"/>
                    <a:pt x="4699" y="3909"/>
                  </a:cubicBezTo>
                  <a:cubicBezTo>
                    <a:pt x="4699" y="3946"/>
                    <a:pt x="4718" y="4006"/>
                    <a:pt x="4699" y="4103"/>
                  </a:cubicBezTo>
                  <a:cubicBezTo>
                    <a:pt x="4681" y="4256"/>
                    <a:pt x="4584" y="4524"/>
                    <a:pt x="4274" y="4930"/>
                  </a:cubicBezTo>
                  <a:cubicBezTo>
                    <a:pt x="3951" y="5332"/>
                    <a:pt x="3563" y="5623"/>
                    <a:pt x="3161" y="5739"/>
                  </a:cubicBezTo>
                  <a:cubicBezTo>
                    <a:pt x="3008" y="5789"/>
                    <a:pt x="2851" y="5815"/>
                    <a:pt x="2690" y="5815"/>
                  </a:cubicBezTo>
                  <a:cubicBezTo>
                    <a:pt x="2422" y="5815"/>
                    <a:pt x="2146" y="5742"/>
                    <a:pt x="1872" y="5586"/>
                  </a:cubicBezTo>
                  <a:cubicBezTo>
                    <a:pt x="966" y="5046"/>
                    <a:pt x="869" y="4177"/>
                    <a:pt x="578" y="3526"/>
                  </a:cubicBezTo>
                  <a:cubicBezTo>
                    <a:pt x="425" y="3216"/>
                    <a:pt x="213" y="2791"/>
                    <a:pt x="157" y="2408"/>
                  </a:cubicBezTo>
                  <a:cubicBezTo>
                    <a:pt x="116" y="2213"/>
                    <a:pt x="116" y="2024"/>
                    <a:pt x="157" y="1848"/>
                  </a:cubicBezTo>
                  <a:cubicBezTo>
                    <a:pt x="213" y="1677"/>
                    <a:pt x="310" y="1543"/>
                    <a:pt x="504" y="1405"/>
                  </a:cubicBezTo>
                  <a:cubicBezTo>
                    <a:pt x="869" y="1155"/>
                    <a:pt x="1659" y="827"/>
                    <a:pt x="2352" y="559"/>
                  </a:cubicBezTo>
                  <a:cubicBezTo>
                    <a:pt x="3027" y="310"/>
                    <a:pt x="3563" y="134"/>
                    <a:pt x="3604" y="134"/>
                  </a:cubicBezTo>
                  <a:close/>
                  <a:moveTo>
                    <a:pt x="3678" y="0"/>
                  </a:moveTo>
                  <a:lnTo>
                    <a:pt x="3623" y="19"/>
                  </a:lnTo>
                  <a:cubicBezTo>
                    <a:pt x="3623" y="19"/>
                    <a:pt x="3027" y="213"/>
                    <a:pt x="2334" y="462"/>
                  </a:cubicBezTo>
                  <a:cubicBezTo>
                    <a:pt x="1618" y="735"/>
                    <a:pt x="832" y="1058"/>
                    <a:pt x="444" y="1331"/>
                  </a:cubicBezTo>
                  <a:cubicBezTo>
                    <a:pt x="231" y="1465"/>
                    <a:pt x="116" y="1636"/>
                    <a:pt x="60" y="1830"/>
                  </a:cubicBezTo>
                  <a:cubicBezTo>
                    <a:pt x="0" y="2024"/>
                    <a:pt x="23" y="2213"/>
                    <a:pt x="60" y="2426"/>
                  </a:cubicBezTo>
                  <a:cubicBezTo>
                    <a:pt x="139" y="2833"/>
                    <a:pt x="328" y="3253"/>
                    <a:pt x="485" y="3563"/>
                  </a:cubicBezTo>
                  <a:cubicBezTo>
                    <a:pt x="772" y="4200"/>
                    <a:pt x="887" y="5124"/>
                    <a:pt x="1812" y="5660"/>
                  </a:cubicBezTo>
                  <a:cubicBezTo>
                    <a:pt x="2104" y="5833"/>
                    <a:pt x="2404" y="5911"/>
                    <a:pt x="2693" y="5911"/>
                  </a:cubicBezTo>
                  <a:cubicBezTo>
                    <a:pt x="2860" y="5911"/>
                    <a:pt x="3023" y="5885"/>
                    <a:pt x="3179" y="5836"/>
                  </a:cubicBezTo>
                  <a:cubicBezTo>
                    <a:pt x="3623" y="5702"/>
                    <a:pt x="4025" y="5392"/>
                    <a:pt x="4353" y="4986"/>
                  </a:cubicBezTo>
                  <a:cubicBezTo>
                    <a:pt x="4681" y="4584"/>
                    <a:pt x="4778" y="4293"/>
                    <a:pt x="4796" y="4103"/>
                  </a:cubicBezTo>
                  <a:cubicBezTo>
                    <a:pt x="4815" y="4006"/>
                    <a:pt x="4796" y="3928"/>
                    <a:pt x="4796" y="3891"/>
                  </a:cubicBezTo>
                  <a:cubicBezTo>
                    <a:pt x="4778" y="3831"/>
                    <a:pt x="4760" y="3812"/>
                    <a:pt x="4760" y="3812"/>
                  </a:cubicBezTo>
                  <a:lnTo>
                    <a:pt x="4760" y="3831"/>
                  </a:lnTo>
                  <a:lnTo>
                    <a:pt x="367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88;p64">
              <a:extLst>
                <a:ext uri="{FF2B5EF4-FFF2-40B4-BE49-F238E27FC236}">
                  <a16:creationId xmlns:a16="http://schemas.microsoft.com/office/drawing/2014/main" id="{F3CFC29D-8F91-E0EB-C8AB-982856930ADC}"/>
                </a:ext>
              </a:extLst>
            </p:cNvPr>
            <p:cNvSpPr/>
            <p:nvPr/>
          </p:nvSpPr>
          <p:spPr>
            <a:xfrm>
              <a:off x="1220327" y="3103803"/>
              <a:ext cx="290591" cy="309771"/>
            </a:xfrm>
            <a:custGeom>
              <a:avLst/>
              <a:gdLst/>
              <a:ahLst/>
              <a:cxnLst/>
              <a:rect l="l" t="t" r="r" b="b"/>
              <a:pathLst>
                <a:path w="5121" h="5459" extrusionOk="0">
                  <a:moveTo>
                    <a:pt x="3673" y="1"/>
                  </a:moveTo>
                  <a:cubicBezTo>
                    <a:pt x="3472" y="1"/>
                    <a:pt x="3232" y="65"/>
                    <a:pt x="2926" y="173"/>
                  </a:cubicBezTo>
                  <a:cubicBezTo>
                    <a:pt x="1983" y="501"/>
                    <a:pt x="19" y="1694"/>
                    <a:pt x="19" y="2331"/>
                  </a:cubicBezTo>
                  <a:cubicBezTo>
                    <a:pt x="1" y="2983"/>
                    <a:pt x="828" y="5335"/>
                    <a:pt x="1442" y="5432"/>
                  </a:cubicBezTo>
                  <a:cubicBezTo>
                    <a:pt x="1546" y="5448"/>
                    <a:pt x="1663" y="5459"/>
                    <a:pt x="1794" y="5459"/>
                  </a:cubicBezTo>
                  <a:cubicBezTo>
                    <a:pt x="2418" y="5459"/>
                    <a:pt x="3366" y="5209"/>
                    <a:pt x="4737" y="4064"/>
                  </a:cubicBezTo>
                  <a:cubicBezTo>
                    <a:pt x="5120" y="3560"/>
                    <a:pt x="5023" y="1943"/>
                    <a:pt x="4598" y="945"/>
                  </a:cubicBezTo>
                  <a:cubicBezTo>
                    <a:pt x="4317" y="262"/>
                    <a:pt x="4077" y="1"/>
                    <a:pt x="3673"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89;p64">
              <a:extLst>
                <a:ext uri="{FF2B5EF4-FFF2-40B4-BE49-F238E27FC236}">
                  <a16:creationId xmlns:a16="http://schemas.microsoft.com/office/drawing/2014/main" id="{321F843F-928E-49BC-BC7D-B3A76523D8C0}"/>
                </a:ext>
              </a:extLst>
            </p:cNvPr>
            <p:cNvSpPr/>
            <p:nvPr/>
          </p:nvSpPr>
          <p:spPr>
            <a:xfrm>
              <a:off x="1218000" y="3101533"/>
              <a:ext cx="288435" cy="315218"/>
            </a:xfrm>
            <a:custGeom>
              <a:avLst/>
              <a:gdLst/>
              <a:ahLst/>
              <a:cxnLst/>
              <a:rect l="l" t="t" r="r" b="b"/>
              <a:pathLst>
                <a:path w="5083" h="5555" extrusionOk="0">
                  <a:moveTo>
                    <a:pt x="3716" y="90"/>
                  </a:moveTo>
                  <a:cubicBezTo>
                    <a:pt x="3810" y="90"/>
                    <a:pt x="3893" y="104"/>
                    <a:pt x="3969" y="135"/>
                  </a:cubicBezTo>
                  <a:cubicBezTo>
                    <a:pt x="4219" y="232"/>
                    <a:pt x="4390" y="504"/>
                    <a:pt x="4602" y="985"/>
                  </a:cubicBezTo>
                  <a:cubicBezTo>
                    <a:pt x="4815" y="1484"/>
                    <a:pt x="4949" y="2140"/>
                    <a:pt x="4967" y="2736"/>
                  </a:cubicBezTo>
                  <a:cubicBezTo>
                    <a:pt x="4986" y="3314"/>
                    <a:pt x="4912" y="3831"/>
                    <a:pt x="4736" y="4062"/>
                  </a:cubicBezTo>
                  <a:cubicBezTo>
                    <a:pt x="3378" y="5198"/>
                    <a:pt x="2444" y="5457"/>
                    <a:pt x="1825" y="5457"/>
                  </a:cubicBezTo>
                  <a:cubicBezTo>
                    <a:pt x="1698" y="5457"/>
                    <a:pt x="1585" y="5446"/>
                    <a:pt x="1483" y="5430"/>
                  </a:cubicBezTo>
                  <a:cubicBezTo>
                    <a:pt x="1368" y="5412"/>
                    <a:pt x="1197" y="5259"/>
                    <a:pt x="1040" y="5010"/>
                  </a:cubicBezTo>
                  <a:cubicBezTo>
                    <a:pt x="869" y="4778"/>
                    <a:pt x="712" y="4450"/>
                    <a:pt x="578" y="4104"/>
                  </a:cubicBezTo>
                  <a:cubicBezTo>
                    <a:pt x="444" y="3776"/>
                    <a:pt x="310" y="3411"/>
                    <a:pt x="231" y="3101"/>
                  </a:cubicBezTo>
                  <a:cubicBezTo>
                    <a:pt x="157" y="2792"/>
                    <a:pt x="97" y="2524"/>
                    <a:pt x="97" y="2371"/>
                  </a:cubicBezTo>
                  <a:cubicBezTo>
                    <a:pt x="97" y="2237"/>
                    <a:pt x="213" y="2043"/>
                    <a:pt x="407" y="1849"/>
                  </a:cubicBezTo>
                  <a:cubicBezTo>
                    <a:pt x="596" y="1637"/>
                    <a:pt x="887" y="1429"/>
                    <a:pt x="1174" y="1216"/>
                  </a:cubicBezTo>
                  <a:cubicBezTo>
                    <a:pt x="1793" y="791"/>
                    <a:pt x="2523" y="407"/>
                    <a:pt x="2985" y="250"/>
                  </a:cubicBezTo>
                  <a:cubicBezTo>
                    <a:pt x="3294" y="148"/>
                    <a:pt x="3526" y="90"/>
                    <a:pt x="3716" y="90"/>
                  </a:cubicBezTo>
                  <a:close/>
                  <a:moveTo>
                    <a:pt x="3693" y="0"/>
                  </a:moveTo>
                  <a:cubicBezTo>
                    <a:pt x="3487" y="0"/>
                    <a:pt x="3245" y="63"/>
                    <a:pt x="2948" y="176"/>
                  </a:cubicBezTo>
                  <a:cubicBezTo>
                    <a:pt x="2468" y="329"/>
                    <a:pt x="1751" y="712"/>
                    <a:pt x="1137" y="1137"/>
                  </a:cubicBezTo>
                  <a:cubicBezTo>
                    <a:pt x="827" y="1350"/>
                    <a:pt x="541" y="1563"/>
                    <a:pt x="347" y="1775"/>
                  </a:cubicBezTo>
                  <a:cubicBezTo>
                    <a:pt x="134" y="1983"/>
                    <a:pt x="0" y="2196"/>
                    <a:pt x="0" y="2371"/>
                  </a:cubicBezTo>
                  <a:cubicBezTo>
                    <a:pt x="0" y="2542"/>
                    <a:pt x="60" y="2815"/>
                    <a:pt x="134" y="3120"/>
                  </a:cubicBezTo>
                  <a:cubicBezTo>
                    <a:pt x="231" y="3448"/>
                    <a:pt x="347" y="3794"/>
                    <a:pt x="504" y="4141"/>
                  </a:cubicBezTo>
                  <a:cubicBezTo>
                    <a:pt x="638" y="4487"/>
                    <a:pt x="790" y="4815"/>
                    <a:pt x="966" y="5065"/>
                  </a:cubicBezTo>
                  <a:cubicBezTo>
                    <a:pt x="1118" y="5314"/>
                    <a:pt x="1289" y="5490"/>
                    <a:pt x="1465" y="5527"/>
                  </a:cubicBezTo>
                  <a:cubicBezTo>
                    <a:pt x="1569" y="5543"/>
                    <a:pt x="1686" y="5554"/>
                    <a:pt x="1816" y="5554"/>
                  </a:cubicBezTo>
                  <a:cubicBezTo>
                    <a:pt x="2455" y="5554"/>
                    <a:pt x="3418" y="5292"/>
                    <a:pt x="4796" y="4141"/>
                  </a:cubicBezTo>
                  <a:lnTo>
                    <a:pt x="4796" y="4122"/>
                  </a:lnTo>
                  <a:cubicBezTo>
                    <a:pt x="5009" y="3854"/>
                    <a:pt x="5083" y="3314"/>
                    <a:pt x="5064" y="2718"/>
                  </a:cubicBezTo>
                  <a:cubicBezTo>
                    <a:pt x="5027" y="2122"/>
                    <a:pt x="4912" y="1466"/>
                    <a:pt x="4681" y="967"/>
                  </a:cubicBezTo>
                  <a:cubicBezTo>
                    <a:pt x="4468" y="444"/>
                    <a:pt x="4274" y="158"/>
                    <a:pt x="4006" y="61"/>
                  </a:cubicBezTo>
                  <a:cubicBezTo>
                    <a:pt x="3911" y="20"/>
                    <a:pt x="3807" y="0"/>
                    <a:pt x="36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90;p64">
              <a:extLst>
                <a:ext uri="{FF2B5EF4-FFF2-40B4-BE49-F238E27FC236}">
                  <a16:creationId xmlns:a16="http://schemas.microsoft.com/office/drawing/2014/main" id="{902D3B08-BBC6-C57A-D2EA-BF5CC76BB41A}"/>
                </a:ext>
              </a:extLst>
            </p:cNvPr>
            <p:cNvSpPr/>
            <p:nvPr/>
          </p:nvSpPr>
          <p:spPr>
            <a:xfrm>
              <a:off x="1381883" y="2913477"/>
              <a:ext cx="94140" cy="241904"/>
            </a:xfrm>
            <a:custGeom>
              <a:avLst/>
              <a:gdLst/>
              <a:ahLst/>
              <a:cxnLst/>
              <a:rect l="l" t="t" r="r" b="b"/>
              <a:pathLst>
                <a:path w="1659" h="4263" extrusionOk="0">
                  <a:moveTo>
                    <a:pt x="846" y="1"/>
                  </a:moveTo>
                  <a:cubicBezTo>
                    <a:pt x="691" y="1"/>
                    <a:pt x="515" y="77"/>
                    <a:pt x="365" y="177"/>
                  </a:cubicBezTo>
                  <a:cubicBezTo>
                    <a:pt x="0" y="427"/>
                    <a:pt x="79" y="2622"/>
                    <a:pt x="134" y="3181"/>
                  </a:cubicBezTo>
                  <a:cubicBezTo>
                    <a:pt x="194" y="3721"/>
                    <a:pt x="407" y="4068"/>
                    <a:pt x="407" y="4068"/>
                  </a:cubicBezTo>
                  <a:cubicBezTo>
                    <a:pt x="407" y="4068"/>
                    <a:pt x="617" y="4262"/>
                    <a:pt x="890" y="4262"/>
                  </a:cubicBezTo>
                  <a:cubicBezTo>
                    <a:pt x="915" y="4262"/>
                    <a:pt x="940" y="4261"/>
                    <a:pt x="966" y="4257"/>
                  </a:cubicBezTo>
                  <a:cubicBezTo>
                    <a:pt x="1271" y="4239"/>
                    <a:pt x="1659" y="3837"/>
                    <a:pt x="1659" y="3837"/>
                  </a:cubicBezTo>
                  <a:cubicBezTo>
                    <a:pt x="1659" y="3837"/>
                    <a:pt x="1174" y="1467"/>
                    <a:pt x="1234" y="658"/>
                  </a:cubicBezTo>
                  <a:cubicBezTo>
                    <a:pt x="1256" y="165"/>
                    <a:pt x="1074" y="1"/>
                    <a:pt x="846"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91;p64">
              <a:extLst>
                <a:ext uri="{FF2B5EF4-FFF2-40B4-BE49-F238E27FC236}">
                  <a16:creationId xmlns:a16="http://schemas.microsoft.com/office/drawing/2014/main" id="{5492E96A-D2CB-7B9D-4383-080B097A14DB}"/>
                </a:ext>
              </a:extLst>
            </p:cNvPr>
            <p:cNvSpPr/>
            <p:nvPr/>
          </p:nvSpPr>
          <p:spPr>
            <a:xfrm>
              <a:off x="1384209" y="2910299"/>
              <a:ext cx="94991" cy="238216"/>
            </a:xfrm>
            <a:custGeom>
              <a:avLst/>
              <a:gdLst/>
              <a:ahLst/>
              <a:cxnLst/>
              <a:rect l="l" t="t" r="r" b="b"/>
              <a:pathLst>
                <a:path w="1674" h="4198" extrusionOk="0">
                  <a:moveTo>
                    <a:pt x="816" y="0"/>
                  </a:moveTo>
                  <a:cubicBezTo>
                    <a:pt x="636" y="0"/>
                    <a:pt x="450" y="91"/>
                    <a:pt x="306" y="196"/>
                  </a:cubicBezTo>
                  <a:cubicBezTo>
                    <a:pt x="250" y="233"/>
                    <a:pt x="190" y="312"/>
                    <a:pt x="172" y="386"/>
                  </a:cubicBezTo>
                  <a:cubicBezTo>
                    <a:pt x="135" y="483"/>
                    <a:pt x="116" y="598"/>
                    <a:pt x="75" y="714"/>
                  </a:cubicBezTo>
                  <a:cubicBezTo>
                    <a:pt x="38" y="964"/>
                    <a:pt x="19" y="1292"/>
                    <a:pt x="19" y="1620"/>
                  </a:cubicBezTo>
                  <a:cubicBezTo>
                    <a:pt x="1" y="2276"/>
                    <a:pt x="19" y="2950"/>
                    <a:pt x="56" y="3237"/>
                  </a:cubicBezTo>
                  <a:cubicBezTo>
                    <a:pt x="93" y="3796"/>
                    <a:pt x="324" y="4142"/>
                    <a:pt x="324" y="4142"/>
                  </a:cubicBezTo>
                  <a:lnTo>
                    <a:pt x="347" y="4142"/>
                  </a:lnTo>
                  <a:lnTo>
                    <a:pt x="403" y="4198"/>
                  </a:lnTo>
                  <a:cubicBezTo>
                    <a:pt x="440" y="4198"/>
                    <a:pt x="481" y="4179"/>
                    <a:pt x="518" y="4179"/>
                  </a:cubicBezTo>
                  <a:cubicBezTo>
                    <a:pt x="463" y="4124"/>
                    <a:pt x="403" y="4082"/>
                    <a:pt x="403" y="4082"/>
                  </a:cubicBezTo>
                  <a:cubicBezTo>
                    <a:pt x="403" y="4082"/>
                    <a:pt x="190" y="3759"/>
                    <a:pt x="135" y="3218"/>
                  </a:cubicBezTo>
                  <a:cubicBezTo>
                    <a:pt x="116" y="2950"/>
                    <a:pt x="75" y="2257"/>
                    <a:pt x="93" y="1620"/>
                  </a:cubicBezTo>
                  <a:cubicBezTo>
                    <a:pt x="116" y="1292"/>
                    <a:pt x="135" y="987"/>
                    <a:pt x="172" y="732"/>
                  </a:cubicBezTo>
                  <a:cubicBezTo>
                    <a:pt x="190" y="617"/>
                    <a:pt x="232" y="501"/>
                    <a:pt x="250" y="428"/>
                  </a:cubicBezTo>
                  <a:cubicBezTo>
                    <a:pt x="287" y="349"/>
                    <a:pt x="324" y="294"/>
                    <a:pt x="347" y="270"/>
                  </a:cubicBezTo>
                  <a:cubicBezTo>
                    <a:pt x="479" y="167"/>
                    <a:pt x="647" y="99"/>
                    <a:pt x="787" y="99"/>
                  </a:cubicBezTo>
                  <a:cubicBezTo>
                    <a:pt x="828" y="99"/>
                    <a:pt x="867" y="105"/>
                    <a:pt x="902" y="118"/>
                  </a:cubicBezTo>
                  <a:cubicBezTo>
                    <a:pt x="980" y="136"/>
                    <a:pt x="1040" y="178"/>
                    <a:pt x="1077" y="270"/>
                  </a:cubicBezTo>
                  <a:cubicBezTo>
                    <a:pt x="1133" y="367"/>
                    <a:pt x="1156" y="501"/>
                    <a:pt x="1133" y="714"/>
                  </a:cubicBezTo>
                  <a:cubicBezTo>
                    <a:pt x="1114" y="1121"/>
                    <a:pt x="1230" y="1929"/>
                    <a:pt x="1345" y="2622"/>
                  </a:cubicBezTo>
                  <a:cubicBezTo>
                    <a:pt x="1461" y="3297"/>
                    <a:pt x="1558" y="3851"/>
                    <a:pt x="1576" y="3874"/>
                  </a:cubicBezTo>
                  <a:lnTo>
                    <a:pt x="1558" y="3893"/>
                  </a:lnTo>
                  <a:lnTo>
                    <a:pt x="1595" y="3990"/>
                  </a:lnTo>
                  <a:cubicBezTo>
                    <a:pt x="1636" y="3948"/>
                    <a:pt x="1655" y="3930"/>
                    <a:pt x="1655" y="3930"/>
                  </a:cubicBezTo>
                  <a:lnTo>
                    <a:pt x="1673" y="3911"/>
                  </a:lnTo>
                  <a:lnTo>
                    <a:pt x="1673" y="3893"/>
                  </a:lnTo>
                  <a:cubicBezTo>
                    <a:pt x="1673" y="3893"/>
                    <a:pt x="1539" y="3297"/>
                    <a:pt x="1424" y="2604"/>
                  </a:cubicBezTo>
                  <a:cubicBezTo>
                    <a:pt x="1327" y="1911"/>
                    <a:pt x="1211" y="1102"/>
                    <a:pt x="1230" y="714"/>
                  </a:cubicBezTo>
                  <a:cubicBezTo>
                    <a:pt x="1248" y="501"/>
                    <a:pt x="1211" y="349"/>
                    <a:pt x="1174" y="233"/>
                  </a:cubicBezTo>
                  <a:cubicBezTo>
                    <a:pt x="1114" y="118"/>
                    <a:pt x="1017" y="62"/>
                    <a:pt x="925" y="21"/>
                  </a:cubicBezTo>
                  <a:cubicBezTo>
                    <a:pt x="902" y="21"/>
                    <a:pt x="883" y="21"/>
                    <a:pt x="865" y="2"/>
                  </a:cubicBezTo>
                  <a:cubicBezTo>
                    <a:pt x="849" y="1"/>
                    <a:pt x="832" y="0"/>
                    <a:pt x="8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92;p64">
              <a:extLst>
                <a:ext uri="{FF2B5EF4-FFF2-40B4-BE49-F238E27FC236}">
                  <a16:creationId xmlns:a16="http://schemas.microsoft.com/office/drawing/2014/main" id="{EEA8E9D8-907E-7BEA-5F96-74F319DFC2CC}"/>
                </a:ext>
              </a:extLst>
            </p:cNvPr>
            <p:cNvSpPr/>
            <p:nvPr/>
          </p:nvSpPr>
          <p:spPr>
            <a:xfrm>
              <a:off x="1250970" y="2951157"/>
              <a:ext cx="174718" cy="223916"/>
            </a:xfrm>
            <a:custGeom>
              <a:avLst/>
              <a:gdLst/>
              <a:ahLst/>
              <a:cxnLst/>
              <a:rect l="l" t="t" r="r" b="b"/>
              <a:pathLst>
                <a:path w="3079" h="3946" extrusionOk="0">
                  <a:moveTo>
                    <a:pt x="652" y="1"/>
                  </a:moveTo>
                  <a:cubicBezTo>
                    <a:pt x="254" y="1"/>
                    <a:pt x="1" y="406"/>
                    <a:pt x="191" y="937"/>
                  </a:cubicBezTo>
                  <a:cubicBezTo>
                    <a:pt x="440" y="1690"/>
                    <a:pt x="1692" y="3751"/>
                    <a:pt x="1692" y="3751"/>
                  </a:cubicBezTo>
                  <a:cubicBezTo>
                    <a:pt x="1692" y="3751"/>
                    <a:pt x="1936" y="3945"/>
                    <a:pt x="2237" y="3945"/>
                  </a:cubicBezTo>
                  <a:cubicBezTo>
                    <a:pt x="2358" y="3945"/>
                    <a:pt x="2489" y="3913"/>
                    <a:pt x="2617" y="3824"/>
                  </a:cubicBezTo>
                  <a:cubicBezTo>
                    <a:pt x="3079" y="3519"/>
                    <a:pt x="2885" y="3362"/>
                    <a:pt x="2885" y="3362"/>
                  </a:cubicBezTo>
                  <a:cubicBezTo>
                    <a:pt x="2885" y="3362"/>
                    <a:pt x="1845" y="766"/>
                    <a:pt x="1193" y="225"/>
                  </a:cubicBezTo>
                  <a:cubicBezTo>
                    <a:pt x="1002" y="69"/>
                    <a:pt x="815" y="1"/>
                    <a:pt x="652"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93;p64">
              <a:extLst>
                <a:ext uri="{FF2B5EF4-FFF2-40B4-BE49-F238E27FC236}">
                  <a16:creationId xmlns:a16="http://schemas.microsoft.com/office/drawing/2014/main" id="{E4C83F52-0031-94EF-C995-CCCE8B633CCF}"/>
                </a:ext>
              </a:extLst>
            </p:cNvPr>
            <p:cNvSpPr/>
            <p:nvPr/>
          </p:nvSpPr>
          <p:spPr>
            <a:xfrm>
              <a:off x="1250743" y="2948433"/>
              <a:ext cx="167341" cy="229761"/>
            </a:xfrm>
            <a:custGeom>
              <a:avLst/>
              <a:gdLst/>
              <a:ahLst/>
              <a:cxnLst/>
              <a:rect l="l" t="t" r="r" b="b"/>
              <a:pathLst>
                <a:path w="2949" h="4049" extrusionOk="0">
                  <a:moveTo>
                    <a:pt x="659" y="0"/>
                  </a:moveTo>
                  <a:cubicBezTo>
                    <a:pt x="534" y="0"/>
                    <a:pt x="425" y="40"/>
                    <a:pt x="329" y="121"/>
                  </a:cubicBezTo>
                  <a:cubicBezTo>
                    <a:pt x="98" y="273"/>
                    <a:pt x="1" y="620"/>
                    <a:pt x="135" y="1008"/>
                  </a:cubicBezTo>
                  <a:cubicBezTo>
                    <a:pt x="273" y="1391"/>
                    <a:pt x="657" y="2084"/>
                    <a:pt x="1003" y="2699"/>
                  </a:cubicBezTo>
                  <a:cubicBezTo>
                    <a:pt x="1350" y="3295"/>
                    <a:pt x="1660" y="3817"/>
                    <a:pt x="1660" y="3817"/>
                  </a:cubicBezTo>
                  <a:lnTo>
                    <a:pt x="1678" y="3835"/>
                  </a:lnTo>
                  <a:cubicBezTo>
                    <a:pt x="1678" y="3835"/>
                    <a:pt x="1794" y="3933"/>
                    <a:pt x="1983" y="3988"/>
                  </a:cubicBezTo>
                  <a:cubicBezTo>
                    <a:pt x="2043" y="4011"/>
                    <a:pt x="2098" y="4030"/>
                    <a:pt x="2177" y="4048"/>
                  </a:cubicBezTo>
                  <a:cubicBezTo>
                    <a:pt x="2195" y="4011"/>
                    <a:pt x="2214" y="3969"/>
                    <a:pt x="2214" y="3951"/>
                  </a:cubicBezTo>
                  <a:cubicBezTo>
                    <a:pt x="2140" y="3951"/>
                    <a:pt x="2080" y="3933"/>
                    <a:pt x="2006" y="3914"/>
                  </a:cubicBezTo>
                  <a:cubicBezTo>
                    <a:pt x="1849" y="3854"/>
                    <a:pt x="1733" y="3757"/>
                    <a:pt x="1733" y="3757"/>
                  </a:cubicBezTo>
                  <a:cubicBezTo>
                    <a:pt x="1733" y="3757"/>
                    <a:pt x="1428" y="3258"/>
                    <a:pt x="1082" y="2643"/>
                  </a:cubicBezTo>
                  <a:cubicBezTo>
                    <a:pt x="735" y="2047"/>
                    <a:pt x="347" y="1331"/>
                    <a:pt x="232" y="966"/>
                  </a:cubicBezTo>
                  <a:cubicBezTo>
                    <a:pt x="98" y="620"/>
                    <a:pt x="195" y="333"/>
                    <a:pt x="389" y="176"/>
                  </a:cubicBezTo>
                  <a:cubicBezTo>
                    <a:pt x="465" y="130"/>
                    <a:pt x="557" y="97"/>
                    <a:pt x="664" y="97"/>
                  </a:cubicBezTo>
                  <a:cubicBezTo>
                    <a:pt x="687" y="97"/>
                    <a:pt x="711" y="99"/>
                    <a:pt x="735" y="102"/>
                  </a:cubicBezTo>
                  <a:cubicBezTo>
                    <a:pt x="869" y="121"/>
                    <a:pt x="1003" y="176"/>
                    <a:pt x="1174" y="315"/>
                  </a:cubicBezTo>
                  <a:cubicBezTo>
                    <a:pt x="1331" y="430"/>
                    <a:pt x="1502" y="698"/>
                    <a:pt x="1696" y="1008"/>
                  </a:cubicBezTo>
                  <a:cubicBezTo>
                    <a:pt x="1891" y="1331"/>
                    <a:pt x="2080" y="1701"/>
                    <a:pt x="2256" y="2066"/>
                  </a:cubicBezTo>
                  <a:cubicBezTo>
                    <a:pt x="2584" y="2740"/>
                    <a:pt x="2815" y="3355"/>
                    <a:pt x="2852" y="3410"/>
                  </a:cubicBezTo>
                  <a:cubicBezTo>
                    <a:pt x="2852" y="3410"/>
                    <a:pt x="2876" y="3421"/>
                    <a:pt x="2905" y="3421"/>
                  </a:cubicBezTo>
                  <a:cubicBezTo>
                    <a:pt x="2919" y="3421"/>
                    <a:pt x="2935" y="3418"/>
                    <a:pt x="2949" y="3410"/>
                  </a:cubicBezTo>
                  <a:cubicBezTo>
                    <a:pt x="2949" y="3392"/>
                    <a:pt x="2930" y="3392"/>
                    <a:pt x="2930" y="3373"/>
                  </a:cubicBezTo>
                  <a:cubicBezTo>
                    <a:pt x="2930" y="3355"/>
                    <a:pt x="2658" y="2717"/>
                    <a:pt x="2329" y="2024"/>
                  </a:cubicBezTo>
                  <a:cubicBezTo>
                    <a:pt x="2159" y="1659"/>
                    <a:pt x="1964" y="1294"/>
                    <a:pt x="1775" y="966"/>
                  </a:cubicBezTo>
                  <a:cubicBezTo>
                    <a:pt x="1581" y="638"/>
                    <a:pt x="1405" y="389"/>
                    <a:pt x="1234" y="236"/>
                  </a:cubicBezTo>
                  <a:cubicBezTo>
                    <a:pt x="1082" y="102"/>
                    <a:pt x="906" y="42"/>
                    <a:pt x="772" y="5"/>
                  </a:cubicBezTo>
                  <a:lnTo>
                    <a:pt x="735" y="5"/>
                  </a:lnTo>
                  <a:cubicBezTo>
                    <a:pt x="709" y="2"/>
                    <a:pt x="684" y="0"/>
                    <a:pt x="6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94;p64">
              <a:extLst>
                <a:ext uri="{FF2B5EF4-FFF2-40B4-BE49-F238E27FC236}">
                  <a16:creationId xmlns:a16="http://schemas.microsoft.com/office/drawing/2014/main" id="{9AB95496-F0FB-F72B-B7D0-35AFD16D63C6}"/>
                </a:ext>
              </a:extLst>
            </p:cNvPr>
            <p:cNvSpPr/>
            <p:nvPr/>
          </p:nvSpPr>
          <p:spPr>
            <a:xfrm>
              <a:off x="1223505" y="3172579"/>
              <a:ext cx="160759" cy="162801"/>
            </a:xfrm>
            <a:custGeom>
              <a:avLst/>
              <a:gdLst/>
              <a:ahLst/>
              <a:cxnLst/>
              <a:rect l="l" t="t" r="r" b="b"/>
              <a:pathLst>
                <a:path w="2833" h="2869" extrusionOk="0">
                  <a:moveTo>
                    <a:pt x="730" y="1"/>
                  </a:moveTo>
                  <a:cubicBezTo>
                    <a:pt x="730" y="1"/>
                    <a:pt x="365" y="214"/>
                    <a:pt x="194" y="639"/>
                  </a:cubicBezTo>
                  <a:cubicBezTo>
                    <a:pt x="0" y="1041"/>
                    <a:pt x="116" y="962"/>
                    <a:pt x="656" y="1309"/>
                  </a:cubicBezTo>
                  <a:cubicBezTo>
                    <a:pt x="1174" y="1655"/>
                    <a:pt x="943" y="2117"/>
                    <a:pt x="1539" y="2579"/>
                  </a:cubicBezTo>
                  <a:cubicBezTo>
                    <a:pt x="1795" y="2784"/>
                    <a:pt x="2078" y="2868"/>
                    <a:pt x="2314" y="2868"/>
                  </a:cubicBezTo>
                  <a:cubicBezTo>
                    <a:pt x="2610" y="2868"/>
                    <a:pt x="2833" y="2735"/>
                    <a:pt x="2833" y="2542"/>
                  </a:cubicBezTo>
                  <a:cubicBezTo>
                    <a:pt x="2809" y="2177"/>
                    <a:pt x="2717" y="1563"/>
                    <a:pt x="2486" y="1059"/>
                  </a:cubicBezTo>
                  <a:cubicBezTo>
                    <a:pt x="2255" y="579"/>
                    <a:pt x="1770" y="117"/>
                    <a:pt x="809" y="38"/>
                  </a:cubicBezTo>
                  <a:lnTo>
                    <a:pt x="730" y="1"/>
                  </a:ln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95;p64">
              <a:extLst>
                <a:ext uri="{FF2B5EF4-FFF2-40B4-BE49-F238E27FC236}">
                  <a16:creationId xmlns:a16="http://schemas.microsoft.com/office/drawing/2014/main" id="{1B6489AC-9430-EB9A-496C-B7FCD4B956E7}"/>
                </a:ext>
              </a:extLst>
            </p:cNvPr>
            <p:cNvSpPr/>
            <p:nvPr/>
          </p:nvSpPr>
          <p:spPr>
            <a:xfrm>
              <a:off x="1226909" y="3170536"/>
              <a:ext cx="159453" cy="167228"/>
            </a:xfrm>
            <a:custGeom>
              <a:avLst/>
              <a:gdLst/>
              <a:ahLst/>
              <a:cxnLst/>
              <a:rect l="l" t="t" r="r" b="b"/>
              <a:pathLst>
                <a:path w="2810" h="2947" extrusionOk="0">
                  <a:moveTo>
                    <a:pt x="693" y="97"/>
                  </a:moveTo>
                  <a:lnTo>
                    <a:pt x="749" y="116"/>
                  </a:lnTo>
                  <a:cubicBezTo>
                    <a:pt x="1691" y="213"/>
                    <a:pt x="2153" y="633"/>
                    <a:pt x="2384" y="1114"/>
                  </a:cubicBezTo>
                  <a:cubicBezTo>
                    <a:pt x="2615" y="1617"/>
                    <a:pt x="2713" y="2232"/>
                    <a:pt x="2713" y="2578"/>
                  </a:cubicBezTo>
                  <a:cubicBezTo>
                    <a:pt x="2713" y="2657"/>
                    <a:pt x="2676" y="2712"/>
                    <a:pt x="2615" y="2754"/>
                  </a:cubicBezTo>
                  <a:cubicBezTo>
                    <a:pt x="2560" y="2809"/>
                    <a:pt x="2463" y="2846"/>
                    <a:pt x="2347" y="2846"/>
                  </a:cubicBezTo>
                  <a:cubicBezTo>
                    <a:pt x="2305" y="2853"/>
                    <a:pt x="2261" y="2857"/>
                    <a:pt x="2216" y="2857"/>
                  </a:cubicBezTo>
                  <a:cubicBezTo>
                    <a:pt x="1994" y="2857"/>
                    <a:pt x="1740" y="2770"/>
                    <a:pt x="1502" y="2578"/>
                  </a:cubicBezTo>
                  <a:cubicBezTo>
                    <a:pt x="1211" y="2347"/>
                    <a:pt x="1132" y="2135"/>
                    <a:pt x="1058" y="1922"/>
                  </a:cubicBezTo>
                  <a:cubicBezTo>
                    <a:pt x="961" y="1714"/>
                    <a:pt x="883" y="1483"/>
                    <a:pt x="615" y="1308"/>
                  </a:cubicBezTo>
                  <a:cubicBezTo>
                    <a:pt x="347" y="1137"/>
                    <a:pt x="171" y="1058"/>
                    <a:pt x="116" y="998"/>
                  </a:cubicBezTo>
                  <a:cubicBezTo>
                    <a:pt x="93" y="961"/>
                    <a:pt x="93" y="943"/>
                    <a:pt x="93" y="906"/>
                  </a:cubicBezTo>
                  <a:cubicBezTo>
                    <a:pt x="93" y="846"/>
                    <a:pt x="116" y="790"/>
                    <a:pt x="171" y="693"/>
                  </a:cubicBezTo>
                  <a:cubicBezTo>
                    <a:pt x="324" y="305"/>
                    <a:pt x="652" y="116"/>
                    <a:pt x="693" y="97"/>
                  </a:cubicBezTo>
                  <a:close/>
                  <a:moveTo>
                    <a:pt x="652" y="0"/>
                  </a:moveTo>
                  <a:cubicBezTo>
                    <a:pt x="652" y="0"/>
                    <a:pt x="268" y="231"/>
                    <a:pt x="74" y="652"/>
                  </a:cubicBezTo>
                  <a:cubicBezTo>
                    <a:pt x="37" y="749"/>
                    <a:pt x="0" y="827"/>
                    <a:pt x="0" y="883"/>
                  </a:cubicBezTo>
                  <a:cubicBezTo>
                    <a:pt x="0" y="961"/>
                    <a:pt x="19" y="1021"/>
                    <a:pt x="56" y="1058"/>
                  </a:cubicBezTo>
                  <a:cubicBezTo>
                    <a:pt x="134" y="1155"/>
                    <a:pt x="305" y="1211"/>
                    <a:pt x="555" y="1386"/>
                  </a:cubicBezTo>
                  <a:cubicBezTo>
                    <a:pt x="809" y="1557"/>
                    <a:pt x="883" y="1733"/>
                    <a:pt x="961" y="1945"/>
                  </a:cubicBezTo>
                  <a:cubicBezTo>
                    <a:pt x="1040" y="2176"/>
                    <a:pt x="1132" y="2407"/>
                    <a:pt x="1442" y="2657"/>
                  </a:cubicBezTo>
                  <a:cubicBezTo>
                    <a:pt x="1722" y="2866"/>
                    <a:pt x="2016" y="2946"/>
                    <a:pt x="2268" y="2946"/>
                  </a:cubicBezTo>
                  <a:cubicBezTo>
                    <a:pt x="2295" y="2946"/>
                    <a:pt x="2322" y="2945"/>
                    <a:pt x="2347" y="2943"/>
                  </a:cubicBezTo>
                  <a:cubicBezTo>
                    <a:pt x="2481" y="2943"/>
                    <a:pt x="2597" y="2906"/>
                    <a:pt x="2676" y="2828"/>
                  </a:cubicBezTo>
                  <a:cubicBezTo>
                    <a:pt x="2749" y="2772"/>
                    <a:pt x="2810" y="2675"/>
                    <a:pt x="2810" y="2578"/>
                  </a:cubicBezTo>
                  <a:cubicBezTo>
                    <a:pt x="2810" y="2213"/>
                    <a:pt x="2713" y="1599"/>
                    <a:pt x="2463" y="1077"/>
                  </a:cubicBezTo>
                  <a:cubicBezTo>
                    <a:pt x="2232" y="578"/>
                    <a:pt x="1733" y="116"/>
                    <a:pt x="767" y="37"/>
                  </a:cubicBezTo>
                  <a:lnTo>
                    <a:pt x="67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96;p64">
              <a:extLst>
                <a:ext uri="{FF2B5EF4-FFF2-40B4-BE49-F238E27FC236}">
                  <a16:creationId xmlns:a16="http://schemas.microsoft.com/office/drawing/2014/main" id="{12EC7B22-70EA-2DEA-0E68-01739268D621}"/>
                </a:ext>
              </a:extLst>
            </p:cNvPr>
            <p:cNvSpPr/>
            <p:nvPr/>
          </p:nvSpPr>
          <p:spPr>
            <a:xfrm>
              <a:off x="1264929" y="3120884"/>
              <a:ext cx="168362" cy="155652"/>
            </a:xfrm>
            <a:custGeom>
              <a:avLst/>
              <a:gdLst/>
              <a:ahLst/>
              <a:cxnLst/>
              <a:rect l="l" t="t" r="r" b="b"/>
              <a:pathLst>
                <a:path w="2967" h="2743" extrusionOk="0">
                  <a:moveTo>
                    <a:pt x="1257" y="0"/>
                  </a:moveTo>
                  <a:cubicBezTo>
                    <a:pt x="1134" y="0"/>
                    <a:pt x="1003" y="20"/>
                    <a:pt x="869" y="66"/>
                  </a:cubicBezTo>
                  <a:cubicBezTo>
                    <a:pt x="231" y="297"/>
                    <a:pt x="0" y="912"/>
                    <a:pt x="0" y="912"/>
                  </a:cubicBezTo>
                  <a:cubicBezTo>
                    <a:pt x="0" y="912"/>
                    <a:pt x="79" y="949"/>
                    <a:pt x="559" y="1240"/>
                  </a:cubicBezTo>
                  <a:cubicBezTo>
                    <a:pt x="1040" y="1527"/>
                    <a:pt x="1271" y="1508"/>
                    <a:pt x="1580" y="2012"/>
                  </a:cubicBezTo>
                  <a:cubicBezTo>
                    <a:pt x="1879" y="2493"/>
                    <a:pt x="2032" y="2743"/>
                    <a:pt x="2354" y="2743"/>
                  </a:cubicBezTo>
                  <a:cubicBezTo>
                    <a:pt x="2365" y="2743"/>
                    <a:pt x="2377" y="2742"/>
                    <a:pt x="2389" y="2742"/>
                  </a:cubicBezTo>
                  <a:cubicBezTo>
                    <a:pt x="2736" y="2723"/>
                    <a:pt x="2967" y="2358"/>
                    <a:pt x="2948" y="2012"/>
                  </a:cubicBezTo>
                  <a:cubicBezTo>
                    <a:pt x="2948" y="1642"/>
                    <a:pt x="2449" y="662"/>
                    <a:pt x="2237" y="431"/>
                  </a:cubicBezTo>
                  <a:cubicBezTo>
                    <a:pt x="2056" y="251"/>
                    <a:pt x="1698" y="0"/>
                    <a:pt x="1257"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97;p64">
              <a:extLst>
                <a:ext uri="{FF2B5EF4-FFF2-40B4-BE49-F238E27FC236}">
                  <a16:creationId xmlns:a16="http://schemas.microsoft.com/office/drawing/2014/main" id="{A88700D8-5A47-AFE8-8856-9533D0BCF830}"/>
                </a:ext>
              </a:extLst>
            </p:cNvPr>
            <p:cNvSpPr/>
            <p:nvPr/>
          </p:nvSpPr>
          <p:spPr>
            <a:xfrm>
              <a:off x="1261751" y="3118046"/>
              <a:ext cx="173640" cy="160702"/>
            </a:xfrm>
            <a:custGeom>
              <a:avLst/>
              <a:gdLst/>
              <a:ahLst/>
              <a:cxnLst/>
              <a:rect l="l" t="t" r="r" b="b"/>
              <a:pathLst>
                <a:path w="3060" h="2832" extrusionOk="0">
                  <a:moveTo>
                    <a:pt x="1368" y="98"/>
                  </a:moveTo>
                  <a:cubicBezTo>
                    <a:pt x="1502" y="98"/>
                    <a:pt x="1618" y="135"/>
                    <a:pt x="1733" y="172"/>
                  </a:cubicBezTo>
                  <a:cubicBezTo>
                    <a:pt x="1965" y="269"/>
                    <a:pt x="2135" y="403"/>
                    <a:pt x="2251" y="518"/>
                  </a:cubicBezTo>
                  <a:cubicBezTo>
                    <a:pt x="2348" y="615"/>
                    <a:pt x="2542" y="925"/>
                    <a:pt x="2676" y="1230"/>
                  </a:cubicBezTo>
                  <a:cubicBezTo>
                    <a:pt x="2829" y="1558"/>
                    <a:pt x="2944" y="1905"/>
                    <a:pt x="2967" y="2062"/>
                  </a:cubicBezTo>
                  <a:cubicBezTo>
                    <a:pt x="2967" y="2233"/>
                    <a:pt x="2907" y="2385"/>
                    <a:pt x="2829" y="2524"/>
                  </a:cubicBezTo>
                  <a:cubicBezTo>
                    <a:pt x="2736" y="2658"/>
                    <a:pt x="2598" y="2732"/>
                    <a:pt x="2445" y="2732"/>
                  </a:cubicBezTo>
                  <a:cubicBezTo>
                    <a:pt x="2421" y="2735"/>
                    <a:pt x="2398" y="2737"/>
                    <a:pt x="2376" y="2737"/>
                  </a:cubicBezTo>
                  <a:cubicBezTo>
                    <a:pt x="2246" y="2737"/>
                    <a:pt x="2161" y="2678"/>
                    <a:pt x="2062" y="2579"/>
                  </a:cubicBezTo>
                  <a:cubicBezTo>
                    <a:pt x="1946" y="2464"/>
                    <a:pt x="1831" y="2293"/>
                    <a:pt x="1673" y="2039"/>
                  </a:cubicBezTo>
                  <a:cubicBezTo>
                    <a:pt x="1521" y="1789"/>
                    <a:pt x="1368" y="1655"/>
                    <a:pt x="1211" y="1558"/>
                  </a:cubicBezTo>
                  <a:cubicBezTo>
                    <a:pt x="1059" y="1461"/>
                    <a:pt x="888" y="1406"/>
                    <a:pt x="634" y="1253"/>
                  </a:cubicBezTo>
                  <a:cubicBezTo>
                    <a:pt x="195" y="980"/>
                    <a:pt x="135" y="962"/>
                    <a:pt x="135" y="962"/>
                  </a:cubicBezTo>
                  <a:cubicBezTo>
                    <a:pt x="153" y="907"/>
                    <a:pt x="366" y="384"/>
                    <a:pt x="925" y="172"/>
                  </a:cubicBezTo>
                  <a:cubicBezTo>
                    <a:pt x="1077" y="116"/>
                    <a:pt x="1234" y="98"/>
                    <a:pt x="1368" y="98"/>
                  </a:cubicBezTo>
                  <a:close/>
                  <a:moveTo>
                    <a:pt x="1368" y="1"/>
                  </a:moveTo>
                  <a:cubicBezTo>
                    <a:pt x="1211" y="1"/>
                    <a:pt x="1059" y="19"/>
                    <a:pt x="906" y="75"/>
                  </a:cubicBezTo>
                  <a:cubicBezTo>
                    <a:pt x="250" y="306"/>
                    <a:pt x="19" y="962"/>
                    <a:pt x="19" y="962"/>
                  </a:cubicBezTo>
                  <a:lnTo>
                    <a:pt x="1" y="999"/>
                  </a:lnTo>
                  <a:lnTo>
                    <a:pt x="56" y="1022"/>
                  </a:lnTo>
                  <a:cubicBezTo>
                    <a:pt x="56" y="1022"/>
                    <a:pt x="116" y="1041"/>
                    <a:pt x="597" y="1327"/>
                  </a:cubicBezTo>
                  <a:cubicBezTo>
                    <a:pt x="846" y="1484"/>
                    <a:pt x="1022" y="1540"/>
                    <a:pt x="1174" y="1637"/>
                  </a:cubicBezTo>
                  <a:cubicBezTo>
                    <a:pt x="1308" y="1734"/>
                    <a:pt x="1442" y="1849"/>
                    <a:pt x="1600" y="2080"/>
                  </a:cubicBezTo>
                  <a:cubicBezTo>
                    <a:pt x="1752" y="2330"/>
                    <a:pt x="1867" y="2524"/>
                    <a:pt x="1983" y="2658"/>
                  </a:cubicBezTo>
                  <a:cubicBezTo>
                    <a:pt x="2103" y="2761"/>
                    <a:pt x="2242" y="2832"/>
                    <a:pt x="2393" y="2832"/>
                  </a:cubicBezTo>
                  <a:cubicBezTo>
                    <a:pt x="2410" y="2832"/>
                    <a:pt x="2427" y="2831"/>
                    <a:pt x="2445" y="2829"/>
                  </a:cubicBezTo>
                  <a:cubicBezTo>
                    <a:pt x="2639" y="2829"/>
                    <a:pt x="2792" y="2713"/>
                    <a:pt x="2889" y="2579"/>
                  </a:cubicBezTo>
                  <a:cubicBezTo>
                    <a:pt x="3004" y="2427"/>
                    <a:pt x="3060" y="2251"/>
                    <a:pt x="3060" y="2062"/>
                  </a:cubicBezTo>
                  <a:cubicBezTo>
                    <a:pt x="3041" y="1849"/>
                    <a:pt x="2926" y="1521"/>
                    <a:pt x="2773" y="1193"/>
                  </a:cubicBezTo>
                  <a:cubicBezTo>
                    <a:pt x="2621" y="883"/>
                    <a:pt x="2445" y="578"/>
                    <a:pt x="2311" y="444"/>
                  </a:cubicBezTo>
                  <a:cubicBezTo>
                    <a:pt x="2196" y="329"/>
                    <a:pt x="2001" y="172"/>
                    <a:pt x="1770" y="98"/>
                  </a:cubicBezTo>
                  <a:cubicBezTo>
                    <a:pt x="1636" y="38"/>
                    <a:pt x="1502" y="19"/>
                    <a:pt x="13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98;p64">
              <a:extLst>
                <a:ext uri="{FF2B5EF4-FFF2-40B4-BE49-F238E27FC236}">
                  <a16:creationId xmlns:a16="http://schemas.microsoft.com/office/drawing/2014/main" id="{37B9AE93-4950-FD4A-F8C9-7732715C4FF6}"/>
                </a:ext>
              </a:extLst>
            </p:cNvPr>
            <p:cNvSpPr/>
            <p:nvPr/>
          </p:nvSpPr>
          <p:spPr>
            <a:xfrm>
              <a:off x="1449751" y="3076962"/>
              <a:ext cx="108099" cy="250926"/>
            </a:xfrm>
            <a:custGeom>
              <a:avLst/>
              <a:gdLst/>
              <a:ahLst/>
              <a:cxnLst/>
              <a:rect l="l" t="t" r="r" b="b"/>
              <a:pathLst>
                <a:path w="1905" h="4422" extrusionOk="0">
                  <a:moveTo>
                    <a:pt x="846" y="1"/>
                  </a:moveTo>
                  <a:cubicBezTo>
                    <a:pt x="799" y="1"/>
                    <a:pt x="748" y="5"/>
                    <a:pt x="694" y="13"/>
                  </a:cubicBezTo>
                  <a:cubicBezTo>
                    <a:pt x="347" y="69"/>
                    <a:pt x="232" y="568"/>
                    <a:pt x="190" y="1376"/>
                  </a:cubicBezTo>
                  <a:cubicBezTo>
                    <a:pt x="135" y="2185"/>
                    <a:pt x="421" y="2227"/>
                    <a:pt x="209" y="3132"/>
                  </a:cubicBezTo>
                  <a:cubicBezTo>
                    <a:pt x="1" y="4015"/>
                    <a:pt x="786" y="4421"/>
                    <a:pt x="786" y="4421"/>
                  </a:cubicBezTo>
                  <a:cubicBezTo>
                    <a:pt x="1271" y="4033"/>
                    <a:pt x="1655" y="3091"/>
                    <a:pt x="1789" y="2629"/>
                  </a:cubicBezTo>
                  <a:cubicBezTo>
                    <a:pt x="1904" y="2167"/>
                    <a:pt x="1618" y="1436"/>
                    <a:pt x="1521" y="822"/>
                  </a:cubicBezTo>
                  <a:cubicBezTo>
                    <a:pt x="1418" y="286"/>
                    <a:pt x="1238" y="1"/>
                    <a:pt x="846"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99;p64">
              <a:extLst>
                <a:ext uri="{FF2B5EF4-FFF2-40B4-BE49-F238E27FC236}">
                  <a16:creationId xmlns:a16="http://schemas.microsoft.com/office/drawing/2014/main" id="{FD44271D-474E-20C7-D9B1-C80C8DF15A6F}"/>
                </a:ext>
              </a:extLst>
            </p:cNvPr>
            <p:cNvSpPr/>
            <p:nvPr/>
          </p:nvSpPr>
          <p:spPr>
            <a:xfrm>
              <a:off x="1456333" y="3074295"/>
              <a:ext cx="100439" cy="256714"/>
            </a:xfrm>
            <a:custGeom>
              <a:avLst/>
              <a:gdLst/>
              <a:ahLst/>
              <a:cxnLst/>
              <a:rect l="l" t="t" r="r" b="b"/>
              <a:pathLst>
                <a:path w="1770" h="4524" extrusionOk="0">
                  <a:moveTo>
                    <a:pt x="846" y="0"/>
                  </a:moveTo>
                  <a:cubicBezTo>
                    <a:pt x="749" y="0"/>
                    <a:pt x="670" y="0"/>
                    <a:pt x="578" y="19"/>
                  </a:cubicBezTo>
                  <a:cubicBezTo>
                    <a:pt x="384" y="60"/>
                    <a:pt x="250" y="213"/>
                    <a:pt x="171" y="444"/>
                  </a:cubicBezTo>
                  <a:cubicBezTo>
                    <a:pt x="93" y="693"/>
                    <a:pt x="56" y="1021"/>
                    <a:pt x="19" y="1423"/>
                  </a:cubicBezTo>
                  <a:cubicBezTo>
                    <a:pt x="0" y="1830"/>
                    <a:pt x="56" y="2043"/>
                    <a:pt x="93" y="2274"/>
                  </a:cubicBezTo>
                  <a:cubicBezTo>
                    <a:pt x="116" y="2348"/>
                    <a:pt x="116" y="2408"/>
                    <a:pt x="116" y="2486"/>
                  </a:cubicBezTo>
                  <a:lnTo>
                    <a:pt x="208" y="2579"/>
                  </a:lnTo>
                  <a:cubicBezTo>
                    <a:pt x="208" y="2463"/>
                    <a:pt x="208" y="2348"/>
                    <a:pt x="190" y="2255"/>
                  </a:cubicBezTo>
                  <a:cubicBezTo>
                    <a:pt x="153" y="2024"/>
                    <a:pt x="93" y="1830"/>
                    <a:pt x="116" y="1423"/>
                  </a:cubicBezTo>
                  <a:cubicBezTo>
                    <a:pt x="134" y="1021"/>
                    <a:pt x="190" y="693"/>
                    <a:pt x="250" y="481"/>
                  </a:cubicBezTo>
                  <a:cubicBezTo>
                    <a:pt x="324" y="250"/>
                    <a:pt x="439" y="134"/>
                    <a:pt x="596" y="116"/>
                  </a:cubicBezTo>
                  <a:cubicBezTo>
                    <a:pt x="645" y="100"/>
                    <a:pt x="691" y="94"/>
                    <a:pt x="733" y="94"/>
                  </a:cubicBezTo>
                  <a:cubicBezTo>
                    <a:pt x="790" y="94"/>
                    <a:pt x="840" y="105"/>
                    <a:pt x="883" y="116"/>
                  </a:cubicBezTo>
                  <a:cubicBezTo>
                    <a:pt x="980" y="134"/>
                    <a:pt x="1040" y="176"/>
                    <a:pt x="1095" y="231"/>
                  </a:cubicBezTo>
                  <a:cubicBezTo>
                    <a:pt x="1211" y="365"/>
                    <a:pt x="1308" y="578"/>
                    <a:pt x="1345" y="887"/>
                  </a:cubicBezTo>
                  <a:cubicBezTo>
                    <a:pt x="1405" y="1192"/>
                    <a:pt x="1502" y="1520"/>
                    <a:pt x="1576" y="1830"/>
                  </a:cubicBezTo>
                  <a:cubicBezTo>
                    <a:pt x="1636" y="2158"/>
                    <a:pt x="1673" y="2445"/>
                    <a:pt x="1617" y="2657"/>
                  </a:cubicBezTo>
                  <a:cubicBezTo>
                    <a:pt x="1502" y="3119"/>
                    <a:pt x="1114" y="4025"/>
                    <a:pt x="670" y="4408"/>
                  </a:cubicBezTo>
                  <a:lnTo>
                    <a:pt x="652" y="4390"/>
                  </a:lnTo>
                  <a:cubicBezTo>
                    <a:pt x="633" y="4427"/>
                    <a:pt x="615" y="4450"/>
                    <a:pt x="596" y="4468"/>
                  </a:cubicBezTo>
                  <a:cubicBezTo>
                    <a:pt x="633" y="4505"/>
                    <a:pt x="652" y="4505"/>
                    <a:pt x="652" y="4505"/>
                  </a:cubicBezTo>
                  <a:lnTo>
                    <a:pt x="670" y="4524"/>
                  </a:lnTo>
                  <a:lnTo>
                    <a:pt x="712" y="4505"/>
                  </a:lnTo>
                  <a:cubicBezTo>
                    <a:pt x="1192" y="4103"/>
                    <a:pt x="1594" y="3156"/>
                    <a:pt x="1710" y="2694"/>
                  </a:cubicBezTo>
                  <a:cubicBezTo>
                    <a:pt x="1770" y="2445"/>
                    <a:pt x="1733" y="2140"/>
                    <a:pt x="1654" y="1812"/>
                  </a:cubicBezTo>
                  <a:cubicBezTo>
                    <a:pt x="1594" y="1502"/>
                    <a:pt x="1502" y="1174"/>
                    <a:pt x="1442" y="869"/>
                  </a:cubicBezTo>
                  <a:cubicBezTo>
                    <a:pt x="1386" y="559"/>
                    <a:pt x="1308" y="328"/>
                    <a:pt x="1174" y="176"/>
                  </a:cubicBezTo>
                  <a:cubicBezTo>
                    <a:pt x="1095" y="97"/>
                    <a:pt x="1017" y="60"/>
                    <a:pt x="924" y="19"/>
                  </a:cubicBezTo>
                  <a:cubicBezTo>
                    <a:pt x="883" y="19"/>
                    <a:pt x="864" y="19"/>
                    <a:pt x="8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00;p64">
              <a:extLst>
                <a:ext uri="{FF2B5EF4-FFF2-40B4-BE49-F238E27FC236}">
                  <a16:creationId xmlns:a16="http://schemas.microsoft.com/office/drawing/2014/main" id="{3D49745F-FE56-74EF-55CE-407A747D1A8E}"/>
                </a:ext>
              </a:extLst>
            </p:cNvPr>
            <p:cNvSpPr/>
            <p:nvPr/>
          </p:nvSpPr>
          <p:spPr>
            <a:xfrm>
              <a:off x="1739211" y="3089503"/>
              <a:ext cx="221873" cy="109915"/>
            </a:xfrm>
            <a:custGeom>
              <a:avLst/>
              <a:gdLst/>
              <a:ahLst/>
              <a:cxnLst/>
              <a:rect l="l" t="t" r="r" b="b"/>
              <a:pathLst>
                <a:path w="3910" h="1937" extrusionOk="0">
                  <a:moveTo>
                    <a:pt x="3041" y="0"/>
                  </a:moveTo>
                  <a:cubicBezTo>
                    <a:pt x="2773" y="23"/>
                    <a:pt x="2524" y="60"/>
                    <a:pt x="2251" y="79"/>
                  </a:cubicBezTo>
                  <a:cubicBezTo>
                    <a:pt x="1946" y="97"/>
                    <a:pt x="1673" y="139"/>
                    <a:pt x="1369" y="139"/>
                  </a:cubicBezTo>
                  <a:cubicBezTo>
                    <a:pt x="1253" y="139"/>
                    <a:pt x="1077" y="116"/>
                    <a:pt x="962" y="79"/>
                  </a:cubicBezTo>
                  <a:cubicBezTo>
                    <a:pt x="897" y="64"/>
                    <a:pt x="827" y="56"/>
                    <a:pt x="758" y="56"/>
                  </a:cubicBezTo>
                  <a:cubicBezTo>
                    <a:pt x="562" y="56"/>
                    <a:pt x="368" y="121"/>
                    <a:pt x="269" y="291"/>
                  </a:cubicBezTo>
                  <a:cubicBezTo>
                    <a:pt x="153" y="485"/>
                    <a:pt x="232" y="716"/>
                    <a:pt x="172" y="924"/>
                  </a:cubicBezTo>
                  <a:cubicBezTo>
                    <a:pt x="116" y="1137"/>
                    <a:pt x="1" y="1386"/>
                    <a:pt x="98" y="1617"/>
                  </a:cubicBezTo>
                  <a:cubicBezTo>
                    <a:pt x="213" y="1812"/>
                    <a:pt x="463" y="1872"/>
                    <a:pt x="675" y="1909"/>
                  </a:cubicBezTo>
                  <a:cubicBezTo>
                    <a:pt x="901" y="1929"/>
                    <a:pt x="1130" y="1937"/>
                    <a:pt x="1359" y="1937"/>
                  </a:cubicBezTo>
                  <a:cubicBezTo>
                    <a:pt x="1753" y="1937"/>
                    <a:pt x="2151" y="1913"/>
                    <a:pt x="2542" y="1890"/>
                  </a:cubicBezTo>
                  <a:cubicBezTo>
                    <a:pt x="2889" y="1872"/>
                    <a:pt x="3217" y="1872"/>
                    <a:pt x="3540" y="1812"/>
                  </a:cubicBezTo>
                  <a:cubicBezTo>
                    <a:pt x="3697" y="1793"/>
                    <a:pt x="3910" y="1715"/>
                    <a:pt x="3887" y="1525"/>
                  </a:cubicBezTo>
                  <a:cubicBezTo>
                    <a:pt x="3887" y="1294"/>
                    <a:pt x="3697" y="1137"/>
                    <a:pt x="3679" y="924"/>
                  </a:cubicBezTo>
                  <a:cubicBezTo>
                    <a:pt x="3637" y="675"/>
                    <a:pt x="3716" y="425"/>
                    <a:pt x="3600" y="194"/>
                  </a:cubicBezTo>
                  <a:cubicBezTo>
                    <a:pt x="3466" y="23"/>
                    <a:pt x="3235" y="0"/>
                    <a:pt x="3041" y="0"/>
                  </a:cubicBezTo>
                  <a:close/>
                </a:path>
              </a:pathLst>
            </a:custGeom>
            <a:solidFill>
              <a:srgbClr val="FFC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01;p64">
              <a:extLst>
                <a:ext uri="{FF2B5EF4-FFF2-40B4-BE49-F238E27FC236}">
                  <a16:creationId xmlns:a16="http://schemas.microsoft.com/office/drawing/2014/main" id="{794F55B1-71C6-CABB-CB48-38511E21C52A}"/>
                </a:ext>
              </a:extLst>
            </p:cNvPr>
            <p:cNvSpPr/>
            <p:nvPr/>
          </p:nvSpPr>
          <p:spPr>
            <a:xfrm>
              <a:off x="1735807" y="3087403"/>
              <a:ext cx="227377" cy="114568"/>
            </a:xfrm>
            <a:custGeom>
              <a:avLst/>
              <a:gdLst/>
              <a:ahLst/>
              <a:cxnLst/>
              <a:rect l="l" t="t" r="r" b="b"/>
              <a:pathLst>
                <a:path w="4007" h="2019" extrusionOk="0">
                  <a:moveTo>
                    <a:pt x="3101" y="97"/>
                  </a:moveTo>
                  <a:cubicBezTo>
                    <a:pt x="3295" y="97"/>
                    <a:pt x="3508" y="116"/>
                    <a:pt x="3623" y="268"/>
                  </a:cubicBezTo>
                  <a:cubicBezTo>
                    <a:pt x="3660" y="365"/>
                    <a:pt x="3679" y="462"/>
                    <a:pt x="3679" y="596"/>
                  </a:cubicBezTo>
                  <a:cubicBezTo>
                    <a:pt x="3679" y="712"/>
                    <a:pt x="3660" y="827"/>
                    <a:pt x="3679" y="961"/>
                  </a:cubicBezTo>
                  <a:cubicBezTo>
                    <a:pt x="3697" y="1077"/>
                    <a:pt x="3757" y="1174"/>
                    <a:pt x="3794" y="1271"/>
                  </a:cubicBezTo>
                  <a:cubicBezTo>
                    <a:pt x="3854" y="1368"/>
                    <a:pt x="3891" y="1465"/>
                    <a:pt x="3891" y="1562"/>
                  </a:cubicBezTo>
                  <a:cubicBezTo>
                    <a:pt x="3910" y="1636"/>
                    <a:pt x="3873" y="1696"/>
                    <a:pt x="3813" y="1733"/>
                  </a:cubicBezTo>
                  <a:cubicBezTo>
                    <a:pt x="3757" y="1770"/>
                    <a:pt x="3679" y="1793"/>
                    <a:pt x="3600" y="1812"/>
                  </a:cubicBezTo>
                  <a:cubicBezTo>
                    <a:pt x="3277" y="1849"/>
                    <a:pt x="2930" y="1849"/>
                    <a:pt x="2602" y="1867"/>
                  </a:cubicBezTo>
                  <a:cubicBezTo>
                    <a:pt x="2217" y="1893"/>
                    <a:pt x="1826" y="1917"/>
                    <a:pt x="1442" y="1917"/>
                  </a:cubicBezTo>
                  <a:cubicBezTo>
                    <a:pt x="1209" y="1917"/>
                    <a:pt x="979" y="1908"/>
                    <a:pt x="754" y="1886"/>
                  </a:cubicBezTo>
                  <a:cubicBezTo>
                    <a:pt x="541" y="1867"/>
                    <a:pt x="310" y="1812"/>
                    <a:pt x="195" y="1618"/>
                  </a:cubicBezTo>
                  <a:cubicBezTo>
                    <a:pt x="116" y="1423"/>
                    <a:pt x="232" y="1192"/>
                    <a:pt x="273" y="961"/>
                  </a:cubicBezTo>
                  <a:cubicBezTo>
                    <a:pt x="310" y="869"/>
                    <a:pt x="310" y="753"/>
                    <a:pt x="310" y="638"/>
                  </a:cubicBezTo>
                  <a:cubicBezTo>
                    <a:pt x="310" y="541"/>
                    <a:pt x="310" y="444"/>
                    <a:pt x="366" y="365"/>
                  </a:cubicBezTo>
                  <a:cubicBezTo>
                    <a:pt x="426" y="250"/>
                    <a:pt x="523" y="194"/>
                    <a:pt x="638" y="176"/>
                  </a:cubicBezTo>
                  <a:cubicBezTo>
                    <a:pt x="705" y="155"/>
                    <a:pt x="768" y="145"/>
                    <a:pt x="830" y="145"/>
                  </a:cubicBezTo>
                  <a:cubicBezTo>
                    <a:pt x="893" y="145"/>
                    <a:pt x="955" y="155"/>
                    <a:pt x="1022" y="176"/>
                  </a:cubicBezTo>
                  <a:lnTo>
                    <a:pt x="1003" y="153"/>
                  </a:lnTo>
                  <a:lnTo>
                    <a:pt x="1003" y="153"/>
                  </a:lnTo>
                  <a:cubicBezTo>
                    <a:pt x="1137" y="213"/>
                    <a:pt x="1313" y="213"/>
                    <a:pt x="1429" y="213"/>
                  </a:cubicBezTo>
                  <a:cubicBezTo>
                    <a:pt x="1490" y="216"/>
                    <a:pt x="1550" y="218"/>
                    <a:pt x="1607" y="218"/>
                  </a:cubicBezTo>
                  <a:cubicBezTo>
                    <a:pt x="1851" y="218"/>
                    <a:pt x="2064" y="191"/>
                    <a:pt x="2311" y="176"/>
                  </a:cubicBezTo>
                  <a:cubicBezTo>
                    <a:pt x="2584" y="153"/>
                    <a:pt x="2852" y="97"/>
                    <a:pt x="3101" y="97"/>
                  </a:cubicBezTo>
                  <a:close/>
                  <a:moveTo>
                    <a:pt x="3101" y="0"/>
                  </a:moveTo>
                  <a:cubicBezTo>
                    <a:pt x="2833" y="0"/>
                    <a:pt x="2561" y="60"/>
                    <a:pt x="2311" y="60"/>
                  </a:cubicBezTo>
                  <a:cubicBezTo>
                    <a:pt x="2062" y="91"/>
                    <a:pt x="1835" y="121"/>
                    <a:pt x="1594" y="121"/>
                  </a:cubicBezTo>
                  <a:cubicBezTo>
                    <a:pt x="1539" y="121"/>
                    <a:pt x="1484" y="119"/>
                    <a:pt x="1429" y="116"/>
                  </a:cubicBezTo>
                  <a:cubicBezTo>
                    <a:pt x="1313" y="116"/>
                    <a:pt x="1137" y="116"/>
                    <a:pt x="1040" y="79"/>
                  </a:cubicBezTo>
                  <a:lnTo>
                    <a:pt x="1040" y="60"/>
                  </a:lnTo>
                  <a:cubicBezTo>
                    <a:pt x="973" y="49"/>
                    <a:pt x="902" y="43"/>
                    <a:pt x="830" y="43"/>
                  </a:cubicBezTo>
                  <a:cubicBezTo>
                    <a:pt x="759" y="43"/>
                    <a:pt x="687" y="49"/>
                    <a:pt x="620" y="60"/>
                  </a:cubicBezTo>
                  <a:cubicBezTo>
                    <a:pt x="481" y="97"/>
                    <a:pt x="347" y="176"/>
                    <a:pt x="273" y="310"/>
                  </a:cubicBezTo>
                  <a:cubicBezTo>
                    <a:pt x="213" y="425"/>
                    <a:pt x="213" y="541"/>
                    <a:pt x="195" y="638"/>
                  </a:cubicBezTo>
                  <a:cubicBezTo>
                    <a:pt x="195" y="753"/>
                    <a:pt x="213" y="846"/>
                    <a:pt x="176" y="943"/>
                  </a:cubicBezTo>
                  <a:cubicBezTo>
                    <a:pt x="135" y="1155"/>
                    <a:pt x="1" y="1405"/>
                    <a:pt x="116" y="1678"/>
                  </a:cubicBezTo>
                  <a:cubicBezTo>
                    <a:pt x="232" y="1909"/>
                    <a:pt x="504" y="1964"/>
                    <a:pt x="735" y="2001"/>
                  </a:cubicBezTo>
                  <a:cubicBezTo>
                    <a:pt x="933" y="2014"/>
                    <a:pt x="1129" y="2019"/>
                    <a:pt x="1324" y="2019"/>
                  </a:cubicBezTo>
                  <a:cubicBezTo>
                    <a:pt x="1753" y="2019"/>
                    <a:pt x="2176" y="1995"/>
                    <a:pt x="2602" y="1983"/>
                  </a:cubicBezTo>
                  <a:cubicBezTo>
                    <a:pt x="2949" y="1946"/>
                    <a:pt x="3277" y="1946"/>
                    <a:pt x="3600" y="1909"/>
                  </a:cubicBezTo>
                  <a:cubicBezTo>
                    <a:pt x="3697" y="1886"/>
                    <a:pt x="3794" y="1867"/>
                    <a:pt x="3873" y="1812"/>
                  </a:cubicBezTo>
                  <a:cubicBezTo>
                    <a:pt x="3947" y="1752"/>
                    <a:pt x="4007" y="1654"/>
                    <a:pt x="3988" y="1539"/>
                  </a:cubicBezTo>
                  <a:cubicBezTo>
                    <a:pt x="3988" y="1423"/>
                    <a:pt x="3947" y="1331"/>
                    <a:pt x="3891" y="1234"/>
                  </a:cubicBezTo>
                  <a:cubicBezTo>
                    <a:pt x="3831" y="1137"/>
                    <a:pt x="3794" y="1040"/>
                    <a:pt x="3776" y="943"/>
                  </a:cubicBezTo>
                  <a:cubicBezTo>
                    <a:pt x="3757" y="827"/>
                    <a:pt x="3776" y="712"/>
                    <a:pt x="3776" y="596"/>
                  </a:cubicBezTo>
                  <a:cubicBezTo>
                    <a:pt x="3776" y="462"/>
                    <a:pt x="3776" y="328"/>
                    <a:pt x="3697" y="213"/>
                  </a:cubicBezTo>
                  <a:cubicBezTo>
                    <a:pt x="3563" y="19"/>
                    <a:pt x="3295" y="0"/>
                    <a:pt x="31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02;p64">
              <a:extLst>
                <a:ext uri="{FF2B5EF4-FFF2-40B4-BE49-F238E27FC236}">
                  <a16:creationId xmlns:a16="http://schemas.microsoft.com/office/drawing/2014/main" id="{1A6C2C13-1606-C841-9CD6-313FC6C9BA7A}"/>
                </a:ext>
              </a:extLst>
            </p:cNvPr>
            <p:cNvSpPr/>
            <p:nvPr/>
          </p:nvSpPr>
          <p:spPr>
            <a:xfrm>
              <a:off x="2215366" y="2913250"/>
              <a:ext cx="10044" cy="31720"/>
            </a:xfrm>
            <a:custGeom>
              <a:avLst/>
              <a:gdLst/>
              <a:ahLst/>
              <a:cxnLst/>
              <a:rect l="l" t="t" r="r" b="b"/>
              <a:pathLst>
                <a:path w="177" h="559" extrusionOk="0">
                  <a:moveTo>
                    <a:pt x="116" y="1"/>
                  </a:moveTo>
                  <a:cubicBezTo>
                    <a:pt x="98" y="1"/>
                    <a:pt x="79" y="16"/>
                    <a:pt x="79" y="29"/>
                  </a:cubicBezTo>
                  <a:cubicBezTo>
                    <a:pt x="42" y="126"/>
                    <a:pt x="24" y="200"/>
                    <a:pt x="24" y="278"/>
                  </a:cubicBezTo>
                  <a:cubicBezTo>
                    <a:pt x="1" y="357"/>
                    <a:pt x="24" y="449"/>
                    <a:pt x="79" y="528"/>
                  </a:cubicBezTo>
                  <a:cubicBezTo>
                    <a:pt x="90" y="550"/>
                    <a:pt x="101" y="559"/>
                    <a:pt x="116" y="559"/>
                  </a:cubicBezTo>
                  <a:cubicBezTo>
                    <a:pt x="127" y="559"/>
                    <a:pt x="141" y="554"/>
                    <a:pt x="158" y="546"/>
                  </a:cubicBezTo>
                  <a:cubicBezTo>
                    <a:pt x="176" y="528"/>
                    <a:pt x="176" y="510"/>
                    <a:pt x="158" y="491"/>
                  </a:cubicBezTo>
                  <a:cubicBezTo>
                    <a:pt x="116" y="412"/>
                    <a:pt x="116" y="357"/>
                    <a:pt x="116" y="278"/>
                  </a:cubicBezTo>
                  <a:cubicBezTo>
                    <a:pt x="116" y="218"/>
                    <a:pt x="139" y="144"/>
                    <a:pt x="176" y="66"/>
                  </a:cubicBezTo>
                  <a:cubicBezTo>
                    <a:pt x="176" y="47"/>
                    <a:pt x="158" y="10"/>
                    <a:pt x="139" y="10"/>
                  </a:cubicBezTo>
                  <a:cubicBezTo>
                    <a:pt x="133" y="4"/>
                    <a:pt x="124" y="1"/>
                    <a:pt x="1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03;p64">
              <a:extLst>
                <a:ext uri="{FF2B5EF4-FFF2-40B4-BE49-F238E27FC236}">
                  <a16:creationId xmlns:a16="http://schemas.microsoft.com/office/drawing/2014/main" id="{94168F75-3290-D6CA-E66D-D16824ED7EC9}"/>
                </a:ext>
              </a:extLst>
            </p:cNvPr>
            <p:cNvSpPr/>
            <p:nvPr/>
          </p:nvSpPr>
          <p:spPr>
            <a:xfrm>
              <a:off x="2184950" y="2950759"/>
              <a:ext cx="29451" cy="11576"/>
            </a:xfrm>
            <a:custGeom>
              <a:avLst/>
              <a:gdLst/>
              <a:ahLst/>
              <a:cxnLst/>
              <a:rect l="l" t="t" r="r" b="b"/>
              <a:pathLst>
                <a:path w="519" h="204" extrusionOk="0">
                  <a:moveTo>
                    <a:pt x="444" y="1"/>
                  </a:moveTo>
                  <a:cubicBezTo>
                    <a:pt x="357" y="89"/>
                    <a:pt x="269" y="99"/>
                    <a:pt x="164" y="99"/>
                  </a:cubicBezTo>
                  <a:cubicBezTo>
                    <a:pt x="130" y="99"/>
                    <a:pt x="94" y="98"/>
                    <a:pt x="56" y="98"/>
                  </a:cubicBezTo>
                  <a:cubicBezTo>
                    <a:pt x="19" y="98"/>
                    <a:pt x="1" y="117"/>
                    <a:pt x="1" y="135"/>
                  </a:cubicBezTo>
                  <a:cubicBezTo>
                    <a:pt x="1" y="177"/>
                    <a:pt x="19" y="195"/>
                    <a:pt x="38" y="195"/>
                  </a:cubicBezTo>
                  <a:cubicBezTo>
                    <a:pt x="79" y="200"/>
                    <a:pt x="122" y="204"/>
                    <a:pt x="165" y="204"/>
                  </a:cubicBezTo>
                  <a:cubicBezTo>
                    <a:pt x="282" y="204"/>
                    <a:pt x="402" y="177"/>
                    <a:pt x="500" y="80"/>
                  </a:cubicBezTo>
                  <a:cubicBezTo>
                    <a:pt x="518" y="61"/>
                    <a:pt x="518" y="43"/>
                    <a:pt x="500" y="19"/>
                  </a:cubicBezTo>
                  <a:cubicBezTo>
                    <a:pt x="500" y="1"/>
                    <a:pt x="481" y="1"/>
                    <a:pt x="48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04;p64">
              <a:extLst>
                <a:ext uri="{FF2B5EF4-FFF2-40B4-BE49-F238E27FC236}">
                  <a16:creationId xmlns:a16="http://schemas.microsoft.com/office/drawing/2014/main" id="{74AFFA64-C701-D26D-C836-B0A87935355F}"/>
                </a:ext>
              </a:extLst>
            </p:cNvPr>
            <p:cNvSpPr/>
            <p:nvPr/>
          </p:nvSpPr>
          <p:spPr>
            <a:xfrm>
              <a:off x="1902072" y="2858888"/>
              <a:ext cx="40402" cy="45112"/>
            </a:xfrm>
            <a:custGeom>
              <a:avLst/>
              <a:gdLst/>
              <a:ahLst/>
              <a:cxnLst/>
              <a:rect l="l" t="t" r="r" b="b"/>
              <a:pathLst>
                <a:path w="712" h="795" extrusionOk="0">
                  <a:moveTo>
                    <a:pt x="268" y="0"/>
                  </a:moveTo>
                  <a:cubicBezTo>
                    <a:pt x="143" y="0"/>
                    <a:pt x="91" y="83"/>
                    <a:pt x="74" y="100"/>
                  </a:cubicBezTo>
                  <a:cubicBezTo>
                    <a:pt x="19" y="178"/>
                    <a:pt x="0" y="312"/>
                    <a:pt x="19" y="465"/>
                  </a:cubicBezTo>
                  <a:cubicBezTo>
                    <a:pt x="54" y="648"/>
                    <a:pt x="175" y="794"/>
                    <a:pt x="270" y="794"/>
                  </a:cubicBezTo>
                  <a:cubicBezTo>
                    <a:pt x="276" y="794"/>
                    <a:pt x="281" y="794"/>
                    <a:pt x="287" y="793"/>
                  </a:cubicBezTo>
                  <a:cubicBezTo>
                    <a:pt x="402" y="774"/>
                    <a:pt x="462" y="599"/>
                    <a:pt x="421" y="391"/>
                  </a:cubicBezTo>
                  <a:cubicBezTo>
                    <a:pt x="402" y="275"/>
                    <a:pt x="365" y="178"/>
                    <a:pt x="305" y="118"/>
                  </a:cubicBezTo>
                  <a:cubicBezTo>
                    <a:pt x="384" y="118"/>
                    <a:pt x="439" y="137"/>
                    <a:pt x="499" y="178"/>
                  </a:cubicBezTo>
                  <a:cubicBezTo>
                    <a:pt x="563" y="208"/>
                    <a:pt x="599" y="290"/>
                    <a:pt x="631" y="290"/>
                  </a:cubicBezTo>
                  <a:cubicBezTo>
                    <a:pt x="638" y="290"/>
                    <a:pt x="645" y="286"/>
                    <a:pt x="652" y="275"/>
                  </a:cubicBezTo>
                  <a:cubicBezTo>
                    <a:pt x="712" y="215"/>
                    <a:pt x="712" y="81"/>
                    <a:pt x="712" y="81"/>
                  </a:cubicBezTo>
                  <a:lnTo>
                    <a:pt x="712" y="81"/>
                  </a:lnTo>
                  <a:cubicBezTo>
                    <a:pt x="712" y="81"/>
                    <a:pt x="693" y="118"/>
                    <a:pt x="615" y="118"/>
                  </a:cubicBezTo>
                  <a:cubicBezTo>
                    <a:pt x="555" y="100"/>
                    <a:pt x="518" y="44"/>
                    <a:pt x="324" y="3"/>
                  </a:cubicBezTo>
                  <a:lnTo>
                    <a:pt x="305" y="3"/>
                  </a:lnTo>
                  <a:cubicBezTo>
                    <a:pt x="292" y="1"/>
                    <a:pt x="280" y="0"/>
                    <a:pt x="2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05;p64">
              <a:extLst>
                <a:ext uri="{FF2B5EF4-FFF2-40B4-BE49-F238E27FC236}">
                  <a16:creationId xmlns:a16="http://schemas.microsoft.com/office/drawing/2014/main" id="{0579F8F7-C89F-63D1-2E2E-E994D5144BBF}"/>
                </a:ext>
              </a:extLst>
            </p:cNvPr>
            <p:cNvSpPr/>
            <p:nvPr/>
          </p:nvSpPr>
          <p:spPr>
            <a:xfrm>
              <a:off x="1721677" y="2879770"/>
              <a:ext cx="44885" cy="43864"/>
            </a:xfrm>
            <a:custGeom>
              <a:avLst/>
              <a:gdLst/>
              <a:ahLst/>
              <a:cxnLst/>
              <a:rect l="l" t="t" r="r" b="b"/>
              <a:pathLst>
                <a:path w="791" h="773" extrusionOk="0">
                  <a:moveTo>
                    <a:pt x="477" y="0"/>
                  </a:moveTo>
                  <a:cubicBezTo>
                    <a:pt x="446" y="0"/>
                    <a:pt x="409" y="6"/>
                    <a:pt x="365" y="23"/>
                  </a:cubicBezTo>
                  <a:cubicBezTo>
                    <a:pt x="365" y="23"/>
                    <a:pt x="347" y="23"/>
                    <a:pt x="347" y="41"/>
                  </a:cubicBezTo>
                  <a:cubicBezTo>
                    <a:pt x="176" y="115"/>
                    <a:pt x="153" y="175"/>
                    <a:pt x="97" y="212"/>
                  </a:cubicBezTo>
                  <a:cubicBezTo>
                    <a:pt x="77" y="219"/>
                    <a:pt x="60" y="221"/>
                    <a:pt x="45" y="221"/>
                  </a:cubicBezTo>
                  <a:cubicBezTo>
                    <a:pt x="17" y="221"/>
                    <a:pt x="0" y="212"/>
                    <a:pt x="0" y="212"/>
                  </a:cubicBezTo>
                  <a:lnTo>
                    <a:pt x="0" y="212"/>
                  </a:lnTo>
                  <a:cubicBezTo>
                    <a:pt x="0" y="212"/>
                    <a:pt x="37" y="328"/>
                    <a:pt x="97" y="369"/>
                  </a:cubicBezTo>
                  <a:cubicBezTo>
                    <a:pt x="109" y="375"/>
                    <a:pt x="119" y="378"/>
                    <a:pt x="127" y="378"/>
                  </a:cubicBezTo>
                  <a:cubicBezTo>
                    <a:pt x="171" y="378"/>
                    <a:pt x="165" y="298"/>
                    <a:pt x="231" y="231"/>
                  </a:cubicBezTo>
                  <a:cubicBezTo>
                    <a:pt x="268" y="194"/>
                    <a:pt x="328" y="157"/>
                    <a:pt x="407" y="138"/>
                  </a:cubicBezTo>
                  <a:lnTo>
                    <a:pt x="407" y="138"/>
                  </a:lnTo>
                  <a:cubicBezTo>
                    <a:pt x="365" y="212"/>
                    <a:pt x="347" y="309"/>
                    <a:pt x="365" y="425"/>
                  </a:cubicBezTo>
                  <a:cubicBezTo>
                    <a:pt x="383" y="626"/>
                    <a:pt x="470" y="773"/>
                    <a:pt x="577" y="773"/>
                  </a:cubicBezTo>
                  <a:cubicBezTo>
                    <a:pt x="584" y="773"/>
                    <a:pt x="590" y="772"/>
                    <a:pt x="596" y="771"/>
                  </a:cubicBezTo>
                  <a:cubicBezTo>
                    <a:pt x="712" y="771"/>
                    <a:pt x="790" y="600"/>
                    <a:pt x="772" y="388"/>
                  </a:cubicBezTo>
                  <a:cubicBezTo>
                    <a:pt x="753" y="231"/>
                    <a:pt x="693" y="97"/>
                    <a:pt x="615" y="41"/>
                  </a:cubicBezTo>
                  <a:cubicBezTo>
                    <a:pt x="601" y="41"/>
                    <a:pt x="559" y="0"/>
                    <a:pt x="4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06;p64">
              <a:extLst>
                <a:ext uri="{FF2B5EF4-FFF2-40B4-BE49-F238E27FC236}">
                  <a16:creationId xmlns:a16="http://schemas.microsoft.com/office/drawing/2014/main" id="{70E91536-2164-6D3F-501D-6321D40FDF31}"/>
                </a:ext>
              </a:extLst>
            </p:cNvPr>
            <p:cNvSpPr/>
            <p:nvPr/>
          </p:nvSpPr>
          <p:spPr>
            <a:xfrm>
              <a:off x="1829948" y="2892822"/>
              <a:ext cx="29451" cy="41878"/>
            </a:xfrm>
            <a:custGeom>
              <a:avLst/>
              <a:gdLst/>
              <a:ahLst/>
              <a:cxnLst/>
              <a:rect l="l" t="t" r="r" b="b"/>
              <a:pathLst>
                <a:path w="519" h="738" extrusionOk="0">
                  <a:moveTo>
                    <a:pt x="190" y="1"/>
                  </a:moveTo>
                  <a:cubicBezTo>
                    <a:pt x="190" y="195"/>
                    <a:pt x="287" y="232"/>
                    <a:pt x="347" y="370"/>
                  </a:cubicBezTo>
                  <a:cubicBezTo>
                    <a:pt x="384" y="523"/>
                    <a:pt x="287" y="638"/>
                    <a:pt x="172" y="657"/>
                  </a:cubicBezTo>
                  <a:cubicBezTo>
                    <a:pt x="148" y="661"/>
                    <a:pt x="128" y="662"/>
                    <a:pt x="109" y="662"/>
                  </a:cubicBezTo>
                  <a:cubicBezTo>
                    <a:pt x="36" y="662"/>
                    <a:pt x="1" y="639"/>
                    <a:pt x="1" y="638"/>
                  </a:cubicBezTo>
                  <a:lnTo>
                    <a:pt x="1" y="638"/>
                  </a:lnTo>
                  <a:cubicBezTo>
                    <a:pt x="1" y="639"/>
                    <a:pt x="99" y="737"/>
                    <a:pt x="217" y="737"/>
                  </a:cubicBezTo>
                  <a:cubicBezTo>
                    <a:pt x="246" y="737"/>
                    <a:pt x="276" y="731"/>
                    <a:pt x="306" y="717"/>
                  </a:cubicBezTo>
                  <a:cubicBezTo>
                    <a:pt x="481" y="620"/>
                    <a:pt x="518" y="444"/>
                    <a:pt x="440" y="310"/>
                  </a:cubicBezTo>
                  <a:cubicBezTo>
                    <a:pt x="366" y="195"/>
                    <a:pt x="306" y="195"/>
                    <a:pt x="250" y="116"/>
                  </a:cubicBezTo>
                  <a:cubicBezTo>
                    <a:pt x="190" y="43"/>
                    <a:pt x="190" y="1"/>
                    <a:pt x="1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07;p64">
              <a:extLst>
                <a:ext uri="{FF2B5EF4-FFF2-40B4-BE49-F238E27FC236}">
                  <a16:creationId xmlns:a16="http://schemas.microsoft.com/office/drawing/2014/main" id="{0F2EA1CC-FD36-D556-2AF9-D13808979914}"/>
                </a:ext>
              </a:extLst>
            </p:cNvPr>
            <p:cNvSpPr/>
            <p:nvPr/>
          </p:nvSpPr>
          <p:spPr>
            <a:xfrm>
              <a:off x="1788240" y="2947638"/>
              <a:ext cx="117008" cy="82621"/>
            </a:xfrm>
            <a:custGeom>
              <a:avLst/>
              <a:gdLst/>
              <a:ahLst/>
              <a:cxnLst/>
              <a:rect l="l" t="t" r="r" b="b"/>
              <a:pathLst>
                <a:path w="2062" h="1456" extrusionOk="0">
                  <a:moveTo>
                    <a:pt x="2025" y="1"/>
                  </a:moveTo>
                  <a:cubicBezTo>
                    <a:pt x="2025" y="1"/>
                    <a:pt x="1581" y="172"/>
                    <a:pt x="1004" y="269"/>
                  </a:cubicBezTo>
                  <a:cubicBezTo>
                    <a:pt x="709" y="327"/>
                    <a:pt x="454" y="342"/>
                    <a:pt x="275" y="342"/>
                  </a:cubicBezTo>
                  <a:cubicBezTo>
                    <a:pt x="103" y="342"/>
                    <a:pt x="1" y="329"/>
                    <a:pt x="1" y="329"/>
                  </a:cubicBezTo>
                  <a:lnTo>
                    <a:pt x="1" y="329"/>
                  </a:lnTo>
                  <a:cubicBezTo>
                    <a:pt x="1" y="329"/>
                    <a:pt x="157" y="1456"/>
                    <a:pt x="962" y="1456"/>
                  </a:cubicBezTo>
                  <a:cubicBezTo>
                    <a:pt x="1012" y="1456"/>
                    <a:pt x="1064" y="1451"/>
                    <a:pt x="1119" y="1442"/>
                  </a:cubicBezTo>
                  <a:cubicBezTo>
                    <a:pt x="2062" y="1290"/>
                    <a:pt x="2025" y="463"/>
                    <a:pt x="2025" y="306"/>
                  </a:cubicBezTo>
                  <a:lnTo>
                    <a:pt x="2025" y="1"/>
                  </a:lnTo>
                  <a:close/>
                </a:path>
              </a:pathLst>
            </a:custGeom>
            <a:solidFill>
              <a:srgbClr val="D9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08;p64">
              <a:extLst>
                <a:ext uri="{FF2B5EF4-FFF2-40B4-BE49-F238E27FC236}">
                  <a16:creationId xmlns:a16="http://schemas.microsoft.com/office/drawing/2014/main" id="{81C88CB9-B17D-8844-1B2D-0FDDF244AAC6}"/>
                </a:ext>
              </a:extLst>
            </p:cNvPr>
            <p:cNvSpPr/>
            <p:nvPr/>
          </p:nvSpPr>
          <p:spPr>
            <a:xfrm>
              <a:off x="1785119" y="2945255"/>
              <a:ext cx="121207" cy="88295"/>
            </a:xfrm>
            <a:custGeom>
              <a:avLst/>
              <a:gdLst/>
              <a:ahLst/>
              <a:cxnLst/>
              <a:rect l="l" t="t" r="r" b="b"/>
              <a:pathLst>
                <a:path w="2136" h="1556" extrusionOk="0">
                  <a:moveTo>
                    <a:pt x="2020" y="116"/>
                  </a:moveTo>
                  <a:cubicBezTo>
                    <a:pt x="2020" y="158"/>
                    <a:pt x="2038" y="232"/>
                    <a:pt x="2038" y="348"/>
                  </a:cubicBezTo>
                  <a:cubicBezTo>
                    <a:pt x="2038" y="445"/>
                    <a:pt x="2038" y="676"/>
                    <a:pt x="1946" y="907"/>
                  </a:cubicBezTo>
                  <a:cubicBezTo>
                    <a:pt x="1830" y="1138"/>
                    <a:pt x="1636" y="1369"/>
                    <a:pt x="1174" y="1429"/>
                  </a:cubicBezTo>
                  <a:cubicBezTo>
                    <a:pt x="1115" y="1438"/>
                    <a:pt x="1059" y="1443"/>
                    <a:pt x="1007" y="1443"/>
                  </a:cubicBezTo>
                  <a:cubicBezTo>
                    <a:pt x="856" y="1443"/>
                    <a:pt x="733" y="1404"/>
                    <a:pt x="633" y="1332"/>
                  </a:cubicBezTo>
                  <a:cubicBezTo>
                    <a:pt x="499" y="1235"/>
                    <a:pt x="384" y="1101"/>
                    <a:pt x="305" y="967"/>
                  </a:cubicBezTo>
                  <a:cubicBezTo>
                    <a:pt x="171" y="694"/>
                    <a:pt x="134" y="463"/>
                    <a:pt x="116" y="408"/>
                  </a:cubicBezTo>
                  <a:cubicBezTo>
                    <a:pt x="146" y="408"/>
                    <a:pt x="269" y="424"/>
                    <a:pt x="461" y="424"/>
                  </a:cubicBezTo>
                  <a:cubicBezTo>
                    <a:pt x="622" y="424"/>
                    <a:pt x="831" y="413"/>
                    <a:pt x="1077" y="371"/>
                  </a:cubicBezTo>
                  <a:cubicBezTo>
                    <a:pt x="1618" y="274"/>
                    <a:pt x="1964" y="140"/>
                    <a:pt x="2020" y="116"/>
                  </a:cubicBezTo>
                  <a:close/>
                  <a:moveTo>
                    <a:pt x="2020" y="1"/>
                  </a:moveTo>
                  <a:cubicBezTo>
                    <a:pt x="1983" y="24"/>
                    <a:pt x="1599" y="158"/>
                    <a:pt x="1059" y="274"/>
                  </a:cubicBezTo>
                  <a:cubicBezTo>
                    <a:pt x="800" y="317"/>
                    <a:pt x="573" y="329"/>
                    <a:pt x="400" y="329"/>
                  </a:cubicBezTo>
                  <a:cubicBezTo>
                    <a:pt x="186" y="329"/>
                    <a:pt x="56" y="311"/>
                    <a:pt x="56" y="311"/>
                  </a:cubicBezTo>
                  <a:lnTo>
                    <a:pt x="0" y="311"/>
                  </a:lnTo>
                  <a:lnTo>
                    <a:pt x="0" y="371"/>
                  </a:lnTo>
                  <a:cubicBezTo>
                    <a:pt x="0" y="371"/>
                    <a:pt x="56" y="694"/>
                    <a:pt x="231" y="1004"/>
                  </a:cubicBezTo>
                  <a:cubicBezTo>
                    <a:pt x="305" y="1156"/>
                    <a:pt x="421" y="1313"/>
                    <a:pt x="578" y="1410"/>
                  </a:cubicBezTo>
                  <a:cubicBezTo>
                    <a:pt x="699" y="1502"/>
                    <a:pt x="857" y="1556"/>
                    <a:pt x="1042" y="1556"/>
                  </a:cubicBezTo>
                  <a:cubicBezTo>
                    <a:pt x="1091" y="1556"/>
                    <a:pt x="1141" y="1552"/>
                    <a:pt x="1193" y="1544"/>
                  </a:cubicBezTo>
                  <a:cubicBezTo>
                    <a:pt x="1673" y="1466"/>
                    <a:pt x="1923" y="1198"/>
                    <a:pt x="2038" y="948"/>
                  </a:cubicBezTo>
                  <a:cubicBezTo>
                    <a:pt x="2135" y="694"/>
                    <a:pt x="2135" y="426"/>
                    <a:pt x="2135" y="348"/>
                  </a:cubicBezTo>
                  <a:cubicBezTo>
                    <a:pt x="2135" y="195"/>
                    <a:pt x="2117" y="43"/>
                    <a:pt x="2117" y="43"/>
                  </a:cubicBezTo>
                  <a:lnTo>
                    <a:pt x="2080" y="80"/>
                  </a:lnTo>
                  <a:lnTo>
                    <a:pt x="208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09;p64">
              <a:extLst>
                <a:ext uri="{FF2B5EF4-FFF2-40B4-BE49-F238E27FC236}">
                  <a16:creationId xmlns:a16="http://schemas.microsoft.com/office/drawing/2014/main" id="{10059E5E-A925-D3DC-F312-48C694DE6DDE}"/>
                </a:ext>
              </a:extLst>
            </p:cNvPr>
            <p:cNvSpPr/>
            <p:nvPr/>
          </p:nvSpPr>
          <p:spPr>
            <a:xfrm>
              <a:off x="1794822" y="2948716"/>
              <a:ext cx="104922" cy="34501"/>
            </a:xfrm>
            <a:custGeom>
              <a:avLst/>
              <a:gdLst/>
              <a:ahLst/>
              <a:cxnLst/>
              <a:rect l="l" t="t" r="r" b="b"/>
              <a:pathLst>
                <a:path w="1849" h="608" extrusionOk="0">
                  <a:moveTo>
                    <a:pt x="1849" y="0"/>
                  </a:moveTo>
                  <a:cubicBezTo>
                    <a:pt x="1715" y="55"/>
                    <a:pt x="1350" y="171"/>
                    <a:pt x="888" y="250"/>
                  </a:cubicBezTo>
                  <a:cubicBezTo>
                    <a:pt x="629" y="302"/>
                    <a:pt x="396" y="320"/>
                    <a:pt x="218" y="320"/>
                  </a:cubicBezTo>
                  <a:cubicBezTo>
                    <a:pt x="131" y="320"/>
                    <a:pt x="58" y="316"/>
                    <a:pt x="0" y="310"/>
                  </a:cubicBezTo>
                  <a:lnTo>
                    <a:pt x="0" y="310"/>
                  </a:lnTo>
                  <a:cubicBezTo>
                    <a:pt x="53" y="443"/>
                    <a:pt x="116" y="607"/>
                    <a:pt x="425" y="607"/>
                  </a:cubicBezTo>
                  <a:cubicBezTo>
                    <a:pt x="471" y="607"/>
                    <a:pt x="521" y="604"/>
                    <a:pt x="578" y="596"/>
                  </a:cubicBezTo>
                  <a:cubicBezTo>
                    <a:pt x="1040" y="541"/>
                    <a:pt x="1752" y="287"/>
                    <a:pt x="1812" y="194"/>
                  </a:cubicBezTo>
                  <a:cubicBezTo>
                    <a:pt x="1849" y="153"/>
                    <a:pt x="1849" y="79"/>
                    <a:pt x="18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10;p64">
              <a:extLst>
                <a:ext uri="{FF2B5EF4-FFF2-40B4-BE49-F238E27FC236}">
                  <a16:creationId xmlns:a16="http://schemas.microsoft.com/office/drawing/2014/main" id="{88F5BDD2-7135-AC10-D75F-F123C8EDFE8A}"/>
                </a:ext>
              </a:extLst>
            </p:cNvPr>
            <p:cNvSpPr/>
            <p:nvPr/>
          </p:nvSpPr>
          <p:spPr>
            <a:xfrm>
              <a:off x="1790623" y="2946617"/>
              <a:ext cx="112525" cy="38984"/>
            </a:xfrm>
            <a:custGeom>
              <a:avLst/>
              <a:gdLst/>
              <a:ahLst/>
              <a:cxnLst/>
              <a:rect l="l" t="t" r="r" b="b"/>
              <a:pathLst>
                <a:path w="1983" h="687" extrusionOk="0">
                  <a:moveTo>
                    <a:pt x="1867" y="116"/>
                  </a:moveTo>
                  <a:cubicBezTo>
                    <a:pt x="1867" y="153"/>
                    <a:pt x="1867" y="190"/>
                    <a:pt x="1849" y="208"/>
                  </a:cubicBezTo>
                  <a:cubicBezTo>
                    <a:pt x="1849" y="208"/>
                    <a:pt x="1849" y="231"/>
                    <a:pt x="1807" y="231"/>
                  </a:cubicBezTo>
                  <a:cubicBezTo>
                    <a:pt x="1789" y="250"/>
                    <a:pt x="1752" y="268"/>
                    <a:pt x="1710" y="287"/>
                  </a:cubicBezTo>
                  <a:cubicBezTo>
                    <a:pt x="1636" y="324"/>
                    <a:pt x="1521" y="365"/>
                    <a:pt x="1405" y="402"/>
                  </a:cubicBezTo>
                  <a:cubicBezTo>
                    <a:pt x="1156" y="481"/>
                    <a:pt x="865" y="555"/>
                    <a:pt x="652" y="578"/>
                  </a:cubicBezTo>
                  <a:cubicBezTo>
                    <a:pt x="588" y="588"/>
                    <a:pt x="533" y="592"/>
                    <a:pt x="486" y="592"/>
                  </a:cubicBezTo>
                  <a:cubicBezTo>
                    <a:pt x="362" y="592"/>
                    <a:pt x="290" y="561"/>
                    <a:pt x="250" y="518"/>
                  </a:cubicBezTo>
                  <a:cubicBezTo>
                    <a:pt x="190" y="481"/>
                    <a:pt x="190" y="439"/>
                    <a:pt x="171" y="402"/>
                  </a:cubicBezTo>
                  <a:cubicBezTo>
                    <a:pt x="347" y="402"/>
                    <a:pt x="615" y="402"/>
                    <a:pt x="980" y="347"/>
                  </a:cubicBezTo>
                  <a:cubicBezTo>
                    <a:pt x="1405" y="268"/>
                    <a:pt x="1710" y="153"/>
                    <a:pt x="1867" y="116"/>
                  </a:cubicBezTo>
                  <a:close/>
                  <a:moveTo>
                    <a:pt x="1904" y="0"/>
                  </a:moveTo>
                  <a:cubicBezTo>
                    <a:pt x="1770" y="37"/>
                    <a:pt x="1405" y="153"/>
                    <a:pt x="962" y="250"/>
                  </a:cubicBezTo>
                  <a:cubicBezTo>
                    <a:pt x="555" y="305"/>
                    <a:pt x="250" y="305"/>
                    <a:pt x="74" y="305"/>
                  </a:cubicBezTo>
                  <a:lnTo>
                    <a:pt x="0" y="287"/>
                  </a:lnTo>
                  <a:lnTo>
                    <a:pt x="0" y="287"/>
                  </a:lnTo>
                  <a:lnTo>
                    <a:pt x="37" y="365"/>
                  </a:lnTo>
                  <a:cubicBezTo>
                    <a:pt x="56" y="439"/>
                    <a:pt x="93" y="536"/>
                    <a:pt x="190" y="596"/>
                  </a:cubicBezTo>
                  <a:cubicBezTo>
                    <a:pt x="260" y="650"/>
                    <a:pt x="351" y="687"/>
                    <a:pt x="483" y="687"/>
                  </a:cubicBezTo>
                  <a:cubicBezTo>
                    <a:pt x="533" y="687"/>
                    <a:pt x="589" y="681"/>
                    <a:pt x="652" y="670"/>
                  </a:cubicBezTo>
                  <a:cubicBezTo>
                    <a:pt x="883" y="652"/>
                    <a:pt x="1193" y="578"/>
                    <a:pt x="1442" y="499"/>
                  </a:cubicBezTo>
                  <a:cubicBezTo>
                    <a:pt x="1558" y="462"/>
                    <a:pt x="1673" y="402"/>
                    <a:pt x="1752" y="384"/>
                  </a:cubicBezTo>
                  <a:cubicBezTo>
                    <a:pt x="1789" y="365"/>
                    <a:pt x="1826" y="347"/>
                    <a:pt x="1867" y="324"/>
                  </a:cubicBezTo>
                  <a:lnTo>
                    <a:pt x="1923" y="268"/>
                  </a:lnTo>
                  <a:cubicBezTo>
                    <a:pt x="1983" y="208"/>
                    <a:pt x="1983" y="116"/>
                    <a:pt x="1964" y="37"/>
                  </a:cubicBezTo>
                  <a:lnTo>
                    <a:pt x="196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4211;p64">
              <a:extLst>
                <a:ext uri="{FF2B5EF4-FFF2-40B4-BE49-F238E27FC236}">
                  <a16:creationId xmlns:a16="http://schemas.microsoft.com/office/drawing/2014/main" id="{B5AAA79D-0387-B494-27C2-C77315B21D9E}"/>
                </a:ext>
              </a:extLst>
            </p:cNvPr>
            <p:cNvSpPr/>
            <p:nvPr/>
          </p:nvSpPr>
          <p:spPr>
            <a:xfrm>
              <a:off x="1812357" y="2990765"/>
              <a:ext cx="83188" cy="39665"/>
            </a:xfrm>
            <a:custGeom>
              <a:avLst/>
              <a:gdLst/>
              <a:ahLst/>
              <a:cxnLst/>
              <a:rect l="l" t="t" r="r" b="b"/>
              <a:pathLst>
                <a:path w="1466" h="699" extrusionOk="0">
                  <a:moveTo>
                    <a:pt x="905" y="0"/>
                  </a:moveTo>
                  <a:cubicBezTo>
                    <a:pt x="806" y="0"/>
                    <a:pt x="691" y="19"/>
                    <a:pt x="579" y="49"/>
                  </a:cubicBezTo>
                  <a:cubicBezTo>
                    <a:pt x="269" y="146"/>
                    <a:pt x="98" y="317"/>
                    <a:pt x="1" y="470"/>
                  </a:cubicBezTo>
                  <a:cubicBezTo>
                    <a:pt x="125" y="598"/>
                    <a:pt x="302" y="698"/>
                    <a:pt x="531" y="698"/>
                  </a:cubicBezTo>
                  <a:cubicBezTo>
                    <a:pt x="583" y="698"/>
                    <a:pt x="637" y="693"/>
                    <a:pt x="694" y="682"/>
                  </a:cubicBezTo>
                  <a:cubicBezTo>
                    <a:pt x="1119" y="627"/>
                    <a:pt x="1327" y="433"/>
                    <a:pt x="1466" y="220"/>
                  </a:cubicBezTo>
                  <a:cubicBezTo>
                    <a:pt x="1369" y="146"/>
                    <a:pt x="1212" y="49"/>
                    <a:pt x="1004" y="8"/>
                  </a:cubicBezTo>
                  <a:cubicBezTo>
                    <a:pt x="973" y="3"/>
                    <a:pt x="940" y="0"/>
                    <a:pt x="905" y="0"/>
                  </a:cubicBezTo>
                  <a:close/>
                </a:path>
              </a:pathLst>
            </a:custGeom>
            <a:solidFill>
              <a:srgbClr val="FF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4212;p64">
              <a:extLst>
                <a:ext uri="{FF2B5EF4-FFF2-40B4-BE49-F238E27FC236}">
                  <a16:creationId xmlns:a16="http://schemas.microsoft.com/office/drawing/2014/main" id="{BF30B4B9-FA17-8D16-3E18-22AB67D0D588}"/>
                </a:ext>
              </a:extLst>
            </p:cNvPr>
            <p:cNvSpPr/>
            <p:nvPr/>
          </p:nvSpPr>
          <p:spPr>
            <a:xfrm>
              <a:off x="1807931" y="2988439"/>
              <a:ext cx="90792" cy="44885"/>
            </a:xfrm>
            <a:custGeom>
              <a:avLst/>
              <a:gdLst/>
              <a:ahLst/>
              <a:cxnLst/>
              <a:rect l="l" t="t" r="r" b="b"/>
              <a:pathLst>
                <a:path w="1600" h="791" extrusionOk="0">
                  <a:moveTo>
                    <a:pt x="946" y="98"/>
                  </a:moveTo>
                  <a:cubicBezTo>
                    <a:pt x="994" y="98"/>
                    <a:pt x="1039" y="102"/>
                    <a:pt x="1082" y="109"/>
                  </a:cubicBezTo>
                  <a:cubicBezTo>
                    <a:pt x="1253" y="127"/>
                    <a:pt x="1368" y="206"/>
                    <a:pt x="1447" y="280"/>
                  </a:cubicBezTo>
                  <a:cubicBezTo>
                    <a:pt x="1331" y="455"/>
                    <a:pt x="1137" y="608"/>
                    <a:pt x="772" y="668"/>
                  </a:cubicBezTo>
                  <a:cubicBezTo>
                    <a:pt x="719" y="679"/>
                    <a:pt x="670" y="684"/>
                    <a:pt x="622" y="684"/>
                  </a:cubicBezTo>
                  <a:cubicBezTo>
                    <a:pt x="429" y="684"/>
                    <a:pt x="280" y="600"/>
                    <a:pt x="158" y="492"/>
                  </a:cubicBezTo>
                  <a:cubicBezTo>
                    <a:pt x="250" y="377"/>
                    <a:pt x="407" y="224"/>
                    <a:pt x="675" y="146"/>
                  </a:cubicBezTo>
                  <a:cubicBezTo>
                    <a:pt x="772" y="110"/>
                    <a:pt x="863" y="98"/>
                    <a:pt x="946" y="98"/>
                  </a:cubicBezTo>
                  <a:close/>
                  <a:moveTo>
                    <a:pt x="929" y="1"/>
                  </a:moveTo>
                  <a:cubicBezTo>
                    <a:pt x="840" y="1"/>
                    <a:pt x="746" y="13"/>
                    <a:pt x="638" y="49"/>
                  </a:cubicBezTo>
                  <a:cubicBezTo>
                    <a:pt x="328" y="146"/>
                    <a:pt x="134" y="321"/>
                    <a:pt x="42" y="474"/>
                  </a:cubicBezTo>
                  <a:lnTo>
                    <a:pt x="0" y="511"/>
                  </a:lnTo>
                  <a:lnTo>
                    <a:pt x="42" y="534"/>
                  </a:lnTo>
                  <a:cubicBezTo>
                    <a:pt x="191" y="683"/>
                    <a:pt x="401" y="790"/>
                    <a:pt x="670" y="790"/>
                  </a:cubicBezTo>
                  <a:cubicBezTo>
                    <a:pt x="709" y="790"/>
                    <a:pt x="749" y="788"/>
                    <a:pt x="791" y="783"/>
                  </a:cubicBezTo>
                  <a:cubicBezTo>
                    <a:pt x="1216" y="705"/>
                    <a:pt x="1447" y="511"/>
                    <a:pt x="1581" y="280"/>
                  </a:cubicBezTo>
                  <a:lnTo>
                    <a:pt x="1599" y="243"/>
                  </a:lnTo>
                  <a:lnTo>
                    <a:pt x="1562" y="224"/>
                  </a:lnTo>
                  <a:cubicBezTo>
                    <a:pt x="1465" y="127"/>
                    <a:pt x="1313" y="30"/>
                    <a:pt x="1082" y="12"/>
                  </a:cubicBezTo>
                  <a:cubicBezTo>
                    <a:pt x="1031" y="5"/>
                    <a:pt x="981" y="1"/>
                    <a:pt x="9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4213;p64">
              <a:extLst>
                <a:ext uri="{FF2B5EF4-FFF2-40B4-BE49-F238E27FC236}">
                  <a16:creationId xmlns:a16="http://schemas.microsoft.com/office/drawing/2014/main" id="{5D68F63A-D1D1-08B5-B15A-3EE1A48820E8}"/>
                </a:ext>
              </a:extLst>
            </p:cNvPr>
            <p:cNvSpPr/>
            <p:nvPr/>
          </p:nvSpPr>
          <p:spPr>
            <a:xfrm>
              <a:off x="1878977" y="2806511"/>
              <a:ext cx="82110" cy="28713"/>
            </a:xfrm>
            <a:custGeom>
              <a:avLst/>
              <a:gdLst/>
              <a:ahLst/>
              <a:cxnLst/>
              <a:rect l="l" t="t" r="r" b="b"/>
              <a:pathLst>
                <a:path w="1447" h="506" extrusionOk="0">
                  <a:moveTo>
                    <a:pt x="846" y="1"/>
                  </a:moveTo>
                  <a:cubicBezTo>
                    <a:pt x="834" y="1"/>
                    <a:pt x="822" y="1"/>
                    <a:pt x="809" y="2"/>
                  </a:cubicBezTo>
                  <a:cubicBezTo>
                    <a:pt x="463" y="20"/>
                    <a:pt x="135" y="117"/>
                    <a:pt x="79" y="251"/>
                  </a:cubicBezTo>
                  <a:cubicBezTo>
                    <a:pt x="1" y="408"/>
                    <a:pt x="61" y="482"/>
                    <a:pt x="135" y="505"/>
                  </a:cubicBezTo>
                  <a:cubicBezTo>
                    <a:pt x="195" y="505"/>
                    <a:pt x="366" y="233"/>
                    <a:pt x="638" y="214"/>
                  </a:cubicBezTo>
                  <a:cubicBezTo>
                    <a:pt x="650" y="213"/>
                    <a:pt x="662" y="213"/>
                    <a:pt x="674" y="213"/>
                  </a:cubicBezTo>
                  <a:cubicBezTo>
                    <a:pt x="949" y="213"/>
                    <a:pt x="1220" y="408"/>
                    <a:pt x="1308" y="408"/>
                  </a:cubicBezTo>
                  <a:cubicBezTo>
                    <a:pt x="1318" y="410"/>
                    <a:pt x="1326" y="412"/>
                    <a:pt x="1334" y="412"/>
                  </a:cubicBezTo>
                  <a:cubicBezTo>
                    <a:pt x="1395" y="412"/>
                    <a:pt x="1426" y="351"/>
                    <a:pt x="1447" y="233"/>
                  </a:cubicBezTo>
                  <a:cubicBezTo>
                    <a:pt x="1447" y="233"/>
                    <a:pt x="1176" y="1"/>
                    <a:pt x="846" y="1"/>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4214;p64">
              <a:extLst>
                <a:ext uri="{FF2B5EF4-FFF2-40B4-BE49-F238E27FC236}">
                  <a16:creationId xmlns:a16="http://schemas.microsoft.com/office/drawing/2014/main" id="{1F91DC9E-12F5-C1CD-CE7E-1F691BE76266}"/>
                </a:ext>
              </a:extLst>
            </p:cNvPr>
            <p:cNvSpPr/>
            <p:nvPr/>
          </p:nvSpPr>
          <p:spPr>
            <a:xfrm>
              <a:off x="1877955" y="2803390"/>
              <a:ext cx="85231" cy="33934"/>
            </a:xfrm>
            <a:custGeom>
              <a:avLst/>
              <a:gdLst/>
              <a:ahLst/>
              <a:cxnLst/>
              <a:rect l="l" t="t" r="r" b="b"/>
              <a:pathLst>
                <a:path w="1502" h="598" extrusionOk="0">
                  <a:moveTo>
                    <a:pt x="827" y="98"/>
                  </a:moveTo>
                  <a:cubicBezTo>
                    <a:pt x="1118" y="98"/>
                    <a:pt x="1368" y="288"/>
                    <a:pt x="1405" y="306"/>
                  </a:cubicBezTo>
                  <a:cubicBezTo>
                    <a:pt x="1386" y="348"/>
                    <a:pt x="1386" y="385"/>
                    <a:pt x="1368" y="403"/>
                  </a:cubicBezTo>
                  <a:cubicBezTo>
                    <a:pt x="1368" y="422"/>
                    <a:pt x="1368" y="422"/>
                    <a:pt x="1326" y="422"/>
                  </a:cubicBezTo>
                  <a:cubicBezTo>
                    <a:pt x="1326" y="422"/>
                    <a:pt x="1289" y="403"/>
                    <a:pt x="1234" y="385"/>
                  </a:cubicBezTo>
                  <a:cubicBezTo>
                    <a:pt x="1192" y="366"/>
                    <a:pt x="1137" y="348"/>
                    <a:pt x="1077" y="306"/>
                  </a:cubicBezTo>
                  <a:cubicBezTo>
                    <a:pt x="977" y="274"/>
                    <a:pt x="850" y="229"/>
                    <a:pt x="719" y="229"/>
                  </a:cubicBezTo>
                  <a:cubicBezTo>
                    <a:pt x="698" y="229"/>
                    <a:pt x="677" y="230"/>
                    <a:pt x="656" y="232"/>
                  </a:cubicBezTo>
                  <a:cubicBezTo>
                    <a:pt x="499" y="232"/>
                    <a:pt x="384" y="306"/>
                    <a:pt x="287" y="385"/>
                  </a:cubicBezTo>
                  <a:cubicBezTo>
                    <a:pt x="250" y="422"/>
                    <a:pt x="213" y="463"/>
                    <a:pt x="194" y="482"/>
                  </a:cubicBezTo>
                  <a:cubicBezTo>
                    <a:pt x="171" y="482"/>
                    <a:pt x="153" y="500"/>
                    <a:pt x="153" y="500"/>
                  </a:cubicBezTo>
                  <a:cubicBezTo>
                    <a:pt x="134" y="500"/>
                    <a:pt x="116" y="500"/>
                    <a:pt x="116" y="463"/>
                  </a:cubicBezTo>
                  <a:cubicBezTo>
                    <a:pt x="116" y="445"/>
                    <a:pt x="116" y="403"/>
                    <a:pt x="134" y="348"/>
                  </a:cubicBezTo>
                  <a:cubicBezTo>
                    <a:pt x="153" y="288"/>
                    <a:pt x="250" y="232"/>
                    <a:pt x="365" y="191"/>
                  </a:cubicBezTo>
                  <a:cubicBezTo>
                    <a:pt x="499" y="135"/>
                    <a:pt x="656" y="117"/>
                    <a:pt x="827" y="98"/>
                  </a:cubicBezTo>
                  <a:close/>
                  <a:moveTo>
                    <a:pt x="863" y="0"/>
                  </a:moveTo>
                  <a:cubicBezTo>
                    <a:pt x="851" y="0"/>
                    <a:pt x="839" y="1"/>
                    <a:pt x="827" y="1"/>
                  </a:cubicBezTo>
                  <a:cubicBezTo>
                    <a:pt x="633" y="20"/>
                    <a:pt x="462" y="38"/>
                    <a:pt x="328" y="98"/>
                  </a:cubicBezTo>
                  <a:cubicBezTo>
                    <a:pt x="194" y="135"/>
                    <a:pt x="97" y="214"/>
                    <a:pt x="37" y="288"/>
                  </a:cubicBezTo>
                  <a:cubicBezTo>
                    <a:pt x="0" y="366"/>
                    <a:pt x="0" y="445"/>
                    <a:pt x="19" y="500"/>
                  </a:cubicBezTo>
                  <a:cubicBezTo>
                    <a:pt x="37" y="560"/>
                    <a:pt x="79" y="597"/>
                    <a:pt x="134" y="597"/>
                  </a:cubicBezTo>
                  <a:cubicBezTo>
                    <a:pt x="171" y="597"/>
                    <a:pt x="194" y="597"/>
                    <a:pt x="194" y="579"/>
                  </a:cubicBezTo>
                  <a:cubicBezTo>
                    <a:pt x="213" y="579"/>
                    <a:pt x="231" y="560"/>
                    <a:pt x="250" y="560"/>
                  </a:cubicBezTo>
                  <a:cubicBezTo>
                    <a:pt x="268" y="519"/>
                    <a:pt x="310" y="500"/>
                    <a:pt x="347" y="463"/>
                  </a:cubicBezTo>
                  <a:cubicBezTo>
                    <a:pt x="444" y="403"/>
                    <a:pt x="541" y="329"/>
                    <a:pt x="656" y="329"/>
                  </a:cubicBezTo>
                  <a:cubicBezTo>
                    <a:pt x="677" y="326"/>
                    <a:pt x="698" y="324"/>
                    <a:pt x="718" y="324"/>
                  </a:cubicBezTo>
                  <a:cubicBezTo>
                    <a:pt x="831" y="324"/>
                    <a:pt x="942" y="372"/>
                    <a:pt x="1040" y="403"/>
                  </a:cubicBezTo>
                  <a:cubicBezTo>
                    <a:pt x="1095" y="422"/>
                    <a:pt x="1155" y="463"/>
                    <a:pt x="1192" y="482"/>
                  </a:cubicBezTo>
                  <a:cubicBezTo>
                    <a:pt x="1252" y="500"/>
                    <a:pt x="1271" y="519"/>
                    <a:pt x="1308" y="519"/>
                  </a:cubicBezTo>
                  <a:cubicBezTo>
                    <a:pt x="1319" y="522"/>
                    <a:pt x="1330" y="524"/>
                    <a:pt x="1340" y="524"/>
                  </a:cubicBezTo>
                  <a:cubicBezTo>
                    <a:pt x="1388" y="524"/>
                    <a:pt x="1431" y="493"/>
                    <a:pt x="1465" y="463"/>
                  </a:cubicBezTo>
                  <a:cubicBezTo>
                    <a:pt x="1483" y="422"/>
                    <a:pt x="1502" y="366"/>
                    <a:pt x="1502" y="288"/>
                  </a:cubicBezTo>
                  <a:lnTo>
                    <a:pt x="1502" y="269"/>
                  </a:lnTo>
                  <a:lnTo>
                    <a:pt x="1483" y="251"/>
                  </a:lnTo>
                  <a:cubicBezTo>
                    <a:pt x="1483" y="251"/>
                    <a:pt x="1211" y="0"/>
                    <a:pt x="86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4215;p64">
              <a:extLst>
                <a:ext uri="{FF2B5EF4-FFF2-40B4-BE49-F238E27FC236}">
                  <a16:creationId xmlns:a16="http://schemas.microsoft.com/office/drawing/2014/main" id="{EDE11B2C-8D7E-CDD2-249E-01153D57A531}"/>
                </a:ext>
              </a:extLst>
            </p:cNvPr>
            <p:cNvSpPr/>
            <p:nvPr/>
          </p:nvSpPr>
          <p:spPr>
            <a:xfrm>
              <a:off x="1690977" y="2826770"/>
              <a:ext cx="81089" cy="31891"/>
            </a:xfrm>
            <a:custGeom>
              <a:avLst/>
              <a:gdLst/>
              <a:ahLst/>
              <a:cxnLst/>
              <a:rect l="l" t="t" r="r" b="b"/>
              <a:pathLst>
                <a:path w="1429" h="562" extrusionOk="0">
                  <a:moveTo>
                    <a:pt x="911" y="0"/>
                  </a:moveTo>
                  <a:cubicBezTo>
                    <a:pt x="802" y="0"/>
                    <a:pt x="682" y="12"/>
                    <a:pt x="560" y="33"/>
                  </a:cubicBezTo>
                  <a:cubicBezTo>
                    <a:pt x="213" y="88"/>
                    <a:pt x="1" y="416"/>
                    <a:pt x="1" y="416"/>
                  </a:cubicBezTo>
                  <a:cubicBezTo>
                    <a:pt x="34" y="508"/>
                    <a:pt x="64" y="562"/>
                    <a:pt x="123" y="562"/>
                  </a:cubicBezTo>
                  <a:cubicBezTo>
                    <a:pt x="139" y="562"/>
                    <a:pt x="156" y="558"/>
                    <a:pt x="176" y="550"/>
                  </a:cubicBezTo>
                  <a:cubicBezTo>
                    <a:pt x="255" y="513"/>
                    <a:pt x="504" y="264"/>
                    <a:pt x="772" y="204"/>
                  </a:cubicBezTo>
                  <a:cubicBezTo>
                    <a:pt x="794" y="201"/>
                    <a:pt x="815" y="199"/>
                    <a:pt x="836" y="199"/>
                  </a:cubicBezTo>
                  <a:cubicBezTo>
                    <a:pt x="1063" y="199"/>
                    <a:pt x="1254" y="358"/>
                    <a:pt x="1321" y="358"/>
                  </a:cubicBezTo>
                  <a:cubicBezTo>
                    <a:pt x="1325" y="358"/>
                    <a:pt x="1328" y="357"/>
                    <a:pt x="1331" y="356"/>
                  </a:cubicBezTo>
                  <a:cubicBezTo>
                    <a:pt x="1410" y="338"/>
                    <a:pt x="1428" y="241"/>
                    <a:pt x="1331" y="125"/>
                  </a:cubicBezTo>
                  <a:cubicBezTo>
                    <a:pt x="1269" y="39"/>
                    <a:pt x="1109" y="0"/>
                    <a:pt x="911" y="0"/>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4216;p64">
              <a:extLst>
                <a:ext uri="{FF2B5EF4-FFF2-40B4-BE49-F238E27FC236}">
                  <a16:creationId xmlns:a16="http://schemas.microsoft.com/office/drawing/2014/main" id="{C839D241-61C0-9934-ED05-27752F3A78B8}"/>
                </a:ext>
              </a:extLst>
            </p:cNvPr>
            <p:cNvSpPr/>
            <p:nvPr/>
          </p:nvSpPr>
          <p:spPr>
            <a:xfrm>
              <a:off x="1686778" y="2823762"/>
              <a:ext cx="86309" cy="38076"/>
            </a:xfrm>
            <a:custGeom>
              <a:avLst/>
              <a:gdLst/>
              <a:ahLst/>
              <a:cxnLst/>
              <a:rect l="l" t="t" r="r" b="b"/>
              <a:pathLst>
                <a:path w="1521" h="671" extrusionOk="0">
                  <a:moveTo>
                    <a:pt x="1096" y="104"/>
                  </a:moveTo>
                  <a:cubicBezTo>
                    <a:pt x="1230" y="123"/>
                    <a:pt x="1327" y="160"/>
                    <a:pt x="1368" y="201"/>
                  </a:cubicBezTo>
                  <a:cubicBezTo>
                    <a:pt x="1405" y="257"/>
                    <a:pt x="1424" y="294"/>
                    <a:pt x="1424" y="335"/>
                  </a:cubicBezTo>
                  <a:cubicBezTo>
                    <a:pt x="1424" y="354"/>
                    <a:pt x="1405" y="354"/>
                    <a:pt x="1387" y="372"/>
                  </a:cubicBezTo>
                  <a:cubicBezTo>
                    <a:pt x="1387" y="372"/>
                    <a:pt x="1368" y="354"/>
                    <a:pt x="1345" y="354"/>
                  </a:cubicBezTo>
                  <a:cubicBezTo>
                    <a:pt x="1327" y="335"/>
                    <a:pt x="1271" y="317"/>
                    <a:pt x="1230" y="294"/>
                  </a:cubicBezTo>
                  <a:cubicBezTo>
                    <a:pt x="1135" y="248"/>
                    <a:pt x="1027" y="215"/>
                    <a:pt x="917" y="215"/>
                  </a:cubicBezTo>
                  <a:cubicBezTo>
                    <a:pt x="894" y="215"/>
                    <a:pt x="870" y="217"/>
                    <a:pt x="846" y="220"/>
                  </a:cubicBezTo>
                  <a:cubicBezTo>
                    <a:pt x="694" y="238"/>
                    <a:pt x="560" y="317"/>
                    <a:pt x="444" y="391"/>
                  </a:cubicBezTo>
                  <a:cubicBezTo>
                    <a:pt x="384" y="432"/>
                    <a:pt x="347" y="469"/>
                    <a:pt x="306" y="506"/>
                  </a:cubicBezTo>
                  <a:cubicBezTo>
                    <a:pt x="269" y="548"/>
                    <a:pt x="232" y="566"/>
                    <a:pt x="232" y="566"/>
                  </a:cubicBezTo>
                  <a:cubicBezTo>
                    <a:pt x="218" y="573"/>
                    <a:pt x="209" y="575"/>
                    <a:pt x="202" y="575"/>
                  </a:cubicBezTo>
                  <a:cubicBezTo>
                    <a:pt x="188" y="575"/>
                    <a:pt x="184" y="566"/>
                    <a:pt x="172" y="566"/>
                  </a:cubicBezTo>
                  <a:cubicBezTo>
                    <a:pt x="172" y="548"/>
                    <a:pt x="153" y="506"/>
                    <a:pt x="135" y="469"/>
                  </a:cubicBezTo>
                  <a:cubicBezTo>
                    <a:pt x="153" y="432"/>
                    <a:pt x="347" y="201"/>
                    <a:pt x="634" y="141"/>
                  </a:cubicBezTo>
                  <a:cubicBezTo>
                    <a:pt x="809" y="104"/>
                    <a:pt x="980" y="104"/>
                    <a:pt x="1096" y="104"/>
                  </a:cubicBezTo>
                  <a:close/>
                  <a:moveTo>
                    <a:pt x="999" y="0"/>
                  </a:moveTo>
                  <a:cubicBezTo>
                    <a:pt x="887" y="0"/>
                    <a:pt x="757" y="17"/>
                    <a:pt x="615" y="44"/>
                  </a:cubicBezTo>
                  <a:cubicBezTo>
                    <a:pt x="287" y="104"/>
                    <a:pt x="75" y="372"/>
                    <a:pt x="56" y="409"/>
                  </a:cubicBezTo>
                  <a:lnTo>
                    <a:pt x="1" y="409"/>
                  </a:lnTo>
                  <a:lnTo>
                    <a:pt x="19" y="488"/>
                  </a:lnTo>
                  <a:cubicBezTo>
                    <a:pt x="38" y="548"/>
                    <a:pt x="75" y="585"/>
                    <a:pt x="116" y="622"/>
                  </a:cubicBezTo>
                  <a:cubicBezTo>
                    <a:pt x="143" y="652"/>
                    <a:pt x="183" y="671"/>
                    <a:pt x="225" y="671"/>
                  </a:cubicBezTo>
                  <a:cubicBezTo>
                    <a:pt x="239" y="671"/>
                    <a:pt x="254" y="668"/>
                    <a:pt x="269" y="663"/>
                  </a:cubicBezTo>
                  <a:cubicBezTo>
                    <a:pt x="287" y="640"/>
                    <a:pt x="329" y="622"/>
                    <a:pt x="366" y="585"/>
                  </a:cubicBezTo>
                  <a:cubicBezTo>
                    <a:pt x="403" y="548"/>
                    <a:pt x="444" y="506"/>
                    <a:pt x="500" y="488"/>
                  </a:cubicBezTo>
                  <a:cubicBezTo>
                    <a:pt x="597" y="409"/>
                    <a:pt x="731" y="335"/>
                    <a:pt x="846" y="317"/>
                  </a:cubicBezTo>
                  <a:cubicBezTo>
                    <a:pt x="873" y="312"/>
                    <a:pt x="899" y="310"/>
                    <a:pt x="924" y="310"/>
                  </a:cubicBezTo>
                  <a:cubicBezTo>
                    <a:pt x="1025" y="310"/>
                    <a:pt x="1112" y="343"/>
                    <a:pt x="1174" y="372"/>
                  </a:cubicBezTo>
                  <a:cubicBezTo>
                    <a:pt x="1230" y="391"/>
                    <a:pt x="1271" y="432"/>
                    <a:pt x="1308" y="451"/>
                  </a:cubicBezTo>
                  <a:cubicBezTo>
                    <a:pt x="1327" y="451"/>
                    <a:pt x="1345" y="451"/>
                    <a:pt x="1368" y="469"/>
                  </a:cubicBezTo>
                  <a:lnTo>
                    <a:pt x="1424" y="469"/>
                  </a:lnTo>
                  <a:cubicBezTo>
                    <a:pt x="1484" y="451"/>
                    <a:pt x="1521" y="391"/>
                    <a:pt x="1521" y="335"/>
                  </a:cubicBezTo>
                  <a:cubicBezTo>
                    <a:pt x="1521" y="275"/>
                    <a:pt x="1502" y="220"/>
                    <a:pt x="1442" y="141"/>
                  </a:cubicBezTo>
                  <a:cubicBezTo>
                    <a:pt x="1387" y="63"/>
                    <a:pt x="1271" y="26"/>
                    <a:pt x="1114" y="7"/>
                  </a:cubicBezTo>
                  <a:cubicBezTo>
                    <a:pt x="1078" y="2"/>
                    <a:pt x="1040" y="0"/>
                    <a:pt x="9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89A014-D7C1-3229-5F2C-D01D554797CB}"/>
              </a:ext>
            </a:extLst>
          </p:cNvPr>
          <p:cNvPicPr>
            <a:picLocks noChangeAspect="1"/>
          </p:cNvPicPr>
          <p:nvPr/>
        </p:nvPicPr>
        <p:blipFill>
          <a:blip r:embed="rId2"/>
          <a:stretch>
            <a:fillRect/>
          </a:stretch>
        </p:blipFill>
        <p:spPr>
          <a:xfrm>
            <a:off x="1341117" y="906966"/>
            <a:ext cx="6461766" cy="3329568"/>
          </a:xfrm>
          <a:prstGeom prst="roundRect">
            <a:avLst>
              <a:gd name="adj" fmla="val 3138"/>
            </a:avLst>
          </a:prstGeom>
        </p:spPr>
      </p:pic>
      <p:sp>
        <p:nvSpPr>
          <p:cNvPr id="3" name="Google Shape;2448;p53">
            <a:extLst>
              <a:ext uri="{FF2B5EF4-FFF2-40B4-BE49-F238E27FC236}">
                <a16:creationId xmlns:a16="http://schemas.microsoft.com/office/drawing/2014/main" id="{BEC946A3-3458-99D0-1F55-3B6C846DA483}"/>
              </a:ext>
            </a:extLst>
          </p:cNvPr>
          <p:cNvSpPr txBox="1"/>
          <p:nvPr/>
        </p:nvSpPr>
        <p:spPr>
          <a:xfrm>
            <a:off x="1341117" y="417083"/>
            <a:ext cx="3658449"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tx1"/>
                </a:solidFill>
                <a:latin typeface="Inter"/>
                <a:ea typeface="Inter"/>
                <a:cs typeface="Inter"/>
                <a:sym typeface="Inter"/>
              </a:rPr>
              <a:t>Hàm kiểm tra Xóa Sản Phẩm</a:t>
            </a:r>
            <a:endParaRPr b="1">
              <a:solidFill>
                <a:schemeClr val="tx1"/>
              </a:solidFill>
              <a:latin typeface="Inter"/>
              <a:ea typeface="Inter"/>
              <a:cs typeface="Inter"/>
              <a:sym typeface="Inter"/>
            </a:endParaRPr>
          </a:p>
        </p:txBody>
      </p:sp>
    </p:spTree>
    <p:extLst>
      <p:ext uri="{BB962C8B-B14F-4D97-AF65-F5344CB8AC3E}">
        <p14:creationId xmlns:p14="http://schemas.microsoft.com/office/powerpoint/2010/main" val="1828173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0"/>
        <p:cNvGrpSpPr/>
        <p:nvPr/>
      </p:nvGrpSpPr>
      <p:grpSpPr>
        <a:xfrm>
          <a:off x="0" y="0"/>
          <a:ext cx="0" cy="0"/>
          <a:chOff x="0" y="0"/>
          <a:chExt cx="0" cy="0"/>
        </a:xfrm>
      </p:grpSpPr>
      <p:sp>
        <p:nvSpPr>
          <p:cNvPr id="2831" name="Google Shape;2831;p62"/>
          <p:cNvSpPr txBox="1">
            <a:spLocks noGrp="1"/>
          </p:cNvSpPr>
          <p:nvPr>
            <p:ph type="title" idx="4294967295"/>
          </p:nvPr>
        </p:nvSpPr>
        <p:spPr>
          <a:xfrm>
            <a:off x="4143418" y="1635822"/>
            <a:ext cx="4030082" cy="10925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grpSp>
        <p:nvGrpSpPr>
          <p:cNvPr id="2834" name="Google Shape;2834;p62"/>
          <p:cNvGrpSpPr/>
          <p:nvPr/>
        </p:nvGrpSpPr>
        <p:grpSpPr>
          <a:xfrm>
            <a:off x="5471430" y="3824168"/>
            <a:ext cx="400733" cy="387661"/>
            <a:chOff x="266768" y="1721375"/>
            <a:chExt cx="397907" cy="397887"/>
          </a:xfrm>
        </p:grpSpPr>
        <p:sp>
          <p:nvSpPr>
            <p:cNvPr id="2835" name="Google Shape;2835;p62"/>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2"/>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7" name="Google Shape;2837;p62"/>
          <p:cNvGrpSpPr/>
          <p:nvPr/>
        </p:nvGrpSpPr>
        <p:grpSpPr>
          <a:xfrm>
            <a:off x="6565764" y="3823930"/>
            <a:ext cx="400712" cy="387661"/>
            <a:chOff x="1379798" y="1723250"/>
            <a:chExt cx="397887" cy="397887"/>
          </a:xfrm>
        </p:grpSpPr>
        <p:sp>
          <p:nvSpPr>
            <p:cNvPr id="2838" name="Google Shape;2838;p62"/>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2"/>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2"/>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2"/>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2" name="Google Shape;2842;p62"/>
          <p:cNvGrpSpPr/>
          <p:nvPr/>
        </p:nvGrpSpPr>
        <p:grpSpPr>
          <a:xfrm>
            <a:off x="6016843" y="3823930"/>
            <a:ext cx="400691" cy="387661"/>
            <a:chOff x="864491" y="1723250"/>
            <a:chExt cx="397866" cy="397887"/>
          </a:xfrm>
        </p:grpSpPr>
        <p:sp>
          <p:nvSpPr>
            <p:cNvPr id="2843" name="Google Shape;2843;p62"/>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2"/>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2"/>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5"/>
          <p:cNvSpPr txBox="1">
            <a:spLocks noGrp="1"/>
          </p:cNvSpPr>
          <p:nvPr>
            <p:ph type="title"/>
          </p:nvPr>
        </p:nvSpPr>
        <p:spPr>
          <a:xfrm>
            <a:off x="720000" y="5360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Nội dung báo cáo</a:t>
            </a:r>
            <a:endParaRPr sz="2800"/>
          </a:p>
        </p:txBody>
      </p:sp>
      <p:sp>
        <p:nvSpPr>
          <p:cNvPr id="740" name="Google Shape;740;p35"/>
          <p:cNvSpPr txBox="1">
            <a:spLocks noGrp="1"/>
          </p:cNvSpPr>
          <p:nvPr>
            <p:ph type="subTitle" idx="3"/>
          </p:nvPr>
        </p:nvSpPr>
        <p:spPr>
          <a:xfrm>
            <a:off x="1276777" y="3969595"/>
            <a:ext cx="3144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Cấu trúc thư mục dự </a:t>
            </a:r>
            <a:r>
              <a:rPr lang="en-US" err="1"/>
              <a:t>án</a:t>
            </a:r>
            <a:r>
              <a:rPr lang="en-US"/>
              <a:t> </a:t>
            </a:r>
            <a:r>
              <a:rPr lang="en-US" err="1"/>
              <a:t>kiểm</a:t>
            </a:r>
            <a:r>
              <a:rPr lang="en-US"/>
              <a:t> </a:t>
            </a:r>
            <a:r>
              <a:rPr lang="en-US" err="1"/>
              <a:t>thử</a:t>
            </a:r>
            <a:r>
              <a:rPr lang="en-US"/>
              <a:t> </a:t>
            </a:r>
            <a:r>
              <a:rPr lang="en-US" err="1"/>
              <a:t>tích</a:t>
            </a:r>
            <a:r>
              <a:rPr lang="en-US"/>
              <a:t> </a:t>
            </a:r>
            <a:r>
              <a:rPr lang="en-US" err="1"/>
              <a:t>hợp</a:t>
            </a:r>
            <a:r>
              <a:rPr lang="en-US"/>
              <a:t> </a:t>
            </a:r>
            <a:r>
              <a:rPr lang="en-US" err="1"/>
              <a:t>PHPUnit</a:t>
            </a:r>
            <a:endParaRPr>
              <a:solidFill>
                <a:srgbClr val="666666"/>
              </a:solidFill>
            </a:endParaRPr>
          </a:p>
        </p:txBody>
      </p:sp>
      <p:sp>
        <p:nvSpPr>
          <p:cNvPr id="741" name="Google Shape;741;p35"/>
          <p:cNvSpPr txBox="1">
            <a:spLocks noGrp="1"/>
          </p:cNvSpPr>
          <p:nvPr>
            <p:ph type="subTitle" idx="1"/>
          </p:nvPr>
        </p:nvSpPr>
        <p:spPr>
          <a:xfrm>
            <a:off x="1276777" y="2273420"/>
            <a:ext cx="3144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Giới thiệu về website, sản phẩm kiểm thử và công nghệ sử dụng</a:t>
            </a:r>
            <a:endParaRPr/>
          </a:p>
        </p:txBody>
      </p:sp>
      <p:sp>
        <p:nvSpPr>
          <p:cNvPr id="742" name="Google Shape;742;p35"/>
          <p:cNvSpPr txBox="1">
            <a:spLocks noGrp="1"/>
          </p:cNvSpPr>
          <p:nvPr>
            <p:ph type="subTitle" idx="2"/>
          </p:nvPr>
        </p:nvSpPr>
        <p:spPr>
          <a:xfrm>
            <a:off x="4947925" y="2273420"/>
            <a:ext cx="3144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Liệt kê cơ bản các chức năng của website</a:t>
            </a:r>
            <a:endParaRPr lang="vi-VN">
              <a:solidFill>
                <a:srgbClr val="666666"/>
              </a:solidFill>
            </a:endParaRPr>
          </a:p>
        </p:txBody>
      </p:sp>
      <p:sp>
        <p:nvSpPr>
          <p:cNvPr id="743" name="Google Shape;743;p35"/>
          <p:cNvSpPr txBox="1">
            <a:spLocks noGrp="1"/>
          </p:cNvSpPr>
          <p:nvPr>
            <p:ph type="subTitle" idx="4"/>
          </p:nvPr>
        </p:nvSpPr>
        <p:spPr>
          <a:xfrm>
            <a:off x="4947925" y="3969595"/>
            <a:ext cx="3144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Trình bày một số hình ảnh demo về bài tài kiểm thử của nhóm</a:t>
            </a:r>
            <a:endParaRPr/>
          </a:p>
        </p:txBody>
      </p:sp>
      <p:sp>
        <p:nvSpPr>
          <p:cNvPr id="744" name="Google Shape;744;p35"/>
          <p:cNvSpPr txBox="1">
            <a:spLocks noGrp="1"/>
          </p:cNvSpPr>
          <p:nvPr>
            <p:ph type="title" idx="5"/>
          </p:nvPr>
        </p:nvSpPr>
        <p:spPr>
          <a:xfrm>
            <a:off x="1276775" y="1429475"/>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745" name="Google Shape;745;p35"/>
          <p:cNvSpPr txBox="1">
            <a:spLocks noGrp="1"/>
          </p:cNvSpPr>
          <p:nvPr>
            <p:ph type="title" idx="7"/>
          </p:nvPr>
        </p:nvSpPr>
        <p:spPr>
          <a:xfrm>
            <a:off x="4947925" y="1429475"/>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746" name="Google Shape;746;p35"/>
          <p:cNvSpPr txBox="1">
            <a:spLocks noGrp="1"/>
          </p:cNvSpPr>
          <p:nvPr>
            <p:ph type="title" idx="8"/>
          </p:nvPr>
        </p:nvSpPr>
        <p:spPr>
          <a:xfrm>
            <a:off x="4947925" y="3125724"/>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747" name="Google Shape;747;p35"/>
          <p:cNvSpPr txBox="1">
            <a:spLocks noGrp="1"/>
          </p:cNvSpPr>
          <p:nvPr>
            <p:ph type="title" idx="6"/>
          </p:nvPr>
        </p:nvSpPr>
        <p:spPr>
          <a:xfrm>
            <a:off x="1276775" y="3125724"/>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748" name="Google Shape;748;p35"/>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Giới thiệu, Công nghệ</a:t>
            </a:r>
            <a:endParaRPr/>
          </a:p>
        </p:txBody>
      </p:sp>
      <p:sp>
        <p:nvSpPr>
          <p:cNvPr id="749" name="Google Shape;749;p35"/>
          <p:cNvSpPr txBox="1">
            <a:spLocks noGrp="1"/>
          </p:cNvSpPr>
          <p:nvPr>
            <p:ph type="subTitle" idx="13"/>
          </p:nvPr>
        </p:nvSpPr>
        <p:spPr>
          <a:xfrm>
            <a:off x="4947926" y="1900175"/>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err="1"/>
              <a:t>Chức</a:t>
            </a:r>
            <a:r>
              <a:rPr lang="en-US"/>
              <a:t> </a:t>
            </a:r>
            <a:r>
              <a:rPr lang="en-US" err="1"/>
              <a:t>năng</a:t>
            </a:r>
            <a:r>
              <a:rPr lang="en-US"/>
              <a:t> website</a:t>
            </a:r>
          </a:p>
        </p:txBody>
      </p:sp>
      <p:sp>
        <p:nvSpPr>
          <p:cNvPr id="750" name="Google Shape;750;p35"/>
          <p:cNvSpPr txBox="1">
            <a:spLocks noGrp="1"/>
          </p:cNvSpPr>
          <p:nvPr>
            <p:ph type="subTitle" idx="14"/>
          </p:nvPr>
        </p:nvSpPr>
        <p:spPr>
          <a:xfrm>
            <a:off x="1276775" y="3596200"/>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err="1"/>
              <a:t>Cấu</a:t>
            </a:r>
            <a:r>
              <a:rPr lang="en-US"/>
              <a:t> </a:t>
            </a:r>
            <a:r>
              <a:rPr lang="en-US" err="1"/>
              <a:t>trúc</a:t>
            </a:r>
            <a:r>
              <a:rPr lang="en-US"/>
              <a:t> </a:t>
            </a:r>
            <a:r>
              <a:rPr lang="en-US" err="1"/>
              <a:t>thư</a:t>
            </a:r>
            <a:r>
              <a:rPr lang="en-US"/>
              <a:t> </a:t>
            </a:r>
            <a:r>
              <a:rPr lang="en-US" err="1"/>
              <a:t>mục</a:t>
            </a:r>
            <a:endParaRPr/>
          </a:p>
        </p:txBody>
      </p:sp>
      <p:sp>
        <p:nvSpPr>
          <p:cNvPr id="751" name="Google Shape;751;p35"/>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PhpUnit</a:t>
            </a:r>
            <a:endParaRPr/>
          </a:p>
        </p:txBody>
      </p:sp>
      <p:cxnSp>
        <p:nvCxnSpPr>
          <p:cNvPr id="3" name="Straight Connector 2">
            <a:extLst>
              <a:ext uri="{FF2B5EF4-FFF2-40B4-BE49-F238E27FC236}">
                <a16:creationId xmlns:a16="http://schemas.microsoft.com/office/drawing/2014/main" id="{0246FCBE-CAFF-E55D-EAB0-7950A417BF85}"/>
              </a:ext>
            </a:extLst>
          </p:cNvPr>
          <p:cNvCxnSpPr>
            <a:cxnSpLocks/>
          </p:cNvCxnSpPr>
          <p:nvPr/>
        </p:nvCxnSpPr>
        <p:spPr>
          <a:xfrm>
            <a:off x="2044390" y="1115124"/>
            <a:ext cx="495857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727097" y="1913333"/>
            <a:ext cx="4740900" cy="1550537"/>
          </a:xfrm>
          <a:prstGeom prst="rect">
            <a:avLst/>
          </a:prstGeom>
        </p:spPr>
        <p:txBody>
          <a:bodyPr spcFirstLastPara="1" wrap="square" lIns="91425" tIns="91425" rIns="91425" bIns="91425" anchor="b" anchorCtr="0">
            <a:noAutofit/>
          </a:bodyPr>
          <a:lstStyle/>
          <a:p>
            <a:br>
              <a:rPr lang="en" sz="4800" b="1">
                <a:solidFill>
                  <a:schemeClr val="tx1"/>
                </a:solidFill>
              </a:rPr>
            </a:br>
            <a:r>
              <a:rPr lang="en-US" err="1"/>
              <a:t>Giới</a:t>
            </a:r>
            <a:r>
              <a:rPr lang="en-US"/>
              <a:t> </a:t>
            </a:r>
            <a:r>
              <a:rPr lang="en-US" err="1"/>
              <a:t>thiệu</a:t>
            </a:r>
            <a:r>
              <a:rPr lang="en-US"/>
              <a:t>, </a:t>
            </a:r>
            <a:r>
              <a:rPr lang="en-US" err="1"/>
              <a:t>Công</a:t>
            </a:r>
            <a:r>
              <a:rPr lang="en-US"/>
              <a:t> </a:t>
            </a:r>
            <a:r>
              <a:rPr lang="en-US" err="1"/>
              <a:t>nghệ</a:t>
            </a:r>
            <a:endParaRPr lang="en-US"/>
          </a:p>
        </p:txBody>
      </p:sp>
      <p:sp>
        <p:nvSpPr>
          <p:cNvPr id="757" name="Google Shape;757;p36"/>
          <p:cNvSpPr txBox="1">
            <a:spLocks noGrp="1"/>
          </p:cNvSpPr>
          <p:nvPr>
            <p:ph type="subTitle" idx="1"/>
          </p:nvPr>
        </p:nvSpPr>
        <p:spPr>
          <a:xfrm>
            <a:off x="778452" y="3532906"/>
            <a:ext cx="4016573" cy="593181"/>
          </a:xfrm>
          <a:prstGeom prst="rect">
            <a:avLst/>
          </a:prstGeom>
        </p:spPr>
        <p:txBody>
          <a:bodyPr spcFirstLastPara="1" wrap="square" lIns="91425" tIns="91425" rIns="91425" bIns="91425" anchor="t" anchorCtr="0">
            <a:noAutofit/>
          </a:bodyPr>
          <a:lstStyle/>
          <a:p>
            <a:pPr marL="0" indent="0"/>
            <a:r>
              <a:rPr lang="vi-VN"/>
              <a:t>Giới thiệu về website, sản phẩm kiểm thử và thư viện PhpUnit</a:t>
            </a:r>
          </a:p>
          <a:p>
            <a:pPr marL="0" lvl="0" indent="0" algn="l" rtl="0">
              <a:spcBef>
                <a:spcPts val="0"/>
              </a:spcBef>
              <a:spcAft>
                <a:spcPts val="0"/>
              </a:spcAft>
              <a:buNone/>
            </a:pPr>
            <a:endParaRPr/>
          </a:p>
        </p:txBody>
      </p:sp>
      <p:sp>
        <p:nvSpPr>
          <p:cNvPr id="758" name="Google Shape;758;p36"/>
          <p:cNvSpPr txBox="1">
            <a:spLocks noGrp="1"/>
          </p:cNvSpPr>
          <p:nvPr>
            <p:ph type="title" idx="2"/>
          </p:nvPr>
        </p:nvSpPr>
        <p:spPr>
          <a:xfrm>
            <a:off x="720000" y="1249000"/>
            <a:ext cx="17025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59" name="Google Shape;759;p36"/>
          <p:cNvSpPr/>
          <p:nvPr/>
        </p:nvSpPr>
        <p:spPr>
          <a:xfrm>
            <a:off x="5803693" y="2185455"/>
            <a:ext cx="14698" cy="116278"/>
          </a:xfrm>
          <a:custGeom>
            <a:avLst/>
            <a:gdLst/>
            <a:ahLst/>
            <a:cxnLst/>
            <a:rect l="l" t="t" r="r" b="b"/>
            <a:pathLst>
              <a:path w="158" h="1250" extrusionOk="0">
                <a:moveTo>
                  <a:pt x="89" y="1"/>
                </a:moveTo>
                <a:cubicBezTo>
                  <a:pt x="68" y="1"/>
                  <a:pt x="47" y="22"/>
                  <a:pt x="47" y="43"/>
                </a:cubicBezTo>
                <a:cubicBezTo>
                  <a:pt x="26" y="435"/>
                  <a:pt x="26" y="807"/>
                  <a:pt x="0" y="1200"/>
                </a:cubicBezTo>
                <a:cubicBezTo>
                  <a:pt x="0" y="1221"/>
                  <a:pt x="26" y="1242"/>
                  <a:pt x="68" y="1242"/>
                </a:cubicBezTo>
                <a:cubicBezTo>
                  <a:pt x="72" y="1247"/>
                  <a:pt x="77" y="1250"/>
                  <a:pt x="81" y="1250"/>
                </a:cubicBezTo>
                <a:cubicBezTo>
                  <a:pt x="97" y="1250"/>
                  <a:pt x="110" y="1217"/>
                  <a:pt x="110" y="1200"/>
                </a:cubicBezTo>
                <a:cubicBezTo>
                  <a:pt x="131" y="807"/>
                  <a:pt x="131" y="435"/>
                  <a:pt x="157" y="43"/>
                </a:cubicBezTo>
                <a:cubicBezTo>
                  <a:pt x="157" y="22"/>
                  <a:pt x="131" y="1"/>
                  <a:pt x="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827973" y="2173269"/>
            <a:ext cx="14698" cy="38604"/>
          </a:xfrm>
          <a:custGeom>
            <a:avLst/>
            <a:gdLst/>
            <a:ahLst/>
            <a:cxnLst/>
            <a:rect l="l" t="t" r="r" b="b"/>
            <a:pathLst>
              <a:path w="158" h="415" extrusionOk="0">
                <a:moveTo>
                  <a:pt x="48" y="1"/>
                </a:moveTo>
                <a:cubicBezTo>
                  <a:pt x="1" y="22"/>
                  <a:pt x="1" y="43"/>
                  <a:pt x="1" y="64"/>
                </a:cubicBezTo>
                <a:cubicBezTo>
                  <a:pt x="27" y="153"/>
                  <a:pt x="27" y="263"/>
                  <a:pt x="27" y="352"/>
                </a:cubicBezTo>
                <a:cubicBezTo>
                  <a:pt x="27" y="394"/>
                  <a:pt x="69" y="415"/>
                  <a:pt x="90" y="415"/>
                </a:cubicBezTo>
                <a:cubicBezTo>
                  <a:pt x="132" y="415"/>
                  <a:pt x="158" y="373"/>
                  <a:pt x="132" y="352"/>
                </a:cubicBezTo>
                <a:cubicBezTo>
                  <a:pt x="132" y="263"/>
                  <a:pt x="132" y="153"/>
                  <a:pt x="111" y="43"/>
                </a:cubicBezTo>
                <a:cubicBezTo>
                  <a:pt x="111" y="22"/>
                  <a:pt x="69" y="1"/>
                  <a:pt x="4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992626" y="2673734"/>
            <a:ext cx="14233" cy="47721"/>
          </a:xfrm>
          <a:custGeom>
            <a:avLst/>
            <a:gdLst/>
            <a:ahLst/>
            <a:cxnLst/>
            <a:rect l="l" t="t" r="r" b="b"/>
            <a:pathLst>
              <a:path w="153" h="513" extrusionOk="0">
                <a:moveTo>
                  <a:pt x="76" y="1"/>
                </a:moveTo>
                <a:cubicBezTo>
                  <a:pt x="52" y="1"/>
                  <a:pt x="37" y="16"/>
                  <a:pt x="22" y="31"/>
                </a:cubicBezTo>
                <a:cubicBezTo>
                  <a:pt x="1" y="182"/>
                  <a:pt x="1" y="313"/>
                  <a:pt x="1" y="444"/>
                </a:cubicBezTo>
                <a:cubicBezTo>
                  <a:pt x="1" y="491"/>
                  <a:pt x="22" y="512"/>
                  <a:pt x="43" y="512"/>
                </a:cubicBezTo>
                <a:cubicBezTo>
                  <a:pt x="90" y="512"/>
                  <a:pt x="111" y="491"/>
                  <a:pt x="111" y="471"/>
                </a:cubicBezTo>
                <a:cubicBezTo>
                  <a:pt x="111" y="313"/>
                  <a:pt x="111" y="182"/>
                  <a:pt x="132" y="78"/>
                </a:cubicBezTo>
                <a:cubicBezTo>
                  <a:pt x="153" y="31"/>
                  <a:pt x="132" y="10"/>
                  <a:pt x="111" y="10"/>
                </a:cubicBezTo>
                <a:cubicBezTo>
                  <a:pt x="97" y="4"/>
                  <a:pt x="86" y="1"/>
                  <a:pt x="7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872810" y="2486013"/>
            <a:ext cx="71257" cy="204091"/>
          </a:xfrm>
          <a:custGeom>
            <a:avLst/>
            <a:gdLst/>
            <a:ahLst/>
            <a:cxnLst/>
            <a:rect l="l" t="t" r="r" b="b"/>
            <a:pathLst>
              <a:path w="766" h="2194" extrusionOk="0">
                <a:moveTo>
                  <a:pt x="242" y="1"/>
                </a:moveTo>
                <a:cubicBezTo>
                  <a:pt x="221" y="1"/>
                  <a:pt x="174" y="22"/>
                  <a:pt x="174" y="43"/>
                </a:cubicBezTo>
                <a:cubicBezTo>
                  <a:pt x="1" y="787"/>
                  <a:pt x="221" y="1546"/>
                  <a:pt x="655" y="2159"/>
                </a:cubicBezTo>
                <a:cubicBezTo>
                  <a:pt x="655" y="2183"/>
                  <a:pt x="670" y="2193"/>
                  <a:pt x="687" y="2193"/>
                </a:cubicBezTo>
                <a:cubicBezTo>
                  <a:pt x="699" y="2193"/>
                  <a:pt x="713" y="2188"/>
                  <a:pt x="723" y="2180"/>
                </a:cubicBezTo>
                <a:cubicBezTo>
                  <a:pt x="744" y="2159"/>
                  <a:pt x="765" y="2138"/>
                  <a:pt x="744" y="2096"/>
                </a:cubicBezTo>
                <a:cubicBezTo>
                  <a:pt x="331" y="1504"/>
                  <a:pt x="132" y="787"/>
                  <a:pt x="283" y="64"/>
                </a:cubicBezTo>
                <a:cubicBezTo>
                  <a:pt x="283" y="43"/>
                  <a:pt x="263" y="22"/>
                  <a:pt x="2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895229" y="2389734"/>
            <a:ext cx="46885" cy="86139"/>
          </a:xfrm>
          <a:custGeom>
            <a:avLst/>
            <a:gdLst/>
            <a:ahLst/>
            <a:cxnLst/>
            <a:rect l="l" t="t" r="r" b="b"/>
            <a:pathLst>
              <a:path w="504" h="926" extrusionOk="0">
                <a:moveTo>
                  <a:pt x="433" y="1"/>
                </a:moveTo>
                <a:cubicBezTo>
                  <a:pt x="413" y="1"/>
                  <a:pt x="387" y="16"/>
                  <a:pt x="372" y="30"/>
                </a:cubicBezTo>
                <a:cubicBezTo>
                  <a:pt x="241" y="292"/>
                  <a:pt x="42" y="533"/>
                  <a:pt x="1" y="858"/>
                </a:cubicBezTo>
                <a:cubicBezTo>
                  <a:pt x="1" y="879"/>
                  <a:pt x="22" y="905"/>
                  <a:pt x="42" y="926"/>
                </a:cubicBezTo>
                <a:cubicBezTo>
                  <a:pt x="90" y="926"/>
                  <a:pt x="111" y="905"/>
                  <a:pt x="111" y="879"/>
                </a:cubicBezTo>
                <a:cubicBezTo>
                  <a:pt x="152" y="596"/>
                  <a:pt x="325" y="334"/>
                  <a:pt x="482" y="93"/>
                </a:cubicBezTo>
                <a:cubicBezTo>
                  <a:pt x="503" y="51"/>
                  <a:pt x="482" y="30"/>
                  <a:pt x="456" y="10"/>
                </a:cubicBezTo>
                <a:cubicBezTo>
                  <a:pt x="450" y="3"/>
                  <a:pt x="442" y="1"/>
                  <a:pt x="4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806112" y="2792432"/>
            <a:ext cx="20000" cy="114418"/>
          </a:xfrm>
          <a:custGeom>
            <a:avLst/>
            <a:gdLst/>
            <a:ahLst/>
            <a:cxnLst/>
            <a:rect l="l" t="t" r="r" b="b"/>
            <a:pathLst>
              <a:path w="215" h="1230" extrusionOk="0">
                <a:moveTo>
                  <a:pt x="84" y="1"/>
                </a:moveTo>
                <a:cubicBezTo>
                  <a:pt x="63" y="1"/>
                  <a:pt x="42" y="22"/>
                  <a:pt x="42" y="64"/>
                </a:cubicBezTo>
                <a:cubicBezTo>
                  <a:pt x="21" y="242"/>
                  <a:pt x="0" y="457"/>
                  <a:pt x="0" y="656"/>
                </a:cubicBezTo>
                <a:cubicBezTo>
                  <a:pt x="0" y="870"/>
                  <a:pt x="21" y="1048"/>
                  <a:pt x="105" y="1200"/>
                </a:cubicBezTo>
                <a:cubicBezTo>
                  <a:pt x="123" y="1215"/>
                  <a:pt x="150" y="1230"/>
                  <a:pt x="171" y="1230"/>
                </a:cubicBezTo>
                <a:cubicBezTo>
                  <a:pt x="180" y="1230"/>
                  <a:pt x="188" y="1227"/>
                  <a:pt x="194" y="1221"/>
                </a:cubicBezTo>
                <a:cubicBezTo>
                  <a:pt x="215" y="1200"/>
                  <a:pt x="215" y="1158"/>
                  <a:pt x="194" y="1132"/>
                </a:cubicBezTo>
                <a:cubicBezTo>
                  <a:pt x="131" y="1027"/>
                  <a:pt x="105" y="849"/>
                  <a:pt x="105" y="656"/>
                </a:cubicBezTo>
                <a:cubicBezTo>
                  <a:pt x="105" y="478"/>
                  <a:pt x="131" y="263"/>
                  <a:pt x="152" y="64"/>
                </a:cubicBezTo>
                <a:cubicBezTo>
                  <a:pt x="152" y="43"/>
                  <a:pt x="131" y="1"/>
                  <a:pt x="8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838205" y="2897734"/>
            <a:ext cx="44931" cy="13023"/>
          </a:xfrm>
          <a:custGeom>
            <a:avLst/>
            <a:gdLst/>
            <a:ahLst/>
            <a:cxnLst/>
            <a:rect l="l" t="t" r="r" b="b"/>
            <a:pathLst>
              <a:path w="483" h="140" extrusionOk="0">
                <a:moveTo>
                  <a:pt x="415" y="0"/>
                </a:moveTo>
                <a:cubicBezTo>
                  <a:pt x="329" y="0"/>
                  <a:pt x="240" y="32"/>
                  <a:pt x="150" y="32"/>
                </a:cubicBezTo>
                <a:cubicBezTo>
                  <a:pt x="130" y="32"/>
                  <a:pt x="110" y="30"/>
                  <a:pt x="90" y="26"/>
                </a:cubicBezTo>
                <a:cubicBezTo>
                  <a:pt x="77" y="19"/>
                  <a:pt x="66" y="15"/>
                  <a:pt x="57" y="15"/>
                </a:cubicBezTo>
                <a:cubicBezTo>
                  <a:pt x="35" y="15"/>
                  <a:pt x="22" y="33"/>
                  <a:pt x="22" y="47"/>
                </a:cubicBezTo>
                <a:lnTo>
                  <a:pt x="22" y="68"/>
                </a:lnTo>
                <a:cubicBezTo>
                  <a:pt x="1" y="89"/>
                  <a:pt x="22" y="110"/>
                  <a:pt x="69" y="131"/>
                </a:cubicBezTo>
                <a:cubicBezTo>
                  <a:pt x="97" y="137"/>
                  <a:pt x="126" y="139"/>
                  <a:pt x="154" y="139"/>
                </a:cubicBezTo>
                <a:cubicBezTo>
                  <a:pt x="256" y="139"/>
                  <a:pt x="355" y="110"/>
                  <a:pt x="441" y="110"/>
                </a:cubicBezTo>
                <a:cubicBezTo>
                  <a:pt x="462" y="110"/>
                  <a:pt x="483" y="89"/>
                  <a:pt x="483" y="47"/>
                </a:cubicBezTo>
                <a:cubicBezTo>
                  <a:pt x="483" y="26"/>
                  <a:pt x="462" y="0"/>
                  <a:pt x="41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6" name="Google Shape;766;p36"/>
          <p:cNvGrpSpPr/>
          <p:nvPr/>
        </p:nvGrpSpPr>
        <p:grpSpPr>
          <a:xfrm>
            <a:off x="5694354" y="884490"/>
            <a:ext cx="3013346" cy="3724085"/>
            <a:chOff x="5694354" y="884490"/>
            <a:chExt cx="3013346" cy="3724085"/>
          </a:xfrm>
        </p:grpSpPr>
        <p:sp>
          <p:nvSpPr>
            <p:cNvPr id="767" name="Google Shape;767;p36"/>
            <p:cNvSpPr/>
            <p:nvPr/>
          </p:nvSpPr>
          <p:spPr>
            <a:xfrm>
              <a:off x="6556700" y="41507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6"/>
            <p:cNvGrpSpPr/>
            <p:nvPr/>
          </p:nvGrpSpPr>
          <p:grpSpPr>
            <a:xfrm>
              <a:off x="5694354" y="884490"/>
              <a:ext cx="2375884" cy="1916779"/>
              <a:chOff x="1096075" y="487799"/>
              <a:chExt cx="4881618" cy="3938316"/>
            </a:xfrm>
          </p:grpSpPr>
          <p:sp>
            <p:nvSpPr>
              <p:cNvPr id="769" name="Google Shape;769;p36"/>
              <p:cNvSpPr/>
              <p:nvPr/>
            </p:nvSpPr>
            <p:spPr>
              <a:xfrm>
                <a:off x="2620705" y="1092792"/>
                <a:ext cx="3350449" cy="3322736"/>
              </a:xfrm>
              <a:custGeom>
                <a:avLst/>
                <a:gdLst/>
                <a:ahLst/>
                <a:cxnLst/>
                <a:rect l="l" t="t" r="r" b="b"/>
                <a:pathLst>
                  <a:path w="21520" h="21342" extrusionOk="0">
                    <a:moveTo>
                      <a:pt x="10763" y="1"/>
                    </a:moveTo>
                    <a:cubicBezTo>
                      <a:pt x="8013" y="1"/>
                      <a:pt x="6594" y="1530"/>
                      <a:pt x="6091" y="2970"/>
                    </a:cubicBezTo>
                    <a:cubicBezTo>
                      <a:pt x="3777" y="3577"/>
                      <a:pt x="703" y="4913"/>
                      <a:pt x="703" y="4913"/>
                    </a:cubicBezTo>
                    <a:cubicBezTo>
                      <a:pt x="703" y="4913"/>
                      <a:pt x="1" y="10412"/>
                      <a:pt x="2446" y="15015"/>
                    </a:cubicBezTo>
                    <a:cubicBezTo>
                      <a:pt x="4892" y="19597"/>
                      <a:pt x="8249" y="21341"/>
                      <a:pt x="10763" y="21341"/>
                    </a:cubicBezTo>
                    <a:cubicBezTo>
                      <a:pt x="13250" y="21341"/>
                      <a:pt x="16628" y="19597"/>
                      <a:pt x="19074" y="15015"/>
                    </a:cubicBezTo>
                    <a:cubicBezTo>
                      <a:pt x="21519" y="10412"/>
                      <a:pt x="20818" y="4913"/>
                      <a:pt x="20818" y="4913"/>
                    </a:cubicBezTo>
                    <a:cubicBezTo>
                      <a:pt x="20818" y="4913"/>
                      <a:pt x="17743" y="3577"/>
                      <a:pt x="15408" y="2970"/>
                    </a:cubicBezTo>
                    <a:cubicBezTo>
                      <a:pt x="14905" y="1530"/>
                      <a:pt x="13486" y="1"/>
                      <a:pt x="10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614166" y="1086253"/>
                <a:ext cx="3363527" cy="3339862"/>
              </a:xfrm>
              <a:custGeom>
                <a:avLst/>
                <a:gdLst/>
                <a:ahLst/>
                <a:cxnLst/>
                <a:rect l="l" t="t" r="r" b="b"/>
                <a:pathLst>
                  <a:path w="21604" h="21452" extrusionOk="0">
                    <a:moveTo>
                      <a:pt x="10805" y="85"/>
                    </a:moveTo>
                    <a:cubicBezTo>
                      <a:pt x="13507" y="85"/>
                      <a:pt x="14905" y="1593"/>
                      <a:pt x="15408" y="3033"/>
                    </a:cubicBezTo>
                    <a:lnTo>
                      <a:pt x="15450" y="3054"/>
                    </a:lnTo>
                    <a:cubicBezTo>
                      <a:pt x="17744" y="3667"/>
                      <a:pt x="20755" y="4955"/>
                      <a:pt x="20797" y="4976"/>
                    </a:cubicBezTo>
                    <a:cubicBezTo>
                      <a:pt x="20818" y="5060"/>
                      <a:pt x="21472" y="10496"/>
                      <a:pt x="19074" y="15036"/>
                    </a:cubicBezTo>
                    <a:cubicBezTo>
                      <a:pt x="16628" y="19592"/>
                      <a:pt x="13266" y="21341"/>
                      <a:pt x="10805" y="21341"/>
                    </a:cubicBezTo>
                    <a:cubicBezTo>
                      <a:pt x="8338" y="21341"/>
                      <a:pt x="4976" y="19592"/>
                      <a:pt x="2530" y="15036"/>
                    </a:cubicBezTo>
                    <a:cubicBezTo>
                      <a:pt x="132" y="10496"/>
                      <a:pt x="786" y="5060"/>
                      <a:pt x="786" y="4976"/>
                    </a:cubicBezTo>
                    <a:cubicBezTo>
                      <a:pt x="828" y="4955"/>
                      <a:pt x="3866" y="3667"/>
                      <a:pt x="6154" y="3054"/>
                    </a:cubicBezTo>
                    <a:lnTo>
                      <a:pt x="6196" y="3033"/>
                    </a:lnTo>
                    <a:cubicBezTo>
                      <a:pt x="6678" y="1593"/>
                      <a:pt x="8076" y="85"/>
                      <a:pt x="10805" y="85"/>
                    </a:cubicBezTo>
                    <a:close/>
                    <a:moveTo>
                      <a:pt x="10805" y="1"/>
                    </a:moveTo>
                    <a:cubicBezTo>
                      <a:pt x="8055" y="1"/>
                      <a:pt x="6615" y="1504"/>
                      <a:pt x="6112" y="2965"/>
                    </a:cubicBezTo>
                    <a:cubicBezTo>
                      <a:pt x="3777" y="3598"/>
                      <a:pt x="724" y="4887"/>
                      <a:pt x="724" y="4887"/>
                    </a:cubicBezTo>
                    <a:lnTo>
                      <a:pt x="697" y="4929"/>
                    </a:lnTo>
                    <a:cubicBezTo>
                      <a:pt x="697" y="4929"/>
                      <a:pt x="1" y="10475"/>
                      <a:pt x="2447" y="15078"/>
                    </a:cubicBezTo>
                    <a:cubicBezTo>
                      <a:pt x="4887" y="19681"/>
                      <a:pt x="8270" y="21451"/>
                      <a:pt x="10805" y="21451"/>
                    </a:cubicBezTo>
                    <a:cubicBezTo>
                      <a:pt x="13313" y="21451"/>
                      <a:pt x="16717" y="19681"/>
                      <a:pt x="19158" y="15078"/>
                    </a:cubicBezTo>
                    <a:cubicBezTo>
                      <a:pt x="21603" y="10475"/>
                      <a:pt x="20907" y="4929"/>
                      <a:pt x="20907" y="4929"/>
                    </a:cubicBezTo>
                    <a:lnTo>
                      <a:pt x="20886" y="4887"/>
                    </a:lnTo>
                    <a:cubicBezTo>
                      <a:pt x="20886" y="4887"/>
                      <a:pt x="17827" y="3598"/>
                      <a:pt x="15492" y="2965"/>
                    </a:cubicBezTo>
                    <a:cubicBezTo>
                      <a:pt x="14968" y="1504"/>
                      <a:pt x="13528" y="1"/>
                      <a:pt x="108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2875874" y="1269807"/>
                <a:ext cx="2840097" cy="2968697"/>
              </a:xfrm>
              <a:custGeom>
                <a:avLst/>
                <a:gdLst/>
                <a:ahLst/>
                <a:cxnLst/>
                <a:rect l="l" t="t" r="r" b="b"/>
                <a:pathLst>
                  <a:path w="18242" h="19068" extrusionOk="0">
                    <a:moveTo>
                      <a:pt x="9124" y="0"/>
                    </a:moveTo>
                    <a:cubicBezTo>
                      <a:pt x="6809" y="0"/>
                      <a:pt x="5892" y="1157"/>
                      <a:pt x="5521" y="2205"/>
                    </a:cubicBezTo>
                    <a:cubicBezTo>
                      <a:pt x="5411" y="2550"/>
                      <a:pt x="5107" y="2833"/>
                      <a:pt x="4756" y="2922"/>
                    </a:cubicBezTo>
                    <a:cubicBezTo>
                      <a:pt x="2970" y="3404"/>
                      <a:pt x="938" y="4231"/>
                      <a:pt x="153" y="4561"/>
                    </a:cubicBezTo>
                    <a:cubicBezTo>
                      <a:pt x="64" y="5954"/>
                      <a:pt x="1" y="9929"/>
                      <a:pt x="1813" y="13333"/>
                    </a:cubicBezTo>
                    <a:cubicBezTo>
                      <a:pt x="4101" y="17654"/>
                      <a:pt x="7160" y="19068"/>
                      <a:pt x="9124" y="19068"/>
                    </a:cubicBezTo>
                    <a:cubicBezTo>
                      <a:pt x="11088" y="19068"/>
                      <a:pt x="14141" y="17654"/>
                      <a:pt x="16429" y="13333"/>
                    </a:cubicBezTo>
                    <a:cubicBezTo>
                      <a:pt x="18241" y="9929"/>
                      <a:pt x="18178" y="5954"/>
                      <a:pt x="18089" y="4561"/>
                    </a:cubicBezTo>
                    <a:cubicBezTo>
                      <a:pt x="17304" y="4231"/>
                      <a:pt x="15277" y="3404"/>
                      <a:pt x="13486" y="2922"/>
                    </a:cubicBezTo>
                    <a:cubicBezTo>
                      <a:pt x="13114" y="2833"/>
                      <a:pt x="12831" y="2550"/>
                      <a:pt x="12700" y="2205"/>
                    </a:cubicBezTo>
                    <a:cubicBezTo>
                      <a:pt x="12329" y="1157"/>
                      <a:pt x="11433" y="0"/>
                      <a:pt x="9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865288" y="1262334"/>
                <a:ext cx="2858001" cy="2983487"/>
              </a:xfrm>
              <a:custGeom>
                <a:avLst/>
                <a:gdLst/>
                <a:ahLst/>
                <a:cxnLst/>
                <a:rect l="l" t="t" r="r" b="b"/>
                <a:pathLst>
                  <a:path w="18357" h="19163" extrusionOk="0">
                    <a:moveTo>
                      <a:pt x="9192" y="111"/>
                    </a:moveTo>
                    <a:cubicBezTo>
                      <a:pt x="10344" y="111"/>
                      <a:pt x="11129" y="394"/>
                      <a:pt x="11679" y="786"/>
                    </a:cubicBezTo>
                    <a:cubicBezTo>
                      <a:pt x="12224" y="1205"/>
                      <a:pt x="12549" y="1750"/>
                      <a:pt x="12727" y="2274"/>
                    </a:cubicBezTo>
                    <a:cubicBezTo>
                      <a:pt x="12857" y="2646"/>
                      <a:pt x="13161" y="2928"/>
                      <a:pt x="13533" y="3038"/>
                    </a:cubicBezTo>
                    <a:cubicBezTo>
                      <a:pt x="15298" y="3494"/>
                      <a:pt x="17309" y="4300"/>
                      <a:pt x="18115" y="4630"/>
                    </a:cubicBezTo>
                    <a:cubicBezTo>
                      <a:pt x="18199" y="6050"/>
                      <a:pt x="18246" y="9977"/>
                      <a:pt x="16455" y="13355"/>
                    </a:cubicBezTo>
                    <a:cubicBezTo>
                      <a:pt x="14167" y="17655"/>
                      <a:pt x="11129" y="19074"/>
                      <a:pt x="9192" y="19074"/>
                    </a:cubicBezTo>
                    <a:cubicBezTo>
                      <a:pt x="7249" y="19074"/>
                      <a:pt x="4217" y="17655"/>
                      <a:pt x="1923" y="13355"/>
                    </a:cubicBezTo>
                    <a:cubicBezTo>
                      <a:pt x="132" y="9977"/>
                      <a:pt x="179" y="6050"/>
                      <a:pt x="263" y="4630"/>
                    </a:cubicBezTo>
                    <a:cubicBezTo>
                      <a:pt x="1074" y="4300"/>
                      <a:pt x="3059" y="3494"/>
                      <a:pt x="4824" y="3038"/>
                    </a:cubicBezTo>
                    <a:cubicBezTo>
                      <a:pt x="5217" y="2928"/>
                      <a:pt x="5526" y="2646"/>
                      <a:pt x="5657" y="2274"/>
                    </a:cubicBezTo>
                    <a:cubicBezTo>
                      <a:pt x="5830" y="1750"/>
                      <a:pt x="6133" y="1205"/>
                      <a:pt x="6704" y="786"/>
                    </a:cubicBezTo>
                    <a:cubicBezTo>
                      <a:pt x="7249" y="394"/>
                      <a:pt x="8034" y="111"/>
                      <a:pt x="9192" y="111"/>
                    </a:cubicBezTo>
                    <a:close/>
                    <a:moveTo>
                      <a:pt x="9192" y="1"/>
                    </a:moveTo>
                    <a:cubicBezTo>
                      <a:pt x="8013" y="1"/>
                      <a:pt x="7202" y="289"/>
                      <a:pt x="6636" y="724"/>
                    </a:cubicBezTo>
                    <a:cubicBezTo>
                      <a:pt x="6050" y="1137"/>
                      <a:pt x="5741" y="1703"/>
                      <a:pt x="5547" y="2227"/>
                    </a:cubicBezTo>
                    <a:cubicBezTo>
                      <a:pt x="5437" y="2577"/>
                      <a:pt x="5154" y="2839"/>
                      <a:pt x="4803" y="2928"/>
                    </a:cubicBezTo>
                    <a:cubicBezTo>
                      <a:pt x="3012" y="3405"/>
                      <a:pt x="985" y="4238"/>
                      <a:pt x="200" y="4541"/>
                    </a:cubicBezTo>
                    <a:lnTo>
                      <a:pt x="158" y="4609"/>
                    </a:lnTo>
                    <a:cubicBezTo>
                      <a:pt x="69" y="6002"/>
                      <a:pt x="1" y="9977"/>
                      <a:pt x="1834" y="13402"/>
                    </a:cubicBezTo>
                    <a:cubicBezTo>
                      <a:pt x="4128" y="17723"/>
                      <a:pt x="7202" y="19163"/>
                      <a:pt x="9192" y="19163"/>
                    </a:cubicBezTo>
                    <a:cubicBezTo>
                      <a:pt x="11176" y="19163"/>
                      <a:pt x="14251" y="17723"/>
                      <a:pt x="16544" y="13402"/>
                    </a:cubicBezTo>
                    <a:cubicBezTo>
                      <a:pt x="18356" y="9977"/>
                      <a:pt x="18288" y="6002"/>
                      <a:pt x="18199" y="4609"/>
                    </a:cubicBezTo>
                    <a:lnTo>
                      <a:pt x="18178" y="4541"/>
                    </a:lnTo>
                    <a:cubicBezTo>
                      <a:pt x="17393" y="4238"/>
                      <a:pt x="15366" y="3405"/>
                      <a:pt x="13575" y="2928"/>
                    </a:cubicBezTo>
                    <a:cubicBezTo>
                      <a:pt x="13224" y="2839"/>
                      <a:pt x="12941" y="2577"/>
                      <a:pt x="12831" y="2227"/>
                    </a:cubicBezTo>
                    <a:cubicBezTo>
                      <a:pt x="12638" y="1703"/>
                      <a:pt x="12308" y="1137"/>
                      <a:pt x="11742" y="724"/>
                    </a:cubicBezTo>
                    <a:cubicBezTo>
                      <a:pt x="11176" y="289"/>
                      <a:pt x="10344" y="1"/>
                      <a:pt x="919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2767517" y="589773"/>
                <a:ext cx="1480768" cy="418339"/>
              </a:xfrm>
              <a:custGeom>
                <a:avLst/>
                <a:gdLst/>
                <a:ahLst/>
                <a:cxnLst/>
                <a:rect l="l" t="t" r="r" b="b"/>
                <a:pathLst>
                  <a:path w="9511" h="2687" extrusionOk="0">
                    <a:moveTo>
                      <a:pt x="63" y="0"/>
                    </a:moveTo>
                    <a:lnTo>
                      <a:pt x="0" y="48"/>
                    </a:lnTo>
                    <a:lnTo>
                      <a:pt x="0" y="1661"/>
                    </a:lnTo>
                    <a:cubicBezTo>
                      <a:pt x="0" y="1681"/>
                      <a:pt x="21" y="1729"/>
                      <a:pt x="63" y="1729"/>
                    </a:cubicBezTo>
                    <a:cubicBezTo>
                      <a:pt x="84" y="1729"/>
                      <a:pt x="105" y="1681"/>
                      <a:pt x="105" y="1661"/>
                    </a:cubicBezTo>
                    <a:lnTo>
                      <a:pt x="105" y="110"/>
                    </a:lnTo>
                    <a:lnTo>
                      <a:pt x="9401" y="110"/>
                    </a:lnTo>
                    <a:lnTo>
                      <a:pt x="9401" y="2619"/>
                    </a:lnTo>
                    <a:cubicBezTo>
                      <a:pt x="9401" y="2666"/>
                      <a:pt x="9427" y="2687"/>
                      <a:pt x="9448" y="2687"/>
                    </a:cubicBezTo>
                    <a:cubicBezTo>
                      <a:pt x="9490" y="2687"/>
                      <a:pt x="9511" y="2666"/>
                      <a:pt x="9511" y="2619"/>
                    </a:cubicBezTo>
                    <a:lnTo>
                      <a:pt x="9511" y="48"/>
                    </a:lnTo>
                    <a:lnTo>
                      <a:pt x="944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134468" y="671352"/>
                <a:ext cx="1052620" cy="387357"/>
              </a:xfrm>
              <a:custGeom>
                <a:avLst/>
                <a:gdLst/>
                <a:ahLst/>
                <a:cxnLst/>
                <a:rect l="l" t="t" r="r" b="b"/>
                <a:pathLst>
                  <a:path w="6761" h="2488" extrusionOk="0">
                    <a:moveTo>
                      <a:pt x="42" y="0"/>
                    </a:moveTo>
                    <a:cubicBezTo>
                      <a:pt x="21" y="0"/>
                      <a:pt x="0" y="26"/>
                      <a:pt x="0" y="68"/>
                    </a:cubicBezTo>
                    <a:cubicBezTo>
                      <a:pt x="0" y="89"/>
                      <a:pt x="21" y="110"/>
                      <a:pt x="42" y="110"/>
                    </a:cubicBezTo>
                    <a:lnTo>
                      <a:pt x="6630" y="110"/>
                    </a:lnTo>
                    <a:lnTo>
                      <a:pt x="6630" y="2446"/>
                    </a:lnTo>
                    <a:cubicBezTo>
                      <a:pt x="6630" y="2467"/>
                      <a:pt x="6677" y="2488"/>
                      <a:pt x="6698" y="2488"/>
                    </a:cubicBezTo>
                    <a:cubicBezTo>
                      <a:pt x="6719" y="2488"/>
                      <a:pt x="6761" y="2467"/>
                      <a:pt x="6761" y="2446"/>
                    </a:cubicBezTo>
                    <a:lnTo>
                      <a:pt x="6761" y="68"/>
                    </a:lnTo>
                    <a:lnTo>
                      <a:pt x="669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2654956" y="487799"/>
                <a:ext cx="795109" cy="285535"/>
              </a:xfrm>
              <a:custGeom>
                <a:avLst/>
                <a:gdLst/>
                <a:ahLst/>
                <a:cxnLst/>
                <a:rect l="l" t="t" r="r" b="b"/>
                <a:pathLst>
                  <a:path w="5107" h="1834" extrusionOk="0">
                    <a:moveTo>
                      <a:pt x="69" y="1"/>
                    </a:moveTo>
                    <a:lnTo>
                      <a:pt x="1" y="69"/>
                    </a:lnTo>
                    <a:lnTo>
                      <a:pt x="1" y="1771"/>
                    </a:lnTo>
                    <a:cubicBezTo>
                      <a:pt x="1" y="1813"/>
                      <a:pt x="22" y="1834"/>
                      <a:pt x="69" y="1834"/>
                    </a:cubicBezTo>
                    <a:cubicBezTo>
                      <a:pt x="90" y="1834"/>
                      <a:pt x="111" y="1813"/>
                      <a:pt x="111" y="1771"/>
                    </a:cubicBezTo>
                    <a:lnTo>
                      <a:pt x="111" y="132"/>
                    </a:lnTo>
                    <a:lnTo>
                      <a:pt x="5044" y="132"/>
                    </a:lnTo>
                    <a:cubicBezTo>
                      <a:pt x="5086" y="132"/>
                      <a:pt x="5107" y="90"/>
                      <a:pt x="5107" y="69"/>
                    </a:cubicBezTo>
                    <a:cubicBezTo>
                      <a:pt x="5107" y="48"/>
                      <a:pt x="5086" y="1"/>
                      <a:pt x="50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102614" y="515511"/>
                <a:ext cx="2027862" cy="1118010"/>
              </a:xfrm>
              <a:custGeom>
                <a:avLst/>
                <a:gdLst/>
                <a:ahLst/>
                <a:cxnLst/>
                <a:rect l="l" t="t" r="r" b="b"/>
                <a:pathLst>
                  <a:path w="13025" h="7181" extrusionOk="0">
                    <a:moveTo>
                      <a:pt x="6458" y="1"/>
                    </a:moveTo>
                    <a:cubicBezTo>
                      <a:pt x="5196" y="1"/>
                      <a:pt x="4059" y="739"/>
                      <a:pt x="3536" y="1897"/>
                    </a:cubicBezTo>
                    <a:cubicBezTo>
                      <a:pt x="3274" y="1813"/>
                      <a:pt x="2991" y="1766"/>
                      <a:pt x="2729" y="1766"/>
                    </a:cubicBezTo>
                    <a:cubicBezTo>
                      <a:pt x="1221" y="1766"/>
                      <a:pt x="1" y="2991"/>
                      <a:pt x="1" y="4473"/>
                    </a:cubicBezTo>
                    <a:cubicBezTo>
                      <a:pt x="1" y="5976"/>
                      <a:pt x="1221" y="7181"/>
                      <a:pt x="2729" y="7181"/>
                    </a:cubicBezTo>
                    <a:lnTo>
                      <a:pt x="10736" y="7181"/>
                    </a:lnTo>
                    <a:cubicBezTo>
                      <a:pt x="12004" y="7181"/>
                      <a:pt x="13025" y="6154"/>
                      <a:pt x="13025" y="4887"/>
                    </a:cubicBezTo>
                    <a:cubicBezTo>
                      <a:pt x="13025" y="3620"/>
                      <a:pt x="12004" y="2598"/>
                      <a:pt x="10736" y="2598"/>
                    </a:cubicBezTo>
                    <a:cubicBezTo>
                      <a:pt x="10365" y="2598"/>
                      <a:pt x="9993" y="2703"/>
                      <a:pt x="9668" y="2881"/>
                    </a:cubicBezTo>
                    <a:cubicBezTo>
                      <a:pt x="9490" y="1242"/>
                      <a:pt x="8097" y="1"/>
                      <a:pt x="64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1096075" y="508193"/>
                <a:ext cx="2044988" cy="1135136"/>
              </a:xfrm>
              <a:custGeom>
                <a:avLst/>
                <a:gdLst/>
                <a:ahLst/>
                <a:cxnLst/>
                <a:rect l="l" t="t" r="r" b="b"/>
                <a:pathLst>
                  <a:path w="13135" h="7291" extrusionOk="0">
                    <a:moveTo>
                      <a:pt x="6500" y="111"/>
                    </a:moveTo>
                    <a:cubicBezTo>
                      <a:pt x="8118" y="111"/>
                      <a:pt x="9469" y="1310"/>
                      <a:pt x="9663" y="2928"/>
                    </a:cubicBezTo>
                    <a:lnTo>
                      <a:pt x="9731" y="2970"/>
                    </a:lnTo>
                    <a:cubicBezTo>
                      <a:pt x="10056" y="2797"/>
                      <a:pt x="10428" y="2708"/>
                      <a:pt x="10778" y="2708"/>
                    </a:cubicBezTo>
                    <a:cubicBezTo>
                      <a:pt x="12020" y="2708"/>
                      <a:pt x="13025" y="3714"/>
                      <a:pt x="13025" y="4934"/>
                    </a:cubicBezTo>
                    <a:cubicBezTo>
                      <a:pt x="13025" y="6180"/>
                      <a:pt x="12020" y="7181"/>
                      <a:pt x="10778" y="7181"/>
                    </a:cubicBezTo>
                    <a:cubicBezTo>
                      <a:pt x="10736" y="7181"/>
                      <a:pt x="10668" y="7181"/>
                      <a:pt x="10606" y="7160"/>
                    </a:cubicBezTo>
                    <a:lnTo>
                      <a:pt x="10579" y="7181"/>
                    </a:lnTo>
                    <a:lnTo>
                      <a:pt x="2771" y="7181"/>
                    </a:lnTo>
                    <a:cubicBezTo>
                      <a:pt x="1284" y="7181"/>
                      <a:pt x="106" y="5981"/>
                      <a:pt x="106" y="4520"/>
                    </a:cubicBezTo>
                    <a:cubicBezTo>
                      <a:pt x="106" y="3059"/>
                      <a:pt x="1284" y="1881"/>
                      <a:pt x="2771" y="1881"/>
                    </a:cubicBezTo>
                    <a:cubicBezTo>
                      <a:pt x="3033" y="1881"/>
                      <a:pt x="3295" y="1923"/>
                      <a:pt x="3557" y="1991"/>
                    </a:cubicBezTo>
                    <a:lnTo>
                      <a:pt x="3620" y="1965"/>
                    </a:lnTo>
                    <a:cubicBezTo>
                      <a:pt x="4143" y="833"/>
                      <a:pt x="5259" y="111"/>
                      <a:pt x="6500" y="111"/>
                    </a:cubicBezTo>
                    <a:close/>
                    <a:moveTo>
                      <a:pt x="6500" y="1"/>
                    </a:moveTo>
                    <a:cubicBezTo>
                      <a:pt x="5238" y="1"/>
                      <a:pt x="4080" y="744"/>
                      <a:pt x="3557" y="1881"/>
                    </a:cubicBezTo>
                    <a:cubicBezTo>
                      <a:pt x="3295" y="1813"/>
                      <a:pt x="3033" y="1771"/>
                      <a:pt x="2771" y="1771"/>
                    </a:cubicBezTo>
                    <a:cubicBezTo>
                      <a:pt x="1242" y="1771"/>
                      <a:pt x="1" y="2991"/>
                      <a:pt x="1" y="4520"/>
                    </a:cubicBezTo>
                    <a:cubicBezTo>
                      <a:pt x="1" y="6049"/>
                      <a:pt x="1242" y="7291"/>
                      <a:pt x="2771" y="7291"/>
                    </a:cubicBezTo>
                    <a:lnTo>
                      <a:pt x="10579" y="7291"/>
                    </a:lnTo>
                    <a:lnTo>
                      <a:pt x="10606" y="7270"/>
                    </a:lnTo>
                    <a:cubicBezTo>
                      <a:pt x="10668" y="7270"/>
                      <a:pt x="10736" y="7291"/>
                      <a:pt x="10778" y="7291"/>
                    </a:cubicBezTo>
                    <a:cubicBezTo>
                      <a:pt x="12088" y="7291"/>
                      <a:pt x="13135" y="6222"/>
                      <a:pt x="13135" y="4934"/>
                    </a:cubicBezTo>
                    <a:cubicBezTo>
                      <a:pt x="13135" y="3646"/>
                      <a:pt x="12088" y="2598"/>
                      <a:pt x="10778" y="2598"/>
                    </a:cubicBezTo>
                    <a:cubicBezTo>
                      <a:pt x="10428" y="2598"/>
                      <a:pt x="10082" y="2687"/>
                      <a:pt x="9752" y="2860"/>
                    </a:cubicBezTo>
                    <a:cubicBezTo>
                      <a:pt x="9532" y="1226"/>
                      <a:pt x="8160" y="1"/>
                      <a:pt x="650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1343927" y="1072397"/>
                <a:ext cx="461621" cy="288805"/>
              </a:xfrm>
              <a:custGeom>
                <a:avLst/>
                <a:gdLst/>
                <a:ahLst/>
                <a:cxnLst/>
                <a:rect l="l" t="t" r="r" b="b"/>
                <a:pathLst>
                  <a:path w="2965" h="1855" extrusionOk="0">
                    <a:moveTo>
                      <a:pt x="1" y="1"/>
                    </a:moveTo>
                    <a:lnTo>
                      <a:pt x="608" y="1855"/>
                    </a:lnTo>
                    <a:lnTo>
                      <a:pt x="1069" y="1855"/>
                    </a:lnTo>
                    <a:lnTo>
                      <a:pt x="1483" y="592"/>
                    </a:lnTo>
                    <a:lnTo>
                      <a:pt x="1897" y="1855"/>
                    </a:lnTo>
                    <a:lnTo>
                      <a:pt x="2357" y="1855"/>
                    </a:lnTo>
                    <a:lnTo>
                      <a:pt x="2965" y="1"/>
                    </a:lnTo>
                    <a:lnTo>
                      <a:pt x="2551" y="1"/>
                    </a:lnTo>
                    <a:lnTo>
                      <a:pt x="2117" y="1310"/>
                    </a:lnTo>
                    <a:lnTo>
                      <a:pt x="1703" y="1"/>
                    </a:lnTo>
                    <a:lnTo>
                      <a:pt x="1289" y="1"/>
                    </a:lnTo>
                    <a:lnTo>
                      <a:pt x="849" y="1310"/>
                    </a:lnTo>
                    <a:lnTo>
                      <a:pt x="4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1333340" y="1062589"/>
                <a:ext cx="479681" cy="309200"/>
              </a:xfrm>
              <a:custGeom>
                <a:avLst/>
                <a:gdLst/>
                <a:ahLst/>
                <a:cxnLst/>
                <a:rect l="l" t="t" r="r" b="b"/>
                <a:pathLst>
                  <a:path w="3081" h="1986" extrusionOk="0">
                    <a:moveTo>
                      <a:pt x="2949" y="132"/>
                    </a:moveTo>
                    <a:lnTo>
                      <a:pt x="2378" y="1855"/>
                    </a:lnTo>
                    <a:lnTo>
                      <a:pt x="2012" y="1855"/>
                    </a:lnTo>
                    <a:lnTo>
                      <a:pt x="1593" y="655"/>
                    </a:lnTo>
                    <a:lnTo>
                      <a:pt x="1509" y="655"/>
                    </a:lnTo>
                    <a:lnTo>
                      <a:pt x="1095" y="1855"/>
                    </a:lnTo>
                    <a:lnTo>
                      <a:pt x="723" y="1855"/>
                    </a:lnTo>
                    <a:lnTo>
                      <a:pt x="132" y="132"/>
                    </a:lnTo>
                    <a:lnTo>
                      <a:pt x="462" y="132"/>
                    </a:lnTo>
                    <a:lnTo>
                      <a:pt x="875" y="1373"/>
                    </a:lnTo>
                    <a:lnTo>
                      <a:pt x="985" y="1394"/>
                    </a:lnTo>
                    <a:lnTo>
                      <a:pt x="1399" y="132"/>
                    </a:lnTo>
                    <a:lnTo>
                      <a:pt x="1724" y="132"/>
                    </a:lnTo>
                    <a:lnTo>
                      <a:pt x="2143" y="1394"/>
                    </a:lnTo>
                    <a:lnTo>
                      <a:pt x="2226" y="1394"/>
                    </a:lnTo>
                    <a:lnTo>
                      <a:pt x="2666" y="132"/>
                    </a:lnTo>
                    <a:close/>
                    <a:moveTo>
                      <a:pt x="69" y="1"/>
                    </a:moveTo>
                    <a:lnTo>
                      <a:pt x="1" y="85"/>
                    </a:lnTo>
                    <a:lnTo>
                      <a:pt x="613" y="1939"/>
                    </a:lnTo>
                    <a:lnTo>
                      <a:pt x="676" y="1986"/>
                    </a:lnTo>
                    <a:lnTo>
                      <a:pt x="1137" y="1986"/>
                    </a:lnTo>
                    <a:lnTo>
                      <a:pt x="1179" y="1939"/>
                    </a:lnTo>
                    <a:lnTo>
                      <a:pt x="1551" y="849"/>
                    </a:lnTo>
                    <a:lnTo>
                      <a:pt x="1902" y="1939"/>
                    </a:lnTo>
                    <a:lnTo>
                      <a:pt x="1965" y="1986"/>
                    </a:lnTo>
                    <a:lnTo>
                      <a:pt x="2425" y="1986"/>
                    </a:lnTo>
                    <a:lnTo>
                      <a:pt x="2467" y="1939"/>
                    </a:lnTo>
                    <a:lnTo>
                      <a:pt x="3080" y="85"/>
                    </a:lnTo>
                    <a:lnTo>
                      <a:pt x="3033" y="1"/>
                    </a:lnTo>
                    <a:lnTo>
                      <a:pt x="2619" y="1"/>
                    </a:lnTo>
                    <a:lnTo>
                      <a:pt x="2556" y="43"/>
                    </a:lnTo>
                    <a:lnTo>
                      <a:pt x="2185" y="1200"/>
                    </a:lnTo>
                    <a:lnTo>
                      <a:pt x="1813" y="43"/>
                    </a:lnTo>
                    <a:lnTo>
                      <a:pt x="1771" y="1"/>
                    </a:lnTo>
                    <a:lnTo>
                      <a:pt x="1357" y="1"/>
                    </a:lnTo>
                    <a:lnTo>
                      <a:pt x="1310" y="43"/>
                    </a:lnTo>
                    <a:lnTo>
                      <a:pt x="917" y="1179"/>
                    </a:lnTo>
                    <a:lnTo>
                      <a:pt x="572" y="43"/>
                    </a:lnTo>
                    <a:lnTo>
                      <a:pt x="50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1822505" y="1072397"/>
                <a:ext cx="462555" cy="288805"/>
              </a:xfrm>
              <a:custGeom>
                <a:avLst/>
                <a:gdLst/>
                <a:ahLst/>
                <a:cxnLst/>
                <a:rect l="l" t="t" r="r" b="b"/>
                <a:pathLst>
                  <a:path w="2971" h="1855" extrusionOk="0">
                    <a:moveTo>
                      <a:pt x="1" y="1"/>
                    </a:moveTo>
                    <a:lnTo>
                      <a:pt x="614" y="1855"/>
                    </a:lnTo>
                    <a:lnTo>
                      <a:pt x="1069" y="1855"/>
                    </a:lnTo>
                    <a:lnTo>
                      <a:pt x="1488" y="592"/>
                    </a:lnTo>
                    <a:lnTo>
                      <a:pt x="1902" y="1855"/>
                    </a:lnTo>
                    <a:lnTo>
                      <a:pt x="2358" y="1855"/>
                    </a:lnTo>
                    <a:lnTo>
                      <a:pt x="2970" y="1"/>
                    </a:lnTo>
                    <a:lnTo>
                      <a:pt x="2557" y="1"/>
                    </a:lnTo>
                    <a:lnTo>
                      <a:pt x="2117" y="1310"/>
                    </a:lnTo>
                    <a:lnTo>
                      <a:pt x="1703" y="1"/>
                    </a:lnTo>
                    <a:lnTo>
                      <a:pt x="1310" y="1"/>
                    </a:lnTo>
                    <a:lnTo>
                      <a:pt x="875" y="1310"/>
                    </a:lnTo>
                    <a:lnTo>
                      <a:pt x="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1812852" y="1062589"/>
                <a:ext cx="478747" cy="309200"/>
              </a:xfrm>
              <a:custGeom>
                <a:avLst/>
                <a:gdLst/>
                <a:ahLst/>
                <a:cxnLst/>
                <a:rect l="l" t="t" r="r" b="b"/>
                <a:pathLst>
                  <a:path w="3075" h="1986" extrusionOk="0">
                    <a:moveTo>
                      <a:pt x="2943" y="132"/>
                    </a:moveTo>
                    <a:lnTo>
                      <a:pt x="2378" y="1855"/>
                    </a:lnTo>
                    <a:lnTo>
                      <a:pt x="2006" y="1855"/>
                    </a:lnTo>
                    <a:lnTo>
                      <a:pt x="1613" y="655"/>
                    </a:lnTo>
                    <a:lnTo>
                      <a:pt x="1503" y="655"/>
                    </a:lnTo>
                    <a:lnTo>
                      <a:pt x="1089" y="1855"/>
                    </a:lnTo>
                    <a:lnTo>
                      <a:pt x="718" y="1855"/>
                    </a:lnTo>
                    <a:lnTo>
                      <a:pt x="152" y="132"/>
                    </a:lnTo>
                    <a:lnTo>
                      <a:pt x="456" y="132"/>
                    </a:lnTo>
                    <a:lnTo>
                      <a:pt x="869" y="1373"/>
                    </a:lnTo>
                    <a:lnTo>
                      <a:pt x="979" y="1394"/>
                    </a:lnTo>
                    <a:lnTo>
                      <a:pt x="1393" y="132"/>
                    </a:lnTo>
                    <a:lnTo>
                      <a:pt x="1723" y="132"/>
                    </a:lnTo>
                    <a:lnTo>
                      <a:pt x="2137" y="1394"/>
                    </a:lnTo>
                    <a:lnTo>
                      <a:pt x="2247" y="1394"/>
                    </a:lnTo>
                    <a:lnTo>
                      <a:pt x="2660" y="132"/>
                    </a:lnTo>
                    <a:close/>
                    <a:moveTo>
                      <a:pt x="63" y="1"/>
                    </a:moveTo>
                    <a:lnTo>
                      <a:pt x="0" y="85"/>
                    </a:lnTo>
                    <a:lnTo>
                      <a:pt x="608" y="1939"/>
                    </a:lnTo>
                    <a:lnTo>
                      <a:pt x="676" y="1986"/>
                    </a:lnTo>
                    <a:lnTo>
                      <a:pt x="1131" y="1986"/>
                    </a:lnTo>
                    <a:lnTo>
                      <a:pt x="1178" y="1939"/>
                    </a:lnTo>
                    <a:lnTo>
                      <a:pt x="1550" y="849"/>
                    </a:lnTo>
                    <a:lnTo>
                      <a:pt x="1896" y="1939"/>
                    </a:lnTo>
                    <a:lnTo>
                      <a:pt x="1964" y="1986"/>
                    </a:lnTo>
                    <a:lnTo>
                      <a:pt x="2420" y="1986"/>
                    </a:lnTo>
                    <a:lnTo>
                      <a:pt x="2467" y="1939"/>
                    </a:lnTo>
                    <a:lnTo>
                      <a:pt x="3074" y="85"/>
                    </a:lnTo>
                    <a:lnTo>
                      <a:pt x="3032" y="1"/>
                    </a:lnTo>
                    <a:lnTo>
                      <a:pt x="2619" y="1"/>
                    </a:lnTo>
                    <a:lnTo>
                      <a:pt x="2550" y="43"/>
                    </a:lnTo>
                    <a:lnTo>
                      <a:pt x="2179" y="1200"/>
                    </a:lnTo>
                    <a:lnTo>
                      <a:pt x="1812" y="43"/>
                    </a:lnTo>
                    <a:lnTo>
                      <a:pt x="1765" y="1"/>
                    </a:lnTo>
                    <a:lnTo>
                      <a:pt x="1372" y="1"/>
                    </a:lnTo>
                    <a:lnTo>
                      <a:pt x="1309" y="43"/>
                    </a:lnTo>
                    <a:lnTo>
                      <a:pt x="937" y="1179"/>
                    </a:lnTo>
                    <a:lnTo>
                      <a:pt x="566" y="43"/>
                    </a:lnTo>
                    <a:lnTo>
                      <a:pt x="50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2302017" y="1072397"/>
                <a:ext cx="461621" cy="288805"/>
              </a:xfrm>
              <a:custGeom>
                <a:avLst/>
                <a:gdLst/>
                <a:ahLst/>
                <a:cxnLst/>
                <a:rect l="l" t="t" r="r" b="b"/>
                <a:pathLst>
                  <a:path w="2965" h="1855" extrusionOk="0">
                    <a:moveTo>
                      <a:pt x="0" y="1"/>
                    </a:moveTo>
                    <a:lnTo>
                      <a:pt x="608" y="1855"/>
                    </a:lnTo>
                    <a:lnTo>
                      <a:pt x="1069" y="1855"/>
                    </a:lnTo>
                    <a:lnTo>
                      <a:pt x="1482" y="592"/>
                    </a:lnTo>
                    <a:lnTo>
                      <a:pt x="1896" y="1855"/>
                    </a:lnTo>
                    <a:lnTo>
                      <a:pt x="2357" y="1855"/>
                    </a:lnTo>
                    <a:lnTo>
                      <a:pt x="2964" y="1"/>
                    </a:lnTo>
                    <a:lnTo>
                      <a:pt x="2551" y="1"/>
                    </a:lnTo>
                    <a:lnTo>
                      <a:pt x="2116" y="1310"/>
                    </a:lnTo>
                    <a:lnTo>
                      <a:pt x="1702" y="1"/>
                    </a:lnTo>
                    <a:lnTo>
                      <a:pt x="1309" y="1"/>
                    </a:lnTo>
                    <a:lnTo>
                      <a:pt x="870" y="1310"/>
                    </a:lnTo>
                    <a:lnTo>
                      <a:pt x="4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2294699" y="1062589"/>
                <a:ext cx="476256" cy="309200"/>
              </a:xfrm>
              <a:custGeom>
                <a:avLst/>
                <a:gdLst/>
                <a:ahLst/>
                <a:cxnLst/>
                <a:rect l="l" t="t" r="r" b="b"/>
                <a:pathLst>
                  <a:path w="3059" h="1986" extrusionOk="0">
                    <a:moveTo>
                      <a:pt x="2928" y="132"/>
                    </a:moveTo>
                    <a:lnTo>
                      <a:pt x="2357" y="1855"/>
                    </a:lnTo>
                    <a:lnTo>
                      <a:pt x="1990" y="1855"/>
                    </a:lnTo>
                    <a:lnTo>
                      <a:pt x="1597" y="655"/>
                    </a:lnTo>
                    <a:lnTo>
                      <a:pt x="1487" y="655"/>
                    </a:lnTo>
                    <a:lnTo>
                      <a:pt x="1074" y="1855"/>
                    </a:lnTo>
                    <a:lnTo>
                      <a:pt x="702" y="1855"/>
                    </a:lnTo>
                    <a:lnTo>
                      <a:pt x="131" y="132"/>
                    </a:lnTo>
                    <a:lnTo>
                      <a:pt x="461" y="132"/>
                    </a:lnTo>
                    <a:lnTo>
                      <a:pt x="854" y="1373"/>
                    </a:lnTo>
                    <a:lnTo>
                      <a:pt x="964" y="1394"/>
                    </a:lnTo>
                    <a:lnTo>
                      <a:pt x="1398" y="132"/>
                    </a:lnTo>
                    <a:lnTo>
                      <a:pt x="1702" y="132"/>
                    </a:lnTo>
                    <a:lnTo>
                      <a:pt x="2121" y="1394"/>
                    </a:lnTo>
                    <a:lnTo>
                      <a:pt x="2226" y="1394"/>
                    </a:lnTo>
                    <a:lnTo>
                      <a:pt x="2645" y="132"/>
                    </a:lnTo>
                    <a:close/>
                    <a:moveTo>
                      <a:pt x="47" y="1"/>
                    </a:moveTo>
                    <a:lnTo>
                      <a:pt x="0" y="85"/>
                    </a:lnTo>
                    <a:lnTo>
                      <a:pt x="613" y="1939"/>
                    </a:lnTo>
                    <a:lnTo>
                      <a:pt x="655" y="1986"/>
                    </a:lnTo>
                    <a:lnTo>
                      <a:pt x="1116" y="1986"/>
                    </a:lnTo>
                    <a:lnTo>
                      <a:pt x="1178" y="1939"/>
                    </a:lnTo>
                    <a:lnTo>
                      <a:pt x="1529" y="849"/>
                    </a:lnTo>
                    <a:lnTo>
                      <a:pt x="1901" y="1939"/>
                    </a:lnTo>
                    <a:lnTo>
                      <a:pt x="1943" y="1986"/>
                    </a:lnTo>
                    <a:lnTo>
                      <a:pt x="2404" y="1986"/>
                    </a:lnTo>
                    <a:lnTo>
                      <a:pt x="2467" y="1939"/>
                    </a:lnTo>
                    <a:lnTo>
                      <a:pt x="3058" y="85"/>
                    </a:lnTo>
                    <a:lnTo>
                      <a:pt x="3011" y="1"/>
                    </a:lnTo>
                    <a:lnTo>
                      <a:pt x="2598" y="1"/>
                    </a:lnTo>
                    <a:lnTo>
                      <a:pt x="2556" y="43"/>
                    </a:lnTo>
                    <a:lnTo>
                      <a:pt x="2163" y="1200"/>
                    </a:lnTo>
                    <a:lnTo>
                      <a:pt x="1791" y="43"/>
                    </a:lnTo>
                    <a:lnTo>
                      <a:pt x="1749" y="1"/>
                    </a:lnTo>
                    <a:lnTo>
                      <a:pt x="1356" y="1"/>
                    </a:lnTo>
                    <a:lnTo>
                      <a:pt x="1288" y="43"/>
                    </a:lnTo>
                    <a:lnTo>
                      <a:pt x="917" y="1179"/>
                    </a:lnTo>
                    <a:lnTo>
                      <a:pt x="550" y="43"/>
                    </a:lnTo>
                    <a:lnTo>
                      <a:pt x="50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36"/>
            <p:cNvGrpSpPr/>
            <p:nvPr/>
          </p:nvGrpSpPr>
          <p:grpSpPr>
            <a:xfrm>
              <a:off x="7046150" y="2436861"/>
              <a:ext cx="1384633" cy="2112142"/>
              <a:chOff x="3759700" y="491525"/>
              <a:chExt cx="2495734" cy="3806347"/>
            </a:xfrm>
          </p:grpSpPr>
          <p:sp>
            <p:nvSpPr>
              <p:cNvPr id="791" name="Google Shape;791;p36"/>
              <p:cNvSpPr/>
              <p:nvPr/>
            </p:nvSpPr>
            <p:spPr>
              <a:xfrm>
                <a:off x="4730003" y="869546"/>
                <a:ext cx="1463021" cy="1860933"/>
              </a:xfrm>
              <a:custGeom>
                <a:avLst/>
                <a:gdLst/>
                <a:ahLst/>
                <a:cxnLst/>
                <a:rect l="l" t="t" r="r" b="b"/>
                <a:pathLst>
                  <a:path w="8228" h="10466" extrusionOk="0">
                    <a:moveTo>
                      <a:pt x="4403" y="0"/>
                    </a:moveTo>
                    <a:cubicBezTo>
                      <a:pt x="4262" y="0"/>
                      <a:pt x="4102" y="11"/>
                      <a:pt x="3907" y="32"/>
                    </a:cubicBezTo>
                    <a:cubicBezTo>
                      <a:pt x="3143" y="100"/>
                      <a:pt x="3033" y="534"/>
                      <a:pt x="3033" y="534"/>
                    </a:cubicBezTo>
                    <a:cubicBezTo>
                      <a:pt x="3033" y="534"/>
                      <a:pt x="2708" y="582"/>
                      <a:pt x="2488" y="974"/>
                    </a:cubicBezTo>
                    <a:cubicBezTo>
                      <a:pt x="2247" y="1367"/>
                      <a:pt x="2074" y="1367"/>
                      <a:pt x="1702" y="1451"/>
                    </a:cubicBezTo>
                    <a:cubicBezTo>
                      <a:pt x="1352" y="1540"/>
                      <a:pt x="1331" y="1781"/>
                      <a:pt x="1461" y="2126"/>
                    </a:cubicBezTo>
                    <a:cubicBezTo>
                      <a:pt x="1517" y="2255"/>
                      <a:pt x="1620" y="2296"/>
                      <a:pt x="1727" y="2296"/>
                    </a:cubicBezTo>
                    <a:cubicBezTo>
                      <a:pt x="1914" y="2296"/>
                      <a:pt x="2116" y="2174"/>
                      <a:pt x="2116" y="2174"/>
                    </a:cubicBezTo>
                    <a:lnTo>
                      <a:pt x="2116" y="2174"/>
                    </a:lnTo>
                    <a:cubicBezTo>
                      <a:pt x="2116" y="2174"/>
                      <a:pt x="1854" y="2436"/>
                      <a:pt x="1770" y="3090"/>
                    </a:cubicBezTo>
                    <a:cubicBezTo>
                      <a:pt x="1660" y="3766"/>
                      <a:pt x="2137" y="4137"/>
                      <a:pt x="1640" y="4483"/>
                    </a:cubicBezTo>
                    <a:cubicBezTo>
                      <a:pt x="1137" y="4834"/>
                      <a:pt x="330" y="4745"/>
                      <a:pt x="173" y="6253"/>
                    </a:cubicBezTo>
                    <a:cubicBezTo>
                      <a:pt x="0" y="7756"/>
                      <a:pt x="1006" y="8086"/>
                      <a:pt x="1833" y="8830"/>
                    </a:cubicBezTo>
                    <a:cubicBezTo>
                      <a:pt x="2619" y="9490"/>
                      <a:pt x="4807" y="10465"/>
                      <a:pt x="5966" y="10465"/>
                    </a:cubicBezTo>
                    <a:cubicBezTo>
                      <a:pt x="6067" y="10465"/>
                      <a:pt x="6159" y="10458"/>
                      <a:pt x="6243" y="10443"/>
                    </a:cubicBezTo>
                    <a:cubicBezTo>
                      <a:pt x="7290" y="10244"/>
                      <a:pt x="8186" y="9547"/>
                      <a:pt x="8055" y="8369"/>
                    </a:cubicBezTo>
                    <a:cubicBezTo>
                      <a:pt x="7924" y="7191"/>
                      <a:pt x="7662" y="7452"/>
                      <a:pt x="7793" y="6709"/>
                    </a:cubicBezTo>
                    <a:cubicBezTo>
                      <a:pt x="7924" y="5970"/>
                      <a:pt x="8228" y="6211"/>
                      <a:pt x="8118" y="5599"/>
                    </a:cubicBezTo>
                    <a:cubicBezTo>
                      <a:pt x="8008" y="5007"/>
                      <a:pt x="7746" y="5007"/>
                      <a:pt x="7463" y="4399"/>
                    </a:cubicBezTo>
                    <a:cubicBezTo>
                      <a:pt x="7180" y="3787"/>
                      <a:pt x="7552" y="3352"/>
                      <a:pt x="7683" y="2697"/>
                    </a:cubicBezTo>
                    <a:cubicBezTo>
                      <a:pt x="7835" y="2043"/>
                      <a:pt x="7374" y="1058"/>
                      <a:pt x="5567" y="294"/>
                    </a:cubicBezTo>
                    <a:cubicBezTo>
                      <a:pt x="5075" y="97"/>
                      <a:pt x="4829" y="0"/>
                      <a:pt x="4403"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4733737" y="859589"/>
                <a:ext cx="1455553" cy="1882804"/>
              </a:xfrm>
              <a:custGeom>
                <a:avLst/>
                <a:gdLst/>
                <a:ahLst/>
                <a:cxnLst/>
                <a:rect l="l" t="t" r="r" b="b"/>
                <a:pathLst>
                  <a:path w="8186" h="10589" extrusionOk="0">
                    <a:moveTo>
                      <a:pt x="4354" y="110"/>
                    </a:moveTo>
                    <a:cubicBezTo>
                      <a:pt x="4788" y="110"/>
                      <a:pt x="5019" y="201"/>
                      <a:pt x="5520" y="418"/>
                    </a:cubicBezTo>
                    <a:cubicBezTo>
                      <a:pt x="6416" y="789"/>
                      <a:pt x="6986" y="1224"/>
                      <a:pt x="7290" y="1638"/>
                    </a:cubicBezTo>
                    <a:cubicBezTo>
                      <a:pt x="7615" y="2052"/>
                      <a:pt x="7683" y="2423"/>
                      <a:pt x="7615" y="2753"/>
                    </a:cubicBezTo>
                    <a:cubicBezTo>
                      <a:pt x="7552" y="3057"/>
                      <a:pt x="7421" y="3340"/>
                      <a:pt x="7353" y="3602"/>
                    </a:cubicBezTo>
                    <a:cubicBezTo>
                      <a:pt x="7269" y="3884"/>
                      <a:pt x="7248" y="4146"/>
                      <a:pt x="7400" y="4476"/>
                    </a:cubicBezTo>
                    <a:cubicBezTo>
                      <a:pt x="7531" y="4780"/>
                      <a:pt x="7683" y="4932"/>
                      <a:pt x="7793" y="5089"/>
                    </a:cubicBezTo>
                    <a:cubicBezTo>
                      <a:pt x="7903" y="5241"/>
                      <a:pt x="7987" y="5372"/>
                      <a:pt x="8034" y="5675"/>
                    </a:cubicBezTo>
                    <a:cubicBezTo>
                      <a:pt x="8055" y="5827"/>
                      <a:pt x="8055" y="5916"/>
                      <a:pt x="8055" y="5979"/>
                    </a:cubicBezTo>
                    <a:cubicBezTo>
                      <a:pt x="8034" y="6026"/>
                      <a:pt x="8008" y="6068"/>
                      <a:pt x="7966" y="6136"/>
                    </a:cubicBezTo>
                    <a:cubicBezTo>
                      <a:pt x="7903" y="6220"/>
                      <a:pt x="7793" y="6372"/>
                      <a:pt x="7704" y="6744"/>
                    </a:cubicBezTo>
                    <a:cubicBezTo>
                      <a:pt x="7641" y="7137"/>
                      <a:pt x="7683" y="7267"/>
                      <a:pt x="7746" y="7466"/>
                    </a:cubicBezTo>
                    <a:cubicBezTo>
                      <a:pt x="7814" y="7639"/>
                      <a:pt x="7903" y="7859"/>
                      <a:pt x="7966" y="8446"/>
                    </a:cubicBezTo>
                    <a:cubicBezTo>
                      <a:pt x="8034" y="9017"/>
                      <a:pt x="7856" y="9451"/>
                      <a:pt x="7531" y="9802"/>
                    </a:cubicBezTo>
                    <a:cubicBezTo>
                      <a:pt x="7201" y="10127"/>
                      <a:pt x="6725" y="10347"/>
                      <a:pt x="6222" y="10457"/>
                    </a:cubicBezTo>
                    <a:cubicBezTo>
                      <a:pt x="6148" y="10469"/>
                      <a:pt x="6065" y="10475"/>
                      <a:pt x="5976" y="10475"/>
                    </a:cubicBezTo>
                    <a:cubicBezTo>
                      <a:pt x="5456" y="10475"/>
                      <a:pt x="4695" y="10277"/>
                      <a:pt x="3949" y="9996"/>
                    </a:cubicBezTo>
                    <a:cubicBezTo>
                      <a:pt x="3101" y="9645"/>
                      <a:pt x="2273" y="9189"/>
                      <a:pt x="1854" y="8839"/>
                    </a:cubicBezTo>
                    <a:cubicBezTo>
                      <a:pt x="1440" y="8446"/>
                      <a:pt x="985" y="8184"/>
                      <a:pt x="655" y="7838"/>
                    </a:cubicBezTo>
                    <a:cubicBezTo>
                      <a:pt x="330" y="7487"/>
                      <a:pt x="131" y="7074"/>
                      <a:pt x="199" y="6330"/>
                    </a:cubicBezTo>
                    <a:cubicBezTo>
                      <a:pt x="283" y="5586"/>
                      <a:pt x="524" y="5241"/>
                      <a:pt x="786" y="5042"/>
                    </a:cubicBezTo>
                    <a:cubicBezTo>
                      <a:pt x="1069" y="4848"/>
                      <a:pt x="1378" y="4780"/>
                      <a:pt x="1639" y="4586"/>
                    </a:cubicBezTo>
                    <a:cubicBezTo>
                      <a:pt x="1791" y="4497"/>
                      <a:pt x="1854" y="4387"/>
                      <a:pt x="1880" y="4277"/>
                    </a:cubicBezTo>
                    <a:cubicBezTo>
                      <a:pt x="1922" y="4172"/>
                      <a:pt x="1901" y="4062"/>
                      <a:pt x="1880" y="3953"/>
                    </a:cubicBezTo>
                    <a:cubicBezTo>
                      <a:pt x="1833" y="3733"/>
                      <a:pt x="1749" y="3471"/>
                      <a:pt x="1791" y="3146"/>
                    </a:cubicBezTo>
                    <a:cubicBezTo>
                      <a:pt x="1833" y="2837"/>
                      <a:pt x="1943" y="2601"/>
                      <a:pt x="2011" y="2470"/>
                    </a:cubicBezTo>
                    <a:cubicBezTo>
                      <a:pt x="2074" y="2340"/>
                      <a:pt x="2142" y="2271"/>
                      <a:pt x="2142" y="2271"/>
                    </a:cubicBezTo>
                    <a:lnTo>
                      <a:pt x="2074" y="2182"/>
                    </a:lnTo>
                    <a:cubicBezTo>
                      <a:pt x="2074" y="2182"/>
                      <a:pt x="1943" y="2251"/>
                      <a:pt x="1812" y="2292"/>
                    </a:cubicBezTo>
                    <a:cubicBezTo>
                      <a:pt x="1770" y="2292"/>
                      <a:pt x="1726" y="2302"/>
                      <a:pt x="1683" y="2302"/>
                    </a:cubicBezTo>
                    <a:cubicBezTo>
                      <a:pt x="1661" y="2302"/>
                      <a:pt x="1639" y="2299"/>
                      <a:pt x="1619" y="2292"/>
                    </a:cubicBezTo>
                    <a:cubicBezTo>
                      <a:pt x="1571" y="2271"/>
                      <a:pt x="1530" y="2251"/>
                      <a:pt x="1509" y="2161"/>
                    </a:cubicBezTo>
                    <a:cubicBezTo>
                      <a:pt x="1440" y="1989"/>
                      <a:pt x="1420" y="1858"/>
                      <a:pt x="1440" y="1769"/>
                    </a:cubicBezTo>
                    <a:cubicBezTo>
                      <a:pt x="1461" y="1685"/>
                      <a:pt x="1530" y="1617"/>
                      <a:pt x="1702" y="1575"/>
                    </a:cubicBezTo>
                    <a:cubicBezTo>
                      <a:pt x="1880" y="1528"/>
                      <a:pt x="2032" y="1507"/>
                      <a:pt x="2142" y="1444"/>
                    </a:cubicBezTo>
                    <a:cubicBezTo>
                      <a:pt x="2273" y="1355"/>
                      <a:pt x="2404" y="1245"/>
                      <a:pt x="2509" y="1051"/>
                    </a:cubicBezTo>
                    <a:cubicBezTo>
                      <a:pt x="2729" y="700"/>
                      <a:pt x="3032" y="638"/>
                      <a:pt x="3032" y="638"/>
                    </a:cubicBezTo>
                    <a:lnTo>
                      <a:pt x="3080" y="638"/>
                    </a:lnTo>
                    <a:lnTo>
                      <a:pt x="3080" y="590"/>
                    </a:lnTo>
                    <a:cubicBezTo>
                      <a:pt x="3080" y="590"/>
                      <a:pt x="3101" y="507"/>
                      <a:pt x="3211" y="397"/>
                    </a:cubicBezTo>
                    <a:cubicBezTo>
                      <a:pt x="3321" y="287"/>
                      <a:pt x="3514" y="177"/>
                      <a:pt x="3886" y="135"/>
                    </a:cubicBezTo>
                    <a:cubicBezTo>
                      <a:pt x="4070" y="119"/>
                      <a:pt x="4222" y="110"/>
                      <a:pt x="4354" y="110"/>
                    </a:cubicBezTo>
                    <a:close/>
                    <a:moveTo>
                      <a:pt x="4361" y="0"/>
                    </a:moveTo>
                    <a:cubicBezTo>
                      <a:pt x="4224" y="0"/>
                      <a:pt x="4070" y="9"/>
                      <a:pt x="3886" y="25"/>
                    </a:cubicBezTo>
                    <a:cubicBezTo>
                      <a:pt x="3493" y="67"/>
                      <a:pt x="3252" y="198"/>
                      <a:pt x="3122" y="308"/>
                    </a:cubicBezTo>
                    <a:cubicBezTo>
                      <a:pt x="3012" y="418"/>
                      <a:pt x="2991" y="507"/>
                      <a:pt x="2991" y="549"/>
                    </a:cubicBezTo>
                    <a:cubicBezTo>
                      <a:pt x="2949" y="549"/>
                      <a:pt x="2619" y="611"/>
                      <a:pt x="2404" y="1004"/>
                    </a:cubicBezTo>
                    <a:cubicBezTo>
                      <a:pt x="2294" y="1182"/>
                      <a:pt x="2205" y="1266"/>
                      <a:pt x="2095" y="1334"/>
                    </a:cubicBezTo>
                    <a:cubicBezTo>
                      <a:pt x="1985" y="1397"/>
                      <a:pt x="1854" y="1423"/>
                      <a:pt x="1681" y="1465"/>
                    </a:cubicBezTo>
                    <a:cubicBezTo>
                      <a:pt x="1488" y="1507"/>
                      <a:pt x="1378" y="1596"/>
                      <a:pt x="1331" y="1727"/>
                    </a:cubicBezTo>
                    <a:cubicBezTo>
                      <a:pt x="1289" y="1879"/>
                      <a:pt x="1331" y="2031"/>
                      <a:pt x="1399" y="2209"/>
                    </a:cubicBezTo>
                    <a:cubicBezTo>
                      <a:pt x="1440" y="2313"/>
                      <a:pt x="1509" y="2381"/>
                      <a:pt x="1592" y="2402"/>
                    </a:cubicBezTo>
                    <a:cubicBezTo>
                      <a:pt x="1637" y="2413"/>
                      <a:pt x="1681" y="2418"/>
                      <a:pt x="1723" y="2418"/>
                    </a:cubicBezTo>
                    <a:cubicBezTo>
                      <a:pt x="1764" y="2418"/>
                      <a:pt x="1802" y="2413"/>
                      <a:pt x="1833" y="2402"/>
                    </a:cubicBezTo>
                    <a:cubicBezTo>
                      <a:pt x="1901" y="2381"/>
                      <a:pt x="1901" y="2381"/>
                      <a:pt x="1943" y="2360"/>
                    </a:cubicBezTo>
                    <a:lnTo>
                      <a:pt x="1943" y="2360"/>
                    </a:lnTo>
                    <a:cubicBezTo>
                      <a:pt x="1922" y="2381"/>
                      <a:pt x="1922" y="2381"/>
                      <a:pt x="1901" y="2423"/>
                    </a:cubicBezTo>
                    <a:cubicBezTo>
                      <a:pt x="1833" y="2554"/>
                      <a:pt x="1723" y="2795"/>
                      <a:pt x="1681" y="3146"/>
                    </a:cubicBezTo>
                    <a:cubicBezTo>
                      <a:pt x="1639" y="3492"/>
                      <a:pt x="1723" y="3754"/>
                      <a:pt x="1770" y="3973"/>
                    </a:cubicBezTo>
                    <a:cubicBezTo>
                      <a:pt x="1791" y="4083"/>
                      <a:pt x="1791" y="4172"/>
                      <a:pt x="1770" y="4256"/>
                    </a:cubicBezTo>
                    <a:cubicBezTo>
                      <a:pt x="1749" y="4345"/>
                      <a:pt x="1702" y="4408"/>
                      <a:pt x="1571" y="4497"/>
                    </a:cubicBezTo>
                    <a:cubicBezTo>
                      <a:pt x="1357" y="4670"/>
                      <a:pt x="1027" y="4738"/>
                      <a:pt x="723" y="4958"/>
                    </a:cubicBezTo>
                    <a:cubicBezTo>
                      <a:pt x="440" y="5173"/>
                      <a:pt x="178" y="5545"/>
                      <a:pt x="89" y="6309"/>
                    </a:cubicBezTo>
                    <a:cubicBezTo>
                      <a:pt x="0" y="7074"/>
                      <a:pt x="220" y="7550"/>
                      <a:pt x="571" y="7922"/>
                    </a:cubicBezTo>
                    <a:cubicBezTo>
                      <a:pt x="917" y="8294"/>
                      <a:pt x="1378" y="8556"/>
                      <a:pt x="1791" y="8928"/>
                    </a:cubicBezTo>
                    <a:cubicBezTo>
                      <a:pt x="2205" y="9299"/>
                      <a:pt x="3059" y="9755"/>
                      <a:pt x="3928" y="10085"/>
                    </a:cubicBezTo>
                    <a:cubicBezTo>
                      <a:pt x="4640" y="10373"/>
                      <a:pt x="5380" y="10588"/>
                      <a:pt x="5935" y="10588"/>
                    </a:cubicBezTo>
                    <a:cubicBezTo>
                      <a:pt x="6045" y="10588"/>
                      <a:pt x="6149" y="10580"/>
                      <a:pt x="6243" y="10561"/>
                    </a:cubicBezTo>
                    <a:cubicBezTo>
                      <a:pt x="6766" y="10457"/>
                      <a:pt x="7269" y="10237"/>
                      <a:pt x="7615" y="9865"/>
                    </a:cubicBezTo>
                    <a:cubicBezTo>
                      <a:pt x="7966" y="9514"/>
                      <a:pt x="8165" y="9038"/>
                      <a:pt x="8097" y="8425"/>
                    </a:cubicBezTo>
                    <a:cubicBezTo>
                      <a:pt x="8008" y="7838"/>
                      <a:pt x="7924" y="7597"/>
                      <a:pt x="7856" y="7419"/>
                    </a:cubicBezTo>
                    <a:cubicBezTo>
                      <a:pt x="7793" y="7247"/>
                      <a:pt x="7772" y="7137"/>
                      <a:pt x="7835" y="6765"/>
                    </a:cubicBezTo>
                    <a:cubicBezTo>
                      <a:pt x="7903" y="6419"/>
                      <a:pt x="7987" y="6309"/>
                      <a:pt x="8076" y="6199"/>
                    </a:cubicBezTo>
                    <a:cubicBezTo>
                      <a:pt x="8118" y="6136"/>
                      <a:pt x="8138" y="6068"/>
                      <a:pt x="8165" y="6005"/>
                    </a:cubicBezTo>
                    <a:cubicBezTo>
                      <a:pt x="8186" y="5916"/>
                      <a:pt x="8186" y="5806"/>
                      <a:pt x="8138" y="5655"/>
                    </a:cubicBezTo>
                    <a:cubicBezTo>
                      <a:pt x="8097" y="5351"/>
                      <a:pt x="7987" y="5173"/>
                      <a:pt x="7877" y="5021"/>
                    </a:cubicBezTo>
                    <a:cubicBezTo>
                      <a:pt x="7772" y="4869"/>
                      <a:pt x="7641" y="4717"/>
                      <a:pt x="7510" y="4434"/>
                    </a:cubicBezTo>
                    <a:cubicBezTo>
                      <a:pt x="7379" y="4125"/>
                      <a:pt x="7379" y="3884"/>
                      <a:pt x="7463" y="3649"/>
                    </a:cubicBezTo>
                    <a:cubicBezTo>
                      <a:pt x="7531" y="3387"/>
                      <a:pt x="7662" y="3099"/>
                      <a:pt x="7725" y="2774"/>
                    </a:cubicBezTo>
                    <a:cubicBezTo>
                      <a:pt x="7793" y="2423"/>
                      <a:pt x="7704" y="1989"/>
                      <a:pt x="7379" y="1575"/>
                    </a:cubicBezTo>
                    <a:cubicBezTo>
                      <a:pt x="7049" y="1135"/>
                      <a:pt x="6484" y="700"/>
                      <a:pt x="5567" y="308"/>
                    </a:cubicBezTo>
                    <a:cubicBezTo>
                      <a:pt x="5066" y="91"/>
                      <a:pt x="4807" y="0"/>
                      <a:pt x="43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225204" y="855677"/>
                <a:ext cx="594419" cy="574496"/>
              </a:xfrm>
              <a:custGeom>
                <a:avLst/>
                <a:gdLst/>
                <a:ahLst/>
                <a:cxnLst/>
                <a:rect l="l" t="t" r="r" b="b"/>
                <a:pathLst>
                  <a:path w="3343" h="3231" extrusionOk="0">
                    <a:moveTo>
                      <a:pt x="2323" y="1"/>
                    </a:moveTo>
                    <a:cubicBezTo>
                      <a:pt x="1947" y="1"/>
                      <a:pt x="636" y="329"/>
                      <a:pt x="331" y="633"/>
                    </a:cubicBezTo>
                    <a:cubicBezTo>
                      <a:pt x="1" y="963"/>
                      <a:pt x="263" y="1707"/>
                      <a:pt x="483" y="2273"/>
                    </a:cubicBezTo>
                    <a:cubicBezTo>
                      <a:pt x="724" y="2838"/>
                      <a:pt x="896" y="3147"/>
                      <a:pt x="1205" y="3231"/>
                    </a:cubicBezTo>
                    <a:cubicBezTo>
                      <a:pt x="1205" y="3231"/>
                      <a:pt x="1441" y="3058"/>
                      <a:pt x="1619" y="3037"/>
                    </a:cubicBezTo>
                    <a:cubicBezTo>
                      <a:pt x="1792" y="3016"/>
                      <a:pt x="2797" y="2728"/>
                      <a:pt x="3080" y="2534"/>
                    </a:cubicBezTo>
                    <a:cubicBezTo>
                      <a:pt x="3342" y="2314"/>
                      <a:pt x="3232" y="2273"/>
                      <a:pt x="3190" y="2074"/>
                    </a:cubicBezTo>
                    <a:cubicBezTo>
                      <a:pt x="3169" y="1901"/>
                      <a:pt x="3122" y="1550"/>
                      <a:pt x="2928" y="1136"/>
                    </a:cubicBezTo>
                    <a:cubicBezTo>
                      <a:pt x="2750" y="743"/>
                      <a:pt x="2646" y="47"/>
                      <a:pt x="2384" y="5"/>
                    </a:cubicBezTo>
                    <a:cubicBezTo>
                      <a:pt x="2368" y="2"/>
                      <a:pt x="2347" y="1"/>
                      <a:pt x="2323" y="1"/>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241206" y="846609"/>
                <a:ext cx="574682" cy="595655"/>
              </a:xfrm>
              <a:custGeom>
                <a:avLst/>
                <a:gdLst/>
                <a:ahLst/>
                <a:cxnLst/>
                <a:rect l="l" t="t" r="r" b="b"/>
                <a:pathLst>
                  <a:path w="3232" h="3350" extrusionOk="0">
                    <a:moveTo>
                      <a:pt x="2228" y="110"/>
                    </a:moveTo>
                    <a:cubicBezTo>
                      <a:pt x="2257" y="110"/>
                      <a:pt x="2280" y="113"/>
                      <a:pt x="2294" y="119"/>
                    </a:cubicBezTo>
                    <a:cubicBezTo>
                      <a:pt x="2336" y="119"/>
                      <a:pt x="2378" y="161"/>
                      <a:pt x="2425" y="229"/>
                    </a:cubicBezTo>
                    <a:cubicBezTo>
                      <a:pt x="2467" y="292"/>
                      <a:pt x="2508" y="402"/>
                      <a:pt x="2556" y="512"/>
                    </a:cubicBezTo>
                    <a:cubicBezTo>
                      <a:pt x="2618" y="731"/>
                      <a:pt x="2707" y="1014"/>
                      <a:pt x="2791" y="1208"/>
                    </a:cubicBezTo>
                    <a:cubicBezTo>
                      <a:pt x="2969" y="1601"/>
                      <a:pt x="3011" y="1952"/>
                      <a:pt x="3053" y="2151"/>
                    </a:cubicBezTo>
                    <a:cubicBezTo>
                      <a:pt x="3079" y="2255"/>
                      <a:pt x="3100" y="2303"/>
                      <a:pt x="3100" y="2344"/>
                    </a:cubicBezTo>
                    <a:cubicBezTo>
                      <a:pt x="3100" y="2365"/>
                      <a:pt x="3100" y="2386"/>
                      <a:pt x="3079" y="2413"/>
                    </a:cubicBezTo>
                    <a:cubicBezTo>
                      <a:pt x="3053" y="2454"/>
                      <a:pt x="3011" y="2475"/>
                      <a:pt x="2948" y="2543"/>
                    </a:cubicBezTo>
                    <a:cubicBezTo>
                      <a:pt x="2838" y="2627"/>
                      <a:pt x="2508" y="2758"/>
                      <a:pt x="2205" y="2847"/>
                    </a:cubicBezTo>
                    <a:cubicBezTo>
                      <a:pt x="1901" y="2957"/>
                      <a:pt x="1592" y="3020"/>
                      <a:pt x="1529" y="3041"/>
                    </a:cubicBezTo>
                    <a:cubicBezTo>
                      <a:pt x="1419" y="3041"/>
                      <a:pt x="1309" y="3109"/>
                      <a:pt x="1220" y="3151"/>
                    </a:cubicBezTo>
                    <a:cubicBezTo>
                      <a:pt x="1178" y="3172"/>
                      <a:pt x="1136" y="3198"/>
                      <a:pt x="1115" y="3219"/>
                    </a:cubicBezTo>
                    <a:cubicBezTo>
                      <a:pt x="985" y="3172"/>
                      <a:pt x="875" y="3088"/>
                      <a:pt x="765" y="2957"/>
                    </a:cubicBezTo>
                    <a:cubicBezTo>
                      <a:pt x="655" y="2805"/>
                      <a:pt x="566" y="2585"/>
                      <a:pt x="461" y="2303"/>
                    </a:cubicBezTo>
                    <a:cubicBezTo>
                      <a:pt x="330" y="2020"/>
                      <a:pt x="220" y="1690"/>
                      <a:pt x="152" y="1407"/>
                    </a:cubicBezTo>
                    <a:cubicBezTo>
                      <a:pt x="110" y="1124"/>
                      <a:pt x="131" y="862"/>
                      <a:pt x="283" y="731"/>
                    </a:cubicBezTo>
                    <a:cubicBezTo>
                      <a:pt x="351" y="663"/>
                      <a:pt x="503" y="580"/>
                      <a:pt x="676" y="491"/>
                    </a:cubicBezTo>
                    <a:cubicBezTo>
                      <a:pt x="875" y="423"/>
                      <a:pt x="1089" y="339"/>
                      <a:pt x="1309" y="292"/>
                    </a:cubicBezTo>
                    <a:cubicBezTo>
                      <a:pt x="1529" y="229"/>
                      <a:pt x="1744" y="187"/>
                      <a:pt x="1922" y="140"/>
                    </a:cubicBezTo>
                    <a:cubicBezTo>
                      <a:pt x="2044" y="125"/>
                      <a:pt x="2156" y="110"/>
                      <a:pt x="2228" y="110"/>
                    </a:cubicBezTo>
                    <a:close/>
                    <a:moveTo>
                      <a:pt x="2225" y="0"/>
                    </a:moveTo>
                    <a:cubicBezTo>
                      <a:pt x="2144" y="0"/>
                      <a:pt x="2038" y="15"/>
                      <a:pt x="1901" y="30"/>
                    </a:cubicBezTo>
                    <a:cubicBezTo>
                      <a:pt x="1723" y="56"/>
                      <a:pt x="1508" y="119"/>
                      <a:pt x="1288" y="187"/>
                    </a:cubicBezTo>
                    <a:cubicBezTo>
                      <a:pt x="1047" y="229"/>
                      <a:pt x="827" y="318"/>
                      <a:pt x="634" y="402"/>
                    </a:cubicBezTo>
                    <a:cubicBezTo>
                      <a:pt x="435" y="470"/>
                      <a:pt x="283" y="553"/>
                      <a:pt x="199" y="642"/>
                    </a:cubicBezTo>
                    <a:cubicBezTo>
                      <a:pt x="0" y="841"/>
                      <a:pt x="0" y="1124"/>
                      <a:pt x="42" y="1428"/>
                    </a:cubicBezTo>
                    <a:cubicBezTo>
                      <a:pt x="110" y="1732"/>
                      <a:pt x="220" y="2062"/>
                      <a:pt x="351" y="2344"/>
                    </a:cubicBezTo>
                    <a:cubicBezTo>
                      <a:pt x="461" y="2627"/>
                      <a:pt x="566" y="2847"/>
                      <a:pt x="676" y="3020"/>
                    </a:cubicBezTo>
                    <a:cubicBezTo>
                      <a:pt x="806" y="3172"/>
                      <a:pt x="937" y="3282"/>
                      <a:pt x="1115" y="3329"/>
                    </a:cubicBezTo>
                    <a:lnTo>
                      <a:pt x="1136" y="3350"/>
                    </a:lnTo>
                    <a:lnTo>
                      <a:pt x="1157" y="3329"/>
                    </a:lnTo>
                    <a:cubicBezTo>
                      <a:pt x="1157" y="3329"/>
                      <a:pt x="1199" y="3282"/>
                      <a:pt x="1288" y="3240"/>
                    </a:cubicBezTo>
                    <a:cubicBezTo>
                      <a:pt x="1351" y="3198"/>
                      <a:pt x="1461" y="3151"/>
                      <a:pt x="1529" y="3151"/>
                    </a:cubicBezTo>
                    <a:cubicBezTo>
                      <a:pt x="1639" y="3130"/>
                      <a:pt x="1922" y="3067"/>
                      <a:pt x="2247" y="2957"/>
                    </a:cubicBezTo>
                    <a:cubicBezTo>
                      <a:pt x="2556" y="2847"/>
                      <a:pt x="2859" y="2737"/>
                      <a:pt x="3011" y="2627"/>
                    </a:cubicBezTo>
                    <a:cubicBezTo>
                      <a:pt x="3079" y="2564"/>
                      <a:pt x="3142" y="2517"/>
                      <a:pt x="3163" y="2475"/>
                    </a:cubicBezTo>
                    <a:cubicBezTo>
                      <a:pt x="3210" y="2433"/>
                      <a:pt x="3210" y="2386"/>
                      <a:pt x="3231" y="2344"/>
                    </a:cubicBezTo>
                    <a:cubicBezTo>
                      <a:pt x="3231" y="2255"/>
                      <a:pt x="3184" y="2214"/>
                      <a:pt x="3163" y="2125"/>
                    </a:cubicBezTo>
                    <a:cubicBezTo>
                      <a:pt x="3121" y="1952"/>
                      <a:pt x="3100" y="1580"/>
                      <a:pt x="2901" y="1166"/>
                    </a:cubicBezTo>
                    <a:cubicBezTo>
                      <a:pt x="2817" y="972"/>
                      <a:pt x="2728" y="711"/>
                      <a:pt x="2660" y="470"/>
                    </a:cubicBezTo>
                    <a:cubicBezTo>
                      <a:pt x="2618" y="360"/>
                      <a:pt x="2577" y="250"/>
                      <a:pt x="2508" y="161"/>
                    </a:cubicBezTo>
                    <a:cubicBezTo>
                      <a:pt x="2467" y="77"/>
                      <a:pt x="2399" y="9"/>
                      <a:pt x="2315" y="9"/>
                    </a:cubicBezTo>
                    <a:cubicBezTo>
                      <a:pt x="2289" y="3"/>
                      <a:pt x="2259" y="0"/>
                      <a:pt x="222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663858" y="753793"/>
                <a:ext cx="198614" cy="482747"/>
              </a:xfrm>
              <a:custGeom>
                <a:avLst/>
                <a:gdLst/>
                <a:ahLst/>
                <a:cxnLst/>
                <a:rect l="l" t="t" r="r" b="b"/>
                <a:pathLst>
                  <a:path w="1117" h="2715" extrusionOk="0">
                    <a:moveTo>
                      <a:pt x="781" y="0"/>
                    </a:moveTo>
                    <a:cubicBezTo>
                      <a:pt x="616" y="0"/>
                      <a:pt x="442" y="112"/>
                      <a:pt x="372" y="316"/>
                    </a:cubicBezTo>
                    <a:cubicBezTo>
                      <a:pt x="283" y="578"/>
                      <a:pt x="372" y="772"/>
                      <a:pt x="283" y="945"/>
                    </a:cubicBezTo>
                    <a:cubicBezTo>
                      <a:pt x="221" y="1123"/>
                      <a:pt x="1" y="1253"/>
                      <a:pt x="1" y="1253"/>
                    </a:cubicBezTo>
                    <a:lnTo>
                      <a:pt x="571" y="2715"/>
                    </a:lnTo>
                    <a:cubicBezTo>
                      <a:pt x="571" y="2715"/>
                      <a:pt x="985" y="2411"/>
                      <a:pt x="1006" y="1929"/>
                    </a:cubicBezTo>
                    <a:cubicBezTo>
                      <a:pt x="1027" y="1688"/>
                      <a:pt x="1006" y="1253"/>
                      <a:pt x="964" y="840"/>
                    </a:cubicBezTo>
                    <a:cubicBezTo>
                      <a:pt x="917" y="400"/>
                      <a:pt x="1116" y="117"/>
                      <a:pt x="917" y="28"/>
                    </a:cubicBezTo>
                    <a:cubicBezTo>
                      <a:pt x="874" y="9"/>
                      <a:pt x="828" y="0"/>
                      <a:pt x="781" y="0"/>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663858" y="743835"/>
                <a:ext cx="194880" cy="496439"/>
              </a:xfrm>
              <a:custGeom>
                <a:avLst/>
                <a:gdLst/>
                <a:ahLst/>
                <a:cxnLst/>
                <a:rect l="l" t="t" r="r" b="b"/>
                <a:pathLst>
                  <a:path w="1096" h="2792" extrusionOk="0">
                    <a:moveTo>
                      <a:pt x="765" y="0"/>
                    </a:moveTo>
                    <a:cubicBezTo>
                      <a:pt x="592" y="0"/>
                      <a:pt x="393" y="131"/>
                      <a:pt x="310" y="346"/>
                    </a:cubicBezTo>
                    <a:cubicBezTo>
                      <a:pt x="262" y="477"/>
                      <a:pt x="283" y="608"/>
                      <a:pt x="283" y="718"/>
                    </a:cubicBezTo>
                    <a:cubicBezTo>
                      <a:pt x="283" y="828"/>
                      <a:pt x="283" y="917"/>
                      <a:pt x="241" y="980"/>
                    </a:cubicBezTo>
                    <a:cubicBezTo>
                      <a:pt x="200" y="1090"/>
                      <a:pt x="69" y="1200"/>
                      <a:pt x="1" y="1241"/>
                    </a:cubicBezTo>
                    <a:cubicBezTo>
                      <a:pt x="1" y="1289"/>
                      <a:pt x="22" y="1309"/>
                      <a:pt x="69" y="1351"/>
                    </a:cubicBezTo>
                    <a:lnTo>
                      <a:pt x="69" y="1330"/>
                    </a:lnTo>
                    <a:cubicBezTo>
                      <a:pt x="111" y="1309"/>
                      <a:pt x="262" y="1200"/>
                      <a:pt x="351" y="1027"/>
                    </a:cubicBezTo>
                    <a:cubicBezTo>
                      <a:pt x="393" y="938"/>
                      <a:pt x="393" y="828"/>
                      <a:pt x="393" y="718"/>
                    </a:cubicBezTo>
                    <a:cubicBezTo>
                      <a:pt x="393" y="608"/>
                      <a:pt x="393" y="503"/>
                      <a:pt x="414" y="393"/>
                    </a:cubicBezTo>
                    <a:cubicBezTo>
                      <a:pt x="484" y="205"/>
                      <a:pt x="634" y="109"/>
                      <a:pt x="778" y="109"/>
                    </a:cubicBezTo>
                    <a:cubicBezTo>
                      <a:pt x="819" y="109"/>
                      <a:pt x="858" y="116"/>
                      <a:pt x="896" y="131"/>
                    </a:cubicBezTo>
                    <a:cubicBezTo>
                      <a:pt x="917" y="152"/>
                      <a:pt x="938" y="173"/>
                      <a:pt x="938" y="194"/>
                    </a:cubicBezTo>
                    <a:cubicBezTo>
                      <a:pt x="964" y="241"/>
                      <a:pt x="964" y="283"/>
                      <a:pt x="938" y="346"/>
                    </a:cubicBezTo>
                    <a:cubicBezTo>
                      <a:pt x="938" y="477"/>
                      <a:pt x="896" y="676"/>
                      <a:pt x="917" y="896"/>
                    </a:cubicBezTo>
                    <a:cubicBezTo>
                      <a:pt x="938" y="1330"/>
                      <a:pt x="964" y="1744"/>
                      <a:pt x="964" y="1985"/>
                    </a:cubicBezTo>
                    <a:cubicBezTo>
                      <a:pt x="938" y="2357"/>
                      <a:pt x="676" y="2598"/>
                      <a:pt x="592" y="2661"/>
                    </a:cubicBezTo>
                    <a:lnTo>
                      <a:pt x="592" y="2703"/>
                    </a:lnTo>
                    <a:cubicBezTo>
                      <a:pt x="613" y="2750"/>
                      <a:pt x="613" y="2771"/>
                      <a:pt x="634" y="2792"/>
                    </a:cubicBezTo>
                    <a:cubicBezTo>
                      <a:pt x="744" y="2703"/>
                      <a:pt x="1048" y="2399"/>
                      <a:pt x="1069" y="1985"/>
                    </a:cubicBezTo>
                    <a:cubicBezTo>
                      <a:pt x="1095" y="1744"/>
                      <a:pt x="1069" y="1309"/>
                      <a:pt x="1027" y="896"/>
                    </a:cubicBezTo>
                    <a:cubicBezTo>
                      <a:pt x="1006" y="676"/>
                      <a:pt x="1048" y="503"/>
                      <a:pt x="1048" y="372"/>
                    </a:cubicBezTo>
                    <a:cubicBezTo>
                      <a:pt x="1069" y="304"/>
                      <a:pt x="1069" y="241"/>
                      <a:pt x="1048" y="173"/>
                    </a:cubicBezTo>
                    <a:cubicBezTo>
                      <a:pt x="1048" y="110"/>
                      <a:pt x="1006" y="63"/>
                      <a:pt x="938" y="42"/>
                    </a:cubicBezTo>
                    <a:cubicBezTo>
                      <a:pt x="875" y="21"/>
                      <a:pt x="833" y="0"/>
                      <a:pt x="76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4497251" y="538466"/>
                <a:ext cx="166786" cy="375885"/>
              </a:xfrm>
              <a:custGeom>
                <a:avLst/>
                <a:gdLst/>
                <a:ahLst/>
                <a:cxnLst/>
                <a:rect l="l" t="t" r="r" b="b"/>
                <a:pathLst>
                  <a:path w="938" h="2114" extrusionOk="0">
                    <a:moveTo>
                      <a:pt x="384" y="1"/>
                    </a:moveTo>
                    <a:cubicBezTo>
                      <a:pt x="324" y="1"/>
                      <a:pt x="260" y="12"/>
                      <a:pt x="199" y="19"/>
                    </a:cubicBezTo>
                    <a:cubicBezTo>
                      <a:pt x="0" y="61"/>
                      <a:pt x="68" y="1003"/>
                      <a:pt x="152" y="1396"/>
                    </a:cubicBezTo>
                    <a:cubicBezTo>
                      <a:pt x="241" y="1810"/>
                      <a:pt x="304" y="2114"/>
                      <a:pt x="304" y="2114"/>
                    </a:cubicBezTo>
                    <a:lnTo>
                      <a:pt x="938" y="1852"/>
                    </a:lnTo>
                    <a:cubicBezTo>
                      <a:pt x="938" y="1852"/>
                      <a:pt x="723" y="694"/>
                      <a:pt x="655" y="323"/>
                    </a:cubicBezTo>
                    <a:cubicBezTo>
                      <a:pt x="626" y="54"/>
                      <a:pt x="514" y="1"/>
                      <a:pt x="384" y="1"/>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4497251" y="530643"/>
                <a:ext cx="178877" cy="349214"/>
              </a:xfrm>
              <a:custGeom>
                <a:avLst/>
                <a:gdLst/>
                <a:ahLst/>
                <a:cxnLst/>
                <a:rect l="l" t="t" r="r" b="b"/>
                <a:pathLst>
                  <a:path w="1006" h="1964" extrusionOk="0">
                    <a:moveTo>
                      <a:pt x="372" y="0"/>
                    </a:moveTo>
                    <a:cubicBezTo>
                      <a:pt x="304" y="0"/>
                      <a:pt x="241" y="0"/>
                      <a:pt x="173" y="21"/>
                    </a:cubicBezTo>
                    <a:cubicBezTo>
                      <a:pt x="131" y="21"/>
                      <a:pt x="110" y="63"/>
                      <a:pt x="89" y="105"/>
                    </a:cubicBezTo>
                    <a:cubicBezTo>
                      <a:pt x="68" y="131"/>
                      <a:pt x="42" y="173"/>
                      <a:pt x="42" y="236"/>
                    </a:cubicBezTo>
                    <a:cubicBezTo>
                      <a:pt x="21" y="346"/>
                      <a:pt x="0" y="477"/>
                      <a:pt x="0" y="628"/>
                    </a:cubicBezTo>
                    <a:cubicBezTo>
                      <a:pt x="21" y="916"/>
                      <a:pt x="42" y="1262"/>
                      <a:pt x="89" y="1461"/>
                    </a:cubicBezTo>
                    <a:cubicBezTo>
                      <a:pt x="131" y="1634"/>
                      <a:pt x="173" y="1765"/>
                      <a:pt x="199" y="1896"/>
                    </a:cubicBezTo>
                    <a:cubicBezTo>
                      <a:pt x="220" y="1875"/>
                      <a:pt x="262" y="1875"/>
                      <a:pt x="304" y="1854"/>
                    </a:cubicBezTo>
                    <a:cubicBezTo>
                      <a:pt x="283" y="1765"/>
                      <a:pt x="241" y="1613"/>
                      <a:pt x="220" y="1440"/>
                    </a:cubicBezTo>
                    <a:cubicBezTo>
                      <a:pt x="173" y="1241"/>
                      <a:pt x="131" y="916"/>
                      <a:pt x="131" y="628"/>
                    </a:cubicBezTo>
                    <a:cubicBezTo>
                      <a:pt x="131" y="477"/>
                      <a:pt x="131" y="346"/>
                      <a:pt x="152" y="262"/>
                    </a:cubicBezTo>
                    <a:cubicBezTo>
                      <a:pt x="152" y="215"/>
                      <a:pt x="173" y="173"/>
                      <a:pt x="173" y="152"/>
                    </a:cubicBezTo>
                    <a:lnTo>
                      <a:pt x="199" y="131"/>
                    </a:lnTo>
                    <a:cubicBezTo>
                      <a:pt x="252" y="118"/>
                      <a:pt x="300" y="111"/>
                      <a:pt x="344" y="111"/>
                    </a:cubicBezTo>
                    <a:cubicBezTo>
                      <a:pt x="388" y="111"/>
                      <a:pt x="427" y="118"/>
                      <a:pt x="461" y="131"/>
                    </a:cubicBezTo>
                    <a:cubicBezTo>
                      <a:pt x="503" y="131"/>
                      <a:pt x="524" y="152"/>
                      <a:pt x="545" y="194"/>
                    </a:cubicBezTo>
                    <a:cubicBezTo>
                      <a:pt x="566" y="215"/>
                      <a:pt x="592" y="283"/>
                      <a:pt x="613" y="367"/>
                    </a:cubicBezTo>
                    <a:cubicBezTo>
                      <a:pt x="655" y="738"/>
                      <a:pt x="828" y="1655"/>
                      <a:pt x="875" y="1833"/>
                    </a:cubicBezTo>
                    <a:cubicBezTo>
                      <a:pt x="896" y="1854"/>
                      <a:pt x="938" y="1896"/>
                      <a:pt x="959" y="1964"/>
                    </a:cubicBezTo>
                    <a:lnTo>
                      <a:pt x="1006" y="1938"/>
                    </a:lnTo>
                    <a:lnTo>
                      <a:pt x="1006" y="1896"/>
                    </a:lnTo>
                    <a:cubicBezTo>
                      <a:pt x="1006" y="1896"/>
                      <a:pt x="765" y="738"/>
                      <a:pt x="723" y="367"/>
                    </a:cubicBezTo>
                    <a:cubicBezTo>
                      <a:pt x="697" y="262"/>
                      <a:pt x="676" y="173"/>
                      <a:pt x="655" y="131"/>
                    </a:cubicBezTo>
                    <a:cubicBezTo>
                      <a:pt x="613" y="63"/>
                      <a:pt x="545" y="42"/>
                      <a:pt x="503" y="21"/>
                    </a:cubicBezTo>
                    <a:cubicBezTo>
                      <a:pt x="461" y="0"/>
                      <a:pt x="414" y="0"/>
                      <a:pt x="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96611" y="502549"/>
                <a:ext cx="197547" cy="438829"/>
              </a:xfrm>
              <a:custGeom>
                <a:avLst/>
                <a:gdLst/>
                <a:ahLst/>
                <a:cxnLst/>
                <a:rect l="l" t="t" r="r" b="b"/>
                <a:pathLst>
                  <a:path w="1111" h="2468" extrusionOk="0">
                    <a:moveTo>
                      <a:pt x="450" y="0"/>
                    </a:moveTo>
                    <a:cubicBezTo>
                      <a:pt x="146" y="0"/>
                      <a:pt x="42" y="343"/>
                      <a:pt x="22" y="765"/>
                    </a:cubicBezTo>
                    <a:cubicBezTo>
                      <a:pt x="1" y="1205"/>
                      <a:pt x="111" y="1750"/>
                      <a:pt x="194" y="2075"/>
                    </a:cubicBezTo>
                    <a:cubicBezTo>
                      <a:pt x="283" y="2405"/>
                      <a:pt x="393" y="2467"/>
                      <a:pt x="393" y="2467"/>
                    </a:cubicBezTo>
                    <a:lnTo>
                      <a:pt x="1111" y="2143"/>
                    </a:lnTo>
                    <a:cubicBezTo>
                      <a:pt x="1111" y="2143"/>
                      <a:pt x="896" y="1441"/>
                      <a:pt x="828" y="786"/>
                    </a:cubicBezTo>
                    <a:cubicBezTo>
                      <a:pt x="786" y="132"/>
                      <a:pt x="786" y="27"/>
                      <a:pt x="477" y="1"/>
                    </a:cubicBezTo>
                    <a:cubicBezTo>
                      <a:pt x="468" y="0"/>
                      <a:pt x="459" y="0"/>
                      <a:pt x="450" y="0"/>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388254" y="491525"/>
                <a:ext cx="205904" cy="411624"/>
              </a:xfrm>
              <a:custGeom>
                <a:avLst/>
                <a:gdLst/>
                <a:ahLst/>
                <a:cxnLst/>
                <a:rect l="l" t="t" r="r" b="b"/>
                <a:pathLst>
                  <a:path w="1158" h="2315" extrusionOk="0">
                    <a:moveTo>
                      <a:pt x="482" y="0"/>
                    </a:moveTo>
                    <a:cubicBezTo>
                      <a:pt x="330" y="21"/>
                      <a:pt x="199" y="110"/>
                      <a:pt x="131" y="241"/>
                    </a:cubicBezTo>
                    <a:cubicBezTo>
                      <a:pt x="69" y="393"/>
                      <a:pt x="27" y="613"/>
                      <a:pt x="27" y="827"/>
                    </a:cubicBezTo>
                    <a:cubicBezTo>
                      <a:pt x="0" y="1267"/>
                      <a:pt x="110" y="1812"/>
                      <a:pt x="199" y="2158"/>
                    </a:cubicBezTo>
                    <a:cubicBezTo>
                      <a:pt x="199" y="2205"/>
                      <a:pt x="220" y="2268"/>
                      <a:pt x="241" y="2315"/>
                    </a:cubicBezTo>
                    <a:cubicBezTo>
                      <a:pt x="262" y="2289"/>
                      <a:pt x="309" y="2289"/>
                      <a:pt x="351" y="2268"/>
                    </a:cubicBezTo>
                    <a:cubicBezTo>
                      <a:pt x="330" y="2226"/>
                      <a:pt x="309" y="2184"/>
                      <a:pt x="309" y="2116"/>
                    </a:cubicBezTo>
                    <a:cubicBezTo>
                      <a:pt x="220" y="1791"/>
                      <a:pt x="110" y="1241"/>
                      <a:pt x="131" y="827"/>
                    </a:cubicBezTo>
                    <a:cubicBezTo>
                      <a:pt x="131" y="613"/>
                      <a:pt x="178" y="414"/>
                      <a:pt x="241" y="304"/>
                    </a:cubicBezTo>
                    <a:cubicBezTo>
                      <a:pt x="301" y="189"/>
                      <a:pt x="356" y="127"/>
                      <a:pt x="471" y="127"/>
                    </a:cubicBezTo>
                    <a:cubicBezTo>
                      <a:pt x="487" y="127"/>
                      <a:pt x="505" y="128"/>
                      <a:pt x="524" y="131"/>
                    </a:cubicBezTo>
                    <a:cubicBezTo>
                      <a:pt x="592" y="131"/>
                      <a:pt x="634" y="131"/>
                      <a:pt x="681" y="152"/>
                    </a:cubicBezTo>
                    <a:cubicBezTo>
                      <a:pt x="702" y="173"/>
                      <a:pt x="723" y="194"/>
                      <a:pt x="744" y="241"/>
                    </a:cubicBezTo>
                    <a:cubicBezTo>
                      <a:pt x="786" y="325"/>
                      <a:pt x="786" y="524"/>
                      <a:pt x="833" y="848"/>
                    </a:cubicBezTo>
                    <a:cubicBezTo>
                      <a:pt x="875" y="1330"/>
                      <a:pt x="985" y="1812"/>
                      <a:pt x="1048" y="2053"/>
                    </a:cubicBezTo>
                    <a:cubicBezTo>
                      <a:pt x="1095" y="2027"/>
                      <a:pt x="1137" y="2027"/>
                      <a:pt x="1158" y="2027"/>
                    </a:cubicBezTo>
                    <a:cubicBezTo>
                      <a:pt x="1095" y="1765"/>
                      <a:pt x="985" y="1288"/>
                      <a:pt x="943" y="848"/>
                    </a:cubicBezTo>
                    <a:cubicBezTo>
                      <a:pt x="896" y="524"/>
                      <a:pt x="896" y="325"/>
                      <a:pt x="854" y="194"/>
                    </a:cubicBezTo>
                    <a:cubicBezTo>
                      <a:pt x="833" y="131"/>
                      <a:pt x="786" y="89"/>
                      <a:pt x="723" y="63"/>
                    </a:cubicBezTo>
                    <a:cubicBezTo>
                      <a:pt x="681" y="21"/>
                      <a:pt x="613" y="21"/>
                      <a:pt x="524" y="21"/>
                    </a:cubicBezTo>
                    <a:cubicBezTo>
                      <a:pt x="503" y="21"/>
                      <a:pt x="503" y="0"/>
                      <a:pt x="4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310907" y="581496"/>
                <a:ext cx="179055" cy="383175"/>
              </a:xfrm>
              <a:custGeom>
                <a:avLst/>
                <a:gdLst/>
                <a:ahLst/>
                <a:cxnLst/>
                <a:rect l="l" t="t" r="r" b="b"/>
                <a:pathLst>
                  <a:path w="1007" h="2155" extrusionOk="0">
                    <a:moveTo>
                      <a:pt x="470" y="1"/>
                    </a:moveTo>
                    <a:cubicBezTo>
                      <a:pt x="412" y="1"/>
                      <a:pt x="347" y="32"/>
                      <a:pt x="284" y="107"/>
                    </a:cubicBezTo>
                    <a:cubicBezTo>
                      <a:pt x="111" y="280"/>
                      <a:pt x="1" y="452"/>
                      <a:pt x="69" y="1065"/>
                    </a:cubicBezTo>
                    <a:cubicBezTo>
                      <a:pt x="153" y="1678"/>
                      <a:pt x="284" y="2154"/>
                      <a:pt x="284" y="2154"/>
                    </a:cubicBezTo>
                    <a:lnTo>
                      <a:pt x="1006" y="1872"/>
                    </a:lnTo>
                    <a:cubicBezTo>
                      <a:pt x="1006" y="1872"/>
                      <a:pt x="917" y="1631"/>
                      <a:pt x="807" y="1259"/>
                    </a:cubicBezTo>
                    <a:cubicBezTo>
                      <a:pt x="697" y="892"/>
                      <a:pt x="723" y="301"/>
                      <a:pt x="655" y="149"/>
                    </a:cubicBezTo>
                    <a:cubicBezTo>
                      <a:pt x="619" y="61"/>
                      <a:pt x="551" y="1"/>
                      <a:pt x="470" y="1"/>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307173" y="572428"/>
                <a:ext cx="182789" cy="372685"/>
              </a:xfrm>
              <a:custGeom>
                <a:avLst/>
                <a:gdLst/>
                <a:ahLst/>
                <a:cxnLst/>
                <a:rect l="l" t="t" r="r" b="b"/>
                <a:pathLst>
                  <a:path w="1028" h="2096" extrusionOk="0">
                    <a:moveTo>
                      <a:pt x="483" y="1"/>
                    </a:moveTo>
                    <a:cubicBezTo>
                      <a:pt x="415" y="1"/>
                      <a:pt x="326" y="48"/>
                      <a:pt x="263" y="111"/>
                    </a:cubicBezTo>
                    <a:cubicBezTo>
                      <a:pt x="174" y="200"/>
                      <a:pt x="90" y="310"/>
                      <a:pt x="43" y="462"/>
                    </a:cubicBezTo>
                    <a:cubicBezTo>
                      <a:pt x="22" y="592"/>
                      <a:pt x="1" y="812"/>
                      <a:pt x="43" y="1116"/>
                    </a:cubicBezTo>
                    <a:cubicBezTo>
                      <a:pt x="90" y="1551"/>
                      <a:pt x="174" y="1923"/>
                      <a:pt x="221" y="2095"/>
                    </a:cubicBezTo>
                    <a:cubicBezTo>
                      <a:pt x="263" y="2074"/>
                      <a:pt x="284" y="2054"/>
                      <a:pt x="326" y="2033"/>
                    </a:cubicBezTo>
                    <a:cubicBezTo>
                      <a:pt x="284" y="1860"/>
                      <a:pt x="195" y="1530"/>
                      <a:pt x="153" y="1095"/>
                    </a:cubicBezTo>
                    <a:cubicBezTo>
                      <a:pt x="111" y="786"/>
                      <a:pt x="132" y="613"/>
                      <a:pt x="174" y="482"/>
                    </a:cubicBezTo>
                    <a:cubicBezTo>
                      <a:pt x="195" y="352"/>
                      <a:pt x="263" y="289"/>
                      <a:pt x="326" y="200"/>
                    </a:cubicBezTo>
                    <a:cubicBezTo>
                      <a:pt x="394" y="131"/>
                      <a:pt x="450" y="103"/>
                      <a:pt x="491" y="103"/>
                    </a:cubicBezTo>
                    <a:cubicBezTo>
                      <a:pt x="504" y="103"/>
                      <a:pt x="515" y="106"/>
                      <a:pt x="525" y="111"/>
                    </a:cubicBezTo>
                    <a:cubicBezTo>
                      <a:pt x="566" y="111"/>
                      <a:pt x="614" y="158"/>
                      <a:pt x="634" y="221"/>
                    </a:cubicBezTo>
                    <a:cubicBezTo>
                      <a:pt x="634" y="242"/>
                      <a:pt x="655" y="310"/>
                      <a:pt x="655" y="393"/>
                    </a:cubicBezTo>
                    <a:cubicBezTo>
                      <a:pt x="655" y="482"/>
                      <a:pt x="676" y="571"/>
                      <a:pt x="676" y="681"/>
                    </a:cubicBezTo>
                    <a:cubicBezTo>
                      <a:pt x="697" y="896"/>
                      <a:pt x="718" y="1137"/>
                      <a:pt x="786" y="1336"/>
                    </a:cubicBezTo>
                    <a:cubicBezTo>
                      <a:pt x="849" y="1530"/>
                      <a:pt x="896" y="1682"/>
                      <a:pt x="917" y="1771"/>
                    </a:cubicBezTo>
                    <a:cubicBezTo>
                      <a:pt x="959" y="1750"/>
                      <a:pt x="980" y="1750"/>
                      <a:pt x="1027" y="1729"/>
                    </a:cubicBezTo>
                    <a:cubicBezTo>
                      <a:pt x="980" y="1619"/>
                      <a:pt x="938" y="1488"/>
                      <a:pt x="896" y="1289"/>
                    </a:cubicBezTo>
                    <a:cubicBezTo>
                      <a:pt x="828" y="1116"/>
                      <a:pt x="807" y="875"/>
                      <a:pt x="786" y="681"/>
                    </a:cubicBezTo>
                    <a:cubicBezTo>
                      <a:pt x="786" y="571"/>
                      <a:pt x="786" y="462"/>
                      <a:pt x="765" y="393"/>
                    </a:cubicBezTo>
                    <a:cubicBezTo>
                      <a:pt x="765" y="310"/>
                      <a:pt x="744" y="242"/>
                      <a:pt x="744" y="179"/>
                    </a:cubicBezTo>
                    <a:cubicBezTo>
                      <a:pt x="697" y="90"/>
                      <a:pt x="634" y="27"/>
                      <a:pt x="54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190886" y="685692"/>
                <a:ext cx="197547" cy="391710"/>
              </a:xfrm>
              <a:custGeom>
                <a:avLst/>
                <a:gdLst/>
                <a:ahLst/>
                <a:cxnLst/>
                <a:rect l="l" t="t" r="r" b="b"/>
                <a:pathLst>
                  <a:path w="1111" h="2203" extrusionOk="0">
                    <a:moveTo>
                      <a:pt x="413" y="0"/>
                    </a:moveTo>
                    <a:cubicBezTo>
                      <a:pt x="266" y="0"/>
                      <a:pt x="106" y="101"/>
                      <a:pt x="63" y="411"/>
                    </a:cubicBezTo>
                    <a:cubicBezTo>
                      <a:pt x="0" y="914"/>
                      <a:pt x="372" y="2202"/>
                      <a:pt x="372" y="2202"/>
                    </a:cubicBezTo>
                    <a:cubicBezTo>
                      <a:pt x="372" y="2202"/>
                      <a:pt x="1006" y="1720"/>
                      <a:pt x="1069" y="1568"/>
                    </a:cubicBezTo>
                    <a:cubicBezTo>
                      <a:pt x="1110" y="1417"/>
                      <a:pt x="1027" y="1375"/>
                      <a:pt x="896" y="1134"/>
                    </a:cubicBezTo>
                    <a:cubicBezTo>
                      <a:pt x="765" y="893"/>
                      <a:pt x="786" y="238"/>
                      <a:pt x="634" y="86"/>
                    </a:cubicBezTo>
                    <a:cubicBezTo>
                      <a:pt x="585" y="37"/>
                      <a:pt x="501" y="0"/>
                      <a:pt x="413" y="0"/>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4187152" y="673957"/>
                <a:ext cx="197547" cy="419270"/>
              </a:xfrm>
              <a:custGeom>
                <a:avLst/>
                <a:gdLst/>
                <a:ahLst/>
                <a:cxnLst/>
                <a:rect l="l" t="t" r="r" b="b"/>
                <a:pathLst>
                  <a:path w="1111" h="2358" extrusionOk="0">
                    <a:moveTo>
                      <a:pt x="435" y="0"/>
                    </a:moveTo>
                    <a:cubicBezTo>
                      <a:pt x="393" y="0"/>
                      <a:pt x="372" y="0"/>
                      <a:pt x="325" y="21"/>
                    </a:cubicBezTo>
                    <a:cubicBezTo>
                      <a:pt x="194" y="63"/>
                      <a:pt x="63" y="194"/>
                      <a:pt x="42" y="456"/>
                    </a:cubicBezTo>
                    <a:cubicBezTo>
                      <a:pt x="0" y="739"/>
                      <a:pt x="84" y="1179"/>
                      <a:pt x="173" y="1572"/>
                    </a:cubicBezTo>
                    <a:cubicBezTo>
                      <a:pt x="262" y="1964"/>
                      <a:pt x="346" y="2268"/>
                      <a:pt x="346" y="2268"/>
                    </a:cubicBezTo>
                    <a:lnTo>
                      <a:pt x="372" y="2357"/>
                    </a:lnTo>
                    <a:lnTo>
                      <a:pt x="435" y="2310"/>
                    </a:lnTo>
                    <a:cubicBezTo>
                      <a:pt x="435" y="2247"/>
                      <a:pt x="414" y="2179"/>
                      <a:pt x="435" y="2137"/>
                    </a:cubicBezTo>
                    <a:cubicBezTo>
                      <a:pt x="393" y="2048"/>
                      <a:pt x="346" y="1833"/>
                      <a:pt x="283" y="1551"/>
                    </a:cubicBezTo>
                    <a:cubicBezTo>
                      <a:pt x="194" y="1158"/>
                      <a:pt x="131" y="718"/>
                      <a:pt x="152" y="477"/>
                    </a:cubicBezTo>
                    <a:cubicBezTo>
                      <a:pt x="173" y="241"/>
                      <a:pt x="262" y="152"/>
                      <a:pt x="372" y="131"/>
                    </a:cubicBezTo>
                    <a:cubicBezTo>
                      <a:pt x="387" y="128"/>
                      <a:pt x="404" y="126"/>
                      <a:pt x="420" y="126"/>
                    </a:cubicBezTo>
                    <a:cubicBezTo>
                      <a:pt x="494" y="126"/>
                      <a:pt x="574" y="160"/>
                      <a:pt x="608" y="194"/>
                    </a:cubicBezTo>
                    <a:cubicBezTo>
                      <a:pt x="634" y="215"/>
                      <a:pt x="655" y="283"/>
                      <a:pt x="676" y="372"/>
                    </a:cubicBezTo>
                    <a:cubicBezTo>
                      <a:pt x="697" y="435"/>
                      <a:pt x="718" y="545"/>
                      <a:pt x="718" y="655"/>
                    </a:cubicBezTo>
                    <a:cubicBezTo>
                      <a:pt x="765" y="870"/>
                      <a:pt x="786" y="1090"/>
                      <a:pt x="870" y="1242"/>
                    </a:cubicBezTo>
                    <a:cubicBezTo>
                      <a:pt x="917" y="1331"/>
                      <a:pt x="980" y="1420"/>
                      <a:pt x="1001" y="1462"/>
                    </a:cubicBezTo>
                    <a:cubicBezTo>
                      <a:pt x="1027" y="1441"/>
                      <a:pt x="1069" y="1420"/>
                      <a:pt x="1110" y="1394"/>
                    </a:cubicBezTo>
                    <a:cubicBezTo>
                      <a:pt x="1069" y="1352"/>
                      <a:pt x="1027" y="1289"/>
                      <a:pt x="959" y="1179"/>
                    </a:cubicBezTo>
                    <a:cubicBezTo>
                      <a:pt x="917" y="1069"/>
                      <a:pt x="870" y="849"/>
                      <a:pt x="849" y="634"/>
                    </a:cubicBezTo>
                    <a:cubicBezTo>
                      <a:pt x="828" y="524"/>
                      <a:pt x="807" y="435"/>
                      <a:pt x="786" y="325"/>
                    </a:cubicBezTo>
                    <a:cubicBezTo>
                      <a:pt x="765" y="241"/>
                      <a:pt x="739" y="173"/>
                      <a:pt x="697" y="131"/>
                    </a:cubicBezTo>
                    <a:cubicBezTo>
                      <a:pt x="634" y="42"/>
                      <a:pt x="524" y="0"/>
                      <a:pt x="4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350025" y="1266949"/>
                <a:ext cx="942571" cy="1091205"/>
              </a:xfrm>
              <a:custGeom>
                <a:avLst/>
                <a:gdLst/>
                <a:ahLst/>
                <a:cxnLst/>
                <a:rect l="l" t="t" r="r" b="b"/>
                <a:pathLst>
                  <a:path w="5301" h="6137" extrusionOk="0">
                    <a:moveTo>
                      <a:pt x="2338" y="0"/>
                    </a:moveTo>
                    <a:cubicBezTo>
                      <a:pt x="1787" y="0"/>
                      <a:pt x="720" y="365"/>
                      <a:pt x="393" y="635"/>
                    </a:cubicBezTo>
                    <a:cubicBezTo>
                      <a:pt x="1" y="939"/>
                      <a:pt x="242" y="2578"/>
                      <a:pt x="1593" y="4343"/>
                    </a:cubicBezTo>
                    <a:cubicBezTo>
                      <a:pt x="2864" y="5963"/>
                      <a:pt x="3578" y="6136"/>
                      <a:pt x="4126" y="6136"/>
                    </a:cubicBezTo>
                    <a:cubicBezTo>
                      <a:pt x="4169" y="6136"/>
                      <a:pt x="4212" y="6135"/>
                      <a:pt x="4253" y="6134"/>
                    </a:cubicBezTo>
                    <a:cubicBezTo>
                      <a:pt x="4845" y="6092"/>
                      <a:pt x="5300" y="4018"/>
                      <a:pt x="5300" y="4018"/>
                    </a:cubicBezTo>
                    <a:cubicBezTo>
                      <a:pt x="5300" y="4018"/>
                      <a:pt x="4122" y="3384"/>
                      <a:pt x="3598" y="2248"/>
                    </a:cubicBezTo>
                    <a:cubicBezTo>
                      <a:pt x="3075" y="1117"/>
                      <a:pt x="2944" y="242"/>
                      <a:pt x="2598" y="49"/>
                    </a:cubicBezTo>
                    <a:cubicBezTo>
                      <a:pt x="2539" y="15"/>
                      <a:pt x="2449" y="0"/>
                      <a:pt x="2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377052" y="1257347"/>
                <a:ext cx="927635" cy="1109874"/>
              </a:xfrm>
              <a:custGeom>
                <a:avLst/>
                <a:gdLst/>
                <a:ahLst/>
                <a:cxnLst/>
                <a:rect l="l" t="t" r="r" b="b"/>
                <a:pathLst>
                  <a:path w="5217" h="6242" extrusionOk="0">
                    <a:moveTo>
                      <a:pt x="2226" y="110"/>
                    </a:moveTo>
                    <a:cubicBezTo>
                      <a:pt x="2316" y="110"/>
                      <a:pt x="2383" y="120"/>
                      <a:pt x="2420" y="144"/>
                    </a:cubicBezTo>
                    <a:cubicBezTo>
                      <a:pt x="2551" y="233"/>
                      <a:pt x="2682" y="495"/>
                      <a:pt x="2839" y="862"/>
                    </a:cubicBezTo>
                    <a:cubicBezTo>
                      <a:pt x="2970" y="1255"/>
                      <a:pt x="3143" y="1757"/>
                      <a:pt x="3405" y="2328"/>
                    </a:cubicBezTo>
                    <a:cubicBezTo>
                      <a:pt x="3928" y="3459"/>
                      <a:pt x="5018" y="4051"/>
                      <a:pt x="5086" y="4093"/>
                    </a:cubicBezTo>
                    <a:cubicBezTo>
                      <a:pt x="5086" y="4135"/>
                      <a:pt x="4976" y="4596"/>
                      <a:pt x="4803" y="5099"/>
                    </a:cubicBezTo>
                    <a:cubicBezTo>
                      <a:pt x="4693" y="5360"/>
                      <a:pt x="4583" y="5601"/>
                      <a:pt x="4473" y="5795"/>
                    </a:cubicBezTo>
                    <a:cubicBezTo>
                      <a:pt x="4342" y="5994"/>
                      <a:pt x="4211" y="6125"/>
                      <a:pt x="4101" y="6125"/>
                    </a:cubicBezTo>
                    <a:cubicBezTo>
                      <a:pt x="4037" y="6130"/>
                      <a:pt x="3971" y="6133"/>
                      <a:pt x="3904" y="6133"/>
                    </a:cubicBezTo>
                    <a:cubicBezTo>
                      <a:pt x="3674" y="6133"/>
                      <a:pt x="3420" y="6091"/>
                      <a:pt x="3101" y="5905"/>
                    </a:cubicBezTo>
                    <a:cubicBezTo>
                      <a:pt x="2682" y="5685"/>
                      <a:pt x="2184" y="5229"/>
                      <a:pt x="1483" y="4355"/>
                    </a:cubicBezTo>
                    <a:cubicBezTo>
                      <a:pt x="807" y="3480"/>
                      <a:pt x="414" y="2632"/>
                      <a:pt x="241" y="1977"/>
                    </a:cubicBezTo>
                    <a:cubicBezTo>
                      <a:pt x="152" y="1647"/>
                      <a:pt x="132" y="1365"/>
                      <a:pt x="132" y="1150"/>
                    </a:cubicBezTo>
                    <a:cubicBezTo>
                      <a:pt x="152" y="930"/>
                      <a:pt x="194" y="778"/>
                      <a:pt x="283" y="731"/>
                    </a:cubicBezTo>
                    <a:cubicBezTo>
                      <a:pt x="456" y="579"/>
                      <a:pt x="917" y="385"/>
                      <a:pt x="1373" y="254"/>
                    </a:cubicBezTo>
                    <a:cubicBezTo>
                      <a:pt x="1593" y="186"/>
                      <a:pt x="1834" y="144"/>
                      <a:pt x="2006" y="123"/>
                    </a:cubicBezTo>
                    <a:cubicBezTo>
                      <a:pt x="2089" y="115"/>
                      <a:pt x="2163" y="110"/>
                      <a:pt x="2226" y="110"/>
                    </a:cubicBezTo>
                    <a:close/>
                    <a:moveTo>
                      <a:pt x="2206" y="1"/>
                    </a:moveTo>
                    <a:cubicBezTo>
                      <a:pt x="2146" y="1"/>
                      <a:pt x="2079" y="6"/>
                      <a:pt x="2006" y="14"/>
                    </a:cubicBezTo>
                    <a:cubicBezTo>
                      <a:pt x="1813" y="34"/>
                      <a:pt x="1572" y="76"/>
                      <a:pt x="1331" y="144"/>
                    </a:cubicBezTo>
                    <a:cubicBezTo>
                      <a:pt x="875" y="275"/>
                      <a:pt x="414" y="469"/>
                      <a:pt x="194" y="647"/>
                    </a:cubicBezTo>
                    <a:cubicBezTo>
                      <a:pt x="90" y="731"/>
                      <a:pt x="22" y="909"/>
                      <a:pt x="22" y="1150"/>
                    </a:cubicBezTo>
                    <a:cubicBezTo>
                      <a:pt x="1" y="1365"/>
                      <a:pt x="42" y="1674"/>
                      <a:pt x="132" y="1998"/>
                    </a:cubicBezTo>
                    <a:cubicBezTo>
                      <a:pt x="304" y="2674"/>
                      <a:pt x="718" y="3548"/>
                      <a:pt x="1399" y="4423"/>
                    </a:cubicBezTo>
                    <a:cubicBezTo>
                      <a:pt x="2095" y="5292"/>
                      <a:pt x="2619" y="5774"/>
                      <a:pt x="3054" y="6015"/>
                    </a:cubicBezTo>
                    <a:cubicBezTo>
                      <a:pt x="3385" y="6196"/>
                      <a:pt x="3650" y="6241"/>
                      <a:pt x="3891" y="6241"/>
                    </a:cubicBezTo>
                    <a:cubicBezTo>
                      <a:pt x="3970" y="6241"/>
                      <a:pt x="4047" y="6236"/>
                      <a:pt x="4122" y="6230"/>
                    </a:cubicBezTo>
                    <a:cubicBezTo>
                      <a:pt x="4300" y="6230"/>
                      <a:pt x="4431" y="6057"/>
                      <a:pt x="4562" y="5863"/>
                    </a:cubicBezTo>
                    <a:cubicBezTo>
                      <a:pt x="4693" y="5664"/>
                      <a:pt x="4803" y="5402"/>
                      <a:pt x="4908" y="5120"/>
                    </a:cubicBezTo>
                    <a:cubicBezTo>
                      <a:pt x="5086" y="4596"/>
                      <a:pt x="5217" y="4093"/>
                      <a:pt x="5217" y="4093"/>
                    </a:cubicBezTo>
                    <a:lnTo>
                      <a:pt x="5217" y="4051"/>
                    </a:lnTo>
                    <a:lnTo>
                      <a:pt x="5169" y="4030"/>
                    </a:lnTo>
                    <a:cubicBezTo>
                      <a:pt x="5169" y="4030"/>
                      <a:pt x="4017" y="3397"/>
                      <a:pt x="3515" y="2281"/>
                    </a:cubicBezTo>
                    <a:cubicBezTo>
                      <a:pt x="3253" y="1716"/>
                      <a:pt x="3075" y="1213"/>
                      <a:pt x="2944" y="841"/>
                    </a:cubicBezTo>
                    <a:cubicBezTo>
                      <a:pt x="2792" y="448"/>
                      <a:pt x="2682" y="165"/>
                      <a:pt x="2467" y="55"/>
                    </a:cubicBezTo>
                    <a:cubicBezTo>
                      <a:pt x="2397" y="16"/>
                      <a:pt x="2311" y="1"/>
                      <a:pt x="22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3859451" y="2984758"/>
                <a:ext cx="1499294" cy="832139"/>
              </a:xfrm>
              <a:custGeom>
                <a:avLst/>
                <a:gdLst/>
                <a:ahLst/>
                <a:cxnLst/>
                <a:rect l="l" t="t" r="r" b="b"/>
                <a:pathLst>
                  <a:path w="8432" h="4680" extrusionOk="0">
                    <a:moveTo>
                      <a:pt x="1386" y="0"/>
                    </a:moveTo>
                    <a:cubicBezTo>
                      <a:pt x="542" y="0"/>
                      <a:pt x="0" y="1032"/>
                      <a:pt x="225" y="1841"/>
                    </a:cubicBezTo>
                    <a:cubicBezTo>
                      <a:pt x="466" y="2694"/>
                      <a:pt x="2168" y="2909"/>
                      <a:pt x="3456" y="3349"/>
                    </a:cubicBezTo>
                    <a:cubicBezTo>
                      <a:pt x="4745" y="3784"/>
                      <a:pt x="6729" y="4679"/>
                      <a:pt x="6729" y="4679"/>
                    </a:cubicBezTo>
                    <a:cubicBezTo>
                      <a:pt x="6729" y="4679"/>
                      <a:pt x="8190" y="4176"/>
                      <a:pt x="8300" y="3323"/>
                    </a:cubicBezTo>
                    <a:cubicBezTo>
                      <a:pt x="8431" y="2474"/>
                      <a:pt x="7908" y="1820"/>
                      <a:pt x="7908" y="1820"/>
                    </a:cubicBezTo>
                    <a:lnTo>
                      <a:pt x="5509" y="641"/>
                    </a:lnTo>
                    <a:cubicBezTo>
                      <a:pt x="5509" y="641"/>
                      <a:pt x="2451" y="118"/>
                      <a:pt x="1513" y="8"/>
                    </a:cubicBezTo>
                    <a:cubicBezTo>
                      <a:pt x="1470" y="3"/>
                      <a:pt x="1428" y="0"/>
                      <a:pt x="13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3868697" y="2973912"/>
                <a:ext cx="1497516" cy="850275"/>
              </a:xfrm>
              <a:custGeom>
                <a:avLst/>
                <a:gdLst/>
                <a:ahLst/>
                <a:cxnLst/>
                <a:rect l="l" t="t" r="r" b="b"/>
                <a:pathLst>
                  <a:path w="8422" h="4782" extrusionOk="0">
                    <a:moveTo>
                      <a:pt x="1315" y="125"/>
                    </a:moveTo>
                    <a:cubicBezTo>
                      <a:pt x="1363" y="125"/>
                      <a:pt x="1412" y="129"/>
                      <a:pt x="1461" y="137"/>
                    </a:cubicBezTo>
                    <a:cubicBezTo>
                      <a:pt x="2378" y="242"/>
                      <a:pt x="5436" y="765"/>
                      <a:pt x="5436" y="765"/>
                    </a:cubicBezTo>
                    <a:lnTo>
                      <a:pt x="7814" y="1923"/>
                    </a:lnTo>
                    <a:cubicBezTo>
                      <a:pt x="7835" y="1923"/>
                      <a:pt x="8316" y="2556"/>
                      <a:pt x="8206" y="3384"/>
                    </a:cubicBezTo>
                    <a:cubicBezTo>
                      <a:pt x="8138" y="3776"/>
                      <a:pt x="7767" y="4106"/>
                      <a:pt x="7400" y="4326"/>
                    </a:cubicBezTo>
                    <a:cubicBezTo>
                      <a:pt x="7028" y="4541"/>
                      <a:pt x="6698" y="4651"/>
                      <a:pt x="6677" y="4672"/>
                    </a:cubicBezTo>
                    <a:cubicBezTo>
                      <a:pt x="6656" y="4651"/>
                      <a:pt x="4713" y="3776"/>
                      <a:pt x="3425" y="3342"/>
                    </a:cubicBezTo>
                    <a:cubicBezTo>
                      <a:pt x="2771" y="3122"/>
                      <a:pt x="2032" y="2970"/>
                      <a:pt x="1419" y="2755"/>
                    </a:cubicBezTo>
                    <a:cubicBezTo>
                      <a:pt x="1116" y="2645"/>
                      <a:pt x="854" y="2535"/>
                      <a:pt x="634" y="2383"/>
                    </a:cubicBezTo>
                    <a:cubicBezTo>
                      <a:pt x="435" y="2253"/>
                      <a:pt x="283" y="2074"/>
                      <a:pt x="241" y="1881"/>
                    </a:cubicBezTo>
                    <a:cubicBezTo>
                      <a:pt x="110" y="1467"/>
                      <a:pt x="199" y="1006"/>
                      <a:pt x="435" y="661"/>
                    </a:cubicBezTo>
                    <a:cubicBezTo>
                      <a:pt x="630" y="350"/>
                      <a:pt x="944" y="125"/>
                      <a:pt x="1315" y="125"/>
                    </a:cubicBezTo>
                    <a:close/>
                    <a:moveTo>
                      <a:pt x="1372" y="0"/>
                    </a:moveTo>
                    <a:cubicBezTo>
                      <a:pt x="942" y="0"/>
                      <a:pt x="573" y="250"/>
                      <a:pt x="351" y="592"/>
                    </a:cubicBezTo>
                    <a:cubicBezTo>
                      <a:pt x="89" y="964"/>
                      <a:pt x="0" y="1467"/>
                      <a:pt x="131" y="1902"/>
                    </a:cubicBezTo>
                    <a:cubicBezTo>
                      <a:pt x="199" y="2143"/>
                      <a:pt x="351" y="2315"/>
                      <a:pt x="566" y="2467"/>
                    </a:cubicBezTo>
                    <a:cubicBezTo>
                      <a:pt x="786" y="2624"/>
                      <a:pt x="1069" y="2755"/>
                      <a:pt x="1378" y="2860"/>
                    </a:cubicBezTo>
                    <a:cubicBezTo>
                      <a:pt x="2006" y="3080"/>
                      <a:pt x="2750" y="3232"/>
                      <a:pt x="3383" y="3452"/>
                    </a:cubicBezTo>
                    <a:cubicBezTo>
                      <a:pt x="4672" y="3886"/>
                      <a:pt x="6656" y="4782"/>
                      <a:pt x="6656" y="4782"/>
                    </a:cubicBezTo>
                    <a:lnTo>
                      <a:pt x="6698" y="4782"/>
                    </a:lnTo>
                    <a:cubicBezTo>
                      <a:pt x="6698" y="4782"/>
                      <a:pt x="7070" y="4651"/>
                      <a:pt x="7463" y="4431"/>
                    </a:cubicBezTo>
                    <a:cubicBezTo>
                      <a:pt x="7835" y="4195"/>
                      <a:pt x="8248" y="3866"/>
                      <a:pt x="8316" y="3410"/>
                    </a:cubicBezTo>
                    <a:cubicBezTo>
                      <a:pt x="8421" y="2514"/>
                      <a:pt x="7897" y="1839"/>
                      <a:pt x="7897" y="1839"/>
                    </a:cubicBezTo>
                    <a:lnTo>
                      <a:pt x="5478" y="661"/>
                    </a:lnTo>
                    <a:cubicBezTo>
                      <a:pt x="5478" y="661"/>
                      <a:pt x="2399" y="137"/>
                      <a:pt x="1482" y="6"/>
                    </a:cubicBezTo>
                    <a:cubicBezTo>
                      <a:pt x="1445" y="2"/>
                      <a:pt x="1408" y="0"/>
                      <a:pt x="1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4513076" y="3389806"/>
                <a:ext cx="1559749" cy="826805"/>
              </a:xfrm>
              <a:custGeom>
                <a:avLst/>
                <a:gdLst/>
                <a:ahLst/>
                <a:cxnLst/>
                <a:rect l="l" t="t" r="r" b="b"/>
                <a:pathLst>
                  <a:path w="8772" h="4650" extrusionOk="0">
                    <a:moveTo>
                      <a:pt x="5570" y="0"/>
                    </a:moveTo>
                    <a:cubicBezTo>
                      <a:pt x="5123" y="0"/>
                      <a:pt x="4755" y="86"/>
                      <a:pt x="4755" y="86"/>
                    </a:cubicBezTo>
                    <a:cubicBezTo>
                      <a:pt x="4755" y="86"/>
                      <a:pt x="1351" y="1176"/>
                      <a:pt x="676" y="1547"/>
                    </a:cubicBezTo>
                    <a:cubicBezTo>
                      <a:pt x="0" y="1898"/>
                      <a:pt x="194" y="3972"/>
                      <a:pt x="697" y="4344"/>
                    </a:cubicBezTo>
                    <a:cubicBezTo>
                      <a:pt x="1052" y="4588"/>
                      <a:pt x="1636" y="4650"/>
                      <a:pt x="2132" y="4650"/>
                    </a:cubicBezTo>
                    <a:cubicBezTo>
                      <a:pt x="2338" y="4650"/>
                      <a:pt x="2528" y="4639"/>
                      <a:pt x="2681" y="4627"/>
                    </a:cubicBezTo>
                    <a:cubicBezTo>
                      <a:pt x="3205" y="4580"/>
                      <a:pt x="6892" y="4276"/>
                      <a:pt x="7835" y="3380"/>
                    </a:cubicBezTo>
                    <a:cubicBezTo>
                      <a:pt x="8772" y="2511"/>
                      <a:pt x="8683" y="1726"/>
                      <a:pt x="8594" y="1223"/>
                    </a:cubicBezTo>
                    <a:cubicBezTo>
                      <a:pt x="8489" y="720"/>
                      <a:pt x="6939" y="285"/>
                      <a:pt x="6264" y="86"/>
                    </a:cubicBezTo>
                    <a:cubicBezTo>
                      <a:pt x="6037" y="22"/>
                      <a:pt x="5793" y="0"/>
                      <a:pt x="55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4543837" y="3379671"/>
                <a:ext cx="1536456" cy="846542"/>
              </a:xfrm>
              <a:custGeom>
                <a:avLst/>
                <a:gdLst/>
                <a:ahLst/>
                <a:cxnLst/>
                <a:rect l="l" t="t" r="r" b="b"/>
                <a:pathLst>
                  <a:path w="8641" h="4761" extrusionOk="0">
                    <a:moveTo>
                      <a:pt x="5407" y="111"/>
                    </a:moveTo>
                    <a:cubicBezTo>
                      <a:pt x="5632" y="111"/>
                      <a:pt x="5871" y="129"/>
                      <a:pt x="6091" y="185"/>
                    </a:cubicBezTo>
                    <a:cubicBezTo>
                      <a:pt x="6415" y="295"/>
                      <a:pt x="6960" y="447"/>
                      <a:pt x="7442" y="646"/>
                    </a:cubicBezTo>
                    <a:cubicBezTo>
                      <a:pt x="7683" y="735"/>
                      <a:pt x="7897" y="840"/>
                      <a:pt x="8075" y="950"/>
                    </a:cubicBezTo>
                    <a:cubicBezTo>
                      <a:pt x="8227" y="1081"/>
                      <a:pt x="8337" y="1191"/>
                      <a:pt x="8358" y="1280"/>
                    </a:cubicBezTo>
                    <a:cubicBezTo>
                      <a:pt x="8468" y="1783"/>
                      <a:pt x="8552" y="2521"/>
                      <a:pt x="7614" y="3416"/>
                    </a:cubicBezTo>
                    <a:cubicBezTo>
                      <a:pt x="7400" y="3615"/>
                      <a:pt x="7007" y="3809"/>
                      <a:pt x="6525" y="3961"/>
                    </a:cubicBezTo>
                    <a:cubicBezTo>
                      <a:pt x="6022" y="4113"/>
                      <a:pt x="5478" y="4223"/>
                      <a:pt x="4933" y="4333"/>
                    </a:cubicBezTo>
                    <a:cubicBezTo>
                      <a:pt x="3818" y="4532"/>
                      <a:pt x="2770" y="4616"/>
                      <a:pt x="2508" y="4616"/>
                    </a:cubicBezTo>
                    <a:cubicBezTo>
                      <a:pt x="2347" y="4630"/>
                      <a:pt x="2144" y="4642"/>
                      <a:pt x="1926" y="4642"/>
                    </a:cubicBezTo>
                    <a:cubicBezTo>
                      <a:pt x="1438" y="4642"/>
                      <a:pt x="878" y="4582"/>
                      <a:pt x="545" y="4354"/>
                    </a:cubicBezTo>
                    <a:cubicBezTo>
                      <a:pt x="461" y="4270"/>
                      <a:pt x="351" y="4092"/>
                      <a:pt x="262" y="3851"/>
                    </a:cubicBezTo>
                    <a:cubicBezTo>
                      <a:pt x="199" y="3589"/>
                      <a:pt x="131" y="3306"/>
                      <a:pt x="131" y="3003"/>
                    </a:cubicBezTo>
                    <a:cubicBezTo>
                      <a:pt x="110" y="2699"/>
                      <a:pt x="131" y="2390"/>
                      <a:pt x="199" y="2149"/>
                    </a:cubicBezTo>
                    <a:cubicBezTo>
                      <a:pt x="262" y="1913"/>
                      <a:pt x="372" y="1735"/>
                      <a:pt x="524" y="1652"/>
                    </a:cubicBezTo>
                    <a:cubicBezTo>
                      <a:pt x="854" y="1474"/>
                      <a:pt x="1875" y="1102"/>
                      <a:pt x="2817" y="777"/>
                    </a:cubicBezTo>
                    <a:cubicBezTo>
                      <a:pt x="3755" y="473"/>
                      <a:pt x="4582" y="211"/>
                      <a:pt x="4603" y="185"/>
                    </a:cubicBezTo>
                    <a:cubicBezTo>
                      <a:pt x="4603" y="185"/>
                      <a:pt x="4802" y="143"/>
                      <a:pt x="5085" y="122"/>
                    </a:cubicBezTo>
                    <a:cubicBezTo>
                      <a:pt x="5186" y="115"/>
                      <a:pt x="5295" y="111"/>
                      <a:pt x="5407" y="111"/>
                    </a:cubicBezTo>
                    <a:close/>
                    <a:moveTo>
                      <a:pt x="5392" y="1"/>
                    </a:moveTo>
                    <a:cubicBezTo>
                      <a:pt x="5282" y="1"/>
                      <a:pt x="5177" y="6"/>
                      <a:pt x="5085" y="12"/>
                    </a:cubicBezTo>
                    <a:cubicBezTo>
                      <a:pt x="4823" y="33"/>
                      <a:pt x="4671" y="81"/>
                      <a:pt x="4624" y="81"/>
                    </a:cubicBezTo>
                    <a:lnTo>
                      <a:pt x="4624" y="54"/>
                    </a:lnTo>
                    <a:lnTo>
                      <a:pt x="4582" y="81"/>
                    </a:lnTo>
                    <a:lnTo>
                      <a:pt x="4561" y="81"/>
                    </a:lnTo>
                    <a:cubicBezTo>
                      <a:pt x="4561" y="81"/>
                      <a:pt x="3708" y="363"/>
                      <a:pt x="2791" y="667"/>
                    </a:cubicBezTo>
                    <a:cubicBezTo>
                      <a:pt x="1854" y="997"/>
                      <a:pt x="827" y="1364"/>
                      <a:pt x="482" y="1542"/>
                    </a:cubicBezTo>
                    <a:cubicBezTo>
                      <a:pt x="283" y="1652"/>
                      <a:pt x="173" y="1866"/>
                      <a:pt x="89" y="2128"/>
                    </a:cubicBezTo>
                    <a:cubicBezTo>
                      <a:pt x="21" y="2390"/>
                      <a:pt x="0" y="2699"/>
                      <a:pt x="21" y="3003"/>
                    </a:cubicBezTo>
                    <a:cubicBezTo>
                      <a:pt x="21" y="3306"/>
                      <a:pt x="89" y="3615"/>
                      <a:pt x="152" y="3877"/>
                    </a:cubicBezTo>
                    <a:cubicBezTo>
                      <a:pt x="241" y="4139"/>
                      <a:pt x="351" y="4333"/>
                      <a:pt x="482" y="4443"/>
                    </a:cubicBezTo>
                    <a:cubicBezTo>
                      <a:pt x="872" y="4709"/>
                      <a:pt x="1475" y="4761"/>
                      <a:pt x="1977" y="4761"/>
                    </a:cubicBezTo>
                    <a:cubicBezTo>
                      <a:pt x="2177" y="4761"/>
                      <a:pt x="2360" y="4753"/>
                      <a:pt x="2508" y="4747"/>
                    </a:cubicBezTo>
                    <a:cubicBezTo>
                      <a:pt x="2791" y="4726"/>
                      <a:pt x="3839" y="4637"/>
                      <a:pt x="4933" y="4443"/>
                    </a:cubicBezTo>
                    <a:cubicBezTo>
                      <a:pt x="5499" y="4333"/>
                      <a:pt x="6064" y="4223"/>
                      <a:pt x="6546" y="4071"/>
                    </a:cubicBezTo>
                    <a:cubicBezTo>
                      <a:pt x="7049" y="3898"/>
                      <a:pt x="7442" y="3720"/>
                      <a:pt x="7703" y="3485"/>
                    </a:cubicBezTo>
                    <a:cubicBezTo>
                      <a:pt x="8641" y="2589"/>
                      <a:pt x="8578" y="1756"/>
                      <a:pt x="8468" y="1259"/>
                    </a:cubicBezTo>
                    <a:cubicBezTo>
                      <a:pt x="8447" y="1102"/>
                      <a:pt x="8316" y="997"/>
                      <a:pt x="8138" y="866"/>
                    </a:cubicBezTo>
                    <a:cubicBezTo>
                      <a:pt x="7965" y="756"/>
                      <a:pt x="7724" y="646"/>
                      <a:pt x="7484" y="536"/>
                    </a:cubicBezTo>
                    <a:cubicBezTo>
                      <a:pt x="7007" y="342"/>
                      <a:pt x="6436" y="185"/>
                      <a:pt x="6111" y="81"/>
                    </a:cubicBezTo>
                    <a:cubicBezTo>
                      <a:pt x="5875" y="21"/>
                      <a:pt x="5620" y="1"/>
                      <a:pt x="539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5292412" y="1740986"/>
                <a:ext cx="543921" cy="693983"/>
              </a:xfrm>
              <a:custGeom>
                <a:avLst/>
                <a:gdLst/>
                <a:ahLst/>
                <a:cxnLst/>
                <a:rect l="l" t="t" r="r" b="b"/>
                <a:pathLst>
                  <a:path w="3059" h="3903" extrusionOk="0">
                    <a:moveTo>
                      <a:pt x="2357" y="1"/>
                    </a:moveTo>
                    <a:lnTo>
                      <a:pt x="765" y="347"/>
                    </a:lnTo>
                    <a:cubicBezTo>
                      <a:pt x="765" y="347"/>
                      <a:pt x="875" y="980"/>
                      <a:pt x="786" y="1310"/>
                    </a:cubicBezTo>
                    <a:cubicBezTo>
                      <a:pt x="736" y="1504"/>
                      <a:pt x="552" y="1543"/>
                      <a:pt x="412" y="1543"/>
                    </a:cubicBezTo>
                    <a:cubicBezTo>
                      <a:pt x="317" y="1543"/>
                      <a:pt x="241" y="1525"/>
                      <a:pt x="241" y="1525"/>
                    </a:cubicBezTo>
                    <a:cubicBezTo>
                      <a:pt x="241" y="1525"/>
                      <a:pt x="110" y="2248"/>
                      <a:pt x="48" y="2881"/>
                    </a:cubicBezTo>
                    <a:cubicBezTo>
                      <a:pt x="0" y="3510"/>
                      <a:pt x="69" y="3902"/>
                      <a:pt x="69" y="3902"/>
                    </a:cubicBezTo>
                    <a:cubicBezTo>
                      <a:pt x="69" y="3902"/>
                      <a:pt x="1310" y="2661"/>
                      <a:pt x="1943" y="2248"/>
                    </a:cubicBezTo>
                    <a:cubicBezTo>
                      <a:pt x="2577" y="1834"/>
                      <a:pt x="3059" y="1808"/>
                      <a:pt x="3059" y="1808"/>
                    </a:cubicBezTo>
                    <a:cubicBezTo>
                      <a:pt x="3059" y="1808"/>
                      <a:pt x="2708" y="1635"/>
                      <a:pt x="2619" y="1310"/>
                    </a:cubicBezTo>
                    <a:cubicBezTo>
                      <a:pt x="2535" y="959"/>
                      <a:pt x="2357" y="1"/>
                      <a:pt x="2357" y="1"/>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5281210" y="1728895"/>
                <a:ext cx="558857" cy="729366"/>
              </a:xfrm>
              <a:custGeom>
                <a:avLst/>
                <a:gdLst/>
                <a:ahLst/>
                <a:cxnLst/>
                <a:rect l="l" t="t" r="r" b="b"/>
                <a:pathLst>
                  <a:path w="3143" h="4102" extrusionOk="0">
                    <a:moveTo>
                      <a:pt x="2378" y="132"/>
                    </a:moveTo>
                    <a:cubicBezTo>
                      <a:pt x="2399" y="221"/>
                      <a:pt x="2551" y="1048"/>
                      <a:pt x="2640" y="1378"/>
                    </a:cubicBezTo>
                    <a:cubicBezTo>
                      <a:pt x="2703" y="1640"/>
                      <a:pt x="2860" y="1771"/>
                      <a:pt x="2965" y="1855"/>
                    </a:cubicBezTo>
                    <a:cubicBezTo>
                      <a:pt x="2923" y="1855"/>
                      <a:pt x="2902" y="1855"/>
                      <a:pt x="2792" y="1876"/>
                    </a:cubicBezTo>
                    <a:cubicBezTo>
                      <a:pt x="2572" y="1944"/>
                      <a:pt x="2289" y="2054"/>
                      <a:pt x="1985" y="2248"/>
                    </a:cubicBezTo>
                    <a:cubicBezTo>
                      <a:pt x="1655" y="2468"/>
                      <a:pt x="1179" y="2881"/>
                      <a:pt x="786" y="3253"/>
                    </a:cubicBezTo>
                    <a:lnTo>
                      <a:pt x="194" y="3840"/>
                    </a:lnTo>
                    <a:cubicBezTo>
                      <a:pt x="173" y="3777"/>
                      <a:pt x="111" y="3494"/>
                      <a:pt x="173" y="2949"/>
                    </a:cubicBezTo>
                    <a:cubicBezTo>
                      <a:pt x="215" y="2358"/>
                      <a:pt x="346" y="1703"/>
                      <a:pt x="346" y="1661"/>
                    </a:cubicBezTo>
                    <a:cubicBezTo>
                      <a:pt x="378" y="1661"/>
                      <a:pt x="407" y="1670"/>
                      <a:pt x="455" y="1670"/>
                    </a:cubicBezTo>
                    <a:cubicBezTo>
                      <a:pt x="480" y="1670"/>
                      <a:pt x="509" y="1668"/>
                      <a:pt x="545" y="1661"/>
                    </a:cubicBezTo>
                    <a:cubicBezTo>
                      <a:pt x="608" y="1661"/>
                      <a:pt x="697" y="1640"/>
                      <a:pt x="765" y="1593"/>
                    </a:cubicBezTo>
                    <a:cubicBezTo>
                      <a:pt x="828" y="1551"/>
                      <a:pt x="870" y="1483"/>
                      <a:pt x="917" y="1378"/>
                    </a:cubicBezTo>
                    <a:cubicBezTo>
                      <a:pt x="959" y="1200"/>
                      <a:pt x="938" y="959"/>
                      <a:pt x="917" y="766"/>
                    </a:cubicBezTo>
                    <a:cubicBezTo>
                      <a:pt x="917" y="593"/>
                      <a:pt x="896" y="504"/>
                      <a:pt x="896" y="462"/>
                    </a:cubicBezTo>
                    <a:lnTo>
                      <a:pt x="2378" y="132"/>
                    </a:lnTo>
                    <a:close/>
                    <a:moveTo>
                      <a:pt x="2488" y="1"/>
                    </a:moveTo>
                    <a:lnTo>
                      <a:pt x="765" y="373"/>
                    </a:lnTo>
                    <a:lnTo>
                      <a:pt x="765" y="415"/>
                    </a:lnTo>
                    <a:cubicBezTo>
                      <a:pt x="765" y="415"/>
                      <a:pt x="786" y="567"/>
                      <a:pt x="807" y="766"/>
                    </a:cubicBezTo>
                    <a:cubicBezTo>
                      <a:pt x="828" y="959"/>
                      <a:pt x="828" y="1200"/>
                      <a:pt x="807" y="1352"/>
                    </a:cubicBezTo>
                    <a:cubicBezTo>
                      <a:pt x="786" y="1420"/>
                      <a:pt x="739" y="1462"/>
                      <a:pt x="697" y="1509"/>
                    </a:cubicBezTo>
                    <a:cubicBezTo>
                      <a:pt x="655" y="1530"/>
                      <a:pt x="587" y="1551"/>
                      <a:pt x="545" y="1551"/>
                    </a:cubicBezTo>
                    <a:cubicBezTo>
                      <a:pt x="502" y="1558"/>
                      <a:pt x="460" y="1560"/>
                      <a:pt x="425" y="1560"/>
                    </a:cubicBezTo>
                    <a:cubicBezTo>
                      <a:pt x="353" y="1560"/>
                      <a:pt x="304" y="1551"/>
                      <a:pt x="304" y="1551"/>
                    </a:cubicBezTo>
                    <a:lnTo>
                      <a:pt x="262" y="1530"/>
                    </a:lnTo>
                    <a:lnTo>
                      <a:pt x="242" y="1593"/>
                    </a:lnTo>
                    <a:cubicBezTo>
                      <a:pt x="242" y="1593"/>
                      <a:pt x="111" y="2316"/>
                      <a:pt x="63" y="2949"/>
                    </a:cubicBezTo>
                    <a:cubicBezTo>
                      <a:pt x="1" y="3578"/>
                      <a:pt x="84" y="3997"/>
                      <a:pt x="84" y="3997"/>
                    </a:cubicBezTo>
                    <a:lnTo>
                      <a:pt x="84" y="4101"/>
                    </a:lnTo>
                    <a:lnTo>
                      <a:pt x="173" y="4018"/>
                    </a:lnTo>
                    <a:cubicBezTo>
                      <a:pt x="173" y="4018"/>
                      <a:pt x="477" y="3709"/>
                      <a:pt x="870" y="3342"/>
                    </a:cubicBezTo>
                    <a:cubicBezTo>
                      <a:pt x="1263" y="2970"/>
                      <a:pt x="1724" y="2557"/>
                      <a:pt x="2048" y="2358"/>
                    </a:cubicBezTo>
                    <a:cubicBezTo>
                      <a:pt x="2357" y="2138"/>
                      <a:pt x="2619" y="2054"/>
                      <a:pt x="2813" y="1986"/>
                    </a:cubicBezTo>
                    <a:cubicBezTo>
                      <a:pt x="3012" y="1944"/>
                      <a:pt x="3122" y="1944"/>
                      <a:pt x="3122" y="1944"/>
                    </a:cubicBezTo>
                    <a:lnTo>
                      <a:pt x="3143" y="1834"/>
                    </a:lnTo>
                    <a:cubicBezTo>
                      <a:pt x="3143" y="1834"/>
                      <a:pt x="2813" y="1661"/>
                      <a:pt x="2750" y="1352"/>
                    </a:cubicBezTo>
                    <a:cubicBezTo>
                      <a:pt x="2661" y="1027"/>
                      <a:pt x="2488" y="69"/>
                      <a:pt x="2488" y="69"/>
                    </a:cubicBezTo>
                    <a:lnTo>
                      <a:pt x="248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5021432" y="2027792"/>
                <a:ext cx="1089620" cy="1734157"/>
              </a:xfrm>
              <a:custGeom>
                <a:avLst/>
                <a:gdLst/>
                <a:ahLst/>
                <a:cxnLst/>
                <a:rect l="l" t="t" r="r" b="b"/>
                <a:pathLst>
                  <a:path w="6128" h="9753" extrusionOk="0">
                    <a:moveTo>
                      <a:pt x="4426" y="1"/>
                    </a:moveTo>
                    <a:cubicBezTo>
                      <a:pt x="4426" y="1"/>
                      <a:pt x="4211" y="43"/>
                      <a:pt x="3881" y="221"/>
                    </a:cubicBezTo>
                    <a:cubicBezTo>
                      <a:pt x="3556" y="415"/>
                      <a:pt x="2881" y="876"/>
                      <a:pt x="2310" y="1352"/>
                    </a:cubicBezTo>
                    <a:cubicBezTo>
                      <a:pt x="1744" y="1834"/>
                      <a:pt x="1284" y="2750"/>
                      <a:pt x="1200" y="3164"/>
                    </a:cubicBezTo>
                    <a:cubicBezTo>
                      <a:pt x="1111" y="3578"/>
                      <a:pt x="1153" y="4672"/>
                      <a:pt x="828" y="5631"/>
                    </a:cubicBezTo>
                    <a:cubicBezTo>
                      <a:pt x="477" y="6610"/>
                      <a:pt x="1" y="7443"/>
                      <a:pt x="1" y="7443"/>
                    </a:cubicBezTo>
                    <a:cubicBezTo>
                      <a:pt x="1" y="7443"/>
                      <a:pt x="414" y="7746"/>
                      <a:pt x="849" y="7877"/>
                    </a:cubicBezTo>
                    <a:cubicBezTo>
                      <a:pt x="1263" y="7987"/>
                      <a:pt x="2593" y="8338"/>
                      <a:pt x="3860" y="8553"/>
                    </a:cubicBezTo>
                    <a:cubicBezTo>
                      <a:pt x="5127" y="8773"/>
                      <a:pt x="5761" y="9752"/>
                      <a:pt x="5761" y="9752"/>
                    </a:cubicBezTo>
                    <a:cubicBezTo>
                      <a:pt x="5761" y="9752"/>
                      <a:pt x="5892" y="9621"/>
                      <a:pt x="5892" y="9207"/>
                    </a:cubicBezTo>
                    <a:cubicBezTo>
                      <a:pt x="5892" y="8794"/>
                      <a:pt x="5803" y="8029"/>
                      <a:pt x="5499" y="7134"/>
                    </a:cubicBezTo>
                    <a:cubicBezTo>
                      <a:pt x="5190" y="6264"/>
                      <a:pt x="5017" y="5783"/>
                      <a:pt x="5017" y="5327"/>
                    </a:cubicBezTo>
                    <a:cubicBezTo>
                      <a:pt x="4997" y="4887"/>
                      <a:pt x="5279" y="4122"/>
                      <a:pt x="5693" y="3426"/>
                    </a:cubicBezTo>
                    <a:cubicBezTo>
                      <a:pt x="6107" y="2750"/>
                      <a:pt x="6128" y="1483"/>
                      <a:pt x="5934" y="1200"/>
                    </a:cubicBezTo>
                    <a:cubicBezTo>
                      <a:pt x="5714" y="938"/>
                      <a:pt x="5410" y="876"/>
                      <a:pt x="5080" y="567"/>
                    </a:cubicBezTo>
                    <a:cubicBezTo>
                      <a:pt x="4756" y="263"/>
                      <a:pt x="4426" y="1"/>
                      <a:pt x="4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5005607" y="2015701"/>
                <a:ext cx="1101711" cy="1762072"/>
              </a:xfrm>
              <a:custGeom>
                <a:avLst/>
                <a:gdLst/>
                <a:ahLst/>
                <a:cxnLst/>
                <a:rect l="l" t="t" r="r" b="b"/>
                <a:pathLst>
                  <a:path w="6196" h="9910" extrusionOk="0">
                    <a:moveTo>
                      <a:pt x="4494" y="132"/>
                    </a:moveTo>
                    <a:cubicBezTo>
                      <a:pt x="4515" y="158"/>
                      <a:pt x="4824" y="394"/>
                      <a:pt x="5127" y="682"/>
                    </a:cubicBezTo>
                    <a:cubicBezTo>
                      <a:pt x="5300" y="834"/>
                      <a:pt x="5457" y="917"/>
                      <a:pt x="5609" y="1006"/>
                    </a:cubicBezTo>
                    <a:cubicBezTo>
                      <a:pt x="5740" y="1095"/>
                      <a:pt x="5871" y="1179"/>
                      <a:pt x="5981" y="1310"/>
                    </a:cubicBezTo>
                    <a:cubicBezTo>
                      <a:pt x="6002" y="1357"/>
                      <a:pt x="6044" y="1488"/>
                      <a:pt x="6065" y="1640"/>
                    </a:cubicBezTo>
                    <a:cubicBezTo>
                      <a:pt x="6086" y="1813"/>
                      <a:pt x="6086" y="2012"/>
                      <a:pt x="6065" y="2227"/>
                    </a:cubicBezTo>
                    <a:cubicBezTo>
                      <a:pt x="6044" y="2666"/>
                      <a:pt x="5934" y="3143"/>
                      <a:pt x="5740" y="3473"/>
                    </a:cubicBezTo>
                    <a:cubicBezTo>
                      <a:pt x="5326" y="4169"/>
                      <a:pt x="5038" y="4934"/>
                      <a:pt x="5038" y="5395"/>
                    </a:cubicBezTo>
                    <a:cubicBezTo>
                      <a:pt x="5038" y="5851"/>
                      <a:pt x="5237" y="6332"/>
                      <a:pt x="5520" y="7228"/>
                    </a:cubicBezTo>
                    <a:cubicBezTo>
                      <a:pt x="5824" y="8118"/>
                      <a:pt x="5913" y="8862"/>
                      <a:pt x="5913" y="9275"/>
                    </a:cubicBezTo>
                    <a:cubicBezTo>
                      <a:pt x="5913" y="9474"/>
                      <a:pt x="5892" y="9605"/>
                      <a:pt x="5850" y="9689"/>
                    </a:cubicBezTo>
                    <a:cubicBezTo>
                      <a:pt x="5850" y="9736"/>
                      <a:pt x="5824" y="9715"/>
                      <a:pt x="5824" y="9736"/>
                    </a:cubicBezTo>
                    <a:cubicBezTo>
                      <a:pt x="5761" y="9626"/>
                      <a:pt x="5169" y="8773"/>
                      <a:pt x="3949" y="8558"/>
                    </a:cubicBezTo>
                    <a:cubicBezTo>
                      <a:pt x="2708" y="8338"/>
                      <a:pt x="1373" y="8013"/>
                      <a:pt x="938" y="7882"/>
                    </a:cubicBezTo>
                    <a:cubicBezTo>
                      <a:pt x="545" y="7772"/>
                      <a:pt x="194" y="7511"/>
                      <a:pt x="152" y="7490"/>
                    </a:cubicBezTo>
                    <a:cubicBezTo>
                      <a:pt x="173" y="7443"/>
                      <a:pt x="634" y="6657"/>
                      <a:pt x="959" y="5720"/>
                    </a:cubicBezTo>
                    <a:cubicBezTo>
                      <a:pt x="1137" y="5238"/>
                      <a:pt x="1200" y="4714"/>
                      <a:pt x="1242" y="4258"/>
                    </a:cubicBezTo>
                    <a:cubicBezTo>
                      <a:pt x="1289" y="3824"/>
                      <a:pt x="1310" y="3431"/>
                      <a:pt x="1331" y="3232"/>
                    </a:cubicBezTo>
                    <a:cubicBezTo>
                      <a:pt x="1373" y="3038"/>
                      <a:pt x="1503" y="2708"/>
                      <a:pt x="1703" y="2384"/>
                    </a:cubicBezTo>
                    <a:cubicBezTo>
                      <a:pt x="1896" y="2033"/>
                      <a:pt x="2158" y="1703"/>
                      <a:pt x="2420" y="1467"/>
                    </a:cubicBezTo>
                    <a:cubicBezTo>
                      <a:pt x="2991" y="985"/>
                      <a:pt x="3687" y="525"/>
                      <a:pt x="4017" y="352"/>
                    </a:cubicBezTo>
                    <a:cubicBezTo>
                      <a:pt x="4321" y="158"/>
                      <a:pt x="4473" y="132"/>
                      <a:pt x="4494" y="132"/>
                    </a:cubicBezTo>
                    <a:close/>
                    <a:moveTo>
                      <a:pt x="4515" y="1"/>
                    </a:moveTo>
                    <a:lnTo>
                      <a:pt x="4494" y="27"/>
                    </a:lnTo>
                    <a:cubicBezTo>
                      <a:pt x="4494" y="27"/>
                      <a:pt x="4279" y="48"/>
                      <a:pt x="3949" y="242"/>
                    </a:cubicBezTo>
                    <a:cubicBezTo>
                      <a:pt x="3624" y="441"/>
                      <a:pt x="2923" y="896"/>
                      <a:pt x="2357" y="1378"/>
                    </a:cubicBezTo>
                    <a:cubicBezTo>
                      <a:pt x="2074" y="1619"/>
                      <a:pt x="1812" y="1965"/>
                      <a:pt x="1613" y="2316"/>
                    </a:cubicBezTo>
                    <a:cubicBezTo>
                      <a:pt x="1420" y="2666"/>
                      <a:pt x="1268" y="2991"/>
                      <a:pt x="1221" y="3211"/>
                    </a:cubicBezTo>
                    <a:cubicBezTo>
                      <a:pt x="1179" y="3431"/>
                      <a:pt x="1179" y="3798"/>
                      <a:pt x="1137" y="4258"/>
                    </a:cubicBezTo>
                    <a:cubicBezTo>
                      <a:pt x="1090" y="4693"/>
                      <a:pt x="1027" y="5217"/>
                      <a:pt x="849" y="5678"/>
                    </a:cubicBezTo>
                    <a:cubicBezTo>
                      <a:pt x="503" y="6636"/>
                      <a:pt x="21" y="7490"/>
                      <a:pt x="21" y="7490"/>
                    </a:cubicBezTo>
                    <a:lnTo>
                      <a:pt x="1" y="7532"/>
                    </a:lnTo>
                    <a:lnTo>
                      <a:pt x="42" y="7573"/>
                    </a:lnTo>
                    <a:cubicBezTo>
                      <a:pt x="42" y="7573"/>
                      <a:pt x="456" y="7882"/>
                      <a:pt x="917" y="7987"/>
                    </a:cubicBezTo>
                    <a:cubicBezTo>
                      <a:pt x="1352" y="8118"/>
                      <a:pt x="2682" y="8448"/>
                      <a:pt x="3928" y="8668"/>
                    </a:cubicBezTo>
                    <a:cubicBezTo>
                      <a:pt x="5169" y="8883"/>
                      <a:pt x="5782" y="9867"/>
                      <a:pt x="5782" y="9867"/>
                    </a:cubicBezTo>
                    <a:lnTo>
                      <a:pt x="5824" y="9909"/>
                    </a:lnTo>
                    <a:lnTo>
                      <a:pt x="5871" y="9867"/>
                    </a:lnTo>
                    <a:cubicBezTo>
                      <a:pt x="5871" y="9867"/>
                      <a:pt x="5913" y="9820"/>
                      <a:pt x="5955" y="9736"/>
                    </a:cubicBezTo>
                    <a:cubicBezTo>
                      <a:pt x="6002" y="9626"/>
                      <a:pt x="6023" y="9495"/>
                      <a:pt x="6023" y="9275"/>
                    </a:cubicBezTo>
                    <a:cubicBezTo>
                      <a:pt x="6023" y="8841"/>
                      <a:pt x="5934" y="8076"/>
                      <a:pt x="5630" y="7202"/>
                    </a:cubicBezTo>
                    <a:cubicBezTo>
                      <a:pt x="5347" y="6311"/>
                      <a:pt x="5169" y="5830"/>
                      <a:pt x="5148" y="5395"/>
                    </a:cubicBezTo>
                    <a:cubicBezTo>
                      <a:pt x="5148" y="4976"/>
                      <a:pt x="5410" y="4217"/>
                      <a:pt x="5824" y="3536"/>
                    </a:cubicBezTo>
                    <a:cubicBezTo>
                      <a:pt x="6044" y="3169"/>
                      <a:pt x="6154" y="2687"/>
                      <a:pt x="6175" y="2227"/>
                    </a:cubicBezTo>
                    <a:cubicBezTo>
                      <a:pt x="6196" y="2012"/>
                      <a:pt x="6196" y="1813"/>
                      <a:pt x="6175" y="1640"/>
                    </a:cubicBezTo>
                    <a:cubicBezTo>
                      <a:pt x="6154" y="1467"/>
                      <a:pt x="6133" y="1336"/>
                      <a:pt x="6065" y="1247"/>
                    </a:cubicBezTo>
                    <a:cubicBezTo>
                      <a:pt x="5955" y="1095"/>
                      <a:pt x="5803" y="1006"/>
                      <a:pt x="5672" y="917"/>
                    </a:cubicBezTo>
                    <a:cubicBezTo>
                      <a:pt x="5520" y="834"/>
                      <a:pt x="5368" y="745"/>
                      <a:pt x="5196" y="593"/>
                    </a:cubicBezTo>
                    <a:cubicBezTo>
                      <a:pt x="4887" y="289"/>
                      <a:pt x="4541" y="27"/>
                      <a:pt x="4541" y="27"/>
                    </a:cubicBezTo>
                    <a:lnTo>
                      <a:pt x="451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4790636" y="1957913"/>
                <a:ext cx="575571" cy="1400767"/>
              </a:xfrm>
              <a:custGeom>
                <a:avLst/>
                <a:gdLst/>
                <a:ahLst/>
                <a:cxnLst/>
                <a:rect l="l" t="t" r="r" b="b"/>
                <a:pathLst>
                  <a:path w="3237" h="7878" extrusionOk="0">
                    <a:moveTo>
                      <a:pt x="2662" y="1"/>
                    </a:moveTo>
                    <a:cubicBezTo>
                      <a:pt x="2577" y="1"/>
                      <a:pt x="2523" y="53"/>
                      <a:pt x="2451" y="153"/>
                    </a:cubicBezTo>
                    <a:cubicBezTo>
                      <a:pt x="2346" y="284"/>
                      <a:pt x="1581" y="1352"/>
                      <a:pt x="1403" y="2007"/>
                    </a:cubicBezTo>
                    <a:cubicBezTo>
                      <a:pt x="1230" y="2682"/>
                      <a:pt x="1534" y="2971"/>
                      <a:pt x="1560" y="3468"/>
                    </a:cubicBezTo>
                    <a:cubicBezTo>
                      <a:pt x="1581" y="3950"/>
                      <a:pt x="1340" y="5107"/>
                      <a:pt x="1079" y="5521"/>
                    </a:cubicBezTo>
                    <a:cubicBezTo>
                      <a:pt x="817" y="5935"/>
                      <a:pt x="94" y="6395"/>
                      <a:pt x="52" y="6395"/>
                    </a:cubicBezTo>
                    <a:cubicBezTo>
                      <a:pt x="51" y="6395"/>
                      <a:pt x="51" y="6395"/>
                      <a:pt x="50" y="6395"/>
                    </a:cubicBezTo>
                    <a:cubicBezTo>
                      <a:pt x="1" y="6395"/>
                      <a:pt x="490" y="7268"/>
                      <a:pt x="775" y="7574"/>
                    </a:cubicBezTo>
                    <a:cubicBezTo>
                      <a:pt x="1058" y="7857"/>
                      <a:pt x="1340" y="7878"/>
                      <a:pt x="1340" y="7878"/>
                    </a:cubicBezTo>
                    <a:cubicBezTo>
                      <a:pt x="1340" y="7878"/>
                      <a:pt x="1864" y="6851"/>
                      <a:pt x="2147" y="6265"/>
                    </a:cubicBezTo>
                    <a:cubicBezTo>
                      <a:pt x="2430" y="5652"/>
                      <a:pt x="2498" y="5170"/>
                      <a:pt x="2519" y="4280"/>
                    </a:cubicBezTo>
                    <a:cubicBezTo>
                      <a:pt x="2561" y="3363"/>
                      <a:pt x="3001" y="2772"/>
                      <a:pt x="2974" y="2489"/>
                    </a:cubicBezTo>
                    <a:cubicBezTo>
                      <a:pt x="2953" y="2206"/>
                      <a:pt x="3105" y="745"/>
                      <a:pt x="3236" y="221"/>
                    </a:cubicBezTo>
                    <a:cubicBezTo>
                      <a:pt x="3236" y="221"/>
                      <a:pt x="3021" y="111"/>
                      <a:pt x="2822" y="43"/>
                    </a:cubicBezTo>
                    <a:cubicBezTo>
                      <a:pt x="2756" y="15"/>
                      <a:pt x="2705" y="1"/>
                      <a:pt x="2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4788680" y="1947422"/>
                <a:ext cx="589618" cy="1423349"/>
              </a:xfrm>
              <a:custGeom>
                <a:avLst/>
                <a:gdLst/>
                <a:ahLst/>
                <a:cxnLst/>
                <a:rect l="l" t="t" r="r" b="b"/>
                <a:pathLst>
                  <a:path w="3316" h="8005" extrusionOk="0">
                    <a:moveTo>
                      <a:pt x="2693" y="110"/>
                    </a:moveTo>
                    <a:cubicBezTo>
                      <a:pt x="2723" y="110"/>
                      <a:pt x="2759" y="121"/>
                      <a:pt x="2813" y="149"/>
                    </a:cubicBezTo>
                    <a:cubicBezTo>
                      <a:pt x="2985" y="212"/>
                      <a:pt x="3163" y="301"/>
                      <a:pt x="3184" y="322"/>
                    </a:cubicBezTo>
                    <a:cubicBezTo>
                      <a:pt x="3116" y="584"/>
                      <a:pt x="3053" y="1040"/>
                      <a:pt x="3012" y="1500"/>
                    </a:cubicBezTo>
                    <a:cubicBezTo>
                      <a:pt x="2964" y="1956"/>
                      <a:pt x="2923" y="2396"/>
                      <a:pt x="2943" y="2548"/>
                    </a:cubicBezTo>
                    <a:cubicBezTo>
                      <a:pt x="2943" y="2658"/>
                      <a:pt x="2854" y="2899"/>
                      <a:pt x="2723" y="3181"/>
                    </a:cubicBezTo>
                    <a:cubicBezTo>
                      <a:pt x="2619" y="3485"/>
                      <a:pt x="2488" y="3857"/>
                      <a:pt x="2488" y="4339"/>
                    </a:cubicBezTo>
                    <a:cubicBezTo>
                      <a:pt x="2441" y="5229"/>
                      <a:pt x="2399" y="5690"/>
                      <a:pt x="2116" y="6276"/>
                    </a:cubicBezTo>
                    <a:cubicBezTo>
                      <a:pt x="1833" y="6868"/>
                      <a:pt x="1351" y="7827"/>
                      <a:pt x="1310" y="7874"/>
                    </a:cubicBezTo>
                    <a:cubicBezTo>
                      <a:pt x="1310" y="7874"/>
                      <a:pt x="1262" y="7874"/>
                      <a:pt x="1200" y="7847"/>
                    </a:cubicBezTo>
                    <a:cubicBezTo>
                      <a:pt x="1090" y="7806"/>
                      <a:pt x="959" y="7743"/>
                      <a:pt x="828" y="7586"/>
                    </a:cubicBezTo>
                    <a:cubicBezTo>
                      <a:pt x="697" y="7455"/>
                      <a:pt x="498" y="7151"/>
                      <a:pt x="346" y="6889"/>
                    </a:cubicBezTo>
                    <a:cubicBezTo>
                      <a:pt x="262" y="6758"/>
                      <a:pt x="194" y="6648"/>
                      <a:pt x="152" y="6564"/>
                    </a:cubicBezTo>
                    <a:cubicBezTo>
                      <a:pt x="131" y="6517"/>
                      <a:pt x="131" y="6496"/>
                      <a:pt x="131" y="6475"/>
                    </a:cubicBezTo>
                    <a:cubicBezTo>
                      <a:pt x="152" y="6475"/>
                      <a:pt x="194" y="6454"/>
                      <a:pt x="236" y="6434"/>
                    </a:cubicBezTo>
                    <a:cubicBezTo>
                      <a:pt x="304" y="6365"/>
                      <a:pt x="414" y="6303"/>
                      <a:pt x="524" y="6214"/>
                    </a:cubicBezTo>
                    <a:cubicBezTo>
                      <a:pt x="739" y="6041"/>
                      <a:pt x="1001" y="5821"/>
                      <a:pt x="1131" y="5601"/>
                    </a:cubicBezTo>
                    <a:cubicBezTo>
                      <a:pt x="1262" y="5386"/>
                      <a:pt x="1393" y="4993"/>
                      <a:pt x="1482" y="4601"/>
                    </a:cubicBezTo>
                    <a:cubicBezTo>
                      <a:pt x="1571" y="4182"/>
                      <a:pt x="1634" y="3768"/>
                      <a:pt x="1613" y="3527"/>
                    </a:cubicBezTo>
                    <a:cubicBezTo>
                      <a:pt x="1613" y="3265"/>
                      <a:pt x="1524" y="3071"/>
                      <a:pt x="1482" y="2851"/>
                    </a:cubicBezTo>
                    <a:cubicBezTo>
                      <a:pt x="1414" y="2637"/>
                      <a:pt x="1393" y="2417"/>
                      <a:pt x="1482" y="2087"/>
                    </a:cubicBezTo>
                    <a:cubicBezTo>
                      <a:pt x="1545" y="1783"/>
                      <a:pt x="1786" y="1348"/>
                      <a:pt x="2027" y="977"/>
                    </a:cubicBezTo>
                    <a:cubicBezTo>
                      <a:pt x="2247" y="605"/>
                      <a:pt x="2462" y="301"/>
                      <a:pt x="2509" y="233"/>
                    </a:cubicBezTo>
                    <a:cubicBezTo>
                      <a:pt x="2572" y="170"/>
                      <a:pt x="2593" y="123"/>
                      <a:pt x="2640" y="123"/>
                    </a:cubicBezTo>
                    <a:cubicBezTo>
                      <a:pt x="2656" y="115"/>
                      <a:pt x="2673" y="110"/>
                      <a:pt x="2693" y="110"/>
                    </a:cubicBezTo>
                    <a:close/>
                    <a:moveTo>
                      <a:pt x="2700" y="1"/>
                    </a:moveTo>
                    <a:cubicBezTo>
                      <a:pt x="2665" y="1"/>
                      <a:pt x="2631" y="7"/>
                      <a:pt x="2593" y="18"/>
                    </a:cubicBezTo>
                    <a:cubicBezTo>
                      <a:pt x="2530" y="39"/>
                      <a:pt x="2488" y="102"/>
                      <a:pt x="2420" y="170"/>
                    </a:cubicBezTo>
                    <a:cubicBezTo>
                      <a:pt x="2378" y="233"/>
                      <a:pt x="2158" y="542"/>
                      <a:pt x="1917" y="909"/>
                    </a:cubicBezTo>
                    <a:cubicBezTo>
                      <a:pt x="1702" y="1280"/>
                      <a:pt x="1461" y="1720"/>
                      <a:pt x="1372" y="2066"/>
                    </a:cubicBezTo>
                    <a:cubicBezTo>
                      <a:pt x="1262" y="2396"/>
                      <a:pt x="1310" y="2658"/>
                      <a:pt x="1372" y="2872"/>
                    </a:cubicBezTo>
                    <a:cubicBezTo>
                      <a:pt x="1414" y="3092"/>
                      <a:pt x="1503" y="3291"/>
                      <a:pt x="1503" y="3527"/>
                    </a:cubicBezTo>
                    <a:cubicBezTo>
                      <a:pt x="1524" y="3747"/>
                      <a:pt x="1461" y="4161"/>
                      <a:pt x="1372" y="4574"/>
                    </a:cubicBezTo>
                    <a:cubicBezTo>
                      <a:pt x="1283" y="4967"/>
                      <a:pt x="1152" y="5360"/>
                      <a:pt x="1048" y="5559"/>
                    </a:cubicBezTo>
                    <a:cubicBezTo>
                      <a:pt x="917" y="5732"/>
                      <a:pt x="676" y="5952"/>
                      <a:pt x="456" y="6125"/>
                    </a:cubicBezTo>
                    <a:cubicBezTo>
                      <a:pt x="346" y="6214"/>
                      <a:pt x="236" y="6276"/>
                      <a:pt x="173" y="6324"/>
                    </a:cubicBezTo>
                    <a:cubicBezTo>
                      <a:pt x="131" y="6344"/>
                      <a:pt x="105" y="6365"/>
                      <a:pt x="84" y="6386"/>
                    </a:cubicBezTo>
                    <a:lnTo>
                      <a:pt x="42" y="6386"/>
                    </a:lnTo>
                    <a:lnTo>
                      <a:pt x="21" y="6407"/>
                    </a:lnTo>
                    <a:lnTo>
                      <a:pt x="0" y="6407"/>
                    </a:lnTo>
                    <a:lnTo>
                      <a:pt x="0" y="6434"/>
                    </a:lnTo>
                    <a:lnTo>
                      <a:pt x="0" y="6454"/>
                    </a:lnTo>
                    <a:lnTo>
                      <a:pt x="0" y="6496"/>
                    </a:lnTo>
                    <a:cubicBezTo>
                      <a:pt x="21" y="6517"/>
                      <a:pt x="42" y="6564"/>
                      <a:pt x="63" y="6606"/>
                    </a:cubicBezTo>
                    <a:cubicBezTo>
                      <a:pt x="105" y="6695"/>
                      <a:pt x="173" y="6826"/>
                      <a:pt x="236" y="6957"/>
                    </a:cubicBezTo>
                    <a:cubicBezTo>
                      <a:pt x="393" y="7219"/>
                      <a:pt x="587" y="7502"/>
                      <a:pt x="739" y="7675"/>
                    </a:cubicBezTo>
                    <a:cubicBezTo>
                      <a:pt x="891" y="7827"/>
                      <a:pt x="1048" y="7916"/>
                      <a:pt x="1152" y="7957"/>
                    </a:cubicBezTo>
                    <a:cubicBezTo>
                      <a:pt x="1262" y="8005"/>
                      <a:pt x="1351" y="8005"/>
                      <a:pt x="1351" y="8005"/>
                    </a:cubicBezTo>
                    <a:lnTo>
                      <a:pt x="1372" y="8005"/>
                    </a:lnTo>
                    <a:lnTo>
                      <a:pt x="1393" y="7978"/>
                    </a:lnTo>
                    <a:cubicBezTo>
                      <a:pt x="1393" y="7978"/>
                      <a:pt x="1938" y="6931"/>
                      <a:pt x="2226" y="6344"/>
                    </a:cubicBezTo>
                    <a:cubicBezTo>
                      <a:pt x="2509" y="5732"/>
                      <a:pt x="2551" y="5229"/>
                      <a:pt x="2593" y="4339"/>
                    </a:cubicBezTo>
                    <a:cubicBezTo>
                      <a:pt x="2619" y="3878"/>
                      <a:pt x="2723" y="3527"/>
                      <a:pt x="2833" y="3223"/>
                    </a:cubicBezTo>
                    <a:cubicBezTo>
                      <a:pt x="2943" y="2941"/>
                      <a:pt x="3053" y="2721"/>
                      <a:pt x="3053" y="2548"/>
                    </a:cubicBezTo>
                    <a:cubicBezTo>
                      <a:pt x="3032" y="2417"/>
                      <a:pt x="3074" y="1956"/>
                      <a:pt x="3116" y="1500"/>
                    </a:cubicBezTo>
                    <a:cubicBezTo>
                      <a:pt x="3163" y="1040"/>
                      <a:pt x="3247" y="542"/>
                      <a:pt x="3315" y="301"/>
                    </a:cubicBezTo>
                    <a:lnTo>
                      <a:pt x="3315" y="254"/>
                    </a:lnTo>
                    <a:lnTo>
                      <a:pt x="3273" y="233"/>
                    </a:lnTo>
                    <a:cubicBezTo>
                      <a:pt x="3273" y="233"/>
                      <a:pt x="3053" y="123"/>
                      <a:pt x="2854" y="39"/>
                    </a:cubicBezTo>
                    <a:cubicBezTo>
                      <a:pt x="2794" y="12"/>
                      <a:pt x="2746" y="1"/>
                      <a:pt x="270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4919903" y="2842333"/>
                <a:ext cx="1094421" cy="480258"/>
              </a:xfrm>
              <a:custGeom>
                <a:avLst/>
                <a:gdLst/>
                <a:ahLst/>
                <a:cxnLst/>
                <a:rect l="l" t="t" r="r" b="b"/>
                <a:pathLst>
                  <a:path w="6155" h="2701" extrusionOk="0">
                    <a:moveTo>
                      <a:pt x="477" y="1"/>
                    </a:moveTo>
                    <a:cubicBezTo>
                      <a:pt x="450" y="1"/>
                      <a:pt x="417" y="23"/>
                      <a:pt x="393" y="112"/>
                    </a:cubicBezTo>
                    <a:cubicBezTo>
                      <a:pt x="352" y="306"/>
                      <a:pt x="393" y="285"/>
                      <a:pt x="242" y="484"/>
                    </a:cubicBezTo>
                    <a:cubicBezTo>
                      <a:pt x="111" y="699"/>
                      <a:pt x="1" y="699"/>
                      <a:pt x="22" y="830"/>
                    </a:cubicBezTo>
                    <a:cubicBezTo>
                      <a:pt x="48" y="940"/>
                      <a:pt x="153" y="1353"/>
                      <a:pt x="2033" y="2207"/>
                    </a:cubicBezTo>
                    <a:cubicBezTo>
                      <a:pt x="2881" y="2595"/>
                      <a:pt x="3793" y="2701"/>
                      <a:pt x="4533" y="2701"/>
                    </a:cubicBezTo>
                    <a:cubicBezTo>
                      <a:pt x="5409" y="2701"/>
                      <a:pt x="6044" y="2553"/>
                      <a:pt x="6044" y="2553"/>
                    </a:cubicBezTo>
                    <a:cubicBezTo>
                      <a:pt x="6044" y="2553"/>
                      <a:pt x="6154" y="2553"/>
                      <a:pt x="6112" y="2422"/>
                    </a:cubicBezTo>
                    <a:cubicBezTo>
                      <a:pt x="6091" y="2317"/>
                      <a:pt x="5981" y="1856"/>
                      <a:pt x="5892" y="1636"/>
                    </a:cubicBezTo>
                    <a:cubicBezTo>
                      <a:pt x="5828" y="1487"/>
                      <a:pt x="5785" y="1428"/>
                      <a:pt x="5709" y="1428"/>
                    </a:cubicBezTo>
                    <a:cubicBezTo>
                      <a:pt x="5686" y="1428"/>
                      <a:pt x="5660" y="1433"/>
                      <a:pt x="5630" y="1442"/>
                    </a:cubicBezTo>
                    <a:cubicBezTo>
                      <a:pt x="5575" y="1451"/>
                      <a:pt x="5337" y="1472"/>
                      <a:pt x="4990" y="1472"/>
                    </a:cubicBezTo>
                    <a:cubicBezTo>
                      <a:pt x="4515" y="1472"/>
                      <a:pt x="3836" y="1433"/>
                      <a:pt x="3143" y="1270"/>
                    </a:cubicBezTo>
                    <a:cubicBezTo>
                      <a:pt x="1944" y="961"/>
                      <a:pt x="896" y="353"/>
                      <a:pt x="524" y="23"/>
                    </a:cubicBezTo>
                    <a:cubicBezTo>
                      <a:pt x="524" y="23"/>
                      <a:pt x="503"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4912435" y="2830598"/>
                <a:ext cx="1110246" cy="503373"/>
              </a:xfrm>
              <a:custGeom>
                <a:avLst/>
                <a:gdLst/>
                <a:ahLst/>
                <a:cxnLst/>
                <a:rect l="l" t="t" r="r" b="b"/>
                <a:pathLst>
                  <a:path w="6244" h="2831" extrusionOk="0">
                    <a:moveTo>
                      <a:pt x="525" y="131"/>
                    </a:moveTo>
                    <a:cubicBezTo>
                      <a:pt x="917" y="461"/>
                      <a:pt x="1965" y="1095"/>
                      <a:pt x="3164" y="1377"/>
                    </a:cubicBezTo>
                    <a:cubicBezTo>
                      <a:pt x="3777" y="1529"/>
                      <a:pt x="4363" y="1571"/>
                      <a:pt x="4824" y="1597"/>
                    </a:cubicBezTo>
                    <a:cubicBezTo>
                      <a:pt x="5065" y="1597"/>
                      <a:pt x="5259" y="1597"/>
                      <a:pt x="5411" y="1571"/>
                    </a:cubicBezTo>
                    <a:cubicBezTo>
                      <a:pt x="5541" y="1571"/>
                      <a:pt x="5651" y="1571"/>
                      <a:pt x="5693" y="1550"/>
                    </a:cubicBezTo>
                    <a:cubicBezTo>
                      <a:pt x="5709" y="1543"/>
                      <a:pt x="5722" y="1541"/>
                      <a:pt x="5733" y="1541"/>
                    </a:cubicBezTo>
                    <a:cubicBezTo>
                      <a:pt x="5754" y="1541"/>
                      <a:pt x="5768" y="1550"/>
                      <a:pt x="5782" y="1550"/>
                    </a:cubicBezTo>
                    <a:cubicBezTo>
                      <a:pt x="5803" y="1571"/>
                      <a:pt x="5824" y="1639"/>
                      <a:pt x="5871" y="1728"/>
                    </a:cubicBezTo>
                    <a:cubicBezTo>
                      <a:pt x="5955" y="1943"/>
                      <a:pt x="6065" y="2383"/>
                      <a:pt x="6112" y="2514"/>
                    </a:cubicBezTo>
                    <a:cubicBezTo>
                      <a:pt x="6133" y="2556"/>
                      <a:pt x="6112" y="2556"/>
                      <a:pt x="6112" y="2556"/>
                    </a:cubicBezTo>
                    <a:lnTo>
                      <a:pt x="6086" y="2556"/>
                    </a:lnTo>
                    <a:cubicBezTo>
                      <a:pt x="6086" y="2556"/>
                      <a:pt x="5441" y="2706"/>
                      <a:pt x="4556" y="2706"/>
                    </a:cubicBezTo>
                    <a:cubicBezTo>
                      <a:pt x="3823" y="2706"/>
                      <a:pt x="2926" y="2603"/>
                      <a:pt x="2096" y="2226"/>
                    </a:cubicBezTo>
                    <a:cubicBezTo>
                      <a:pt x="1158" y="1791"/>
                      <a:pt x="676" y="1487"/>
                      <a:pt x="415" y="1268"/>
                    </a:cubicBezTo>
                    <a:cubicBezTo>
                      <a:pt x="153" y="1048"/>
                      <a:pt x="132" y="943"/>
                      <a:pt x="132" y="875"/>
                    </a:cubicBezTo>
                    <a:cubicBezTo>
                      <a:pt x="111" y="833"/>
                      <a:pt x="132" y="833"/>
                      <a:pt x="153" y="786"/>
                    </a:cubicBezTo>
                    <a:cubicBezTo>
                      <a:pt x="195" y="765"/>
                      <a:pt x="263" y="702"/>
                      <a:pt x="326" y="592"/>
                    </a:cubicBezTo>
                    <a:cubicBezTo>
                      <a:pt x="483" y="372"/>
                      <a:pt x="435" y="372"/>
                      <a:pt x="483" y="199"/>
                    </a:cubicBezTo>
                    <a:cubicBezTo>
                      <a:pt x="504" y="157"/>
                      <a:pt x="525" y="131"/>
                      <a:pt x="525" y="131"/>
                    </a:cubicBezTo>
                    <a:close/>
                    <a:moveTo>
                      <a:pt x="525" y="0"/>
                    </a:moveTo>
                    <a:cubicBezTo>
                      <a:pt x="483" y="26"/>
                      <a:pt x="456" y="26"/>
                      <a:pt x="435" y="68"/>
                    </a:cubicBezTo>
                    <a:cubicBezTo>
                      <a:pt x="415" y="89"/>
                      <a:pt x="394" y="110"/>
                      <a:pt x="373" y="178"/>
                    </a:cubicBezTo>
                    <a:cubicBezTo>
                      <a:pt x="326" y="351"/>
                      <a:pt x="373" y="309"/>
                      <a:pt x="242" y="524"/>
                    </a:cubicBezTo>
                    <a:cubicBezTo>
                      <a:pt x="174" y="634"/>
                      <a:pt x="111" y="681"/>
                      <a:pt x="64" y="723"/>
                    </a:cubicBezTo>
                    <a:cubicBezTo>
                      <a:pt x="22" y="765"/>
                      <a:pt x="1" y="833"/>
                      <a:pt x="1" y="896"/>
                    </a:cubicBezTo>
                    <a:cubicBezTo>
                      <a:pt x="22" y="964"/>
                      <a:pt x="64" y="1116"/>
                      <a:pt x="326" y="1357"/>
                    </a:cubicBezTo>
                    <a:cubicBezTo>
                      <a:pt x="614" y="1571"/>
                      <a:pt x="1111" y="1901"/>
                      <a:pt x="2027" y="2315"/>
                    </a:cubicBezTo>
                    <a:cubicBezTo>
                      <a:pt x="2902" y="2722"/>
                      <a:pt x="3837" y="2831"/>
                      <a:pt x="4588" y="2831"/>
                    </a:cubicBezTo>
                    <a:cubicBezTo>
                      <a:pt x="5453" y="2831"/>
                      <a:pt x="6075" y="2687"/>
                      <a:pt x="6086" y="2687"/>
                    </a:cubicBezTo>
                    <a:cubicBezTo>
                      <a:pt x="6086" y="2687"/>
                      <a:pt x="6133" y="2687"/>
                      <a:pt x="6175" y="2645"/>
                    </a:cubicBezTo>
                    <a:cubicBezTo>
                      <a:pt x="6217" y="2619"/>
                      <a:pt x="6243" y="2556"/>
                      <a:pt x="6217" y="2488"/>
                    </a:cubicBezTo>
                    <a:cubicBezTo>
                      <a:pt x="6175" y="2357"/>
                      <a:pt x="6065" y="1922"/>
                      <a:pt x="5981" y="1681"/>
                    </a:cubicBezTo>
                    <a:cubicBezTo>
                      <a:pt x="5934" y="1571"/>
                      <a:pt x="5913" y="1508"/>
                      <a:pt x="5850" y="1467"/>
                    </a:cubicBezTo>
                    <a:cubicBezTo>
                      <a:pt x="5822" y="1438"/>
                      <a:pt x="5788" y="1427"/>
                      <a:pt x="5746" y="1427"/>
                    </a:cubicBezTo>
                    <a:cubicBezTo>
                      <a:pt x="5718" y="1427"/>
                      <a:pt x="5687" y="1432"/>
                      <a:pt x="5651" y="1440"/>
                    </a:cubicBezTo>
                    <a:cubicBezTo>
                      <a:pt x="5651" y="1440"/>
                      <a:pt x="5541" y="1467"/>
                      <a:pt x="5390" y="1467"/>
                    </a:cubicBezTo>
                    <a:cubicBezTo>
                      <a:pt x="5302" y="1467"/>
                      <a:pt x="5187" y="1476"/>
                      <a:pt x="5049" y="1476"/>
                    </a:cubicBezTo>
                    <a:cubicBezTo>
                      <a:pt x="4979" y="1476"/>
                      <a:pt x="4904" y="1474"/>
                      <a:pt x="4824" y="1467"/>
                    </a:cubicBezTo>
                    <a:cubicBezTo>
                      <a:pt x="4363" y="1467"/>
                      <a:pt x="3777" y="1419"/>
                      <a:pt x="3185" y="1268"/>
                    </a:cubicBezTo>
                    <a:cubicBezTo>
                      <a:pt x="2007" y="985"/>
                      <a:pt x="959" y="351"/>
                      <a:pt x="614" y="47"/>
                    </a:cubicBezTo>
                    <a:cubicBezTo>
                      <a:pt x="614" y="47"/>
                      <a:pt x="566" y="0"/>
                      <a:pt x="52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3759700" y="2991159"/>
                <a:ext cx="861489" cy="996433"/>
              </a:xfrm>
              <a:custGeom>
                <a:avLst/>
                <a:gdLst/>
                <a:ahLst/>
                <a:cxnLst/>
                <a:rect l="l" t="t" r="r" b="b"/>
                <a:pathLst>
                  <a:path w="4845" h="5604" extrusionOk="0">
                    <a:moveTo>
                      <a:pt x="1711" y="1"/>
                    </a:moveTo>
                    <a:cubicBezTo>
                      <a:pt x="1662" y="1"/>
                      <a:pt x="1615" y="5"/>
                      <a:pt x="1572" y="14"/>
                    </a:cubicBezTo>
                    <a:cubicBezTo>
                      <a:pt x="833" y="145"/>
                      <a:pt x="1" y="867"/>
                      <a:pt x="111" y="1936"/>
                    </a:cubicBezTo>
                    <a:cubicBezTo>
                      <a:pt x="241" y="3025"/>
                      <a:pt x="1750" y="4685"/>
                      <a:pt x="2032" y="5036"/>
                    </a:cubicBezTo>
                    <a:cubicBezTo>
                      <a:pt x="2276" y="5333"/>
                      <a:pt x="2534" y="5603"/>
                      <a:pt x="3118" y="5603"/>
                    </a:cubicBezTo>
                    <a:cubicBezTo>
                      <a:pt x="3213" y="5603"/>
                      <a:pt x="3317" y="5596"/>
                      <a:pt x="3431" y="5580"/>
                    </a:cubicBezTo>
                    <a:cubicBezTo>
                      <a:pt x="4237" y="5450"/>
                      <a:pt x="4845" y="4774"/>
                      <a:pt x="4845" y="4444"/>
                    </a:cubicBezTo>
                    <a:cubicBezTo>
                      <a:pt x="4845" y="4140"/>
                      <a:pt x="4389" y="2004"/>
                      <a:pt x="3975" y="1087"/>
                    </a:cubicBezTo>
                    <a:cubicBezTo>
                      <a:pt x="3975" y="1087"/>
                      <a:pt x="2503" y="1"/>
                      <a:pt x="17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3759700" y="2979957"/>
                <a:ext cx="873581" cy="1016703"/>
              </a:xfrm>
              <a:custGeom>
                <a:avLst/>
                <a:gdLst/>
                <a:ahLst/>
                <a:cxnLst/>
                <a:rect l="l" t="t" r="r" b="b"/>
                <a:pathLst>
                  <a:path w="4913" h="5718" extrusionOk="0">
                    <a:moveTo>
                      <a:pt x="1668" y="118"/>
                    </a:moveTo>
                    <a:cubicBezTo>
                      <a:pt x="1832" y="118"/>
                      <a:pt x="2031" y="160"/>
                      <a:pt x="2226" y="234"/>
                    </a:cubicBezTo>
                    <a:cubicBezTo>
                      <a:pt x="2488" y="318"/>
                      <a:pt x="2776" y="448"/>
                      <a:pt x="3038" y="600"/>
                    </a:cubicBezTo>
                    <a:cubicBezTo>
                      <a:pt x="3514" y="888"/>
                      <a:pt x="3928" y="1171"/>
                      <a:pt x="3928" y="1192"/>
                    </a:cubicBezTo>
                    <a:cubicBezTo>
                      <a:pt x="4148" y="1627"/>
                      <a:pt x="4347" y="2391"/>
                      <a:pt x="4520" y="3067"/>
                    </a:cubicBezTo>
                    <a:cubicBezTo>
                      <a:pt x="4609" y="3418"/>
                      <a:pt x="4672" y="3742"/>
                      <a:pt x="4714" y="4004"/>
                    </a:cubicBezTo>
                    <a:cubicBezTo>
                      <a:pt x="4761" y="4245"/>
                      <a:pt x="4803" y="4444"/>
                      <a:pt x="4782" y="4507"/>
                    </a:cubicBezTo>
                    <a:cubicBezTo>
                      <a:pt x="4782" y="4638"/>
                      <a:pt x="4651" y="4879"/>
                      <a:pt x="4410" y="5120"/>
                    </a:cubicBezTo>
                    <a:cubicBezTo>
                      <a:pt x="4148" y="5340"/>
                      <a:pt x="3823" y="5534"/>
                      <a:pt x="3431" y="5575"/>
                    </a:cubicBezTo>
                    <a:cubicBezTo>
                      <a:pt x="3301" y="5598"/>
                      <a:pt x="3183" y="5608"/>
                      <a:pt x="3075" y="5608"/>
                    </a:cubicBezTo>
                    <a:cubicBezTo>
                      <a:pt x="2858" y="5608"/>
                      <a:pt x="2686" y="5565"/>
                      <a:pt x="2556" y="5492"/>
                    </a:cubicBezTo>
                    <a:cubicBezTo>
                      <a:pt x="2357" y="5403"/>
                      <a:pt x="2205" y="5251"/>
                      <a:pt x="2074" y="5052"/>
                    </a:cubicBezTo>
                    <a:cubicBezTo>
                      <a:pt x="1922" y="4879"/>
                      <a:pt x="1488" y="4376"/>
                      <a:pt x="1048" y="3790"/>
                    </a:cubicBezTo>
                    <a:cubicBezTo>
                      <a:pt x="634" y="3198"/>
                      <a:pt x="241" y="2522"/>
                      <a:pt x="179" y="1999"/>
                    </a:cubicBezTo>
                    <a:cubicBezTo>
                      <a:pt x="131" y="1475"/>
                      <a:pt x="289" y="1040"/>
                      <a:pt x="571" y="731"/>
                    </a:cubicBezTo>
                    <a:cubicBezTo>
                      <a:pt x="833" y="407"/>
                      <a:pt x="1226" y="187"/>
                      <a:pt x="1572" y="124"/>
                    </a:cubicBezTo>
                    <a:cubicBezTo>
                      <a:pt x="1602" y="120"/>
                      <a:pt x="1634" y="118"/>
                      <a:pt x="1668" y="118"/>
                    </a:cubicBezTo>
                    <a:close/>
                    <a:moveTo>
                      <a:pt x="1697" y="1"/>
                    </a:moveTo>
                    <a:cubicBezTo>
                      <a:pt x="1647" y="1"/>
                      <a:pt x="1599" y="5"/>
                      <a:pt x="1551" y="14"/>
                    </a:cubicBezTo>
                    <a:cubicBezTo>
                      <a:pt x="1179" y="77"/>
                      <a:pt x="765" y="318"/>
                      <a:pt x="482" y="647"/>
                    </a:cubicBezTo>
                    <a:cubicBezTo>
                      <a:pt x="200" y="993"/>
                      <a:pt x="1" y="1454"/>
                      <a:pt x="69" y="1999"/>
                    </a:cubicBezTo>
                    <a:cubicBezTo>
                      <a:pt x="131" y="2564"/>
                      <a:pt x="524" y="3266"/>
                      <a:pt x="964" y="3852"/>
                    </a:cubicBezTo>
                    <a:cubicBezTo>
                      <a:pt x="1399" y="4465"/>
                      <a:pt x="1833" y="4968"/>
                      <a:pt x="1991" y="5141"/>
                    </a:cubicBezTo>
                    <a:cubicBezTo>
                      <a:pt x="2121" y="5314"/>
                      <a:pt x="2273" y="5492"/>
                      <a:pt x="2514" y="5602"/>
                    </a:cubicBezTo>
                    <a:cubicBezTo>
                      <a:pt x="2660" y="5673"/>
                      <a:pt x="2849" y="5717"/>
                      <a:pt x="3085" y="5717"/>
                    </a:cubicBezTo>
                    <a:cubicBezTo>
                      <a:pt x="3197" y="5717"/>
                      <a:pt x="3319" y="5707"/>
                      <a:pt x="3452" y="5685"/>
                    </a:cubicBezTo>
                    <a:cubicBezTo>
                      <a:pt x="3865" y="5643"/>
                      <a:pt x="4216" y="5424"/>
                      <a:pt x="4478" y="5183"/>
                    </a:cubicBezTo>
                    <a:cubicBezTo>
                      <a:pt x="4740" y="4968"/>
                      <a:pt x="4892" y="4706"/>
                      <a:pt x="4913" y="4507"/>
                    </a:cubicBezTo>
                    <a:cubicBezTo>
                      <a:pt x="4913" y="4423"/>
                      <a:pt x="4871" y="4245"/>
                      <a:pt x="4824" y="3983"/>
                    </a:cubicBezTo>
                    <a:cubicBezTo>
                      <a:pt x="4782" y="3722"/>
                      <a:pt x="4714" y="3397"/>
                      <a:pt x="4630" y="3046"/>
                    </a:cubicBezTo>
                    <a:cubicBezTo>
                      <a:pt x="4452" y="2349"/>
                      <a:pt x="4237" y="1585"/>
                      <a:pt x="4038" y="1124"/>
                    </a:cubicBezTo>
                    <a:lnTo>
                      <a:pt x="4038" y="1103"/>
                    </a:lnTo>
                    <a:lnTo>
                      <a:pt x="4017" y="1103"/>
                    </a:lnTo>
                    <a:cubicBezTo>
                      <a:pt x="4017" y="1103"/>
                      <a:pt x="3604" y="799"/>
                      <a:pt x="3080" y="496"/>
                    </a:cubicBezTo>
                    <a:cubicBezTo>
                      <a:pt x="2818" y="365"/>
                      <a:pt x="2535" y="208"/>
                      <a:pt x="2273" y="124"/>
                    </a:cubicBezTo>
                    <a:cubicBezTo>
                      <a:pt x="2069" y="54"/>
                      <a:pt x="1877" y="1"/>
                      <a:pt x="16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3825845" y="3756270"/>
                <a:ext cx="900608" cy="520265"/>
              </a:xfrm>
              <a:custGeom>
                <a:avLst/>
                <a:gdLst/>
                <a:ahLst/>
                <a:cxnLst/>
                <a:rect l="l" t="t" r="r" b="b"/>
                <a:pathLst>
                  <a:path w="5065" h="2926" extrusionOk="0">
                    <a:moveTo>
                      <a:pt x="3131" y="0"/>
                    </a:moveTo>
                    <a:cubicBezTo>
                      <a:pt x="2508" y="0"/>
                      <a:pt x="1779" y="107"/>
                      <a:pt x="1158" y="361"/>
                    </a:cubicBezTo>
                    <a:cubicBezTo>
                      <a:pt x="0" y="817"/>
                      <a:pt x="414" y="2257"/>
                      <a:pt x="1226" y="2697"/>
                    </a:cubicBezTo>
                    <a:cubicBezTo>
                      <a:pt x="1555" y="2865"/>
                      <a:pt x="1978" y="2925"/>
                      <a:pt x="2420" y="2925"/>
                    </a:cubicBezTo>
                    <a:cubicBezTo>
                      <a:pt x="3062" y="2925"/>
                      <a:pt x="3744" y="2799"/>
                      <a:pt x="4237" y="2697"/>
                    </a:cubicBezTo>
                    <a:cubicBezTo>
                      <a:pt x="5064" y="2498"/>
                      <a:pt x="4996" y="1497"/>
                      <a:pt x="4996" y="1497"/>
                    </a:cubicBezTo>
                    <a:cubicBezTo>
                      <a:pt x="4996" y="1058"/>
                      <a:pt x="4865" y="534"/>
                      <a:pt x="4389" y="230"/>
                    </a:cubicBezTo>
                    <a:cubicBezTo>
                      <a:pt x="4161" y="86"/>
                      <a:pt x="3689" y="0"/>
                      <a:pt x="3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3884522" y="3746313"/>
                <a:ext cx="845664" cy="540713"/>
              </a:xfrm>
              <a:custGeom>
                <a:avLst/>
                <a:gdLst/>
                <a:ahLst/>
                <a:cxnLst/>
                <a:rect l="l" t="t" r="r" b="b"/>
                <a:pathLst>
                  <a:path w="4756" h="3041" extrusionOk="0">
                    <a:moveTo>
                      <a:pt x="2879" y="109"/>
                    </a:moveTo>
                    <a:cubicBezTo>
                      <a:pt x="3396" y="109"/>
                      <a:pt x="3840" y="210"/>
                      <a:pt x="4038" y="328"/>
                    </a:cubicBezTo>
                    <a:cubicBezTo>
                      <a:pt x="4494" y="611"/>
                      <a:pt x="4624" y="1134"/>
                      <a:pt x="4624" y="1553"/>
                    </a:cubicBezTo>
                    <a:lnTo>
                      <a:pt x="4624" y="1574"/>
                    </a:lnTo>
                    <a:cubicBezTo>
                      <a:pt x="4624" y="1574"/>
                      <a:pt x="4624" y="1815"/>
                      <a:pt x="4562" y="2077"/>
                    </a:cubicBezTo>
                    <a:cubicBezTo>
                      <a:pt x="4473" y="2339"/>
                      <a:pt x="4300" y="2601"/>
                      <a:pt x="3907" y="2685"/>
                    </a:cubicBezTo>
                    <a:cubicBezTo>
                      <a:pt x="3488" y="2774"/>
                      <a:pt x="2943" y="2884"/>
                      <a:pt x="2399" y="2905"/>
                    </a:cubicBezTo>
                    <a:cubicBezTo>
                      <a:pt x="2270" y="2914"/>
                      <a:pt x="2144" y="2919"/>
                      <a:pt x="2021" y="2919"/>
                    </a:cubicBezTo>
                    <a:cubicBezTo>
                      <a:pt x="1602" y="2919"/>
                      <a:pt x="1220" y="2859"/>
                      <a:pt x="917" y="2706"/>
                    </a:cubicBezTo>
                    <a:cubicBezTo>
                      <a:pt x="545" y="2491"/>
                      <a:pt x="241" y="2051"/>
                      <a:pt x="173" y="1595"/>
                    </a:cubicBezTo>
                    <a:cubicBezTo>
                      <a:pt x="131" y="1134"/>
                      <a:pt x="283" y="679"/>
                      <a:pt x="849" y="459"/>
                    </a:cubicBezTo>
                    <a:cubicBezTo>
                      <a:pt x="1419" y="244"/>
                      <a:pt x="2116" y="134"/>
                      <a:pt x="2703" y="113"/>
                    </a:cubicBezTo>
                    <a:cubicBezTo>
                      <a:pt x="2762" y="111"/>
                      <a:pt x="2821" y="109"/>
                      <a:pt x="2879" y="109"/>
                    </a:cubicBezTo>
                    <a:close/>
                    <a:moveTo>
                      <a:pt x="2884" y="0"/>
                    </a:moveTo>
                    <a:cubicBezTo>
                      <a:pt x="2825" y="0"/>
                      <a:pt x="2764" y="1"/>
                      <a:pt x="2703" y="3"/>
                    </a:cubicBezTo>
                    <a:cubicBezTo>
                      <a:pt x="2095" y="3"/>
                      <a:pt x="1393" y="113"/>
                      <a:pt x="807" y="349"/>
                    </a:cubicBezTo>
                    <a:cubicBezTo>
                      <a:pt x="194" y="590"/>
                      <a:pt x="0" y="1114"/>
                      <a:pt x="63" y="1595"/>
                    </a:cubicBezTo>
                    <a:cubicBezTo>
                      <a:pt x="131" y="2098"/>
                      <a:pt x="456" y="2575"/>
                      <a:pt x="870" y="2795"/>
                    </a:cubicBezTo>
                    <a:cubicBezTo>
                      <a:pt x="1227" y="2982"/>
                      <a:pt x="1676" y="3040"/>
                      <a:pt x="2151" y="3040"/>
                    </a:cubicBezTo>
                    <a:cubicBezTo>
                      <a:pt x="2233" y="3040"/>
                      <a:pt x="2316" y="3039"/>
                      <a:pt x="2399" y="3035"/>
                    </a:cubicBezTo>
                    <a:cubicBezTo>
                      <a:pt x="2943" y="2994"/>
                      <a:pt x="3514" y="2884"/>
                      <a:pt x="3928" y="2795"/>
                    </a:cubicBezTo>
                    <a:cubicBezTo>
                      <a:pt x="4363" y="2706"/>
                      <a:pt x="4562" y="2381"/>
                      <a:pt x="4666" y="2098"/>
                    </a:cubicBezTo>
                    <a:cubicBezTo>
                      <a:pt x="4755" y="1815"/>
                      <a:pt x="4734" y="1553"/>
                      <a:pt x="4734" y="1553"/>
                    </a:cubicBezTo>
                    <a:cubicBezTo>
                      <a:pt x="4734" y="1093"/>
                      <a:pt x="4583" y="548"/>
                      <a:pt x="4080" y="244"/>
                    </a:cubicBezTo>
                    <a:cubicBezTo>
                      <a:pt x="3844" y="84"/>
                      <a:pt x="3414" y="0"/>
                      <a:pt x="288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008277" y="3810501"/>
                <a:ext cx="737734" cy="476880"/>
              </a:xfrm>
              <a:custGeom>
                <a:avLst/>
                <a:gdLst/>
                <a:ahLst/>
                <a:cxnLst/>
                <a:rect l="l" t="t" r="r" b="b"/>
                <a:pathLst>
                  <a:path w="4149" h="2682" extrusionOk="0">
                    <a:moveTo>
                      <a:pt x="2548" y="1"/>
                    </a:moveTo>
                    <a:cubicBezTo>
                      <a:pt x="1886" y="1"/>
                      <a:pt x="1120" y="204"/>
                      <a:pt x="723" y="428"/>
                    </a:cubicBezTo>
                    <a:cubicBezTo>
                      <a:pt x="1" y="800"/>
                      <a:pt x="153" y="1952"/>
                      <a:pt x="284" y="2324"/>
                    </a:cubicBezTo>
                    <a:cubicBezTo>
                      <a:pt x="373" y="2564"/>
                      <a:pt x="627" y="2681"/>
                      <a:pt x="1184" y="2681"/>
                    </a:cubicBezTo>
                    <a:cubicBezTo>
                      <a:pt x="1441" y="2681"/>
                      <a:pt x="1763" y="2656"/>
                      <a:pt x="2164" y="2606"/>
                    </a:cubicBezTo>
                    <a:cubicBezTo>
                      <a:pt x="3405" y="2455"/>
                      <a:pt x="3798" y="2282"/>
                      <a:pt x="3970" y="1847"/>
                    </a:cubicBezTo>
                    <a:cubicBezTo>
                      <a:pt x="4148" y="1407"/>
                      <a:pt x="3667" y="428"/>
                      <a:pt x="3667" y="428"/>
                    </a:cubicBezTo>
                    <a:cubicBezTo>
                      <a:pt x="3489" y="117"/>
                      <a:pt x="3048" y="1"/>
                      <a:pt x="2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024102" y="3799477"/>
                <a:ext cx="718175" cy="498394"/>
              </a:xfrm>
              <a:custGeom>
                <a:avLst/>
                <a:gdLst/>
                <a:ahLst/>
                <a:cxnLst/>
                <a:rect l="l" t="t" r="r" b="b"/>
                <a:pathLst>
                  <a:path w="4039" h="2803" extrusionOk="0">
                    <a:moveTo>
                      <a:pt x="2429" y="110"/>
                    </a:moveTo>
                    <a:cubicBezTo>
                      <a:pt x="2647" y="110"/>
                      <a:pt x="2847" y="134"/>
                      <a:pt x="3012" y="181"/>
                    </a:cubicBezTo>
                    <a:cubicBezTo>
                      <a:pt x="3253" y="249"/>
                      <a:pt x="3426" y="359"/>
                      <a:pt x="3515" y="511"/>
                    </a:cubicBezTo>
                    <a:cubicBezTo>
                      <a:pt x="3515" y="511"/>
                      <a:pt x="3646" y="752"/>
                      <a:pt x="3729" y="1055"/>
                    </a:cubicBezTo>
                    <a:cubicBezTo>
                      <a:pt x="3839" y="1338"/>
                      <a:pt x="3908" y="1689"/>
                      <a:pt x="3839" y="1883"/>
                    </a:cubicBezTo>
                    <a:cubicBezTo>
                      <a:pt x="3750" y="2082"/>
                      <a:pt x="3620" y="2234"/>
                      <a:pt x="3358" y="2344"/>
                    </a:cubicBezTo>
                    <a:cubicBezTo>
                      <a:pt x="3096" y="2454"/>
                      <a:pt x="2682" y="2537"/>
                      <a:pt x="2048" y="2627"/>
                    </a:cubicBezTo>
                    <a:cubicBezTo>
                      <a:pt x="1664" y="2670"/>
                      <a:pt x="1346" y="2694"/>
                      <a:pt x="1093" y="2694"/>
                    </a:cubicBezTo>
                    <a:cubicBezTo>
                      <a:pt x="947" y="2694"/>
                      <a:pt x="822" y="2686"/>
                      <a:pt x="718" y="2668"/>
                    </a:cubicBezTo>
                    <a:cubicBezTo>
                      <a:pt x="435" y="2627"/>
                      <a:pt x="305" y="2517"/>
                      <a:pt x="242" y="2365"/>
                    </a:cubicBezTo>
                    <a:cubicBezTo>
                      <a:pt x="174" y="2192"/>
                      <a:pt x="111" y="1820"/>
                      <a:pt x="153" y="1448"/>
                    </a:cubicBezTo>
                    <a:cubicBezTo>
                      <a:pt x="174" y="1076"/>
                      <a:pt x="326" y="705"/>
                      <a:pt x="655" y="532"/>
                    </a:cubicBezTo>
                    <a:cubicBezTo>
                      <a:pt x="1001" y="338"/>
                      <a:pt x="1635" y="160"/>
                      <a:pt x="2206" y="118"/>
                    </a:cubicBezTo>
                    <a:cubicBezTo>
                      <a:pt x="2281" y="113"/>
                      <a:pt x="2356" y="110"/>
                      <a:pt x="2429" y="110"/>
                    </a:cubicBezTo>
                    <a:close/>
                    <a:moveTo>
                      <a:pt x="2426" y="0"/>
                    </a:moveTo>
                    <a:cubicBezTo>
                      <a:pt x="2354" y="0"/>
                      <a:pt x="2280" y="3"/>
                      <a:pt x="2206" y="8"/>
                    </a:cubicBezTo>
                    <a:cubicBezTo>
                      <a:pt x="1593" y="50"/>
                      <a:pt x="959" y="228"/>
                      <a:pt x="587" y="422"/>
                    </a:cubicBezTo>
                    <a:cubicBezTo>
                      <a:pt x="216" y="621"/>
                      <a:pt x="64" y="1034"/>
                      <a:pt x="43" y="1427"/>
                    </a:cubicBezTo>
                    <a:cubicBezTo>
                      <a:pt x="1" y="1820"/>
                      <a:pt x="64" y="2213"/>
                      <a:pt x="132" y="2407"/>
                    </a:cubicBezTo>
                    <a:cubicBezTo>
                      <a:pt x="216" y="2606"/>
                      <a:pt x="394" y="2736"/>
                      <a:pt x="697" y="2778"/>
                    </a:cubicBezTo>
                    <a:cubicBezTo>
                      <a:pt x="804" y="2795"/>
                      <a:pt x="928" y="2803"/>
                      <a:pt x="1072" y="2803"/>
                    </a:cubicBezTo>
                    <a:cubicBezTo>
                      <a:pt x="1335" y="2803"/>
                      <a:pt x="1664" y="2777"/>
                      <a:pt x="2075" y="2736"/>
                    </a:cubicBezTo>
                    <a:cubicBezTo>
                      <a:pt x="2703" y="2647"/>
                      <a:pt x="3122" y="2564"/>
                      <a:pt x="3405" y="2454"/>
                    </a:cubicBezTo>
                    <a:cubicBezTo>
                      <a:pt x="3688" y="2323"/>
                      <a:pt x="3860" y="2145"/>
                      <a:pt x="3949" y="1930"/>
                    </a:cubicBezTo>
                    <a:cubicBezTo>
                      <a:pt x="4038" y="1668"/>
                      <a:pt x="3949" y="1317"/>
                      <a:pt x="3839" y="1014"/>
                    </a:cubicBezTo>
                    <a:cubicBezTo>
                      <a:pt x="3750" y="705"/>
                      <a:pt x="3620" y="469"/>
                      <a:pt x="3620" y="469"/>
                    </a:cubicBezTo>
                    <a:cubicBezTo>
                      <a:pt x="3515" y="270"/>
                      <a:pt x="3295" y="139"/>
                      <a:pt x="3054" y="76"/>
                    </a:cubicBezTo>
                    <a:cubicBezTo>
                      <a:pt x="2857" y="25"/>
                      <a:pt x="2647" y="0"/>
                      <a:pt x="2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353759" y="2385898"/>
                <a:ext cx="213372" cy="305118"/>
              </a:xfrm>
              <a:custGeom>
                <a:avLst/>
                <a:gdLst/>
                <a:ahLst/>
                <a:cxnLst/>
                <a:rect l="l" t="t" r="r" b="b"/>
                <a:pathLst>
                  <a:path w="1200" h="1716" extrusionOk="0">
                    <a:moveTo>
                      <a:pt x="183" y="0"/>
                    </a:moveTo>
                    <a:cubicBezTo>
                      <a:pt x="128" y="0"/>
                      <a:pt x="94" y="47"/>
                      <a:pt x="64" y="124"/>
                    </a:cubicBezTo>
                    <a:cubicBezTo>
                      <a:pt x="1" y="302"/>
                      <a:pt x="43" y="757"/>
                      <a:pt x="263" y="1061"/>
                    </a:cubicBezTo>
                    <a:cubicBezTo>
                      <a:pt x="503" y="1370"/>
                      <a:pt x="828" y="1543"/>
                      <a:pt x="1027" y="1716"/>
                    </a:cubicBezTo>
                    <a:cubicBezTo>
                      <a:pt x="1027" y="1716"/>
                      <a:pt x="1179" y="1674"/>
                      <a:pt x="1200" y="1412"/>
                    </a:cubicBezTo>
                    <a:cubicBezTo>
                      <a:pt x="1200" y="1150"/>
                      <a:pt x="1200" y="1218"/>
                      <a:pt x="1137" y="998"/>
                    </a:cubicBezTo>
                    <a:cubicBezTo>
                      <a:pt x="1069" y="757"/>
                      <a:pt x="849" y="564"/>
                      <a:pt x="524" y="255"/>
                    </a:cubicBezTo>
                    <a:cubicBezTo>
                      <a:pt x="355" y="74"/>
                      <a:pt x="253" y="0"/>
                      <a:pt x="183" y="0"/>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350025" y="2375586"/>
                <a:ext cx="229197" cy="327521"/>
              </a:xfrm>
              <a:custGeom>
                <a:avLst/>
                <a:gdLst/>
                <a:ahLst/>
                <a:cxnLst/>
                <a:rect l="l" t="t" r="r" b="b"/>
                <a:pathLst>
                  <a:path w="1289" h="1842" extrusionOk="0">
                    <a:moveTo>
                      <a:pt x="215" y="119"/>
                    </a:moveTo>
                    <a:cubicBezTo>
                      <a:pt x="263" y="119"/>
                      <a:pt x="346" y="182"/>
                      <a:pt x="503" y="333"/>
                    </a:cubicBezTo>
                    <a:cubicBezTo>
                      <a:pt x="828" y="663"/>
                      <a:pt x="1027" y="857"/>
                      <a:pt x="1090" y="1056"/>
                    </a:cubicBezTo>
                    <a:cubicBezTo>
                      <a:pt x="1132" y="1187"/>
                      <a:pt x="1158" y="1229"/>
                      <a:pt x="1158" y="1250"/>
                    </a:cubicBezTo>
                    <a:lnTo>
                      <a:pt x="1158" y="1470"/>
                    </a:lnTo>
                    <a:cubicBezTo>
                      <a:pt x="1158" y="1580"/>
                      <a:pt x="1111" y="1643"/>
                      <a:pt x="1090" y="1690"/>
                    </a:cubicBezTo>
                    <a:cubicBezTo>
                      <a:pt x="1069" y="1690"/>
                      <a:pt x="1069" y="1690"/>
                      <a:pt x="1048" y="1711"/>
                    </a:cubicBezTo>
                    <a:cubicBezTo>
                      <a:pt x="849" y="1538"/>
                      <a:pt x="545" y="1381"/>
                      <a:pt x="346" y="1098"/>
                    </a:cubicBezTo>
                    <a:cubicBezTo>
                      <a:pt x="242" y="946"/>
                      <a:pt x="174" y="773"/>
                      <a:pt x="132" y="595"/>
                    </a:cubicBezTo>
                    <a:cubicBezTo>
                      <a:pt x="111" y="423"/>
                      <a:pt x="111" y="271"/>
                      <a:pt x="153" y="203"/>
                    </a:cubicBezTo>
                    <a:cubicBezTo>
                      <a:pt x="153" y="161"/>
                      <a:pt x="174" y="140"/>
                      <a:pt x="194" y="119"/>
                    </a:cubicBezTo>
                    <a:close/>
                    <a:moveTo>
                      <a:pt x="201" y="1"/>
                    </a:moveTo>
                    <a:cubicBezTo>
                      <a:pt x="164" y="1"/>
                      <a:pt x="126" y="20"/>
                      <a:pt x="111" y="51"/>
                    </a:cubicBezTo>
                    <a:cubicBezTo>
                      <a:pt x="64" y="72"/>
                      <a:pt x="64" y="119"/>
                      <a:pt x="43" y="161"/>
                    </a:cubicBezTo>
                    <a:cubicBezTo>
                      <a:pt x="1" y="271"/>
                      <a:pt x="1" y="443"/>
                      <a:pt x="22" y="622"/>
                    </a:cubicBezTo>
                    <a:cubicBezTo>
                      <a:pt x="64" y="794"/>
                      <a:pt x="132" y="1014"/>
                      <a:pt x="242" y="1166"/>
                    </a:cubicBezTo>
                    <a:cubicBezTo>
                      <a:pt x="477" y="1470"/>
                      <a:pt x="807" y="1669"/>
                      <a:pt x="1001" y="1821"/>
                    </a:cubicBezTo>
                    <a:lnTo>
                      <a:pt x="1027" y="1842"/>
                    </a:lnTo>
                    <a:lnTo>
                      <a:pt x="1069" y="1821"/>
                    </a:lnTo>
                    <a:cubicBezTo>
                      <a:pt x="1069" y="1821"/>
                      <a:pt x="1111" y="1800"/>
                      <a:pt x="1158" y="1753"/>
                    </a:cubicBezTo>
                    <a:cubicBezTo>
                      <a:pt x="1221" y="1711"/>
                      <a:pt x="1263" y="1601"/>
                      <a:pt x="1263" y="1470"/>
                    </a:cubicBezTo>
                    <a:cubicBezTo>
                      <a:pt x="1289" y="1339"/>
                      <a:pt x="1289" y="1297"/>
                      <a:pt x="1263" y="1229"/>
                    </a:cubicBezTo>
                    <a:cubicBezTo>
                      <a:pt x="1263" y="1187"/>
                      <a:pt x="1242" y="1145"/>
                      <a:pt x="1200" y="1035"/>
                    </a:cubicBezTo>
                    <a:cubicBezTo>
                      <a:pt x="1132" y="773"/>
                      <a:pt x="896" y="574"/>
                      <a:pt x="587" y="271"/>
                    </a:cubicBezTo>
                    <a:cubicBezTo>
                      <a:pt x="435" y="98"/>
                      <a:pt x="325" y="30"/>
                      <a:pt x="242" y="9"/>
                    </a:cubicBezTo>
                    <a:cubicBezTo>
                      <a:pt x="229" y="3"/>
                      <a:pt x="215" y="1"/>
                      <a:pt x="20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310907" y="2194576"/>
                <a:ext cx="240399" cy="384775"/>
              </a:xfrm>
              <a:custGeom>
                <a:avLst/>
                <a:gdLst/>
                <a:ahLst/>
                <a:cxnLst/>
                <a:rect l="l" t="t" r="r" b="b"/>
                <a:pathLst>
                  <a:path w="1352" h="2164" extrusionOk="0">
                    <a:moveTo>
                      <a:pt x="245" y="1"/>
                    </a:moveTo>
                    <a:cubicBezTo>
                      <a:pt x="148" y="1"/>
                      <a:pt x="73" y="77"/>
                      <a:pt x="43" y="220"/>
                    </a:cubicBezTo>
                    <a:cubicBezTo>
                      <a:pt x="1" y="435"/>
                      <a:pt x="69" y="676"/>
                      <a:pt x="305" y="1137"/>
                    </a:cubicBezTo>
                    <a:cubicBezTo>
                      <a:pt x="566" y="1592"/>
                      <a:pt x="1137" y="2163"/>
                      <a:pt x="1137" y="2163"/>
                    </a:cubicBezTo>
                    <a:cubicBezTo>
                      <a:pt x="1137" y="2163"/>
                      <a:pt x="1289" y="2032"/>
                      <a:pt x="1310" y="1854"/>
                    </a:cubicBezTo>
                    <a:cubicBezTo>
                      <a:pt x="1331" y="1702"/>
                      <a:pt x="1352" y="1530"/>
                      <a:pt x="1310" y="1378"/>
                    </a:cubicBezTo>
                    <a:cubicBezTo>
                      <a:pt x="1268" y="1221"/>
                      <a:pt x="1247" y="1179"/>
                      <a:pt x="985" y="917"/>
                    </a:cubicBezTo>
                    <a:cubicBezTo>
                      <a:pt x="723" y="634"/>
                      <a:pt x="566" y="199"/>
                      <a:pt x="414" y="68"/>
                    </a:cubicBezTo>
                    <a:cubicBezTo>
                      <a:pt x="354" y="23"/>
                      <a:pt x="296" y="1"/>
                      <a:pt x="245" y="1"/>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299705" y="2185686"/>
                <a:ext cx="263692" cy="404868"/>
              </a:xfrm>
              <a:custGeom>
                <a:avLst/>
                <a:gdLst/>
                <a:ahLst/>
                <a:cxnLst/>
                <a:rect l="l" t="t" r="r" b="b"/>
                <a:pathLst>
                  <a:path w="1483" h="2277" extrusionOk="0">
                    <a:moveTo>
                      <a:pt x="302" y="108"/>
                    </a:moveTo>
                    <a:cubicBezTo>
                      <a:pt x="340" y="108"/>
                      <a:pt x="386" y="130"/>
                      <a:pt x="436" y="160"/>
                    </a:cubicBezTo>
                    <a:cubicBezTo>
                      <a:pt x="498" y="202"/>
                      <a:pt x="587" y="354"/>
                      <a:pt x="676" y="511"/>
                    </a:cubicBezTo>
                    <a:cubicBezTo>
                      <a:pt x="760" y="663"/>
                      <a:pt x="870" y="857"/>
                      <a:pt x="1001" y="1009"/>
                    </a:cubicBezTo>
                    <a:cubicBezTo>
                      <a:pt x="1132" y="1140"/>
                      <a:pt x="1200" y="1208"/>
                      <a:pt x="1242" y="1271"/>
                    </a:cubicBezTo>
                    <a:cubicBezTo>
                      <a:pt x="1284" y="1339"/>
                      <a:pt x="1310" y="1360"/>
                      <a:pt x="1331" y="1428"/>
                    </a:cubicBezTo>
                    <a:cubicBezTo>
                      <a:pt x="1352" y="1580"/>
                      <a:pt x="1331" y="1731"/>
                      <a:pt x="1310" y="1904"/>
                    </a:cubicBezTo>
                    <a:cubicBezTo>
                      <a:pt x="1310" y="2014"/>
                      <a:pt x="1221" y="2082"/>
                      <a:pt x="1200" y="2103"/>
                    </a:cubicBezTo>
                    <a:cubicBezTo>
                      <a:pt x="1132" y="2056"/>
                      <a:pt x="656" y="1580"/>
                      <a:pt x="436" y="1166"/>
                    </a:cubicBezTo>
                    <a:cubicBezTo>
                      <a:pt x="174" y="705"/>
                      <a:pt x="132" y="464"/>
                      <a:pt x="153" y="291"/>
                    </a:cubicBezTo>
                    <a:cubicBezTo>
                      <a:pt x="174" y="181"/>
                      <a:pt x="216" y="139"/>
                      <a:pt x="263" y="118"/>
                    </a:cubicBezTo>
                    <a:cubicBezTo>
                      <a:pt x="274" y="111"/>
                      <a:pt x="288" y="108"/>
                      <a:pt x="302" y="108"/>
                    </a:cubicBezTo>
                    <a:close/>
                    <a:moveTo>
                      <a:pt x="286" y="1"/>
                    </a:moveTo>
                    <a:cubicBezTo>
                      <a:pt x="261" y="1"/>
                      <a:pt x="238" y="3"/>
                      <a:pt x="216" y="8"/>
                    </a:cubicBezTo>
                    <a:cubicBezTo>
                      <a:pt x="132" y="50"/>
                      <a:pt x="64" y="139"/>
                      <a:pt x="43" y="270"/>
                    </a:cubicBezTo>
                    <a:cubicBezTo>
                      <a:pt x="1" y="485"/>
                      <a:pt x="64" y="747"/>
                      <a:pt x="326" y="1208"/>
                    </a:cubicBezTo>
                    <a:cubicBezTo>
                      <a:pt x="587" y="1690"/>
                      <a:pt x="1153" y="2255"/>
                      <a:pt x="1153" y="2255"/>
                    </a:cubicBezTo>
                    <a:lnTo>
                      <a:pt x="1200" y="2276"/>
                    </a:lnTo>
                    <a:lnTo>
                      <a:pt x="1242" y="2255"/>
                    </a:lnTo>
                    <a:cubicBezTo>
                      <a:pt x="1242" y="2255"/>
                      <a:pt x="1415" y="2124"/>
                      <a:pt x="1415" y="1904"/>
                    </a:cubicBezTo>
                    <a:cubicBezTo>
                      <a:pt x="1441" y="1752"/>
                      <a:pt x="1483" y="1580"/>
                      <a:pt x="1441" y="1401"/>
                    </a:cubicBezTo>
                    <a:cubicBezTo>
                      <a:pt x="1415" y="1318"/>
                      <a:pt x="1394" y="1271"/>
                      <a:pt x="1331" y="1208"/>
                    </a:cubicBezTo>
                    <a:cubicBezTo>
                      <a:pt x="1284" y="1140"/>
                      <a:pt x="1200" y="1056"/>
                      <a:pt x="1090" y="925"/>
                    </a:cubicBezTo>
                    <a:cubicBezTo>
                      <a:pt x="959" y="794"/>
                      <a:pt x="849" y="616"/>
                      <a:pt x="760" y="464"/>
                    </a:cubicBezTo>
                    <a:cubicBezTo>
                      <a:pt x="676" y="291"/>
                      <a:pt x="608" y="139"/>
                      <a:pt x="498" y="71"/>
                    </a:cubicBezTo>
                    <a:cubicBezTo>
                      <a:pt x="436" y="24"/>
                      <a:pt x="358" y="1"/>
                      <a:pt x="28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341668" y="2120608"/>
                <a:ext cx="241288" cy="346013"/>
              </a:xfrm>
              <a:custGeom>
                <a:avLst/>
                <a:gdLst/>
                <a:ahLst/>
                <a:cxnLst/>
                <a:rect l="l" t="t" r="r" b="b"/>
                <a:pathLst>
                  <a:path w="1357" h="1946" extrusionOk="0">
                    <a:moveTo>
                      <a:pt x="189" y="0"/>
                    </a:moveTo>
                    <a:cubicBezTo>
                      <a:pt x="75" y="0"/>
                      <a:pt x="1" y="103"/>
                      <a:pt x="1" y="223"/>
                    </a:cubicBezTo>
                    <a:cubicBezTo>
                      <a:pt x="1" y="374"/>
                      <a:pt x="69" y="636"/>
                      <a:pt x="221" y="940"/>
                    </a:cubicBezTo>
                    <a:cubicBezTo>
                      <a:pt x="393" y="1270"/>
                      <a:pt x="985" y="1946"/>
                      <a:pt x="985" y="1946"/>
                    </a:cubicBezTo>
                    <a:cubicBezTo>
                      <a:pt x="985" y="1946"/>
                      <a:pt x="1179" y="1747"/>
                      <a:pt x="1247" y="1616"/>
                    </a:cubicBezTo>
                    <a:cubicBezTo>
                      <a:pt x="1289" y="1506"/>
                      <a:pt x="1357" y="1291"/>
                      <a:pt x="1289" y="1113"/>
                    </a:cubicBezTo>
                    <a:cubicBezTo>
                      <a:pt x="1205" y="961"/>
                      <a:pt x="1095" y="982"/>
                      <a:pt x="765" y="615"/>
                    </a:cubicBezTo>
                    <a:cubicBezTo>
                      <a:pt x="461" y="265"/>
                      <a:pt x="351" y="24"/>
                      <a:pt x="221" y="3"/>
                    </a:cubicBezTo>
                    <a:cubicBezTo>
                      <a:pt x="210" y="1"/>
                      <a:pt x="199" y="0"/>
                      <a:pt x="189" y="0"/>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330466" y="2111718"/>
                <a:ext cx="263692" cy="366106"/>
              </a:xfrm>
              <a:custGeom>
                <a:avLst/>
                <a:gdLst/>
                <a:ahLst/>
                <a:cxnLst/>
                <a:rect l="l" t="t" r="r" b="b"/>
                <a:pathLst>
                  <a:path w="1483" h="2059" extrusionOk="0">
                    <a:moveTo>
                      <a:pt x="230" y="107"/>
                    </a:moveTo>
                    <a:cubicBezTo>
                      <a:pt x="240" y="107"/>
                      <a:pt x="251" y="110"/>
                      <a:pt x="263" y="116"/>
                    </a:cubicBezTo>
                    <a:cubicBezTo>
                      <a:pt x="304" y="116"/>
                      <a:pt x="352" y="163"/>
                      <a:pt x="435" y="273"/>
                    </a:cubicBezTo>
                    <a:cubicBezTo>
                      <a:pt x="524" y="377"/>
                      <a:pt x="634" y="534"/>
                      <a:pt x="786" y="707"/>
                    </a:cubicBezTo>
                    <a:cubicBezTo>
                      <a:pt x="959" y="880"/>
                      <a:pt x="1069" y="990"/>
                      <a:pt x="1158" y="1032"/>
                    </a:cubicBezTo>
                    <a:cubicBezTo>
                      <a:pt x="1221" y="1100"/>
                      <a:pt x="1268" y="1121"/>
                      <a:pt x="1289" y="1210"/>
                    </a:cubicBezTo>
                    <a:cubicBezTo>
                      <a:pt x="1352" y="1341"/>
                      <a:pt x="1310" y="1535"/>
                      <a:pt x="1242" y="1645"/>
                    </a:cubicBezTo>
                    <a:cubicBezTo>
                      <a:pt x="1221" y="1713"/>
                      <a:pt x="1179" y="1776"/>
                      <a:pt x="1111" y="1844"/>
                    </a:cubicBezTo>
                    <a:cubicBezTo>
                      <a:pt x="1090" y="1865"/>
                      <a:pt x="1069" y="1886"/>
                      <a:pt x="1048" y="1907"/>
                    </a:cubicBezTo>
                    <a:cubicBezTo>
                      <a:pt x="1027" y="1865"/>
                      <a:pt x="917" y="1755"/>
                      <a:pt x="786" y="1582"/>
                    </a:cubicBezTo>
                    <a:cubicBezTo>
                      <a:pt x="613" y="1362"/>
                      <a:pt x="414" y="1121"/>
                      <a:pt x="352" y="969"/>
                    </a:cubicBezTo>
                    <a:cubicBezTo>
                      <a:pt x="174" y="665"/>
                      <a:pt x="111" y="404"/>
                      <a:pt x="111" y="273"/>
                    </a:cubicBezTo>
                    <a:cubicBezTo>
                      <a:pt x="132" y="225"/>
                      <a:pt x="132" y="163"/>
                      <a:pt x="153" y="142"/>
                    </a:cubicBezTo>
                    <a:cubicBezTo>
                      <a:pt x="183" y="123"/>
                      <a:pt x="204" y="107"/>
                      <a:pt x="230" y="107"/>
                    </a:cubicBezTo>
                    <a:close/>
                    <a:moveTo>
                      <a:pt x="219" y="1"/>
                    </a:moveTo>
                    <a:cubicBezTo>
                      <a:pt x="163" y="1"/>
                      <a:pt x="121" y="27"/>
                      <a:pt x="90" y="74"/>
                    </a:cubicBezTo>
                    <a:cubicBezTo>
                      <a:pt x="22" y="116"/>
                      <a:pt x="1" y="205"/>
                      <a:pt x="1" y="273"/>
                    </a:cubicBezTo>
                    <a:cubicBezTo>
                      <a:pt x="1" y="445"/>
                      <a:pt x="64" y="707"/>
                      <a:pt x="242" y="1032"/>
                    </a:cubicBezTo>
                    <a:cubicBezTo>
                      <a:pt x="325" y="1189"/>
                      <a:pt x="524" y="1425"/>
                      <a:pt x="697" y="1645"/>
                    </a:cubicBezTo>
                    <a:cubicBezTo>
                      <a:pt x="849" y="1865"/>
                      <a:pt x="1006" y="2017"/>
                      <a:pt x="1006" y="2017"/>
                    </a:cubicBezTo>
                    <a:lnTo>
                      <a:pt x="1048" y="2058"/>
                    </a:lnTo>
                    <a:lnTo>
                      <a:pt x="1090" y="2017"/>
                    </a:lnTo>
                    <a:lnTo>
                      <a:pt x="1200" y="1907"/>
                    </a:lnTo>
                    <a:cubicBezTo>
                      <a:pt x="1268" y="1844"/>
                      <a:pt x="1331" y="1776"/>
                      <a:pt x="1352" y="1687"/>
                    </a:cubicBezTo>
                    <a:cubicBezTo>
                      <a:pt x="1420" y="1556"/>
                      <a:pt x="1483" y="1341"/>
                      <a:pt x="1399" y="1142"/>
                    </a:cubicBezTo>
                    <a:cubicBezTo>
                      <a:pt x="1352" y="1058"/>
                      <a:pt x="1289" y="1011"/>
                      <a:pt x="1221" y="948"/>
                    </a:cubicBezTo>
                    <a:cubicBezTo>
                      <a:pt x="1137" y="880"/>
                      <a:pt x="1048" y="817"/>
                      <a:pt x="875" y="639"/>
                    </a:cubicBezTo>
                    <a:cubicBezTo>
                      <a:pt x="718" y="445"/>
                      <a:pt x="613" y="315"/>
                      <a:pt x="524" y="205"/>
                    </a:cubicBezTo>
                    <a:cubicBezTo>
                      <a:pt x="435" y="95"/>
                      <a:pt x="394" y="11"/>
                      <a:pt x="284" y="11"/>
                    </a:cubicBezTo>
                    <a:cubicBezTo>
                      <a:pt x="260" y="4"/>
                      <a:pt x="239" y="1"/>
                      <a:pt x="2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4357493" y="2043617"/>
                <a:ext cx="295342" cy="353304"/>
              </a:xfrm>
              <a:custGeom>
                <a:avLst/>
                <a:gdLst/>
                <a:ahLst/>
                <a:cxnLst/>
                <a:rect l="l" t="t" r="r" b="b"/>
                <a:pathLst>
                  <a:path w="1661" h="1987" extrusionOk="0">
                    <a:moveTo>
                      <a:pt x="242" y="1"/>
                    </a:moveTo>
                    <a:cubicBezTo>
                      <a:pt x="90" y="22"/>
                      <a:pt x="1" y="153"/>
                      <a:pt x="22" y="368"/>
                    </a:cubicBezTo>
                    <a:cubicBezTo>
                      <a:pt x="69" y="567"/>
                      <a:pt x="351" y="1001"/>
                      <a:pt x="613" y="1352"/>
                    </a:cubicBezTo>
                    <a:cubicBezTo>
                      <a:pt x="875" y="1724"/>
                      <a:pt x="1116" y="1986"/>
                      <a:pt x="1116" y="1986"/>
                    </a:cubicBezTo>
                    <a:cubicBezTo>
                      <a:pt x="1116" y="1986"/>
                      <a:pt x="1125" y="1987"/>
                      <a:pt x="1141" y="1987"/>
                    </a:cubicBezTo>
                    <a:cubicBezTo>
                      <a:pt x="1198" y="1987"/>
                      <a:pt x="1343" y="1974"/>
                      <a:pt x="1462" y="1855"/>
                    </a:cubicBezTo>
                    <a:cubicBezTo>
                      <a:pt x="1640" y="1677"/>
                      <a:pt x="1661" y="1441"/>
                      <a:pt x="1661" y="1441"/>
                    </a:cubicBezTo>
                    <a:cubicBezTo>
                      <a:pt x="1661" y="1441"/>
                      <a:pt x="1247" y="1132"/>
                      <a:pt x="1116" y="959"/>
                    </a:cubicBezTo>
                    <a:cubicBezTo>
                      <a:pt x="959" y="807"/>
                      <a:pt x="765" y="436"/>
                      <a:pt x="613" y="237"/>
                    </a:cubicBezTo>
                    <a:cubicBezTo>
                      <a:pt x="482" y="64"/>
                      <a:pt x="393" y="1"/>
                      <a:pt x="242" y="1"/>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4350025" y="2035260"/>
                <a:ext cx="310278" cy="369128"/>
              </a:xfrm>
              <a:custGeom>
                <a:avLst/>
                <a:gdLst/>
                <a:ahLst/>
                <a:cxnLst/>
                <a:rect l="l" t="t" r="r" b="b"/>
                <a:pathLst>
                  <a:path w="1745" h="2076" extrusionOk="0">
                    <a:moveTo>
                      <a:pt x="284" y="111"/>
                    </a:moveTo>
                    <a:cubicBezTo>
                      <a:pt x="346" y="111"/>
                      <a:pt x="393" y="111"/>
                      <a:pt x="456" y="153"/>
                    </a:cubicBezTo>
                    <a:cubicBezTo>
                      <a:pt x="503" y="179"/>
                      <a:pt x="545" y="242"/>
                      <a:pt x="608" y="331"/>
                    </a:cubicBezTo>
                    <a:cubicBezTo>
                      <a:pt x="739" y="504"/>
                      <a:pt x="959" y="875"/>
                      <a:pt x="1111" y="1048"/>
                    </a:cubicBezTo>
                    <a:cubicBezTo>
                      <a:pt x="1179" y="1137"/>
                      <a:pt x="1310" y="1268"/>
                      <a:pt x="1441" y="1357"/>
                    </a:cubicBezTo>
                    <a:cubicBezTo>
                      <a:pt x="1525" y="1441"/>
                      <a:pt x="1593" y="1488"/>
                      <a:pt x="1635" y="1509"/>
                    </a:cubicBezTo>
                    <a:cubicBezTo>
                      <a:pt x="1614" y="1530"/>
                      <a:pt x="1614" y="1724"/>
                      <a:pt x="1483" y="1855"/>
                    </a:cubicBezTo>
                    <a:cubicBezTo>
                      <a:pt x="1368" y="1954"/>
                      <a:pt x="1265" y="1966"/>
                      <a:pt x="1212" y="1966"/>
                    </a:cubicBezTo>
                    <a:cubicBezTo>
                      <a:pt x="1196" y="1966"/>
                      <a:pt x="1184" y="1965"/>
                      <a:pt x="1179" y="1965"/>
                    </a:cubicBezTo>
                    <a:cubicBezTo>
                      <a:pt x="1179" y="1944"/>
                      <a:pt x="938" y="1724"/>
                      <a:pt x="697" y="1378"/>
                    </a:cubicBezTo>
                    <a:cubicBezTo>
                      <a:pt x="566" y="1200"/>
                      <a:pt x="435" y="1006"/>
                      <a:pt x="325" y="834"/>
                    </a:cubicBezTo>
                    <a:cubicBezTo>
                      <a:pt x="215" y="655"/>
                      <a:pt x="153" y="483"/>
                      <a:pt x="132" y="394"/>
                    </a:cubicBezTo>
                    <a:cubicBezTo>
                      <a:pt x="111" y="310"/>
                      <a:pt x="132" y="242"/>
                      <a:pt x="153" y="179"/>
                    </a:cubicBezTo>
                    <a:cubicBezTo>
                      <a:pt x="194" y="132"/>
                      <a:pt x="242" y="111"/>
                      <a:pt x="284" y="111"/>
                    </a:cubicBezTo>
                    <a:close/>
                    <a:moveTo>
                      <a:pt x="284" y="1"/>
                    </a:moveTo>
                    <a:cubicBezTo>
                      <a:pt x="194" y="1"/>
                      <a:pt x="111" y="48"/>
                      <a:pt x="64" y="132"/>
                    </a:cubicBezTo>
                    <a:cubicBezTo>
                      <a:pt x="22" y="200"/>
                      <a:pt x="1" y="310"/>
                      <a:pt x="22" y="415"/>
                    </a:cubicBezTo>
                    <a:cubicBezTo>
                      <a:pt x="43" y="546"/>
                      <a:pt x="132" y="703"/>
                      <a:pt x="242" y="875"/>
                    </a:cubicBezTo>
                    <a:cubicBezTo>
                      <a:pt x="346" y="1069"/>
                      <a:pt x="477" y="1268"/>
                      <a:pt x="608" y="1441"/>
                    </a:cubicBezTo>
                    <a:cubicBezTo>
                      <a:pt x="870" y="1813"/>
                      <a:pt x="1132" y="2075"/>
                      <a:pt x="1132" y="2075"/>
                    </a:cubicBezTo>
                    <a:lnTo>
                      <a:pt x="1158" y="2075"/>
                    </a:lnTo>
                    <a:cubicBezTo>
                      <a:pt x="1158" y="2075"/>
                      <a:pt x="1166" y="2075"/>
                      <a:pt x="1181" y="2075"/>
                    </a:cubicBezTo>
                    <a:cubicBezTo>
                      <a:pt x="1240" y="2075"/>
                      <a:pt x="1408" y="2062"/>
                      <a:pt x="1551" y="1923"/>
                    </a:cubicBezTo>
                    <a:cubicBezTo>
                      <a:pt x="1745" y="1750"/>
                      <a:pt x="1745" y="1488"/>
                      <a:pt x="1745" y="1488"/>
                    </a:cubicBezTo>
                    <a:lnTo>
                      <a:pt x="1745" y="1462"/>
                    </a:lnTo>
                    <a:lnTo>
                      <a:pt x="1724" y="1441"/>
                    </a:lnTo>
                    <a:cubicBezTo>
                      <a:pt x="1724" y="1441"/>
                      <a:pt x="1635" y="1378"/>
                      <a:pt x="1504" y="1268"/>
                    </a:cubicBezTo>
                    <a:cubicBezTo>
                      <a:pt x="1394" y="1179"/>
                      <a:pt x="1263" y="1048"/>
                      <a:pt x="1200" y="985"/>
                    </a:cubicBezTo>
                    <a:cubicBezTo>
                      <a:pt x="1069" y="834"/>
                      <a:pt x="849" y="441"/>
                      <a:pt x="697" y="263"/>
                    </a:cubicBezTo>
                    <a:cubicBezTo>
                      <a:pt x="634" y="153"/>
                      <a:pt x="566" y="90"/>
                      <a:pt x="503" y="48"/>
                    </a:cubicBezTo>
                    <a:cubicBezTo>
                      <a:pt x="435" y="1"/>
                      <a:pt x="373" y="1"/>
                      <a:pt x="28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4500985" y="2293260"/>
                <a:ext cx="454482" cy="511374"/>
              </a:xfrm>
              <a:custGeom>
                <a:avLst/>
                <a:gdLst/>
                <a:ahLst/>
                <a:cxnLst/>
                <a:rect l="l" t="t" r="r" b="b"/>
                <a:pathLst>
                  <a:path w="2556" h="2876" extrusionOk="0">
                    <a:moveTo>
                      <a:pt x="627" y="0"/>
                    </a:moveTo>
                    <a:cubicBezTo>
                      <a:pt x="458" y="0"/>
                      <a:pt x="328" y="97"/>
                      <a:pt x="199" y="320"/>
                    </a:cubicBezTo>
                    <a:cubicBezTo>
                      <a:pt x="0" y="713"/>
                      <a:pt x="47" y="1802"/>
                      <a:pt x="110" y="2043"/>
                    </a:cubicBezTo>
                    <a:cubicBezTo>
                      <a:pt x="152" y="2305"/>
                      <a:pt x="702" y="2567"/>
                      <a:pt x="1047" y="2697"/>
                    </a:cubicBezTo>
                    <a:cubicBezTo>
                      <a:pt x="1306" y="2809"/>
                      <a:pt x="1527" y="2876"/>
                      <a:pt x="1695" y="2876"/>
                    </a:cubicBezTo>
                    <a:cubicBezTo>
                      <a:pt x="1755" y="2876"/>
                      <a:pt x="1808" y="2867"/>
                      <a:pt x="1854" y="2849"/>
                    </a:cubicBezTo>
                    <a:cubicBezTo>
                      <a:pt x="2032" y="2787"/>
                      <a:pt x="2053" y="2787"/>
                      <a:pt x="2116" y="2263"/>
                    </a:cubicBezTo>
                    <a:cubicBezTo>
                      <a:pt x="2184" y="1739"/>
                      <a:pt x="2556" y="906"/>
                      <a:pt x="2556" y="906"/>
                    </a:cubicBezTo>
                    <a:cubicBezTo>
                      <a:pt x="2053" y="713"/>
                      <a:pt x="1440" y="320"/>
                      <a:pt x="1027" y="121"/>
                    </a:cubicBezTo>
                    <a:cubicBezTo>
                      <a:pt x="869" y="43"/>
                      <a:pt x="740" y="0"/>
                      <a:pt x="627" y="0"/>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4513076" y="2284014"/>
                <a:ext cx="453593" cy="531822"/>
              </a:xfrm>
              <a:custGeom>
                <a:avLst/>
                <a:gdLst/>
                <a:ahLst/>
                <a:cxnLst/>
                <a:rect l="l" t="t" r="r" b="b"/>
                <a:pathLst>
                  <a:path w="2551" h="2991" extrusionOk="0">
                    <a:moveTo>
                      <a:pt x="524" y="0"/>
                    </a:moveTo>
                    <a:cubicBezTo>
                      <a:pt x="608" y="63"/>
                      <a:pt x="676" y="110"/>
                      <a:pt x="676" y="110"/>
                    </a:cubicBezTo>
                    <a:cubicBezTo>
                      <a:pt x="676" y="110"/>
                      <a:pt x="655" y="110"/>
                      <a:pt x="655" y="131"/>
                    </a:cubicBezTo>
                    <a:cubicBezTo>
                      <a:pt x="718" y="131"/>
                      <a:pt x="828" y="173"/>
                      <a:pt x="938" y="220"/>
                    </a:cubicBezTo>
                    <a:cubicBezTo>
                      <a:pt x="1330" y="414"/>
                      <a:pt x="1917" y="786"/>
                      <a:pt x="2399" y="979"/>
                    </a:cubicBezTo>
                    <a:cubicBezTo>
                      <a:pt x="2378" y="1027"/>
                      <a:pt x="2048" y="1791"/>
                      <a:pt x="1985" y="2315"/>
                    </a:cubicBezTo>
                    <a:cubicBezTo>
                      <a:pt x="1964" y="2550"/>
                      <a:pt x="1943" y="2681"/>
                      <a:pt x="1896" y="2749"/>
                    </a:cubicBezTo>
                    <a:cubicBezTo>
                      <a:pt x="1896" y="2791"/>
                      <a:pt x="1875" y="2791"/>
                      <a:pt x="1854" y="2812"/>
                    </a:cubicBezTo>
                    <a:cubicBezTo>
                      <a:pt x="1833" y="2812"/>
                      <a:pt x="1812" y="2839"/>
                      <a:pt x="1765" y="2859"/>
                    </a:cubicBezTo>
                    <a:cubicBezTo>
                      <a:pt x="1738" y="2868"/>
                      <a:pt x="1704" y="2872"/>
                      <a:pt x="1665" y="2872"/>
                    </a:cubicBezTo>
                    <a:cubicBezTo>
                      <a:pt x="1514" y="2872"/>
                      <a:pt x="1278" y="2811"/>
                      <a:pt x="1000" y="2708"/>
                    </a:cubicBezTo>
                    <a:cubicBezTo>
                      <a:pt x="828" y="2640"/>
                      <a:pt x="608" y="2530"/>
                      <a:pt x="435" y="2420"/>
                    </a:cubicBezTo>
                    <a:cubicBezTo>
                      <a:pt x="304" y="2357"/>
                      <a:pt x="194" y="2268"/>
                      <a:pt x="152" y="2184"/>
                    </a:cubicBezTo>
                    <a:cubicBezTo>
                      <a:pt x="142" y="2194"/>
                      <a:pt x="119" y="2200"/>
                      <a:pt x="92" y="2200"/>
                    </a:cubicBezTo>
                    <a:cubicBezTo>
                      <a:pt x="64" y="2200"/>
                      <a:pt x="32" y="2194"/>
                      <a:pt x="0" y="2184"/>
                    </a:cubicBezTo>
                    <a:lnTo>
                      <a:pt x="0" y="2184"/>
                    </a:lnTo>
                    <a:cubicBezTo>
                      <a:pt x="63" y="2315"/>
                      <a:pt x="194" y="2420"/>
                      <a:pt x="372" y="2530"/>
                    </a:cubicBezTo>
                    <a:cubicBezTo>
                      <a:pt x="566" y="2640"/>
                      <a:pt x="786" y="2749"/>
                      <a:pt x="959" y="2812"/>
                    </a:cubicBezTo>
                    <a:cubicBezTo>
                      <a:pt x="1230" y="2914"/>
                      <a:pt x="1474" y="2990"/>
                      <a:pt x="1662" y="2990"/>
                    </a:cubicBezTo>
                    <a:cubicBezTo>
                      <a:pt x="1717" y="2990"/>
                      <a:pt x="1767" y="2984"/>
                      <a:pt x="1812" y="2969"/>
                    </a:cubicBezTo>
                    <a:cubicBezTo>
                      <a:pt x="1854" y="2943"/>
                      <a:pt x="1875" y="2922"/>
                      <a:pt x="1917" y="2901"/>
                    </a:cubicBezTo>
                    <a:cubicBezTo>
                      <a:pt x="1964" y="2880"/>
                      <a:pt x="1985" y="2839"/>
                      <a:pt x="2006" y="2791"/>
                    </a:cubicBezTo>
                    <a:cubicBezTo>
                      <a:pt x="2048" y="2708"/>
                      <a:pt x="2074" y="2577"/>
                      <a:pt x="2095" y="2315"/>
                    </a:cubicBezTo>
                    <a:cubicBezTo>
                      <a:pt x="2158" y="1812"/>
                      <a:pt x="2530" y="979"/>
                      <a:pt x="2530" y="979"/>
                    </a:cubicBezTo>
                    <a:lnTo>
                      <a:pt x="2551" y="917"/>
                    </a:lnTo>
                    <a:lnTo>
                      <a:pt x="2488" y="896"/>
                    </a:lnTo>
                    <a:cubicBezTo>
                      <a:pt x="2006" y="718"/>
                      <a:pt x="1419" y="325"/>
                      <a:pt x="1000" y="131"/>
                    </a:cubicBezTo>
                    <a:cubicBezTo>
                      <a:pt x="828" y="42"/>
                      <a:pt x="676" y="0"/>
                      <a:pt x="5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4807350" y="2212179"/>
                <a:ext cx="1448085" cy="838718"/>
              </a:xfrm>
              <a:custGeom>
                <a:avLst/>
                <a:gdLst/>
                <a:ahLst/>
                <a:cxnLst/>
                <a:rect l="l" t="t" r="r" b="b"/>
                <a:pathLst>
                  <a:path w="8144" h="4717" extrusionOk="0">
                    <a:moveTo>
                      <a:pt x="6897" y="1"/>
                    </a:moveTo>
                    <a:cubicBezTo>
                      <a:pt x="6351" y="1"/>
                      <a:pt x="6137" y="465"/>
                      <a:pt x="5850" y="839"/>
                    </a:cubicBezTo>
                    <a:cubicBezTo>
                      <a:pt x="5562" y="1217"/>
                      <a:pt x="4791" y="1782"/>
                      <a:pt x="3717" y="1782"/>
                    </a:cubicBezTo>
                    <a:cubicBezTo>
                      <a:pt x="3482" y="1782"/>
                      <a:pt x="3232" y="1755"/>
                      <a:pt x="2969" y="1692"/>
                    </a:cubicBezTo>
                    <a:cubicBezTo>
                      <a:pt x="1529" y="1342"/>
                      <a:pt x="1074" y="991"/>
                      <a:pt x="854" y="991"/>
                    </a:cubicBezTo>
                    <a:cubicBezTo>
                      <a:pt x="634" y="991"/>
                      <a:pt x="110" y="1886"/>
                      <a:pt x="47" y="2693"/>
                    </a:cubicBezTo>
                    <a:cubicBezTo>
                      <a:pt x="0" y="3504"/>
                      <a:pt x="393" y="3981"/>
                      <a:pt x="393" y="3981"/>
                    </a:cubicBezTo>
                    <a:cubicBezTo>
                      <a:pt x="393" y="3981"/>
                      <a:pt x="1536" y="4716"/>
                      <a:pt x="3212" y="4716"/>
                    </a:cubicBezTo>
                    <a:cubicBezTo>
                      <a:pt x="3580" y="4716"/>
                      <a:pt x="3975" y="4681"/>
                      <a:pt x="4389" y="4594"/>
                    </a:cubicBezTo>
                    <a:cubicBezTo>
                      <a:pt x="6656" y="4112"/>
                      <a:pt x="7379" y="2892"/>
                      <a:pt x="7772" y="1996"/>
                    </a:cubicBezTo>
                    <a:cubicBezTo>
                      <a:pt x="8143" y="1122"/>
                      <a:pt x="7531" y="294"/>
                      <a:pt x="7311" y="74"/>
                    </a:cubicBezTo>
                    <a:cubicBezTo>
                      <a:pt x="7154" y="23"/>
                      <a:pt x="7017" y="1"/>
                      <a:pt x="6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4796148" y="2203822"/>
                <a:ext cx="1435994" cy="858277"/>
              </a:xfrm>
              <a:custGeom>
                <a:avLst/>
                <a:gdLst/>
                <a:ahLst/>
                <a:cxnLst/>
                <a:rect l="l" t="t" r="r" b="b"/>
                <a:pathLst>
                  <a:path w="8076" h="4827" extrusionOk="0">
                    <a:moveTo>
                      <a:pt x="6963" y="113"/>
                    </a:moveTo>
                    <a:cubicBezTo>
                      <a:pt x="7076" y="113"/>
                      <a:pt x="7210" y="134"/>
                      <a:pt x="7353" y="168"/>
                    </a:cubicBezTo>
                    <a:cubicBezTo>
                      <a:pt x="7463" y="278"/>
                      <a:pt x="7657" y="540"/>
                      <a:pt x="7767" y="865"/>
                    </a:cubicBezTo>
                    <a:cubicBezTo>
                      <a:pt x="7897" y="1195"/>
                      <a:pt x="7966" y="1608"/>
                      <a:pt x="7767" y="2022"/>
                    </a:cubicBezTo>
                    <a:cubicBezTo>
                      <a:pt x="7395" y="2918"/>
                      <a:pt x="6698" y="4117"/>
                      <a:pt x="4431" y="4599"/>
                    </a:cubicBezTo>
                    <a:cubicBezTo>
                      <a:pt x="4030" y="4680"/>
                      <a:pt x="3647" y="4713"/>
                      <a:pt x="3289" y="4713"/>
                    </a:cubicBezTo>
                    <a:cubicBezTo>
                      <a:pt x="1637" y="4713"/>
                      <a:pt x="499" y="4003"/>
                      <a:pt x="482" y="3986"/>
                    </a:cubicBezTo>
                    <a:cubicBezTo>
                      <a:pt x="482" y="3986"/>
                      <a:pt x="131" y="3525"/>
                      <a:pt x="173" y="2740"/>
                    </a:cubicBezTo>
                    <a:cubicBezTo>
                      <a:pt x="194" y="2347"/>
                      <a:pt x="351" y="1933"/>
                      <a:pt x="503" y="1608"/>
                    </a:cubicBezTo>
                    <a:cubicBezTo>
                      <a:pt x="587" y="1457"/>
                      <a:pt x="676" y="1326"/>
                      <a:pt x="744" y="1216"/>
                    </a:cubicBezTo>
                    <a:cubicBezTo>
                      <a:pt x="828" y="1127"/>
                      <a:pt x="896" y="1085"/>
                      <a:pt x="917" y="1085"/>
                    </a:cubicBezTo>
                    <a:cubicBezTo>
                      <a:pt x="1006" y="1085"/>
                      <a:pt x="1179" y="1169"/>
                      <a:pt x="1503" y="1299"/>
                    </a:cubicBezTo>
                    <a:cubicBezTo>
                      <a:pt x="1833" y="1430"/>
                      <a:pt x="2289" y="1608"/>
                      <a:pt x="3032" y="1781"/>
                    </a:cubicBezTo>
                    <a:cubicBezTo>
                      <a:pt x="3308" y="1855"/>
                      <a:pt x="3569" y="1886"/>
                      <a:pt x="3813" y="1886"/>
                    </a:cubicBezTo>
                    <a:cubicBezTo>
                      <a:pt x="4227" y="1886"/>
                      <a:pt x="4594" y="1796"/>
                      <a:pt x="4907" y="1671"/>
                    </a:cubicBezTo>
                    <a:cubicBezTo>
                      <a:pt x="5410" y="1478"/>
                      <a:pt x="5761" y="1169"/>
                      <a:pt x="5955" y="933"/>
                    </a:cubicBezTo>
                    <a:cubicBezTo>
                      <a:pt x="6133" y="692"/>
                      <a:pt x="6284" y="430"/>
                      <a:pt x="6478" y="278"/>
                    </a:cubicBezTo>
                    <a:cubicBezTo>
                      <a:pt x="6588" y="189"/>
                      <a:pt x="6698" y="147"/>
                      <a:pt x="6850" y="121"/>
                    </a:cubicBezTo>
                    <a:cubicBezTo>
                      <a:pt x="6884" y="116"/>
                      <a:pt x="6922" y="113"/>
                      <a:pt x="6963" y="113"/>
                    </a:cubicBezTo>
                    <a:close/>
                    <a:moveTo>
                      <a:pt x="7022" y="0"/>
                    </a:moveTo>
                    <a:cubicBezTo>
                      <a:pt x="6952" y="0"/>
                      <a:pt x="6887" y="6"/>
                      <a:pt x="6829" y="16"/>
                    </a:cubicBezTo>
                    <a:cubicBezTo>
                      <a:pt x="6656" y="37"/>
                      <a:pt x="6525" y="100"/>
                      <a:pt x="6415" y="189"/>
                    </a:cubicBezTo>
                    <a:cubicBezTo>
                      <a:pt x="6195" y="362"/>
                      <a:pt x="6044" y="624"/>
                      <a:pt x="5871" y="865"/>
                    </a:cubicBezTo>
                    <a:cubicBezTo>
                      <a:pt x="5693" y="1085"/>
                      <a:pt x="5347" y="1368"/>
                      <a:pt x="4865" y="1561"/>
                    </a:cubicBezTo>
                    <a:cubicBezTo>
                      <a:pt x="4564" y="1686"/>
                      <a:pt x="4214" y="1767"/>
                      <a:pt x="3816" y="1767"/>
                    </a:cubicBezTo>
                    <a:cubicBezTo>
                      <a:pt x="3579" y="1767"/>
                      <a:pt x="3324" y="1738"/>
                      <a:pt x="3053" y="1671"/>
                    </a:cubicBezTo>
                    <a:cubicBezTo>
                      <a:pt x="2336" y="1499"/>
                      <a:pt x="1854" y="1326"/>
                      <a:pt x="1550" y="1195"/>
                    </a:cubicBezTo>
                    <a:cubicBezTo>
                      <a:pt x="1220" y="1064"/>
                      <a:pt x="1048" y="975"/>
                      <a:pt x="917" y="975"/>
                    </a:cubicBezTo>
                    <a:cubicBezTo>
                      <a:pt x="828" y="975"/>
                      <a:pt x="744" y="1038"/>
                      <a:pt x="655" y="1148"/>
                    </a:cubicBezTo>
                    <a:cubicBezTo>
                      <a:pt x="587" y="1258"/>
                      <a:pt x="482" y="1389"/>
                      <a:pt x="414" y="1561"/>
                    </a:cubicBezTo>
                    <a:cubicBezTo>
                      <a:pt x="241" y="1891"/>
                      <a:pt x="89" y="2305"/>
                      <a:pt x="63" y="2740"/>
                    </a:cubicBezTo>
                    <a:cubicBezTo>
                      <a:pt x="0" y="3572"/>
                      <a:pt x="414" y="4075"/>
                      <a:pt x="414" y="4075"/>
                    </a:cubicBezTo>
                    <a:lnTo>
                      <a:pt x="414" y="4096"/>
                    </a:lnTo>
                    <a:cubicBezTo>
                      <a:pt x="414" y="4096"/>
                      <a:pt x="1583" y="4826"/>
                      <a:pt x="3267" y="4826"/>
                    </a:cubicBezTo>
                    <a:cubicBezTo>
                      <a:pt x="3639" y="4826"/>
                      <a:pt x="4036" y="4791"/>
                      <a:pt x="4452" y="4703"/>
                    </a:cubicBezTo>
                    <a:cubicBezTo>
                      <a:pt x="6740" y="4227"/>
                      <a:pt x="7505" y="2981"/>
                      <a:pt x="7877" y="2064"/>
                    </a:cubicBezTo>
                    <a:cubicBezTo>
                      <a:pt x="8076" y="1608"/>
                      <a:pt x="8007" y="1169"/>
                      <a:pt x="7877" y="823"/>
                    </a:cubicBezTo>
                    <a:cubicBezTo>
                      <a:pt x="7746" y="472"/>
                      <a:pt x="7552" y="189"/>
                      <a:pt x="7421" y="79"/>
                    </a:cubicBezTo>
                    <a:lnTo>
                      <a:pt x="7395" y="58"/>
                    </a:lnTo>
                    <a:cubicBezTo>
                      <a:pt x="7262" y="16"/>
                      <a:pt x="7136" y="0"/>
                      <a:pt x="7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4636831" y="2126476"/>
                <a:ext cx="236665" cy="309029"/>
              </a:xfrm>
              <a:custGeom>
                <a:avLst/>
                <a:gdLst/>
                <a:ahLst/>
                <a:cxnLst/>
                <a:rect l="l" t="t" r="r" b="b"/>
                <a:pathLst>
                  <a:path w="1331" h="1738" extrusionOk="0">
                    <a:moveTo>
                      <a:pt x="266" y="0"/>
                    </a:moveTo>
                    <a:cubicBezTo>
                      <a:pt x="187" y="0"/>
                      <a:pt x="120" y="48"/>
                      <a:pt x="90" y="122"/>
                    </a:cubicBezTo>
                    <a:cubicBezTo>
                      <a:pt x="22" y="294"/>
                      <a:pt x="1" y="383"/>
                      <a:pt x="153" y="666"/>
                    </a:cubicBezTo>
                    <a:cubicBezTo>
                      <a:pt x="304" y="928"/>
                      <a:pt x="331" y="1038"/>
                      <a:pt x="393" y="1237"/>
                    </a:cubicBezTo>
                    <a:cubicBezTo>
                      <a:pt x="462" y="1452"/>
                      <a:pt x="414" y="1452"/>
                      <a:pt x="697" y="1583"/>
                    </a:cubicBezTo>
                    <a:cubicBezTo>
                      <a:pt x="887" y="1683"/>
                      <a:pt x="1018" y="1737"/>
                      <a:pt x="1109" y="1737"/>
                    </a:cubicBezTo>
                    <a:cubicBezTo>
                      <a:pt x="1156" y="1737"/>
                      <a:pt x="1192" y="1723"/>
                      <a:pt x="1221" y="1693"/>
                    </a:cubicBezTo>
                    <a:cubicBezTo>
                      <a:pt x="1331" y="1630"/>
                      <a:pt x="1289" y="1520"/>
                      <a:pt x="1289" y="1520"/>
                    </a:cubicBezTo>
                    <a:cubicBezTo>
                      <a:pt x="1289" y="1520"/>
                      <a:pt x="1179" y="1080"/>
                      <a:pt x="1090" y="907"/>
                    </a:cubicBezTo>
                    <a:cubicBezTo>
                      <a:pt x="1006" y="755"/>
                      <a:pt x="697" y="451"/>
                      <a:pt x="524" y="190"/>
                    </a:cubicBezTo>
                    <a:cubicBezTo>
                      <a:pt x="446" y="55"/>
                      <a:pt x="350" y="0"/>
                      <a:pt x="266" y="0"/>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4629363" y="2117230"/>
                <a:ext cx="247867" cy="306540"/>
              </a:xfrm>
              <a:custGeom>
                <a:avLst/>
                <a:gdLst/>
                <a:ahLst/>
                <a:cxnLst/>
                <a:rect l="l" t="t" r="r" b="b"/>
                <a:pathLst>
                  <a:path w="1394" h="1724" extrusionOk="0">
                    <a:moveTo>
                      <a:pt x="305" y="1"/>
                    </a:moveTo>
                    <a:cubicBezTo>
                      <a:pt x="216" y="1"/>
                      <a:pt x="111" y="64"/>
                      <a:pt x="85" y="153"/>
                    </a:cubicBezTo>
                    <a:cubicBezTo>
                      <a:pt x="43" y="242"/>
                      <a:pt x="1" y="325"/>
                      <a:pt x="22" y="414"/>
                    </a:cubicBezTo>
                    <a:cubicBezTo>
                      <a:pt x="22" y="503"/>
                      <a:pt x="64" y="608"/>
                      <a:pt x="153" y="739"/>
                    </a:cubicBezTo>
                    <a:cubicBezTo>
                      <a:pt x="305" y="1027"/>
                      <a:pt x="305" y="1111"/>
                      <a:pt x="373" y="1310"/>
                    </a:cubicBezTo>
                    <a:cubicBezTo>
                      <a:pt x="394" y="1394"/>
                      <a:pt x="415" y="1462"/>
                      <a:pt x="435" y="1504"/>
                    </a:cubicBezTo>
                    <a:cubicBezTo>
                      <a:pt x="456" y="1483"/>
                      <a:pt x="504" y="1441"/>
                      <a:pt x="545" y="1420"/>
                    </a:cubicBezTo>
                    <a:cubicBezTo>
                      <a:pt x="524" y="1394"/>
                      <a:pt x="524" y="1352"/>
                      <a:pt x="504" y="1289"/>
                    </a:cubicBezTo>
                    <a:cubicBezTo>
                      <a:pt x="435" y="1069"/>
                      <a:pt x="415" y="959"/>
                      <a:pt x="242" y="676"/>
                    </a:cubicBezTo>
                    <a:cubicBezTo>
                      <a:pt x="174" y="545"/>
                      <a:pt x="153" y="477"/>
                      <a:pt x="132" y="414"/>
                    </a:cubicBezTo>
                    <a:cubicBezTo>
                      <a:pt x="132" y="346"/>
                      <a:pt x="153" y="284"/>
                      <a:pt x="195" y="194"/>
                    </a:cubicBezTo>
                    <a:cubicBezTo>
                      <a:pt x="216" y="153"/>
                      <a:pt x="263" y="111"/>
                      <a:pt x="305" y="111"/>
                    </a:cubicBezTo>
                    <a:cubicBezTo>
                      <a:pt x="373" y="132"/>
                      <a:pt x="435" y="153"/>
                      <a:pt x="524" y="284"/>
                    </a:cubicBezTo>
                    <a:cubicBezTo>
                      <a:pt x="608" y="414"/>
                      <a:pt x="718" y="545"/>
                      <a:pt x="828" y="676"/>
                    </a:cubicBezTo>
                    <a:cubicBezTo>
                      <a:pt x="959" y="807"/>
                      <a:pt x="1048" y="917"/>
                      <a:pt x="1090" y="1001"/>
                    </a:cubicBezTo>
                    <a:cubicBezTo>
                      <a:pt x="1132" y="1069"/>
                      <a:pt x="1179" y="1221"/>
                      <a:pt x="1200" y="1352"/>
                    </a:cubicBezTo>
                    <a:cubicBezTo>
                      <a:pt x="1242" y="1483"/>
                      <a:pt x="1263" y="1593"/>
                      <a:pt x="1263" y="1593"/>
                    </a:cubicBezTo>
                    <a:cubicBezTo>
                      <a:pt x="1263" y="1593"/>
                      <a:pt x="1289" y="1614"/>
                      <a:pt x="1289" y="1635"/>
                    </a:cubicBezTo>
                    <a:lnTo>
                      <a:pt x="1263" y="1656"/>
                    </a:lnTo>
                    <a:cubicBezTo>
                      <a:pt x="1310" y="1682"/>
                      <a:pt x="1331" y="1703"/>
                      <a:pt x="1373" y="1724"/>
                    </a:cubicBezTo>
                    <a:cubicBezTo>
                      <a:pt x="1394" y="1703"/>
                      <a:pt x="1394" y="1656"/>
                      <a:pt x="1394" y="1635"/>
                    </a:cubicBezTo>
                    <a:lnTo>
                      <a:pt x="1394" y="1551"/>
                    </a:lnTo>
                    <a:cubicBezTo>
                      <a:pt x="1373" y="1551"/>
                      <a:pt x="1352" y="1441"/>
                      <a:pt x="1331" y="1310"/>
                    </a:cubicBezTo>
                    <a:cubicBezTo>
                      <a:pt x="1289" y="1179"/>
                      <a:pt x="1242" y="1027"/>
                      <a:pt x="1200" y="938"/>
                    </a:cubicBezTo>
                    <a:cubicBezTo>
                      <a:pt x="1158" y="828"/>
                      <a:pt x="1048" y="718"/>
                      <a:pt x="938" y="587"/>
                    </a:cubicBezTo>
                    <a:cubicBezTo>
                      <a:pt x="828" y="477"/>
                      <a:pt x="697" y="325"/>
                      <a:pt x="634" y="215"/>
                    </a:cubicBezTo>
                    <a:cubicBezTo>
                      <a:pt x="545" y="64"/>
                      <a:pt x="435" y="1"/>
                      <a:pt x="3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5137896" y="1100342"/>
                <a:ext cx="899541" cy="770973"/>
              </a:xfrm>
              <a:custGeom>
                <a:avLst/>
                <a:gdLst/>
                <a:ahLst/>
                <a:cxnLst/>
                <a:rect l="l" t="t" r="r" b="b"/>
                <a:pathLst>
                  <a:path w="5059" h="4336" extrusionOk="0">
                    <a:moveTo>
                      <a:pt x="1964" y="1"/>
                    </a:moveTo>
                    <a:lnTo>
                      <a:pt x="1765" y="43"/>
                    </a:lnTo>
                    <a:cubicBezTo>
                      <a:pt x="1592" y="111"/>
                      <a:pt x="1330" y="221"/>
                      <a:pt x="1110" y="373"/>
                    </a:cubicBezTo>
                    <a:cubicBezTo>
                      <a:pt x="807" y="567"/>
                      <a:pt x="676" y="745"/>
                      <a:pt x="566" y="1006"/>
                    </a:cubicBezTo>
                    <a:cubicBezTo>
                      <a:pt x="498" y="1378"/>
                      <a:pt x="393" y="1682"/>
                      <a:pt x="236" y="2117"/>
                    </a:cubicBezTo>
                    <a:cubicBezTo>
                      <a:pt x="0" y="2792"/>
                      <a:pt x="152" y="3625"/>
                      <a:pt x="959" y="4060"/>
                    </a:cubicBezTo>
                    <a:cubicBezTo>
                      <a:pt x="1322" y="4246"/>
                      <a:pt x="1699" y="4336"/>
                      <a:pt x="2058" y="4336"/>
                    </a:cubicBezTo>
                    <a:cubicBezTo>
                      <a:pt x="2495" y="4336"/>
                      <a:pt x="2904" y="4203"/>
                      <a:pt x="3226" y="3950"/>
                    </a:cubicBezTo>
                    <a:cubicBezTo>
                      <a:pt x="3839" y="3494"/>
                      <a:pt x="4012" y="2949"/>
                      <a:pt x="4012" y="2949"/>
                    </a:cubicBezTo>
                    <a:cubicBezTo>
                      <a:pt x="4012" y="2949"/>
                      <a:pt x="4168" y="3094"/>
                      <a:pt x="4375" y="3094"/>
                    </a:cubicBezTo>
                    <a:cubicBezTo>
                      <a:pt x="4479" y="3094"/>
                      <a:pt x="4596" y="3058"/>
                      <a:pt x="4713" y="2949"/>
                    </a:cubicBezTo>
                    <a:cubicBezTo>
                      <a:pt x="5059" y="2599"/>
                      <a:pt x="4818" y="2138"/>
                      <a:pt x="4535" y="2075"/>
                    </a:cubicBezTo>
                    <a:cubicBezTo>
                      <a:pt x="4457" y="2056"/>
                      <a:pt x="4396" y="2049"/>
                      <a:pt x="4348" y="2049"/>
                    </a:cubicBezTo>
                    <a:cubicBezTo>
                      <a:pt x="4223" y="2049"/>
                      <a:pt x="4190" y="2096"/>
                      <a:pt x="4190" y="2096"/>
                    </a:cubicBezTo>
                    <a:cubicBezTo>
                      <a:pt x="4190" y="2096"/>
                      <a:pt x="4122" y="2269"/>
                      <a:pt x="3991" y="2316"/>
                    </a:cubicBezTo>
                    <a:cubicBezTo>
                      <a:pt x="3974" y="2324"/>
                      <a:pt x="3959" y="2327"/>
                      <a:pt x="3946" y="2327"/>
                    </a:cubicBezTo>
                    <a:cubicBezTo>
                      <a:pt x="3855" y="2327"/>
                      <a:pt x="3841" y="2143"/>
                      <a:pt x="3860" y="1855"/>
                    </a:cubicBezTo>
                    <a:cubicBezTo>
                      <a:pt x="3881" y="1509"/>
                      <a:pt x="3619" y="1247"/>
                      <a:pt x="2964" y="1027"/>
                    </a:cubicBezTo>
                    <a:cubicBezTo>
                      <a:pt x="2289" y="807"/>
                      <a:pt x="2027" y="483"/>
                      <a:pt x="2006" y="331"/>
                    </a:cubicBezTo>
                    <a:cubicBezTo>
                      <a:pt x="1985" y="174"/>
                      <a:pt x="1964" y="1"/>
                      <a:pt x="1964" y="1"/>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5145364" y="1093052"/>
                <a:ext cx="877315" cy="788932"/>
              </a:xfrm>
              <a:custGeom>
                <a:avLst/>
                <a:gdLst/>
                <a:ahLst/>
                <a:cxnLst/>
                <a:rect l="l" t="t" r="r" b="b"/>
                <a:pathLst>
                  <a:path w="4934" h="4437" extrusionOk="0">
                    <a:moveTo>
                      <a:pt x="1875" y="110"/>
                    </a:moveTo>
                    <a:cubicBezTo>
                      <a:pt x="1875" y="152"/>
                      <a:pt x="1875" y="262"/>
                      <a:pt x="1896" y="393"/>
                    </a:cubicBezTo>
                    <a:cubicBezTo>
                      <a:pt x="1922" y="477"/>
                      <a:pt x="2006" y="608"/>
                      <a:pt x="2158" y="739"/>
                    </a:cubicBezTo>
                    <a:cubicBezTo>
                      <a:pt x="2315" y="869"/>
                      <a:pt x="2550" y="1000"/>
                      <a:pt x="2901" y="1110"/>
                    </a:cubicBezTo>
                    <a:cubicBezTo>
                      <a:pt x="3231" y="1241"/>
                      <a:pt x="3446" y="1351"/>
                      <a:pt x="3577" y="1482"/>
                    </a:cubicBezTo>
                    <a:cubicBezTo>
                      <a:pt x="3729" y="1592"/>
                      <a:pt x="3776" y="1723"/>
                      <a:pt x="3755" y="1875"/>
                    </a:cubicBezTo>
                    <a:cubicBezTo>
                      <a:pt x="3755" y="2048"/>
                      <a:pt x="3755" y="2205"/>
                      <a:pt x="3776" y="2289"/>
                    </a:cubicBezTo>
                    <a:cubicBezTo>
                      <a:pt x="3776" y="2336"/>
                      <a:pt x="3797" y="2378"/>
                      <a:pt x="3839" y="2399"/>
                    </a:cubicBezTo>
                    <a:cubicBezTo>
                      <a:pt x="3866" y="2423"/>
                      <a:pt x="3892" y="2433"/>
                      <a:pt x="3917" y="2433"/>
                    </a:cubicBezTo>
                    <a:cubicBezTo>
                      <a:pt x="3935" y="2433"/>
                      <a:pt x="3952" y="2428"/>
                      <a:pt x="3970" y="2420"/>
                    </a:cubicBezTo>
                    <a:cubicBezTo>
                      <a:pt x="4121" y="2336"/>
                      <a:pt x="4190" y="2158"/>
                      <a:pt x="4190" y="2158"/>
                    </a:cubicBezTo>
                    <a:lnTo>
                      <a:pt x="4190" y="2179"/>
                    </a:lnTo>
                    <a:cubicBezTo>
                      <a:pt x="4190" y="2179"/>
                      <a:pt x="4211" y="2158"/>
                      <a:pt x="4231" y="2158"/>
                    </a:cubicBezTo>
                    <a:cubicBezTo>
                      <a:pt x="4240" y="2149"/>
                      <a:pt x="4260" y="2144"/>
                      <a:pt x="4291" y="2144"/>
                    </a:cubicBezTo>
                    <a:cubicBezTo>
                      <a:pt x="4333" y="2144"/>
                      <a:pt x="4396" y="2154"/>
                      <a:pt x="4472" y="2179"/>
                    </a:cubicBezTo>
                    <a:cubicBezTo>
                      <a:pt x="4603" y="2205"/>
                      <a:pt x="4713" y="2336"/>
                      <a:pt x="4755" y="2467"/>
                    </a:cubicBezTo>
                    <a:cubicBezTo>
                      <a:pt x="4823" y="2619"/>
                      <a:pt x="4802" y="2791"/>
                      <a:pt x="4624" y="2943"/>
                    </a:cubicBezTo>
                    <a:cubicBezTo>
                      <a:pt x="4525" y="3043"/>
                      <a:pt x="4425" y="3077"/>
                      <a:pt x="4337" y="3077"/>
                    </a:cubicBezTo>
                    <a:cubicBezTo>
                      <a:pt x="4291" y="3077"/>
                      <a:pt x="4248" y="3068"/>
                      <a:pt x="4211" y="3053"/>
                    </a:cubicBezTo>
                    <a:cubicBezTo>
                      <a:pt x="4080" y="3032"/>
                      <a:pt x="3991" y="2943"/>
                      <a:pt x="3991" y="2943"/>
                    </a:cubicBezTo>
                    <a:lnTo>
                      <a:pt x="3928" y="2880"/>
                    </a:lnTo>
                    <a:lnTo>
                      <a:pt x="3907" y="2964"/>
                    </a:lnTo>
                    <a:cubicBezTo>
                      <a:pt x="3907" y="2964"/>
                      <a:pt x="3755" y="3488"/>
                      <a:pt x="3163" y="3949"/>
                    </a:cubicBezTo>
                    <a:cubicBezTo>
                      <a:pt x="2844" y="4197"/>
                      <a:pt x="2452" y="4330"/>
                      <a:pt x="2032" y="4330"/>
                    </a:cubicBezTo>
                    <a:cubicBezTo>
                      <a:pt x="1679" y="4330"/>
                      <a:pt x="1305" y="4236"/>
                      <a:pt x="937" y="4038"/>
                    </a:cubicBezTo>
                    <a:cubicBezTo>
                      <a:pt x="545" y="3839"/>
                      <a:pt x="325" y="3535"/>
                      <a:pt x="220" y="3205"/>
                    </a:cubicBezTo>
                    <a:cubicBezTo>
                      <a:pt x="110" y="2880"/>
                      <a:pt x="131" y="2509"/>
                      <a:pt x="262" y="2179"/>
                    </a:cubicBezTo>
                    <a:cubicBezTo>
                      <a:pt x="414" y="1744"/>
                      <a:pt x="503" y="1440"/>
                      <a:pt x="566" y="1068"/>
                    </a:cubicBezTo>
                    <a:lnTo>
                      <a:pt x="587" y="1068"/>
                    </a:lnTo>
                    <a:cubicBezTo>
                      <a:pt x="697" y="807"/>
                      <a:pt x="807" y="655"/>
                      <a:pt x="1089" y="456"/>
                    </a:cubicBezTo>
                    <a:cubicBezTo>
                      <a:pt x="1309" y="304"/>
                      <a:pt x="1550" y="215"/>
                      <a:pt x="1744" y="131"/>
                    </a:cubicBezTo>
                    <a:lnTo>
                      <a:pt x="1875" y="110"/>
                    </a:lnTo>
                    <a:close/>
                    <a:moveTo>
                      <a:pt x="1896" y="0"/>
                    </a:moveTo>
                    <a:lnTo>
                      <a:pt x="1723" y="21"/>
                    </a:lnTo>
                    <a:lnTo>
                      <a:pt x="1702" y="21"/>
                    </a:lnTo>
                    <a:cubicBezTo>
                      <a:pt x="1529" y="110"/>
                      <a:pt x="1267" y="215"/>
                      <a:pt x="1026" y="372"/>
                    </a:cubicBezTo>
                    <a:cubicBezTo>
                      <a:pt x="717" y="566"/>
                      <a:pt x="587" y="765"/>
                      <a:pt x="482" y="1000"/>
                    </a:cubicBezTo>
                    <a:lnTo>
                      <a:pt x="482" y="1027"/>
                    </a:lnTo>
                    <a:cubicBezTo>
                      <a:pt x="414" y="1393"/>
                      <a:pt x="304" y="1702"/>
                      <a:pt x="152" y="2137"/>
                    </a:cubicBezTo>
                    <a:cubicBezTo>
                      <a:pt x="21" y="2488"/>
                      <a:pt x="0" y="2880"/>
                      <a:pt x="110" y="3226"/>
                    </a:cubicBezTo>
                    <a:cubicBezTo>
                      <a:pt x="220" y="3598"/>
                      <a:pt x="456" y="3928"/>
                      <a:pt x="896" y="4143"/>
                    </a:cubicBezTo>
                    <a:cubicBezTo>
                      <a:pt x="1270" y="4342"/>
                      <a:pt x="1655" y="4437"/>
                      <a:pt x="2023" y="4437"/>
                    </a:cubicBezTo>
                    <a:cubicBezTo>
                      <a:pt x="2466" y="4437"/>
                      <a:pt x="2885" y="4298"/>
                      <a:pt x="3231" y="4038"/>
                    </a:cubicBezTo>
                    <a:cubicBezTo>
                      <a:pt x="3797" y="3619"/>
                      <a:pt x="3949" y="3163"/>
                      <a:pt x="3991" y="3074"/>
                    </a:cubicBezTo>
                    <a:cubicBezTo>
                      <a:pt x="4017" y="3095"/>
                      <a:pt x="4059" y="3142"/>
                      <a:pt x="4169" y="3163"/>
                    </a:cubicBezTo>
                    <a:cubicBezTo>
                      <a:pt x="4219" y="3177"/>
                      <a:pt x="4273" y="3186"/>
                      <a:pt x="4331" y="3186"/>
                    </a:cubicBezTo>
                    <a:cubicBezTo>
                      <a:pt x="4449" y="3186"/>
                      <a:pt x="4580" y="3148"/>
                      <a:pt x="4713" y="3032"/>
                    </a:cubicBezTo>
                    <a:cubicBezTo>
                      <a:pt x="4907" y="2833"/>
                      <a:pt x="4933" y="2619"/>
                      <a:pt x="4865" y="2441"/>
                    </a:cubicBezTo>
                    <a:cubicBezTo>
                      <a:pt x="4823" y="2247"/>
                      <a:pt x="4671" y="2116"/>
                      <a:pt x="4493" y="2074"/>
                    </a:cubicBezTo>
                    <a:cubicBezTo>
                      <a:pt x="4415" y="2046"/>
                      <a:pt x="4344" y="2034"/>
                      <a:pt x="4286" y="2034"/>
                    </a:cubicBezTo>
                    <a:cubicBezTo>
                      <a:pt x="4247" y="2034"/>
                      <a:pt x="4215" y="2039"/>
                      <a:pt x="4190" y="2048"/>
                    </a:cubicBezTo>
                    <a:cubicBezTo>
                      <a:pt x="4169" y="2048"/>
                      <a:pt x="4148" y="2074"/>
                      <a:pt x="4121" y="2095"/>
                    </a:cubicBezTo>
                    <a:cubicBezTo>
                      <a:pt x="4101" y="2095"/>
                      <a:pt x="4101" y="2116"/>
                      <a:pt x="4101" y="2116"/>
                    </a:cubicBezTo>
                    <a:lnTo>
                      <a:pt x="4080" y="2116"/>
                    </a:lnTo>
                    <a:cubicBezTo>
                      <a:pt x="4080" y="2116"/>
                      <a:pt x="4038" y="2268"/>
                      <a:pt x="3928" y="2310"/>
                    </a:cubicBezTo>
                    <a:lnTo>
                      <a:pt x="3907" y="2310"/>
                    </a:lnTo>
                    <a:cubicBezTo>
                      <a:pt x="3907" y="2310"/>
                      <a:pt x="3886" y="2289"/>
                      <a:pt x="3886" y="2268"/>
                    </a:cubicBezTo>
                    <a:cubicBezTo>
                      <a:pt x="3860" y="2179"/>
                      <a:pt x="3860" y="2048"/>
                      <a:pt x="3860" y="1896"/>
                    </a:cubicBezTo>
                    <a:cubicBezTo>
                      <a:pt x="3886" y="1702"/>
                      <a:pt x="3818" y="1524"/>
                      <a:pt x="3666" y="1393"/>
                    </a:cubicBezTo>
                    <a:cubicBezTo>
                      <a:pt x="3514" y="1241"/>
                      <a:pt x="3273" y="1131"/>
                      <a:pt x="2922" y="1027"/>
                    </a:cubicBezTo>
                    <a:cubicBezTo>
                      <a:pt x="2598" y="896"/>
                      <a:pt x="2378" y="765"/>
                      <a:pt x="2226" y="655"/>
                    </a:cubicBezTo>
                    <a:cubicBezTo>
                      <a:pt x="2095" y="524"/>
                      <a:pt x="2027" y="414"/>
                      <a:pt x="2027" y="372"/>
                    </a:cubicBezTo>
                    <a:cubicBezTo>
                      <a:pt x="1985" y="215"/>
                      <a:pt x="1964" y="42"/>
                      <a:pt x="1964" y="42"/>
                    </a:cubicBezTo>
                    <a:lnTo>
                      <a:pt x="1922" y="110"/>
                    </a:lnTo>
                    <a:lnTo>
                      <a:pt x="189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5874381" y="1519437"/>
                <a:ext cx="82148" cy="85881"/>
              </a:xfrm>
              <a:custGeom>
                <a:avLst/>
                <a:gdLst/>
                <a:ahLst/>
                <a:cxnLst/>
                <a:rect l="l" t="t" r="r" b="b"/>
                <a:pathLst>
                  <a:path w="462" h="483" extrusionOk="0">
                    <a:moveTo>
                      <a:pt x="241" y="1"/>
                    </a:moveTo>
                    <a:cubicBezTo>
                      <a:pt x="111" y="1"/>
                      <a:pt x="1" y="111"/>
                      <a:pt x="1" y="242"/>
                    </a:cubicBezTo>
                    <a:cubicBezTo>
                      <a:pt x="1" y="372"/>
                      <a:pt x="111" y="482"/>
                      <a:pt x="241" y="482"/>
                    </a:cubicBezTo>
                    <a:cubicBezTo>
                      <a:pt x="372" y="482"/>
                      <a:pt x="461" y="372"/>
                      <a:pt x="461" y="242"/>
                    </a:cubicBezTo>
                    <a:cubicBezTo>
                      <a:pt x="461" y="111"/>
                      <a:pt x="372" y="1"/>
                      <a:pt x="241" y="1"/>
                    </a:cubicBezTo>
                    <a:close/>
                  </a:path>
                </a:pathLst>
              </a:custGeom>
              <a:solidFill>
                <a:srgbClr val="FF9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5242092" y="1294153"/>
                <a:ext cx="89616" cy="148647"/>
              </a:xfrm>
              <a:custGeom>
                <a:avLst/>
                <a:gdLst/>
                <a:ahLst/>
                <a:cxnLst/>
                <a:rect l="l" t="t" r="r" b="b"/>
                <a:pathLst>
                  <a:path w="504" h="836" extrusionOk="0">
                    <a:moveTo>
                      <a:pt x="1" y="0"/>
                    </a:moveTo>
                    <a:cubicBezTo>
                      <a:pt x="1" y="0"/>
                      <a:pt x="1" y="157"/>
                      <a:pt x="43" y="241"/>
                    </a:cubicBezTo>
                    <a:cubicBezTo>
                      <a:pt x="90" y="288"/>
                      <a:pt x="132" y="309"/>
                      <a:pt x="173" y="330"/>
                    </a:cubicBezTo>
                    <a:cubicBezTo>
                      <a:pt x="153" y="372"/>
                      <a:pt x="132" y="419"/>
                      <a:pt x="111" y="482"/>
                    </a:cubicBezTo>
                    <a:cubicBezTo>
                      <a:pt x="69" y="655"/>
                      <a:pt x="132" y="812"/>
                      <a:pt x="221" y="833"/>
                    </a:cubicBezTo>
                    <a:cubicBezTo>
                      <a:pt x="227" y="835"/>
                      <a:pt x="235" y="835"/>
                      <a:pt x="242" y="835"/>
                    </a:cubicBezTo>
                    <a:cubicBezTo>
                      <a:pt x="322" y="835"/>
                      <a:pt x="418" y="730"/>
                      <a:pt x="462" y="571"/>
                    </a:cubicBezTo>
                    <a:cubicBezTo>
                      <a:pt x="503" y="419"/>
                      <a:pt x="462" y="262"/>
                      <a:pt x="393" y="220"/>
                    </a:cubicBezTo>
                    <a:cubicBezTo>
                      <a:pt x="341" y="178"/>
                      <a:pt x="309" y="171"/>
                      <a:pt x="278" y="171"/>
                    </a:cubicBezTo>
                    <a:cubicBezTo>
                      <a:pt x="263" y="171"/>
                      <a:pt x="248" y="173"/>
                      <a:pt x="232" y="173"/>
                    </a:cubicBezTo>
                    <a:cubicBezTo>
                      <a:pt x="210" y="173"/>
                      <a:pt x="185" y="170"/>
                      <a:pt x="153" y="157"/>
                    </a:cubicBezTo>
                    <a:cubicBezTo>
                      <a:pt x="43" y="110"/>
                      <a:pt x="1" y="0"/>
                      <a:pt x="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5560548" y="1394793"/>
                <a:ext cx="127845" cy="121443"/>
              </a:xfrm>
              <a:custGeom>
                <a:avLst/>
                <a:gdLst/>
                <a:ahLst/>
                <a:cxnLst/>
                <a:rect l="l" t="t" r="r" b="b"/>
                <a:pathLst>
                  <a:path w="719" h="683" extrusionOk="0">
                    <a:moveTo>
                      <a:pt x="318" y="1"/>
                    </a:moveTo>
                    <a:cubicBezTo>
                      <a:pt x="302" y="1"/>
                      <a:pt x="284" y="2"/>
                      <a:pt x="263" y="5"/>
                    </a:cubicBezTo>
                    <a:lnTo>
                      <a:pt x="263" y="26"/>
                    </a:lnTo>
                    <a:cubicBezTo>
                      <a:pt x="153" y="26"/>
                      <a:pt x="64" y="157"/>
                      <a:pt x="43" y="309"/>
                    </a:cubicBezTo>
                    <a:cubicBezTo>
                      <a:pt x="1" y="482"/>
                      <a:pt x="43" y="660"/>
                      <a:pt x="153" y="681"/>
                    </a:cubicBezTo>
                    <a:cubicBezTo>
                      <a:pt x="159" y="682"/>
                      <a:pt x="165" y="683"/>
                      <a:pt x="172" y="683"/>
                    </a:cubicBezTo>
                    <a:cubicBezTo>
                      <a:pt x="260" y="683"/>
                      <a:pt x="375" y="558"/>
                      <a:pt x="414" y="398"/>
                    </a:cubicBezTo>
                    <a:lnTo>
                      <a:pt x="414" y="220"/>
                    </a:lnTo>
                    <a:cubicBezTo>
                      <a:pt x="477" y="220"/>
                      <a:pt x="524" y="220"/>
                      <a:pt x="587" y="178"/>
                    </a:cubicBezTo>
                    <a:cubicBezTo>
                      <a:pt x="655" y="136"/>
                      <a:pt x="718" y="5"/>
                      <a:pt x="718" y="5"/>
                    </a:cubicBezTo>
                    <a:lnTo>
                      <a:pt x="718" y="5"/>
                    </a:lnTo>
                    <a:cubicBezTo>
                      <a:pt x="718" y="5"/>
                      <a:pt x="672" y="51"/>
                      <a:pt x="576" y="51"/>
                    </a:cubicBezTo>
                    <a:cubicBezTo>
                      <a:pt x="560" y="51"/>
                      <a:pt x="543" y="50"/>
                      <a:pt x="524" y="47"/>
                    </a:cubicBezTo>
                    <a:cubicBezTo>
                      <a:pt x="412" y="47"/>
                      <a:pt x="412" y="1"/>
                      <a:pt x="31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5338998" y="1457026"/>
                <a:ext cx="62589" cy="93349"/>
              </a:xfrm>
              <a:custGeom>
                <a:avLst/>
                <a:gdLst/>
                <a:ahLst/>
                <a:cxnLst/>
                <a:rect l="l" t="t" r="r" b="b"/>
                <a:pathLst>
                  <a:path w="352" h="525" extrusionOk="0">
                    <a:moveTo>
                      <a:pt x="283" y="1"/>
                    </a:moveTo>
                    <a:cubicBezTo>
                      <a:pt x="220" y="1"/>
                      <a:pt x="152" y="27"/>
                      <a:pt x="110" y="48"/>
                    </a:cubicBezTo>
                    <a:cubicBezTo>
                      <a:pt x="68" y="69"/>
                      <a:pt x="47" y="111"/>
                      <a:pt x="21" y="132"/>
                    </a:cubicBezTo>
                    <a:cubicBezTo>
                      <a:pt x="0" y="221"/>
                      <a:pt x="21" y="310"/>
                      <a:pt x="47" y="373"/>
                    </a:cubicBezTo>
                    <a:cubicBezTo>
                      <a:pt x="68" y="441"/>
                      <a:pt x="110" y="462"/>
                      <a:pt x="131" y="483"/>
                    </a:cubicBezTo>
                    <a:cubicBezTo>
                      <a:pt x="178" y="503"/>
                      <a:pt x="199" y="524"/>
                      <a:pt x="199" y="524"/>
                    </a:cubicBezTo>
                    <a:cubicBezTo>
                      <a:pt x="241" y="524"/>
                      <a:pt x="262" y="503"/>
                      <a:pt x="262" y="483"/>
                    </a:cubicBezTo>
                    <a:cubicBezTo>
                      <a:pt x="283" y="441"/>
                      <a:pt x="262" y="420"/>
                      <a:pt x="220" y="420"/>
                    </a:cubicBezTo>
                    <a:lnTo>
                      <a:pt x="199" y="394"/>
                    </a:lnTo>
                    <a:cubicBezTo>
                      <a:pt x="199" y="394"/>
                      <a:pt x="178" y="373"/>
                      <a:pt x="152" y="331"/>
                    </a:cubicBezTo>
                    <a:cubicBezTo>
                      <a:pt x="131" y="289"/>
                      <a:pt x="131" y="221"/>
                      <a:pt x="131" y="179"/>
                    </a:cubicBezTo>
                    <a:cubicBezTo>
                      <a:pt x="152" y="158"/>
                      <a:pt x="152" y="158"/>
                      <a:pt x="178" y="132"/>
                    </a:cubicBezTo>
                    <a:cubicBezTo>
                      <a:pt x="199" y="132"/>
                      <a:pt x="220" y="111"/>
                      <a:pt x="283" y="111"/>
                    </a:cubicBezTo>
                    <a:cubicBezTo>
                      <a:pt x="309" y="111"/>
                      <a:pt x="351" y="90"/>
                      <a:pt x="351" y="69"/>
                    </a:cubicBezTo>
                    <a:cubicBezTo>
                      <a:pt x="351" y="27"/>
                      <a:pt x="330" y="1"/>
                      <a:pt x="28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5292412" y="1561400"/>
                <a:ext cx="212483" cy="139757"/>
              </a:xfrm>
              <a:custGeom>
                <a:avLst/>
                <a:gdLst/>
                <a:ahLst/>
                <a:cxnLst/>
                <a:rect l="l" t="t" r="r" b="b"/>
                <a:pathLst>
                  <a:path w="1195" h="786" extrusionOk="0">
                    <a:moveTo>
                      <a:pt x="211" y="0"/>
                    </a:moveTo>
                    <a:cubicBezTo>
                      <a:pt x="207" y="0"/>
                      <a:pt x="203" y="2"/>
                      <a:pt x="199" y="6"/>
                    </a:cubicBezTo>
                    <a:cubicBezTo>
                      <a:pt x="198" y="4"/>
                      <a:pt x="195" y="3"/>
                      <a:pt x="193" y="3"/>
                    </a:cubicBezTo>
                    <a:cubicBezTo>
                      <a:pt x="164" y="3"/>
                      <a:pt x="90" y="95"/>
                      <a:pt x="90" y="95"/>
                    </a:cubicBezTo>
                    <a:cubicBezTo>
                      <a:pt x="0" y="309"/>
                      <a:pt x="131" y="702"/>
                      <a:pt x="524" y="770"/>
                    </a:cubicBezTo>
                    <a:cubicBezTo>
                      <a:pt x="570" y="781"/>
                      <a:pt x="614" y="785"/>
                      <a:pt x="655" y="785"/>
                    </a:cubicBezTo>
                    <a:cubicBezTo>
                      <a:pt x="943" y="785"/>
                      <a:pt x="1103" y="550"/>
                      <a:pt x="1158" y="398"/>
                    </a:cubicBezTo>
                    <a:cubicBezTo>
                      <a:pt x="1195" y="246"/>
                      <a:pt x="1117" y="175"/>
                      <a:pt x="990" y="175"/>
                    </a:cubicBezTo>
                    <a:cubicBezTo>
                      <a:pt x="974" y="175"/>
                      <a:pt x="956" y="176"/>
                      <a:pt x="938" y="178"/>
                    </a:cubicBezTo>
                    <a:cubicBezTo>
                      <a:pt x="887" y="178"/>
                      <a:pt x="837" y="181"/>
                      <a:pt x="784" y="181"/>
                    </a:cubicBezTo>
                    <a:cubicBezTo>
                      <a:pt x="680" y="181"/>
                      <a:pt x="570" y="171"/>
                      <a:pt x="440" y="115"/>
                    </a:cubicBezTo>
                    <a:cubicBezTo>
                      <a:pt x="275" y="42"/>
                      <a:pt x="233" y="0"/>
                      <a:pt x="211" y="0"/>
                    </a:cubicBezTo>
                    <a:close/>
                  </a:path>
                </a:pathLst>
              </a:custGeom>
              <a:solidFill>
                <a:srgbClr val="D97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5288678" y="1550198"/>
                <a:ext cx="225463" cy="162160"/>
              </a:xfrm>
              <a:custGeom>
                <a:avLst/>
                <a:gdLst/>
                <a:ahLst/>
                <a:cxnLst/>
                <a:rect l="l" t="t" r="r" b="b"/>
                <a:pathLst>
                  <a:path w="1268" h="912" extrusionOk="0">
                    <a:moveTo>
                      <a:pt x="220" y="110"/>
                    </a:moveTo>
                    <a:cubicBezTo>
                      <a:pt x="241" y="110"/>
                      <a:pt x="241" y="131"/>
                      <a:pt x="262" y="131"/>
                    </a:cubicBezTo>
                    <a:cubicBezTo>
                      <a:pt x="283" y="158"/>
                      <a:pt x="351" y="178"/>
                      <a:pt x="435" y="220"/>
                    </a:cubicBezTo>
                    <a:cubicBezTo>
                      <a:pt x="569" y="280"/>
                      <a:pt x="691" y="300"/>
                      <a:pt x="803" y="300"/>
                    </a:cubicBezTo>
                    <a:cubicBezTo>
                      <a:pt x="857" y="300"/>
                      <a:pt x="909" y="295"/>
                      <a:pt x="959" y="288"/>
                    </a:cubicBezTo>
                    <a:cubicBezTo>
                      <a:pt x="1027" y="288"/>
                      <a:pt x="1090" y="309"/>
                      <a:pt x="1116" y="330"/>
                    </a:cubicBezTo>
                    <a:cubicBezTo>
                      <a:pt x="1137" y="330"/>
                      <a:pt x="1137" y="372"/>
                      <a:pt x="1116" y="440"/>
                    </a:cubicBezTo>
                    <a:cubicBezTo>
                      <a:pt x="1090" y="524"/>
                      <a:pt x="1027" y="613"/>
                      <a:pt x="938" y="702"/>
                    </a:cubicBezTo>
                    <a:cubicBezTo>
                      <a:pt x="870" y="753"/>
                      <a:pt x="772" y="793"/>
                      <a:pt x="643" y="793"/>
                    </a:cubicBezTo>
                    <a:cubicBezTo>
                      <a:pt x="612" y="793"/>
                      <a:pt x="580" y="791"/>
                      <a:pt x="545" y="786"/>
                    </a:cubicBezTo>
                    <a:cubicBezTo>
                      <a:pt x="372" y="744"/>
                      <a:pt x="262" y="655"/>
                      <a:pt x="200" y="524"/>
                    </a:cubicBezTo>
                    <a:cubicBezTo>
                      <a:pt x="131" y="419"/>
                      <a:pt x="131" y="262"/>
                      <a:pt x="173" y="199"/>
                    </a:cubicBezTo>
                    <a:cubicBezTo>
                      <a:pt x="173" y="178"/>
                      <a:pt x="200" y="158"/>
                      <a:pt x="200" y="131"/>
                    </a:cubicBezTo>
                    <a:cubicBezTo>
                      <a:pt x="220" y="131"/>
                      <a:pt x="220" y="131"/>
                      <a:pt x="220" y="110"/>
                    </a:cubicBezTo>
                    <a:close/>
                    <a:moveTo>
                      <a:pt x="200" y="0"/>
                    </a:moveTo>
                    <a:cubicBezTo>
                      <a:pt x="173" y="0"/>
                      <a:pt x="173" y="27"/>
                      <a:pt x="152" y="27"/>
                    </a:cubicBezTo>
                    <a:cubicBezTo>
                      <a:pt x="131" y="48"/>
                      <a:pt x="131" y="48"/>
                      <a:pt x="111" y="69"/>
                    </a:cubicBezTo>
                    <a:cubicBezTo>
                      <a:pt x="90" y="110"/>
                      <a:pt x="69" y="131"/>
                      <a:pt x="69" y="131"/>
                    </a:cubicBezTo>
                    <a:cubicBezTo>
                      <a:pt x="1" y="262"/>
                      <a:pt x="21" y="440"/>
                      <a:pt x="90" y="571"/>
                    </a:cubicBezTo>
                    <a:cubicBezTo>
                      <a:pt x="173" y="723"/>
                      <a:pt x="330" y="854"/>
                      <a:pt x="524" y="896"/>
                    </a:cubicBezTo>
                    <a:cubicBezTo>
                      <a:pt x="574" y="907"/>
                      <a:pt x="620" y="911"/>
                      <a:pt x="663" y="911"/>
                    </a:cubicBezTo>
                    <a:cubicBezTo>
                      <a:pt x="810" y="911"/>
                      <a:pt x="921" y="855"/>
                      <a:pt x="1006" y="786"/>
                    </a:cubicBezTo>
                    <a:cubicBezTo>
                      <a:pt x="1137" y="702"/>
                      <a:pt x="1200" y="571"/>
                      <a:pt x="1221" y="482"/>
                    </a:cubicBezTo>
                    <a:cubicBezTo>
                      <a:pt x="1268" y="372"/>
                      <a:pt x="1247" y="288"/>
                      <a:pt x="1179" y="241"/>
                    </a:cubicBezTo>
                    <a:cubicBezTo>
                      <a:pt x="1116" y="178"/>
                      <a:pt x="1048" y="178"/>
                      <a:pt x="959" y="178"/>
                    </a:cubicBezTo>
                    <a:cubicBezTo>
                      <a:pt x="909" y="185"/>
                      <a:pt x="860" y="190"/>
                      <a:pt x="809" y="190"/>
                    </a:cubicBezTo>
                    <a:cubicBezTo>
                      <a:pt x="706" y="190"/>
                      <a:pt x="599" y="170"/>
                      <a:pt x="482" y="110"/>
                    </a:cubicBezTo>
                    <a:cubicBezTo>
                      <a:pt x="393" y="69"/>
                      <a:pt x="351" y="48"/>
                      <a:pt x="304" y="27"/>
                    </a:cubicBezTo>
                    <a:cubicBezTo>
                      <a:pt x="283" y="27"/>
                      <a:pt x="283" y="27"/>
                      <a:pt x="26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5319439" y="1561400"/>
                <a:ext cx="171409" cy="60099"/>
              </a:xfrm>
              <a:custGeom>
                <a:avLst/>
                <a:gdLst/>
                <a:ahLst/>
                <a:cxnLst/>
                <a:rect l="l" t="t" r="r" b="b"/>
                <a:pathLst>
                  <a:path w="964" h="338" extrusionOk="0">
                    <a:moveTo>
                      <a:pt x="59" y="0"/>
                    </a:moveTo>
                    <a:cubicBezTo>
                      <a:pt x="55" y="0"/>
                      <a:pt x="51" y="2"/>
                      <a:pt x="47" y="6"/>
                    </a:cubicBezTo>
                    <a:cubicBezTo>
                      <a:pt x="47" y="6"/>
                      <a:pt x="0" y="115"/>
                      <a:pt x="47" y="178"/>
                    </a:cubicBezTo>
                    <a:cubicBezTo>
                      <a:pt x="89" y="225"/>
                      <a:pt x="419" y="309"/>
                      <a:pt x="655" y="330"/>
                    </a:cubicBezTo>
                    <a:cubicBezTo>
                      <a:pt x="699" y="335"/>
                      <a:pt x="736" y="337"/>
                      <a:pt x="768" y="337"/>
                    </a:cubicBezTo>
                    <a:cubicBezTo>
                      <a:pt x="912" y="337"/>
                      <a:pt x="947" y="289"/>
                      <a:pt x="964" y="199"/>
                    </a:cubicBezTo>
                    <a:cubicBezTo>
                      <a:pt x="931" y="184"/>
                      <a:pt x="889" y="170"/>
                      <a:pt x="844" y="170"/>
                    </a:cubicBezTo>
                    <a:cubicBezTo>
                      <a:pt x="825" y="170"/>
                      <a:pt x="806" y="172"/>
                      <a:pt x="786" y="178"/>
                    </a:cubicBezTo>
                    <a:cubicBezTo>
                      <a:pt x="735" y="178"/>
                      <a:pt x="685" y="181"/>
                      <a:pt x="632" y="181"/>
                    </a:cubicBezTo>
                    <a:cubicBezTo>
                      <a:pt x="528" y="181"/>
                      <a:pt x="418" y="171"/>
                      <a:pt x="288" y="115"/>
                    </a:cubicBezTo>
                    <a:cubicBezTo>
                      <a:pt x="123" y="42"/>
                      <a:pt x="81" y="0"/>
                      <a:pt x="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5311971" y="1550198"/>
                <a:ext cx="190079" cy="80902"/>
              </a:xfrm>
              <a:custGeom>
                <a:avLst/>
                <a:gdLst/>
                <a:ahLst/>
                <a:cxnLst/>
                <a:rect l="l" t="t" r="r" b="b"/>
                <a:pathLst>
                  <a:path w="1069" h="455" extrusionOk="0">
                    <a:moveTo>
                      <a:pt x="131" y="131"/>
                    </a:moveTo>
                    <a:cubicBezTo>
                      <a:pt x="152" y="158"/>
                      <a:pt x="220" y="178"/>
                      <a:pt x="304" y="220"/>
                    </a:cubicBezTo>
                    <a:cubicBezTo>
                      <a:pt x="438" y="280"/>
                      <a:pt x="560" y="300"/>
                      <a:pt x="672" y="300"/>
                    </a:cubicBezTo>
                    <a:cubicBezTo>
                      <a:pt x="726" y="300"/>
                      <a:pt x="778" y="295"/>
                      <a:pt x="828" y="288"/>
                    </a:cubicBezTo>
                    <a:cubicBezTo>
                      <a:pt x="875" y="288"/>
                      <a:pt x="896" y="309"/>
                      <a:pt x="917" y="309"/>
                    </a:cubicBezTo>
                    <a:lnTo>
                      <a:pt x="917" y="330"/>
                    </a:lnTo>
                    <a:cubicBezTo>
                      <a:pt x="903" y="330"/>
                      <a:pt x="868" y="340"/>
                      <a:pt x="815" y="340"/>
                    </a:cubicBezTo>
                    <a:cubicBezTo>
                      <a:pt x="789" y="340"/>
                      <a:pt x="758" y="337"/>
                      <a:pt x="723" y="330"/>
                    </a:cubicBezTo>
                    <a:cubicBezTo>
                      <a:pt x="592" y="330"/>
                      <a:pt x="461" y="288"/>
                      <a:pt x="330" y="262"/>
                    </a:cubicBezTo>
                    <a:cubicBezTo>
                      <a:pt x="283" y="241"/>
                      <a:pt x="220" y="241"/>
                      <a:pt x="199" y="220"/>
                    </a:cubicBezTo>
                    <a:cubicBezTo>
                      <a:pt x="166" y="206"/>
                      <a:pt x="146" y="191"/>
                      <a:pt x="137" y="191"/>
                    </a:cubicBezTo>
                    <a:cubicBezTo>
                      <a:pt x="133" y="191"/>
                      <a:pt x="131" y="193"/>
                      <a:pt x="131" y="199"/>
                    </a:cubicBezTo>
                    <a:lnTo>
                      <a:pt x="131" y="131"/>
                    </a:lnTo>
                    <a:close/>
                    <a:moveTo>
                      <a:pt x="89" y="0"/>
                    </a:moveTo>
                    <a:lnTo>
                      <a:pt x="89" y="110"/>
                    </a:lnTo>
                    <a:lnTo>
                      <a:pt x="42" y="48"/>
                    </a:lnTo>
                    <a:cubicBezTo>
                      <a:pt x="42" y="48"/>
                      <a:pt x="21" y="69"/>
                      <a:pt x="21" y="110"/>
                    </a:cubicBezTo>
                    <a:cubicBezTo>
                      <a:pt x="0" y="158"/>
                      <a:pt x="0" y="220"/>
                      <a:pt x="42" y="262"/>
                    </a:cubicBezTo>
                    <a:cubicBezTo>
                      <a:pt x="69" y="309"/>
                      <a:pt x="110" y="309"/>
                      <a:pt x="152" y="330"/>
                    </a:cubicBezTo>
                    <a:cubicBezTo>
                      <a:pt x="199" y="351"/>
                      <a:pt x="241" y="351"/>
                      <a:pt x="304" y="372"/>
                    </a:cubicBezTo>
                    <a:cubicBezTo>
                      <a:pt x="435" y="419"/>
                      <a:pt x="566" y="440"/>
                      <a:pt x="697" y="440"/>
                    </a:cubicBezTo>
                    <a:cubicBezTo>
                      <a:pt x="751" y="449"/>
                      <a:pt x="795" y="454"/>
                      <a:pt x="831" y="454"/>
                    </a:cubicBezTo>
                    <a:cubicBezTo>
                      <a:pt x="883" y="454"/>
                      <a:pt x="922" y="444"/>
                      <a:pt x="959" y="419"/>
                    </a:cubicBezTo>
                    <a:cubicBezTo>
                      <a:pt x="1027" y="393"/>
                      <a:pt x="1048" y="330"/>
                      <a:pt x="1069" y="288"/>
                    </a:cubicBezTo>
                    <a:lnTo>
                      <a:pt x="1069" y="241"/>
                    </a:lnTo>
                    <a:lnTo>
                      <a:pt x="1048" y="220"/>
                    </a:lnTo>
                    <a:cubicBezTo>
                      <a:pt x="985" y="178"/>
                      <a:pt x="917" y="178"/>
                      <a:pt x="828" y="178"/>
                    </a:cubicBezTo>
                    <a:cubicBezTo>
                      <a:pt x="778" y="185"/>
                      <a:pt x="729" y="190"/>
                      <a:pt x="678" y="190"/>
                    </a:cubicBezTo>
                    <a:cubicBezTo>
                      <a:pt x="575" y="190"/>
                      <a:pt x="468" y="170"/>
                      <a:pt x="351" y="110"/>
                    </a:cubicBezTo>
                    <a:cubicBezTo>
                      <a:pt x="262" y="69"/>
                      <a:pt x="199" y="48"/>
                      <a:pt x="173" y="27"/>
                    </a:cubicBezTo>
                    <a:lnTo>
                      <a:pt x="152" y="27"/>
                    </a:lnTo>
                    <a:lnTo>
                      <a:pt x="17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5319439" y="1630745"/>
                <a:ext cx="151850" cy="70056"/>
              </a:xfrm>
              <a:custGeom>
                <a:avLst/>
                <a:gdLst/>
                <a:ahLst/>
                <a:cxnLst/>
                <a:rect l="l" t="t" r="r" b="b"/>
                <a:pathLst>
                  <a:path w="854" h="394" extrusionOk="0">
                    <a:moveTo>
                      <a:pt x="340" y="0"/>
                    </a:moveTo>
                    <a:cubicBezTo>
                      <a:pt x="307" y="0"/>
                      <a:pt x="274" y="3"/>
                      <a:pt x="241" y="8"/>
                    </a:cubicBezTo>
                    <a:cubicBezTo>
                      <a:pt x="157" y="29"/>
                      <a:pt x="68" y="71"/>
                      <a:pt x="0" y="139"/>
                    </a:cubicBezTo>
                    <a:cubicBezTo>
                      <a:pt x="68" y="249"/>
                      <a:pt x="199" y="359"/>
                      <a:pt x="372" y="380"/>
                    </a:cubicBezTo>
                    <a:cubicBezTo>
                      <a:pt x="419" y="389"/>
                      <a:pt x="463" y="393"/>
                      <a:pt x="503" y="393"/>
                    </a:cubicBezTo>
                    <a:cubicBezTo>
                      <a:pt x="655" y="393"/>
                      <a:pt x="767" y="336"/>
                      <a:pt x="854" y="249"/>
                    </a:cubicBezTo>
                    <a:cubicBezTo>
                      <a:pt x="812" y="181"/>
                      <a:pt x="744" y="118"/>
                      <a:pt x="655" y="71"/>
                    </a:cubicBezTo>
                    <a:cubicBezTo>
                      <a:pt x="541" y="24"/>
                      <a:pt x="439" y="0"/>
                      <a:pt x="340" y="0"/>
                    </a:cubicBezTo>
                    <a:close/>
                  </a:path>
                </a:pathLst>
              </a:custGeom>
              <a:solidFill>
                <a:srgbClr val="FFA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5308237" y="1618654"/>
                <a:ext cx="174254" cy="93171"/>
              </a:xfrm>
              <a:custGeom>
                <a:avLst/>
                <a:gdLst/>
                <a:ahLst/>
                <a:cxnLst/>
                <a:rect l="l" t="t" r="r" b="b"/>
                <a:pathLst>
                  <a:path w="980" h="524" extrusionOk="0">
                    <a:moveTo>
                      <a:pt x="325" y="118"/>
                    </a:moveTo>
                    <a:cubicBezTo>
                      <a:pt x="435" y="118"/>
                      <a:pt x="566" y="118"/>
                      <a:pt x="697" y="186"/>
                    </a:cubicBezTo>
                    <a:cubicBezTo>
                      <a:pt x="744" y="207"/>
                      <a:pt x="786" y="249"/>
                      <a:pt x="807" y="296"/>
                    </a:cubicBezTo>
                    <a:cubicBezTo>
                      <a:pt x="731" y="350"/>
                      <a:pt x="644" y="407"/>
                      <a:pt x="511" y="407"/>
                    </a:cubicBezTo>
                    <a:cubicBezTo>
                      <a:pt x="487" y="407"/>
                      <a:pt x="462" y="405"/>
                      <a:pt x="435" y="401"/>
                    </a:cubicBezTo>
                    <a:cubicBezTo>
                      <a:pt x="304" y="380"/>
                      <a:pt x="241" y="296"/>
                      <a:pt x="173" y="207"/>
                    </a:cubicBezTo>
                    <a:cubicBezTo>
                      <a:pt x="220" y="186"/>
                      <a:pt x="262" y="139"/>
                      <a:pt x="325" y="118"/>
                    </a:cubicBezTo>
                    <a:close/>
                    <a:moveTo>
                      <a:pt x="405" y="0"/>
                    </a:moveTo>
                    <a:cubicBezTo>
                      <a:pt x="370" y="0"/>
                      <a:pt x="336" y="3"/>
                      <a:pt x="304" y="8"/>
                    </a:cubicBezTo>
                    <a:cubicBezTo>
                      <a:pt x="194" y="34"/>
                      <a:pt x="90" y="97"/>
                      <a:pt x="21" y="165"/>
                    </a:cubicBezTo>
                    <a:lnTo>
                      <a:pt x="1" y="207"/>
                    </a:lnTo>
                    <a:lnTo>
                      <a:pt x="21" y="228"/>
                    </a:lnTo>
                    <a:cubicBezTo>
                      <a:pt x="90" y="359"/>
                      <a:pt x="241" y="469"/>
                      <a:pt x="414" y="511"/>
                    </a:cubicBezTo>
                    <a:cubicBezTo>
                      <a:pt x="460" y="520"/>
                      <a:pt x="503" y="524"/>
                      <a:pt x="545" y="524"/>
                    </a:cubicBezTo>
                    <a:cubicBezTo>
                      <a:pt x="725" y="524"/>
                      <a:pt x="870" y="448"/>
                      <a:pt x="959" y="359"/>
                    </a:cubicBezTo>
                    <a:lnTo>
                      <a:pt x="980" y="317"/>
                    </a:lnTo>
                    <a:lnTo>
                      <a:pt x="959" y="270"/>
                    </a:lnTo>
                    <a:cubicBezTo>
                      <a:pt x="917" y="207"/>
                      <a:pt x="849" y="118"/>
                      <a:pt x="744" y="76"/>
                    </a:cubicBezTo>
                    <a:cubicBezTo>
                      <a:pt x="626" y="25"/>
                      <a:pt x="510" y="0"/>
                      <a:pt x="4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5249560" y="1196536"/>
                <a:ext cx="175321" cy="92993"/>
              </a:xfrm>
              <a:custGeom>
                <a:avLst/>
                <a:gdLst/>
                <a:ahLst/>
                <a:cxnLst/>
                <a:rect l="l" t="t" r="r" b="b"/>
                <a:pathLst>
                  <a:path w="986" h="523" extrusionOk="0">
                    <a:moveTo>
                      <a:pt x="425" y="1"/>
                    </a:moveTo>
                    <a:cubicBezTo>
                      <a:pt x="406" y="1"/>
                      <a:pt x="388" y="2"/>
                      <a:pt x="372" y="5"/>
                    </a:cubicBezTo>
                    <a:cubicBezTo>
                      <a:pt x="221" y="26"/>
                      <a:pt x="179" y="52"/>
                      <a:pt x="111" y="136"/>
                    </a:cubicBezTo>
                    <a:cubicBezTo>
                      <a:pt x="69" y="225"/>
                      <a:pt x="1" y="335"/>
                      <a:pt x="69" y="356"/>
                    </a:cubicBezTo>
                    <a:cubicBezTo>
                      <a:pt x="127" y="332"/>
                      <a:pt x="190" y="322"/>
                      <a:pt x="253" y="322"/>
                    </a:cubicBezTo>
                    <a:cubicBezTo>
                      <a:pt x="424" y="322"/>
                      <a:pt x="588" y="395"/>
                      <a:pt x="634" y="445"/>
                    </a:cubicBezTo>
                    <a:cubicBezTo>
                      <a:pt x="688" y="495"/>
                      <a:pt x="725" y="523"/>
                      <a:pt x="756" y="523"/>
                    </a:cubicBezTo>
                    <a:cubicBezTo>
                      <a:pt x="776" y="523"/>
                      <a:pt x="794" y="511"/>
                      <a:pt x="812" y="486"/>
                    </a:cubicBezTo>
                    <a:cubicBezTo>
                      <a:pt x="854" y="445"/>
                      <a:pt x="985" y="335"/>
                      <a:pt x="875" y="183"/>
                    </a:cubicBezTo>
                    <a:cubicBezTo>
                      <a:pt x="797" y="67"/>
                      <a:pt x="568" y="1"/>
                      <a:pt x="425" y="1"/>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5245826" y="1188357"/>
                <a:ext cx="179055" cy="112019"/>
              </a:xfrm>
              <a:custGeom>
                <a:avLst/>
                <a:gdLst/>
                <a:ahLst/>
                <a:cxnLst/>
                <a:rect l="l" t="t" r="r" b="b"/>
                <a:pathLst>
                  <a:path w="1007" h="630" extrusionOk="0">
                    <a:moveTo>
                      <a:pt x="457" y="110"/>
                    </a:moveTo>
                    <a:cubicBezTo>
                      <a:pt x="511" y="110"/>
                      <a:pt x="571" y="125"/>
                      <a:pt x="634" y="140"/>
                    </a:cubicBezTo>
                    <a:cubicBezTo>
                      <a:pt x="744" y="161"/>
                      <a:pt x="807" y="203"/>
                      <a:pt x="854" y="271"/>
                    </a:cubicBezTo>
                    <a:cubicBezTo>
                      <a:pt x="896" y="312"/>
                      <a:pt x="896" y="360"/>
                      <a:pt x="875" y="402"/>
                    </a:cubicBezTo>
                    <a:cubicBezTo>
                      <a:pt x="854" y="443"/>
                      <a:pt x="807" y="464"/>
                      <a:pt x="786" y="511"/>
                    </a:cubicBezTo>
                    <a:lnTo>
                      <a:pt x="765" y="511"/>
                    </a:lnTo>
                    <a:cubicBezTo>
                      <a:pt x="765" y="511"/>
                      <a:pt x="744" y="491"/>
                      <a:pt x="702" y="464"/>
                    </a:cubicBezTo>
                    <a:cubicBezTo>
                      <a:pt x="655" y="402"/>
                      <a:pt x="571" y="360"/>
                      <a:pt x="441" y="333"/>
                    </a:cubicBezTo>
                    <a:cubicBezTo>
                      <a:pt x="405" y="325"/>
                      <a:pt x="366" y="320"/>
                      <a:pt x="324" y="320"/>
                    </a:cubicBezTo>
                    <a:cubicBezTo>
                      <a:pt x="260" y="320"/>
                      <a:pt x="189" y="331"/>
                      <a:pt x="111" y="360"/>
                    </a:cubicBezTo>
                    <a:lnTo>
                      <a:pt x="132" y="333"/>
                    </a:lnTo>
                    <a:cubicBezTo>
                      <a:pt x="132" y="292"/>
                      <a:pt x="152" y="250"/>
                      <a:pt x="200" y="203"/>
                    </a:cubicBezTo>
                    <a:cubicBezTo>
                      <a:pt x="221" y="161"/>
                      <a:pt x="221" y="161"/>
                      <a:pt x="242" y="140"/>
                    </a:cubicBezTo>
                    <a:cubicBezTo>
                      <a:pt x="283" y="119"/>
                      <a:pt x="331" y="119"/>
                      <a:pt x="393" y="119"/>
                    </a:cubicBezTo>
                    <a:cubicBezTo>
                      <a:pt x="413" y="113"/>
                      <a:pt x="435" y="110"/>
                      <a:pt x="457" y="110"/>
                    </a:cubicBezTo>
                    <a:close/>
                    <a:moveTo>
                      <a:pt x="455" y="0"/>
                    </a:moveTo>
                    <a:cubicBezTo>
                      <a:pt x="426" y="0"/>
                      <a:pt x="399" y="3"/>
                      <a:pt x="372" y="9"/>
                    </a:cubicBezTo>
                    <a:cubicBezTo>
                      <a:pt x="310" y="9"/>
                      <a:pt x="262" y="9"/>
                      <a:pt x="200" y="30"/>
                    </a:cubicBezTo>
                    <a:cubicBezTo>
                      <a:pt x="152" y="51"/>
                      <a:pt x="111" y="98"/>
                      <a:pt x="90" y="161"/>
                    </a:cubicBezTo>
                    <a:cubicBezTo>
                      <a:pt x="69" y="203"/>
                      <a:pt x="22" y="250"/>
                      <a:pt x="22" y="292"/>
                    </a:cubicBezTo>
                    <a:cubicBezTo>
                      <a:pt x="1" y="312"/>
                      <a:pt x="1" y="360"/>
                      <a:pt x="1" y="381"/>
                    </a:cubicBezTo>
                    <a:cubicBezTo>
                      <a:pt x="1" y="422"/>
                      <a:pt x="48" y="443"/>
                      <a:pt x="90" y="464"/>
                    </a:cubicBezTo>
                    <a:lnTo>
                      <a:pt x="111" y="443"/>
                    </a:lnTo>
                    <a:cubicBezTo>
                      <a:pt x="166" y="433"/>
                      <a:pt x="221" y="428"/>
                      <a:pt x="272" y="428"/>
                    </a:cubicBezTo>
                    <a:cubicBezTo>
                      <a:pt x="324" y="428"/>
                      <a:pt x="372" y="433"/>
                      <a:pt x="414" y="443"/>
                    </a:cubicBezTo>
                    <a:cubicBezTo>
                      <a:pt x="524" y="464"/>
                      <a:pt x="613" y="511"/>
                      <a:pt x="613" y="532"/>
                    </a:cubicBezTo>
                    <a:cubicBezTo>
                      <a:pt x="655" y="574"/>
                      <a:pt x="702" y="595"/>
                      <a:pt x="744" y="621"/>
                    </a:cubicBezTo>
                    <a:cubicBezTo>
                      <a:pt x="755" y="627"/>
                      <a:pt x="768" y="630"/>
                      <a:pt x="781" y="630"/>
                    </a:cubicBezTo>
                    <a:cubicBezTo>
                      <a:pt x="819" y="630"/>
                      <a:pt x="860" y="609"/>
                      <a:pt x="875" y="574"/>
                    </a:cubicBezTo>
                    <a:cubicBezTo>
                      <a:pt x="896" y="553"/>
                      <a:pt x="938" y="511"/>
                      <a:pt x="985" y="443"/>
                    </a:cubicBezTo>
                    <a:cubicBezTo>
                      <a:pt x="1006" y="381"/>
                      <a:pt x="1006" y="292"/>
                      <a:pt x="938" y="203"/>
                    </a:cubicBezTo>
                    <a:cubicBezTo>
                      <a:pt x="875" y="119"/>
                      <a:pt x="786" y="51"/>
                      <a:pt x="676" y="30"/>
                    </a:cubicBezTo>
                    <a:cubicBezTo>
                      <a:pt x="602" y="15"/>
                      <a:pt x="525" y="0"/>
                      <a:pt x="4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5548457" y="1274239"/>
                <a:ext cx="209638" cy="109885"/>
              </a:xfrm>
              <a:custGeom>
                <a:avLst/>
                <a:gdLst/>
                <a:ahLst/>
                <a:cxnLst/>
                <a:rect l="l" t="t" r="r" b="b"/>
                <a:pathLst>
                  <a:path w="1179" h="618" extrusionOk="0">
                    <a:moveTo>
                      <a:pt x="233" y="0"/>
                    </a:moveTo>
                    <a:cubicBezTo>
                      <a:pt x="110" y="0"/>
                      <a:pt x="69" y="44"/>
                      <a:pt x="69" y="112"/>
                    </a:cubicBezTo>
                    <a:cubicBezTo>
                      <a:pt x="48" y="311"/>
                      <a:pt x="1" y="374"/>
                      <a:pt x="152" y="400"/>
                    </a:cubicBezTo>
                    <a:cubicBezTo>
                      <a:pt x="283" y="421"/>
                      <a:pt x="461" y="421"/>
                      <a:pt x="744" y="484"/>
                    </a:cubicBezTo>
                    <a:cubicBezTo>
                      <a:pt x="864" y="527"/>
                      <a:pt x="965" y="618"/>
                      <a:pt x="1014" y="618"/>
                    </a:cubicBezTo>
                    <a:cubicBezTo>
                      <a:pt x="1019" y="618"/>
                      <a:pt x="1023" y="617"/>
                      <a:pt x="1027" y="615"/>
                    </a:cubicBezTo>
                    <a:cubicBezTo>
                      <a:pt x="1095" y="573"/>
                      <a:pt x="1179" y="353"/>
                      <a:pt x="1116" y="243"/>
                    </a:cubicBezTo>
                    <a:cubicBezTo>
                      <a:pt x="1027" y="112"/>
                      <a:pt x="545" y="49"/>
                      <a:pt x="331" y="8"/>
                    </a:cubicBezTo>
                    <a:cubicBezTo>
                      <a:pt x="293" y="3"/>
                      <a:pt x="261" y="0"/>
                      <a:pt x="233"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5544723" y="1264281"/>
                <a:ext cx="217106" cy="130511"/>
              </a:xfrm>
              <a:custGeom>
                <a:avLst/>
                <a:gdLst/>
                <a:ahLst/>
                <a:cxnLst/>
                <a:rect l="l" t="t" r="r" b="b"/>
                <a:pathLst>
                  <a:path w="1221" h="734" extrusionOk="0">
                    <a:moveTo>
                      <a:pt x="239" y="111"/>
                    </a:moveTo>
                    <a:cubicBezTo>
                      <a:pt x="269" y="111"/>
                      <a:pt x="307" y="116"/>
                      <a:pt x="352" y="126"/>
                    </a:cubicBezTo>
                    <a:cubicBezTo>
                      <a:pt x="462" y="147"/>
                      <a:pt x="613" y="168"/>
                      <a:pt x="786" y="215"/>
                    </a:cubicBezTo>
                    <a:cubicBezTo>
                      <a:pt x="854" y="236"/>
                      <a:pt x="917" y="236"/>
                      <a:pt x="985" y="257"/>
                    </a:cubicBezTo>
                    <a:cubicBezTo>
                      <a:pt x="1048" y="299"/>
                      <a:pt x="1069" y="325"/>
                      <a:pt x="1090" y="325"/>
                    </a:cubicBezTo>
                    <a:cubicBezTo>
                      <a:pt x="1116" y="367"/>
                      <a:pt x="1116" y="430"/>
                      <a:pt x="1090" y="498"/>
                    </a:cubicBezTo>
                    <a:cubicBezTo>
                      <a:pt x="1069" y="540"/>
                      <a:pt x="1069" y="561"/>
                      <a:pt x="1048" y="587"/>
                    </a:cubicBezTo>
                    <a:cubicBezTo>
                      <a:pt x="1048" y="608"/>
                      <a:pt x="1027" y="629"/>
                      <a:pt x="1027" y="629"/>
                    </a:cubicBezTo>
                    <a:cubicBezTo>
                      <a:pt x="1006" y="608"/>
                      <a:pt x="985" y="608"/>
                      <a:pt x="959" y="587"/>
                    </a:cubicBezTo>
                    <a:cubicBezTo>
                      <a:pt x="917" y="561"/>
                      <a:pt x="854" y="519"/>
                      <a:pt x="786" y="498"/>
                    </a:cubicBezTo>
                    <a:cubicBezTo>
                      <a:pt x="482" y="409"/>
                      <a:pt x="304" y="409"/>
                      <a:pt x="173" y="388"/>
                    </a:cubicBezTo>
                    <a:lnTo>
                      <a:pt x="132" y="388"/>
                    </a:lnTo>
                    <a:cubicBezTo>
                      <a:pt x="111" y="388"/>
                      <a:pt x="132" y="388"/>
                      <a:pt x="111" y="367"/>
                    </a:cubicBezTo>
                    <a:cubicBezTo>
                      <a:pt x="111" y="346"/>
                      <a:pt x="132" y="278"/>
                      <a:pt x="132" y="168"/>
                    </a:cubicBezTo>
                    <a:cubicBezTo>
                      <a:pt x="132" y="147"/>
                      <a:pt x="153" y="126"/>
                      <a:pt x="173" y="126"/>
                    </a:cubicBezTo>
                    <a:cubicBezTo>
                      <a:pt x="187" y="116"/>
                      <a:pt x="209" y="111"/>
                      <a:pt x="239" y="111"/>
                    </a:cubicBezTo>
                    <a:close/>
                    <a:moveTo>
                      <a:pt x="236" y="1"/>
                    </a:moveTo>
                    <a:cubicBezTo>
                      <a:pt x="198" y="1"/>
                      <a:pt x="166" y="6"/>
                      <a:pt x="132" y="16"/>
                    </a:cubicBezTo>
                    <a:cubicBezTo>
                      <a:pt x="69" y="37"/>
                      <a:pt x="22" y="105"/>
                      <a:pt x="22" y="147"/>
                    </a:cubicBezTo>
                    <a:lnTo>
                      <a:pt x="22" y="168"/>
                    </a:lnTo>
                    <a:cubicBezTo>
                      <a:pt x="22" y="257"/>
                      <a:pt x="1" y="325"/>
                      <a:pt x="1" y="388"/>
                    </a:cubicBezTo>
                    <a:cubicBezTo>
                      <a:pt x="22" y="430"/>
                      <a:pt x="22" y="456"/>
                      <a:pt x="69" y="477"/>
                    </a:cubicBezTo>
                    <a:cubicBezTo>
                      <a:pt x="90" y="498"/>
                      <a:pt x="132" y="498"/>
                      <a:pt x="153" y="519"/>
                    </a:cubicBezTo>
                    <a:cubicBezTo>
                      <a:pt x="304" y="540"/>
                      <a:pt x="462" y="519"/>
                      <a:pt x="744" y="608"/>
                    </a:cubicBezTo>
                    <a:cubicBezTo>
                      <a:pt x="807" y="629"/>
                      <a:pt x="854" y="650"/>
                      <a:pt x="917" y="692"/>
                    </a:cubicBezTo>
                    <a:cubicBezTo>
                      <a:pt x="938" y="692"/>
                      <a:pt x="959" y="718"/>
                      <a:pt x="985" y="718"/>
                    </a:cubicBezTo>
                    <a:cubicBezTo>
                      <a:pt x="1006" y="729"/>
                      <a:pt x="1022" y="734"/>
                      <a:pt x="1038" y="734"/>
                    </a:cubicBezTo>
                    <a:cubicBezTo>
                      <a:pt x="1053" y="734"/>
                      <a:pt x="1069" y="729"/>
                      <a:pt x="1090" y="718"/>
                    </a:cubicBezTo>
                    <a:cubicBezTo>
                      <a:pt x="1116" y="692"/>
                      <a:pt x="1137" y="671"/>
                      <a:pt x="1158" y="650"/>
                    </a:cubicBezTo>
                    <a:cubicBezTo>
                      <a:pt x="1179" y="608"/>
                      <a:pt x="1179" y="561"/>
                      <a:pt x="1200" y="540"/>
                    </a:cubicBezTo>
                    <a:cubicBezTo>
                      <a:pt x="1221" y="456"/>
                      <a:pt x="1221" y="346"/>
                      <a:pt x="1179" y="257"/>
                    </a:cubicBezTo>
                    <a:cubicBezTo>
                      <a:pt x="1137" y="215"/>
                      <a:pt x="1090" y="194"/>
                      <a:pt x="1027" y="168"/>
                    </a:cubicBezTo>
                    <a:cubicBezTo>
                      <a:pt x="959" y="126"/>
                      <a:pt x="875" y="105"/>
                      <a:pt x="807" y="105"/>
                    </a:cubicBezTo>
                    <a:cubicBezTo>
                      <a:pt x="634" y="64"/>
                      <a:pt x="462" y="37"/>
                      <a:pt x="372" y="16"/>
                    </a:cubicBezTo>
                    <a:cubicBezTo>
                      <a:pt x="318" y="6"/>
                      <a:pt x="274" y="1"/>
                      <a:pt x="2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36"/>
            <p:cNvSpPr/>
            <p:nvPr/>
          </p:nvSpPr>
          <p:spPr>
            <a:xfrm>
              <a:off x="5791507" y="2154757"/>
              <a:ext cx="667920" cy="769854"/>
            </a:xfrm>
            <a:custGeom>
              <a:avLst/>
              <a:gdLst/>
              <a:ahLst/>
              <a:cxnLst/>
              <a:rect l="l" t="t" r="r" b="b"/>
              <a:pathLst>
                <a:path w="7180" h="8276" extrusionOk="0">
                  <a:moveTo>
                    <a:pt x="178" y="1"/>
                  </a:moveTo>
                  <a:cubicBezTo>
                    <a:pt x="89" y="1"/>
                    <a:pt x="0" y="69"/>
                    <a:pt x="0" y="158"/>
                  </a:cubicBezTo>
                  <a:lnTo>
                    <a:pt x="0" y="8097"/>
                  </a:lnTo>
                  <a:cubicBezTo>
                    <a:pt x="0" y="8186"/>
                    <a:pt x="89" y="8275"/>
                    <a:pt x="178" y="8275"/>
                  </a:cubicBezTo>
                  <a:lnTo>
                    <a:pt x="7028" y="8275"/>
                  </a:lnTo>
                  <a:cubicBezTo>
                    <a:pt x="7117" y="8275"/>
                    <a:pt x="7180" y="8186"/>
                    <a:pt x="7180" y="8097"/>
                  </a:cubicBezTo>
                  <a:lnTo>
                    <a:pt x="7180" y="158"/>
                  </a:lnTo>
                  <a:cubicBezTo>
                    <a:pt x="7180" y="69"/>
                    <a:pt x="7117" y="1"/>
                    <a:pt x="70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5787600" y="2150851"/>
              <a:ext cx="678152" cy="777668"/>
            </a:xfrm>
            <a:custGeom>
              <a:avLst/>
              <a:gdLst/>
              <a:ahLst/>
              <a:cxnLst/>
              <a:rect l="l" t="t" r="r" b="b"/>
              <a:pathLst>
                <a:path w="7290" h="8360" extrusionOk="0">
                  <a:moveTo>
                    <a:pt x="7070" y="90"/>
                  </a:moveTo>
                  <a:cubicBezTo>
                    <a:pt x="7138" y="90"/>
                    <a:pt x="7180" y="153"/>
                    <a:pt x="7180" y="200"/>
                  </a:cubicBezTo>
                  <a:lnTo>
                    <a:pt x="7180" y="8139"/>
                  </a:lnTo>
                  <a:cubicBezTo>
                    <a:pt x="7180" y="8207"/>
                    <a:pt x="7138" y="8249"/>
                    <a:pt x="7070" y="8249"/>
                  </a:cubicBezTo>
                  <a:lnTo>
                    <a:pt x="220" y="8249"/>
                  </a:lnTo>
                  <a:cubicBezTo>
                    <a:pt x="152" y="8249"/>
                    <a:pt x="110" y="8207"/>
                    <a:pt x="110" y="8139"/>
                  </a:cubicBezTo>
                  <a:lnTo>
                    <a:pt x="110" y="200"/>
                  </a:lnTo>
                  <a:cubicBezTo>
                    <a:pt x="110" y="153"/>
                    <a:pt x="152" y="90"/>
                    <a:pt x="220" y="90"/>
                  </a:cubicBezTo>
                  <a:close/>
                  <a:moveTo>
                    <a:pt x="220" y="1"/>
                  </a:moveTo>
                  <a:cubicBezTo>
                    <a:pt x="89" y="1"/>
                    <a:pt x="0" y="90"/>
                    <a:pt x="0" y="200"/>
                  </a:cubicBezTo>
                  <a:lnTo>
                    <a:pt x="0" y="8139"/>
                  </a:lnTo>
                  <a:cubicBezTo>
                    <a:pt x="0" y="8270"/>
                    <a:pt x="89" y="8359"/>
                    <a:pt x="220" y="8359"/>
                  </a:cubicBezTo>
                  <a:lnTo>
                    <a:pt x="7070" y="8359"/>
                  </a:lnTo>
                  <a:cubicBezTo>
                    <a:pt x="7180" y="8359"/>
                    <a:pt x="7290" y="8270"/>
                    <a:pt x="7290" y="8139"/>
                  </a:cubicBezTo>
                  <a:lnTo>
                    <a:pt x="7290" y="200"/>
                  </a:lnTo>
                  <a:cubicBezTo>
                    <a:pt x="7290" y="90"/>
                    <a:pt x="7180" y="1"/>
                    <a:pt x="70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5860624" y="2276618"/>
              <a:ext cx="536010" cy="535903"/>
            </a:xfrm>
            <a:custGeom>
              <a:avLst/>
              <a:gdLst/>
              <a:ahLst/>
              <a:cxnLst/>
              <a:rect l="l" t="t" r="r" b="b"/>
              <a:pathLst>
                <a:path w="5762" h="5761" extrusionOk="0">
                  <a:moveTo>
                    <a:pt x="2881" y="0"/>
                  </a:moveTo>
                  <a:cubicBezTo>
                    <a:pt x="1289" y="0"/>
                    <a:pt x="1" y="1288"/>
                    <a:pt x="1" y="2880"/>
                  </a:cubicBezTo>
                  <a:cubicBezTo>
                    <a:pt x="1" y="4478"/>
                    <a:pt x="1289" y="5761"/>
                    <a:pt x="2881" y="5761"/>
                  </a:cubicBezTo>
                  <a:cubicBezTo>
                    <a:pt x="4473" y="5761"/>
                    <a:pt x="5761" y="4478"/>
                    <a:pt x="5761" y="2880"/>
                  </a:cubicBezTo>
                  <a:cubicBezTo>
                    <a:pt x="5761" y="1288"/>
                    <a:pt x="4473" y="0"/>
                    <a:pt x="2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5854764" y="2270757"/>
              <a:ext cx="548196" cy="548089"/>
            </a:xfrm>
            <a:custGeom>
              <a:avLst/>
              <a:gdLst/>
              <a:ahLst/>
              <a:cxnLst/>
              <a:rect l="l" t="t" r="r" b="b"/>
              <a:pathLst>
                <a:path w="5893" h="5892" extrusionOk="0">
                  <a:moveTo>
                    <a:pt x="2944" y="131"/>
                  </a:moveTo>
                  <a:cubicBezTo>
                    <a:pt x="4494" y="131"/>
                    <a:pt x="5762" y="1399"/>
                    <a:pt x="5762" y="2943"/>
                  </a:cubicBezTo>
                  <a:cubicBezTo>
                    <a:pt x="5762" y="4494"/>
                    <a:pt x="4494" y="5761"/>
                    <a:pt x="2944" y="5761"/>
                  </a:cubicBezTo>
                  <a:cubicBezTo>
                    <a:pt x="1373" y="5761"/>
                    <a:pt x="132" y="4494"/>
                    <a:pt x="132" y="2943"/>
                  </a:cubicBezTo>
                  <a:cubicBezTo>
                    <a:pt x="132" y="1399"/>
                    <a:pt x="1373" y="131"/>
                    <a:pt x="2944" y="131"/>
                  </a:cubicBezTo>
                  <a:close/>
                  <a:moveTo>
                    <a:pt x="2944" y="0"/>
                  </a:moveTo>
                  <a:cubicBezTo>
                    <a:pt x="1310" y="0"/>
                    <a:pt x="1" y="1309"/>
                    <a:pt x="1" y="2943"/>
                  </a:cubicBezTo>
                  <a:cubicBezTo>
                    <a:pt x="1" y="4562"/>
                    <a:pt x="1310" y="5892"/>
                    <a:pt x="2944" y="5892"/>
                  </a:cubicBezTo>
                  <a:cubicBezTo>
                    <a:pt x="4557" y="5892"/>
                    <a:pt x="5892" y="4562"/>
                    <a:pt x="5892" y="2943"/>
                  </a:cubicBezTo>
                  <a:cubicBezTo>
                    <a:pt x="5892" y="1309"/>
                    <a:pt x="4557" y="0"/>
                    <a:pt x="294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5974114" y="2536711"/>
              <a:ext cx="309029" cy="275812"/>
            </a:xfrm>
            <a:custGeom>
              <a:avLst/>
              <a:gdLst/>
              <a:ahLst/>
              <a:cxnLst/>
              <a:rect l="l" t="t" r="r" b="b"/>
              <a:pathLst>
                <a:path w="3322" h="2965" extrusionOk="0">
                  <a:moveTo>
                    <a:pt x="944" y="1"/>
                  </a:moveTo>
                  <a:cubicBezTo>
                    <a:pt x="373" y="262"/>
                    <a:pt x="1" y="807"/>
                    <a:pt x="1" y="1462"/>
                  </a:cubicBezTo>
                  <a:lnTo>
                    <a:pt x="1" y="2027"/>
                  </a:lnTo>
                  <a:cubicBezTo>
                    <a:pt x="1" y="2179"/>
                    <a:pt x="27" y="2336"/>
                    <a:pt x="69" y="2488"/>
                  </a:cubicBezTo>
                  <a:cubicBezTo>
                    <a:pt x="525" y="2792"/>
                    <a:pt x="1095" y="2965"/>
                    <a:pt x="1661" y="2965"/>
                  </a:cubicBezTo>
                  <a:cubicBezTo>
                    <a:pt x="2227" y="2965"/>
                    <a:pt x="2777" y="2792"/>
                    <a:pt x="3253" y="2488"/>
                  </a:cubicBezTo>
                  <a:cubicBezTo>
                    <a:pt x="3300" y="2336"/>
                    <a:pt x="3321" y="2179"/>
                    <a:pt x="3321" y="2027"/>
                  </a:cubicBezTo>
                  <a:lnTo>
                    <a:pt x="3321" y="1462"/>
                  </a:lnTo>
                  <a:cubicBezTo>
                    <a:pt x="3321" y="807"/>
                    <a:pt x="2928" y="262"/>
                    <a:pt x="2358" y="1"/>
                  </a:cubicBezTo>
                  <a:cubicBezTo>
                    <a:pt x="2164" y="194"/>
                    <a:pt x="1923" y="283"/>
                    <a:pt x="1661" y="283"/>
                  </a:cubicBezTo>
                  <a:cubicBezTo>
                    <a:pt x="1399" y="283"/>
                    <a:pt x="1137" y="194"/>
                    <a:pt x="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5968347" y="2532339"/>
              <a:ext cx="320564" cy="286509"/>
            </a:xfrm>
            <a:custGeom>
              <a:avLst/>
              <a:gdLst/>
              <a:ahLst/>
              <a:cxnLst/>
              <a:rect l="l" t="t" r="r" b="b"/>
              <a:pathLst>
                <a:path w="3446" h="3080" extrusionOk="0">
                  <a:moveTo>
                    <a:pt x="2420" y="131"/>
                  </a:moveTo>
                  <a:cubicBezTo>
                    <a:pt x="2943" y="372"/>
                    <a:pt x="3315" y="896"/>
                    <a:pt x="3315" y="1509"/>
                  </a:cubicBezTo>
                  <a:lnTo>
                    <a:pt x="3315" y="2074"/>
                  </a:lnTo>
                  <a:cubicBezTo>
                    <a:pt x="3315" y="2205"/>
                    <a:pt x="3294" y="2357"/>
                    <a:pt x="3252" y="2488"/>
                  </a:cubicBezTo>
                  <a:cubicBezTo>
                    <a:pt x="2791" y="2776"/>
                    <a:pt x="2268" y="2949"/>
                    <a:pt x="1723" y="2949"/>
                  </a:cubicBezTo>
                  <a:cubicBezTo>
                    <a:pt x="1178" y="2949"/>
                    <a:pt x="634" y="2776"/>
                    <a:pt x="173" y="2488"/>
                  </a:cubicBezTo>
                  <a:cubicBezTo>
                    <a:pt x="152" y="2357"/>
                    <a:pt x="131" y="2205"/>
                    <a:pt x="131" y="2074"/>
                  </a:cubicBezTo>
                  <a:lnTo>
                    <a:pt x="131" y="1509"/>
                  </a:lnTo>
                  <a:cubicBezTo>
                    <a:pt x="131" y="896"/>
                    <a:pt x="503" y="372"/>
                    <a:pt x="1027" y="131"/>
                  </a:cubicBezTo>
                  <a:cubicBezTo>
                    <a:pt x="1220" y="289"/>
                    <a:pt x="1461" y="393"/>
                    <a:pt x="1723" y="393"/>
                  </a:cubicBezTo>
                  <a:cubicBezTo>
                    <a:pt x="1964" y="393"/>
                    <a:pt x="2205" y="289"/>
                    <a:pt x="2420" y="131"/>
                  </a:cubicBezTo>
                  <a:close/>
                  <a:moveTo>
                    <a:pt x="979" y="0"/>
                  </a:moveTo>
                  <a:cubicBezTo>
                    <a:pt x="393" y="241"/>
                    <a:pt x="0" y="833"/>
                    <a:pt x="0" y="1509"/>
                  </a:cubicBezTo>
                  <a:lnTo>
                    <a:pt x="0" y="2074"/>
                  </a:lnTo>
                  <a:cubicBezTo>
                    <a:pt x="0" y="2226"/>
                    <a:pt x="21" y="2404"/>
                    <a:pt x="63" y="2535"/>
                  </a:cubicBezTo>
                  <a:lnTo>
                    <a:pt x="89" y="2577"/>
                  </a:lnTo>
                  <a:cubicBezTo>
                    <a:pt x="566" y="2907"/>
                    <a:pt x="1137" y="3080"/>
                    <a:pt x="1723" y="3080"/>
                  </a:cubicBezTo>
                  <a:cubicBezTo>
                    <a:pt x="2289" y="3080"/>
                    <a:pt x="2859" y="2907"/>
                    <a:pt x="3336" y="2577"/>
                  </a:cubicBezTo>
                  <a:lnTo>
                    <a:pt x="3383" y="2535"/>
                  </a:lnTo>
                  <a:cubicBezTo>
                    <a:pt x="3425" y="2404"/>
                    <a:pt x="3446" y="2226"/>
                    <a:pt x="3446" y="2074"/>
                  </a:cubicBezTo>
                  <a:lnTo>
                    <a:pt x="3446" y="1509"/>
                  </a:lnTo>
                  <a:cubicBezTo>
                    <a:pt x="3446" y="833"/>
                    <a:pt x="3032" y="241"/>
                    <a:pt x="2467" y="0"/>
                  </a:cubicBezTo>
                  <a:lnTo>
                    <a:pt x="2378" y="0"/>
                  </a:lnTo>
                  <a:cubicBezTo>
                    <a:pt x="2205" y="179"/>
                    <a:pt x="1964" y="262"/>
                    <a:pt x="1723" y="262"/>
                  </a:cubicBezTo>
                  <a:cubicBezTo>
                    <a:pt x="1482" y="262"/>
                    <a:pt x="1241" y="179"/>
                    <a:pt x="10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6041371" y="2339874"/>
              <a:ext cx="172561" cy="196929"/>
            </a:xfrm>
            <a:custGeom>
              <a:avLst/>
              <a:gdLst/>
              <a:ahLst/>
              <a:cxnLst/>
              <a:rect l="l" t="t" r="r" b="b"/>
              <a:pathLst>
                <a:path w="1855" h="2117" extrusionOk="0">
                  <a:moveTo>
                    <a:pt x="938" y="1"/>
                  </a:moveTo>
                  <a:cubicBezTo>
                    <a:pt x="414" y="1"/>
                    <a:pt x="1" y="457"/>
                    <a:pt x="1" y="1048"/>
                  </a:cubicBezTo>
                  <a:cubicBezTo>
                    <a:pt x="1" y="1635"/>
                    <a:pt x="414" y="2117"/>
                    <a:pt x="938" y="2117"/>
                  </a:cubicBezTo>
                  <a:cubicBezTo>
                    <a:pt x="1441" y="2117"/>
                    <a:pt x="1855" y="1635"/>
                    <a:pt x="1855" y="1048"/>
                  </a:cubicBezTo>
                  <a:cubicBezTo>
                    <a:pt x="1855" y="457"/>
                    <a:pt x="1441" y="1"/>
                    <a:pt x="9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6035045" y="2331595"/>
              <a:ext cx="185213" cy="211068"/>
            </a:xfrm>
            <a:custGeom>
              <a:avLst/>
              <a:gdLst/>
              <a:ahLst/>
              <a:cxnLst/>
              <a:rect l="l" t="t" r="r" b="b"/>
              <a:pathLst>
                <a:path w="1991" h="2269" extrusionOk="0">
                  <a:moveTo>
                    <a:pt x="1006" y="153"/>
                  </a:moveTo>
                  <a:cubicBezTo>
                    <a:pt x="1467" y="153"/>
                    <a:pt x="1860" y="587"/>
                    <a:pt x="1860" y="1137"/>
                  </a:cubicBezTo>
                  <a:cubicBezTo>
                    <a:pt x="1860" y="1703"/>
                    <a:pt x="1467" y="2138"/>
                    <a:pt x="1006" y="2138"/>
                  </a:cubicBezTo>
                  <a:cubicBezTo>
                    <a:pt x="524" y="2138"/>
                    <a:pt x="158" y="1703"/>
                    <a:pt x="158" y="1137"/>
                  </a:cubicBezTo>
                  <a:cubicBezTo>
                    <a:pt x="158" y="587"/>
                    <a:pt x="524" y="153"/>
                    <a:pt x="1006" y="153"/>
                  </a:cubicBezTo>
                  <a:close/>
                  <a:moveTo>
                    <a:pt x="1006" y="1"/>
                  </a:moveTo>
                  <a:cubicBezTo>
                    <a:pt x="440" y="1"/>
                    <a:pt x="1" y="525"/>
                    <a:pt x="1" y="1137"/>
                  </a:cubicBezTo>
                  <a:cubicBezTo>
                    <a:pt x="1" y="1766"/>
                    <a:pt x="440" y="2268"/>
                    <a:pt x="1006" y="2268"/>
                  </a:cubicBezTo>
                  <a:cubicBezTo>
                    <a:pt x="1551" y="2268"/>
                    <a:pt x="1991" y="1766"/>
                    <a:pt x="1991" y="1137"/>
                  </a:cubicBezTo>
                  <a:cubicBezTo>
                    <a:pt x="1991" y="525"/>
                    <a:pt x="1551" y="1"/>
                    <a:pt x="10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56;p36">
            <a:extLst>
              <a:ext uri="{FF2B5EF4-FFF2-40B4-BE49-F238E27FC236}">
                <a16:creationId xmlns:a16="http://schemas.microsoft.com/office/drawing/2014/main" id="{310FF503-6B6A-3034-DC12-B67E9923FF01}"/>
              </a:ext>
            </a:extLst>
          </p:cNvPr>
          <p:cNvSpPr txBox="1">
            <a:spLocks/>
          </p:cNvSpPr>
          <p:nvPr/>
        </p:nvSpPr>
        <p:spPr>
          <a:xfrm>
            <a:off x="6748977" y="1552862"/>
            <a:ext cx="1003894" cy="8601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9pPr>
          </a:lstStyle>
          <a:p>
            <a:pPr algn="ctr"/>
            <a:r>
              <a:rPr lang="en-US" sz="2800"/>
              <a:t>PHP</a:t>
            </a:r>
          </a:p>
          <a:p>
            <a:pPr algn="ctr"/>
            <a:r>
              <a:rPr lang="en-US" sz="2000"/>
              <a:t>Unit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7"/>
          <p:cNvSpPr txBox="1">
            <a:spLocks noGrp="1"/>
          </p:cNvSpPr>
          <p:nvPr>
            <p:ph type="title"/>
          </p:nvPr>
        </p:nvSpPr>
        <p:spPr>
          <a:xfrm>
            <a:off x="720000" y="54352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Giới Thiệu web site</a:t>
            </a:r>
            <a:endParaRPr/>
          </a:p>
        </p:txBody>
      </p:sp>
      <p:sp>
        <p:nvSpPr>
          <p:cNvPr id="868" name="Google Shape;868;p37"/>
          <p:cNvSpPr txBox="1">
            <a:spLocks noGrp="1"/>
          </p:cNvSpPr>
          <p:nvPr>
            <p:ph type="subTitle" idx="1"/>
          </p:nvPr>
        </p:nvSpPr>
        <p:spPr>
          <a:xfrm>
            <a:off x="4572000" y="1663810"/>
            <a:ext cx="3352763" cy="19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solidFill>
                  <a:srgbClr val="262626"/>
                </a:solidFill>
                <a:latin typeface="Josefin Sans" pitchFamily="2" charset="0"/>
              </a:rPr>
              <a:t>Phoness</a:t>
            </a:r>
            <a:r>
              <a:rPr lang="en-US">
                <a:solidFill>
                  <a:srgbClr val="262626"/>
                </a:solidFill>
                <a:latin typeface="Josefin Sans" pitchFamily="2" charset="0"/>
              </a:rPr>
              <a:t> </a:t>
            </a:r>
            <a:r>
              <a:rPr lang="en-US" err="1">
                <a:solidFill>
                  <a:srgbClr val="262626"/>
                </a:solidFill>
                <a:latin typeface="Josefin Sans" pitchFamily="2" charset="0"/>
              </a:rPr>
              <a:t>hoàn</a:t>
            </a:r>
            <a:r>
              <a:rPr lang="en-US">
                <a:solidFill>
                  <a:srgbClr val="262626"/>
                </a:solidFill>
                <a:latin typeface="Josefin Sans" pitchFamily="2" charset="0"/>
              </a:rPr>
              <a:t> </a:t>
            </a:r>
            <a:r>
              <a:rPr lang="en-US" err="1">
                <a:solidFill>
                  <a:srgbClr val="262626"/>
                </a:solidFill>
                <a:latin typeface="Josefin Sans" pitchFamily="2" charset="0"/>
              </a:rPr>
              <a:t>thiện</a:t>
            </a:r>
            <a:r>
              <a:rPr lang="en-US">
                <a:solidFill>
                  <a:srgbClr val="262626"/>
                </a:solidFill>
                <a:latin typeface="Josefin Sans" pitchFamily="2" charset="0"/>
              </a:rPr>
              <a:t> </a:t>
            </a:r>
            <a:r>
              <a:rPr lang="en-US" err="1">
                <a:solidFill>
                  <a:srgbClr val="262626"/>
                </a:solidFill>
                <a:latin typeface="Josefin Sans" pitchFamily="2" charset="0"/>
              </a:rPr>
              <a:t>tương</a:t>
            </a:r>
            <a:r>
              <a:rPr lang="en-US">
                <a:solidFill>
                  <a:srgbClr val="262626"/>
                </a:solidFill>
                <a:latin typeface="Josefin Sans" pitchFamily="2" charset="0"/>
              </a:rPr>
              <a:t> </a:t>
            </a:r>
            <a:r>
              <a:rPr lang="en-US" err="1">
                <a:solidFill>
                  <a:srgbClr val="262626"/>
                </a:solidFill>
                <a:latin typeface="Josefin Sans" pitchFamily="2" charset="0"/>
              </a:rPr>
              <a:t>đối</a:t>
            </a:r>
            <a:r>
              <a:rPr lang="en-US">
                <a:solidFill>
                  <a:srgbClr val="262626"/>
                </a:solidFill>
                <a:latin typeface="Josefin Sans" pitchFamily="2" charset="0"/>
              </a:rPr>
              <a:t> </a:t>
            </a:r>
            <a:r>
              <a:rPr lang="en-US" err="1">
                <a:solidFill>
                  <a:srgbClr val="262626"/>
                </a:solidFill>
                <a:latin typeface="Josefin Sans" pitchFamily="2" charset="0"/>
              </a:rPr>
              <a:t>các</a:t>
            </a:r>
            <a:r>
              <a:rPr lang="en-US">
                <a:solidFill>
                  <a:srgbClr val="262626"/>
                </a:solidFill>
                <a:latin typeface="Josefin Sans" pitchFamily="2" charset="0"/>
              </a:rPr>
              <a:t> </a:t>
            </a:r>
            <a:r>
              <a:rPr lang="en-US" err="1">
                <a:solidFill>
                  <a:srgbClr val="262626"/>
                </a:solidFill>
                <a:latin typeface="Josefin Sans" pitchFamily="2" charset="0"/>
              </a:rPr>
              <a:t>chức</a:t>
            </a:r>
            <a:r>
              <a:rPr lang="en-US">
                <a:solidFill>
                  <a:srgbClr val="262626"/>
                </a:solidFill>
                <a:latin typeface="Josefin Sans" pitchFamily="2" charset="0"/>
              </a:rPr>
              <a:t> </a:t>
            </a:r>
            <a:r>
              <a:rPr lang="en-US" err="1">
                <a:solidFill>
                  <a:srgbClr val="262626"/>
                </a:solidFill>
                <a:latin typeface="Josefin Sans" pitchFamily="2" charset="0"/>
              </a:rPr>
              <a:t>năng</a:t>
            </a:r>
            <a:r>
              <a:rPr lang="en-US">
                <a:solidFill>
                  <a:srgbClr val="262626"/>
                </a:solidFill>
                <a:latin typeface="Josefin Sans" pitchFamily="2" charset="0"/>
              </a:rPr>
              <a:t> </a:t>
            </a:r>
            <a:r>
              <a:rPr lang="en-US" err="1">
                <a:solidFill>
                  <a:srgbClr val="262626"/>
                </a:solidFill>
                <a:latin typeface="Josefin Sans" pitchFamily="2" charset="0"/>
              </a:rPr>
              <a:t>của</a:t>
            </a:r>
            <a:r>
              <a:rPr lang="en-US">
                <a:solidFill>
                  <a:srgbClr val="262626"/>
                </a:solidFill>
                <a:latin typeface="Josefin Sans" pitchFamily="2" charset="0"/>
              </a:rPr>
              <a:t> </a:t>
            </a:r>
            <a:r>
              <a:rPr lang="en-US" err="1">
                <a:solidFill>
                  <a:srgbClr val="262626"/>
                </a:solidFill>
                <a:latin typeface="Josefin Sans" pitchFamily="2" charset="0"/>
              </a:rPr>
              <a:t>một</a:t>
            </a:r>
            <a:r>
              <a:rPr lang="en-US">
                <a:solidFill>
                  <a:srgbClr val="262626"/>
                </a:solidFill>
                <a:latin typeface="Josefin Sans" pitchFamily="2" charset="0"/>
              </a:rPr>
              <a:t> </a:t>
            </a:r>
            <a:r>
              <a:rPr lang="en-US" err="1">
                <a:solidFill>
                  <a:srgbClr val="262626"/>
                </a:solidFill>
                <a:latin typeface="Josefin Sans" pitchFamily="2" charset="0"/>
              </a:rPr>
              <a:t>trang</a:t>
            </a:r>
            <a:r>
              <a:rPr lang="en-US">
                <a:solidFill>
                  <a:srgbClr val="262626"/>
                </a:solidFill>
                <a:latin typeface="Josefin Sans" pitchFamily="2" charset="0"/>
              </a:rPr>
              <a:t> web </a:t>
            </a:r>
            <a:r>
              <a:rPr lang="en-US" err="1">
                <a:solidFill>
                  <a:srgbClr val="262626"/>
                </a:solidFill>
                <a:latin typeface="Josefin Sans" pitchFamily="2" charset="0"/>
              </a:rPr>
              <a:t>bán</a:t>
            </a:r>
            <a:r>
              <a:rPr lang="en-US">
                <a:solidFill>
                  <a:srgbClr val="262626"/>
                </a:solidFill>
                <a:latin typeface="Josefin Sans" pitchFamily="2" charset="0"/>
              </a:rPr>
              <a:t> </a:t>
            </a:r>
            <a:r>
              <a:rPr lang="en-US" err="1">
                <a:solidFill>
                  <a:srgbClr val="262626"/>
                </a:solidFill>
                <a:latin typeface="Josefin Sans" pitchFamily="2" charset="0"/>
              </a:rPr>
              <a:t>hàng</a:t>
            </a:r>
            <a:r>
              <a:rPr lang="en-US">
                <a:solidFill>
                  <a:srgbClr val="262626"/>
                </a:solidFill>
                <a:latin typeface="Josefin Sans" pitchFamily="2" charset="0"/>
              </a:rPr>
              <a:t> </a:t>
            </a:r>
            <a:r>
              <a:rPr lang="en-US" err="1">
                <a:solidFill>
                  <a:srgbClr val="262626"/>
                </a:solidFill>
                <a:latin typeface="Josefin Sans" pitchFamily="2" charset="0"/>
              </a:rPr>
              <a:t>như</a:t>
            </a:r>
            <a:r>
              <a:rPr lang="en-US">
                <a:solidFill>
                  <a:srgbClr val="262626"/>
                </a:solidFill>
                <a:latin typeface="Josefin Sans" pitchFamily="2" charset="0"/>
              </a:rPr>
              <a:t>:  </a:t>
            </a:r>
            <a:r>
              <a:rPr lang="en-US" err="1">
                <a:solidFill>
                  <a:srgbClr val="262626"/>
                </a:solidFill>
                <a:latin typeface="Josefin Sans" pitchFamily="2" charset="0"/>
              </a:rPr>
              <a:t>đăng</a:t>
            </a:r>
            <a:r>
              <a:rPr lang="en-US">
                <a:solidFill>
                  <a:srgbClr val="262626"/>
                </a:solidFill>
                <a:latin typeface="Josefin Sans" pitchFamily="2" charset="0"/>
              </a:rPr>
              <a:t> </a:t>
            </a:r>
            <a:r>
              <a:rPr lang="en-US" err="1">
                <a:solidFill>
                  <a:srgbClr val="262626"/>
                </a:solidFill>
                <a:latin typeface="Josefin Sans" pitchFamily="2" charset="0"/>
              </a:rPr>
              <a:t>nhập</a:t>
            </a:r>
            <a:r>
              <a:rPr lang="en-US">
                <a:solidFill>
                  <a:srgbClr val="262626"/>
                </a:solidFill>
                <a:latin typeface="Josefin Sans" pitchFamily="2" charset="0"/>
              </a:rPr>
              <a:t> </a:t>
            </a:r>
            <a:r>
              <a:rPr lang="en-US" err="1">
                <a:solidFill>
                  <a:srgbClr val="262626"/>
                </a:solidFill>
                <a:latin typeface="Josefin Sans" pitchFamily="2" charset="0"/>
              </a:rPr>
              <a:t>người</a:t>
            </a:r>
            <a:r>
              <a:rPr lang="en-US">
                <a:solidFill>
                  <a:srgbClr val="262626"/>
                </a:solidFill>
                <a:latin typeface="Josefin Sans" pitchFamily="2" charset="0"/>
              </a:rPr>
              <a:t> </a:t>
            </a:r>
            <a:r>
              <a:rPr lang="en-US" err="1">
                <a:solidFill>
                  <a:srgbClr val="262626"/>
                </a:solidFill>
                <a:latin typeface="Josefin Sans" pitchFamily="2" charset="0"/>
              </a:rPr>
              <a:t>dùng</a:t>
            </a:r>
            <a:r>
              <a:rPr lang="en-US">
                <a:solidFill>
                  <a:srgbClr val="262626"/>
                </a:solidFill>
                <a:latin typeface="Josefin Sans" pitchFamily="2" charset="0"/>
              </a:rPr>
              <a:t>, </a:t>
            </a:r>
            <a:r>
              <a:rPr lang="en-US" err="1">
                <a:solidFill>
                  <a:srgbClr val="262626"/>
                </a:solidFill>
                <a:latin typeface="Josefin Sans" pitchFamily="2" charset="0"/>
              </a:rPr>
              <a:t>giỏ</a:t>
            </a:r>
            <a:r>
              <a:rPr lang="en-US">
                <a:solidFill>
                  <a:srgbClr val="262626"/>
                </a:solidFill>
                <a:latin typeface="Josefin Sans" pitchFamily="2" charset="0"/>
              </a:rPr>
              <a:t> </a:t>
            </a:r>
            <a:r>
              <a:rPr lang="en-US" err="1">
                <a:solidFill>
                  <a:srgbClr val="262626"/>
                </a:solidFill>
                <a:latin typeface="Josefin Sans" pitchFamily="2" charset="0"/>
              </a:rPr>
              <a:t>hàng</a:t>
            </a:r>
            <a:r>
              <a:rPr lang="en-US">
                <a:solidFill>
                  <a:srgbClr val="262626"/>
                </a:solidFill>
                <a:latin typeface="Josefin Sans" pitchFamily="2" charset="0"/>
              </a:rPr>
              <a:t>, </a:t>
            </a:r>
            <a:r>
              <a:rPr lang="en-US" err="1">
                <a:solidFill>
                  <a:srgbClr val="262626"/>
                </a:solidFill>
                <a:latin typeface="Josefin Sans" pitchFamily="2" charset="0"/>
              </a:rPr>
              <a:t>mục</a:t>
            </a:r>
            <a:r>
              <a:rPr lang="en-US">
                <a:solidFill>
                  <a:srgbClr val="262626"/>
                </a:solidFill>
                <a:latin typeface="Josefin Sans" pitchFamily="2" charset="0"/>
              </a:rPr>
              <a:t> </a:t>
            </a:r>
            <a:r>
              <a:rPr lang="en-US" err="1">
                <a:solidFill>
                  <a:srgbClr val="262626"/>
                </a:solidFill>
                <a:latin typeface="Josefin Sans" pitchFamily="2" charset="0"/>
              </a:rPr>
              <a:t>yêu</a:t>
            </a:r>
            <a:r>
              <a:rPr lang="en-US">
                <a:solidFill>
                  <a:srgbClr val="262626"/>
                </a:solidFill>
                <a:latin typeface="Josefin Sans" pitchFamily="2" charset="0"/>
              </a:rPr>
              <a:t> </a:t>
            </a:r>
            <a:r>
              <a:rPr lang="en-US" err="1">
                <a:solidFill>
                  <a:srgbClr val="262626"/>
                </a:solidFill>
                <a:latin typeface="Josefin Sans" pitchFamily="2" charset="0"/>
              </a:rPr>
              <a:t>thích</a:t>
            </a:r>
            <a:r>
              <a:rPr lang="en-US">
                <a:solidFill>
                  <a:srgbClr val="262626"/>
                </a:solidFill>
                <a:latin typeface="Josefin Sans" pitchFamily="2" charset="0"/>
              </a:rPr>
              <a:t>, </a:t>
            </a:r>
            <a:r>
              <a:rPr lang="en-US" err="1">
                <a:solidFill>
                  <a:srgbClr val="262626"/>
                </a:solidFill>
                <a:latin typeface="Josefin Sans" pitchFamily="2" charset="0"/>
              </a:rPr>
              <a:t>thanh</a:t>
            </a:r>
            <a:r>
              <a:rPr lang="en-US">
                <a:solidFill>
                  <a:srgbClr val="262626"/>
                </a:solidFill>
                <a:latin typeface="Josefin Sans" pitchFamily="2" charset="0"/>
              </a:rPr>
              <a:t> </a:t>
            </a:r>
            <a:r>
              <a:rPr lang="en-US" err="1">
                <a:solidFill>
                  <a:srgbClr val="262626"/>
                </a:solidFill>
                <a:latin typeface="Josefin Sans" pitchFamily="2" charset="0"/>
              </a:rPr>
              <a:t>toán</a:t>
            </a:r>
            <a:r>
              <a:rPr lang="en-US">
                <a:solidFill>
                  <a:srgbClr val="262626"/>
                </a:solidFill>
                <a:latin typeface="Josefin Sans" pitchFamily="2" charset="0"/>
              </a:rPr>
              <a:t> </a:t>
            </a:r>
            <a:r>
              <a:rPr lang="en-US" err="1">
                <a:solidFill>
                  <a:srgbClr val="262626"/>
                </a:solidFill>
                <a:latin typeface="Josefin Sans" pitchFamily="2" charset="0"/>
              </a:rPr>
              <a:t>đơn</a:t>
            </a:r>
            <a:r>
              <a:rPr lang="en-US">
                <a:solidFill>
                  <a:srgbClr val="262626"/>
                </a:solidFill>
                <a:latin typeface="Josefin Sans" pitchFamily="2" charset="0"/>
              </a:rPr>
              <a:t> </a:t>
            </a:r>
            <a:r>
              <a:rPr lang="en-US" err="1">
                <a:solidFill>
                  <a:srgbClr val="262626"/>
                </a:solidFill>
                <a:latin typeface="Josefin Sans" pitchFamily="2" charset="0"/>
              </a:rPr>
              <a:t>hàng</a:t>
            </a:r>
            <a:r>
              <a:rPr lang="en-US">
                <a:solidFill>
                  <a:srgbClr val="262626"/>
                </a:solidFill>
                <a:latin typeface="Josefin Sans" pitchFamily="2" charset="0"/>
              </a:rPr>
              <a:t> hay </a:t>
            </a:r>
            <a:r>
              <a:rPr lang="en-US" err="1">
                <a:solidFill>
                  <a:srgbClr val="262626"/>
                </a:solidFill>
                <a:latin typeface="Josefin Sans" pitchFamily="2" charset="0"/>
              </a:rPr>
              <a:t>quản</a:t>
            </a:r>
            <a:r>
              <a:rPr lang="en-US">
                <a:solidFill>
                  <a:srgbClr val="262626"/>
                </a:solidFill>
                <a:latin typeface="Josefin Sans" pitchFamily="2" charset="0"/>
              </a:rPr>
              <a:t> </a:t>
            </a:r>
            <a:r>
              <a:rPr lang="en-US" err="1">
                <a:solidFill>
                  <a:srgbClr val="262626"/>
                </a:solidFill>
                <a:latin typeface="Josefin Sans" pitchFamily="2" charset="0"/>
              </a:rPr>
              <a:t>lý</a:t>
            </a:r>
            <a:r>
              <a:rPr lang="en-US">
                <a:solidFill>
                  <a:srgbClr val="262626"/>
                </a:solidFill>
                <a:latin typeface="Josefin Sans" pitchFamily="2" charset="0"/>
              </a:rPr>
              <a:t> </a:t>
            </a:r>
            <a:r>
              <a:rPr lang="en-US" err="1">
                <a:solidFill>
                  <a:srgbClr val="262626"/>
                </a:solidFill>
                <a:latin typeface="Josefin Sans" pitchFamily="2" charset="0"/>
              </a:rPr>
              <a:t>trang</a:t>
            </a:r>
            <a:r>
              <a:rPr lang="en-US">
                <a:solidFill>
                  <a:srgbClr val="262626"/>
                </a:solidFill>
                <a:latin typeface="Josefin Sans" pitchFamily="2" charset="0"/>
              </a:rPr>
              <a:t> web</a:t>
            </a:r>
            <a:r>
              <a:rPr lang="en-US"/>
              <a:t>…</a:t>
            </a:r>
            <a:endParaRPr/>
          </a:p>
        </p:txBody>
      </p:sp>
      <p:sp>
        <p:nvSpPr>
          <p:cNvPr id="869" name="Google Shape;869;p37"/>
          <p:cNvSpPr txBox="1">
            <a:spLocks noGrp="1"/>
          </p:cNvSpPr>
          <p:nvPr>
            <p:ph type="subTitle" idx="2"/>
          </p:nvPr>
        </p:nvSpPr>
        <p:spPr>
          <a:xfrm>
            <a:off x="1375318" y="1663810"/>
            <a:ext cx="3114906" cy="19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62626"/>
                </a:solidFill>
                <a:latin typeface="Josefin Sans" pitchFamily="2" charset="0"/>
                <a:sym typeface="Montserrat"/>
              </a:rPr>
              <a:t>Phoness được xây dựng với mục đích nhằm tạo ra 1 website mua bán các thiết bị điện tử, công nghệ như: điện thoại thông minh, tivi, đồng hồ thông minh, bàn phím</a:t>
            </a:r>
            <a:r>
              <a:rPr lang="en" sz="2000">
                <a:solidFill>
                  <a:srgbClr val="262626"/>
                </a:solidFill>
                <a:latin typeface="Josefin Sans" pitchFamily="2" charset="0"/>
                <a:sym typeface="Montserrat"/>
              </a:rPr>
              <a:t>…</a:t>
            </a:r>
            <a:endParaRPr sz="2000">
              <a:solidFill>
                <a:srgbClr val="262626"/>
              </a:solidFill>
              <a:latin typeface="Josefin Sans" pitchFamily="2" charset="0"/>
              <a:sym typeface="Montserrat"/>
            </a:endParaRPr>
          </a:p>
        </p:txBody>
      </p:sp>
      <p:grpSp>
        <p:nvGrpSpPr>
          <p:cNvPr id="870" name="Google Shape;870;p37"/>
          <p:cNvGrpSpPr/>
          <p:nvPr/>
        </p:nvGrpSpPr>
        <p:grpSpPr>
          <a:xfrm>
            <a:off x="2930202" y="3756585"/>
            <a:ext cx="3283591" cy="851992"/>
            <a:chOff x="430825" y="1382850"/>
            <a:chExt cx="10927091" cy="2835249"/>
          </a:xfrm>
        </p:grpSpPr>
        <p:sp>
          <p:nvSpPr>
            <p:cNvPr id="871" name="Google Shape;871;p37"/>
            <p:cNvSpPr/>
            <p:nvPr/>
          </p:nvSpPr>
          <p:spPr>
            <a:xfrm>
              <a:off x="2939723" y="2940252"/>
              <a:ext cx="1131693" cy="224206"/>
            </a:xfrm>
            <a:custGeom>
              <a:avLst/>
              <a:gdLst/>
              <a:ahLst/>
              <a:cxnLst/>
              <a:rect l="l" t="t" r="r" b="b"/>
              <a:pathLst>
                <a:path w="3291" h="652" extrusionOk="0">
                  <a:moveTo>
                    <a:pt x="37" y="0"/>
                  </a:moveTo>
                  <a:cubicBezTo>
                    <a:pt x="19" y="0"/>
                    <a:pt x="0" y="19"/>
                    <a:pt x="0" y="37"/>
                  </a:cubicBezTo>
                  <a:cubicBezTo>
                    <a:pt x="0" y="74"/>
                    <a:pt x="19" y="92"/>
                    <a:pt x="37" y="92"/>
                  </a:cubicBezTo>
                  <a:lnTo>
                    <a:pt x="809" y="92"/>
                  </a:lnTo>
                  <a:lnTo>
                    <a:pt x="1368" y="652"/>
                  </a:lnTo>
                  <a:lnTo>
                    <a:pt x="3235" y="652"/>
                  </a:lnTo>
                  <a:cubicBezTo>
                    <a:pt x="3272" y="652"/>
                    <a:pt x="3290" y="633"/>
                    <a:pt x="3290" y="596"/>
                  </a:cubicBezTo>
                  <a:cubicBezTo>
                    <a:pt x="3290" y="578"/>
                    <a:pt x="3272" y="555"/>
                    <a:pt x="3235" y="555"/>
                  </a:cubicBezTo>
                  <a:lnTo>
                    <a:pt x="1405" y="555"/>
                  </a:lnTo>
                  <a:lnTo>
                    <a:pt x="8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7712681" y="2940252"/>
              <a:ext cx="1133068" cy="224206"/>
            </a:xfrm>
            <a:custGeom>
              <a:avLst/>
              <a:gdLst/>
              <a:ahLst/>
              <a:cxnLst/>
              <a:rect l="l" t="t" r="r" b="b"/>
              <a:pathLst>
                <a:path w="3295" h="652" extrusionOk="0">
                  <a:moveTo>
                    <a:pt x="2426" y="0"/>
                  </a:moveTo>
                  <a:lnTo>
                    <a:pt x="1867" y="555"/>
                  </a:lnTo>
                  <a:lnTo>
                    <a:pt x="37" y="555"/>
                  </a:lnTo>
                  <a:cubicBezTo>
                    <a:pt x="19" y="555"/>
                    <a:pt x="0" y="578"/>
                    <a:pt x="0" y="596"/>
                  </a:cubicBezTo>
                  <a:cubicBezTo>
                    <a:pt x="0" y="633"/>
                    <a:pt x="19" y="652"/>
                    <a:pt x="37" y="652"/>
                  </a:cubicBezTo>
                  <a:lnTo>
                    <a:pt x="1909" y="652"/>
                  </a:lnTo>
                  <a:lnTo>
                    <a:pt x="2463" y="92"/>
                  </a:lnTo>
                  <a:lnTo>
                    <a:pt x="3253" y="92"/>
                  </a:lnTo>
                  <a:cubicBezTo>
                    <a:pt x="3272" y="92"/>
                    <a:pt x="3295" y="74"/>
                    <a:pt x="3295" y="37"/>
                  </a:cubicBezTo>
                  <a:cubicBezTo>
                    <a:pt x="3295" y="19"/>
                    <a:pt x="3272" y="0"/>
                    <a:pt x="3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2945913" y="3025876"/>
              <a:ext cx="895107" cy="245183"/>
            </a:xfrm>
            <a:custGeom>
              <a:avLst/>
              <a:gdLst/>
              <a:ahLst/>
              <a:cxnLst/>
              <a:rect l="l" t="t" r="r" b="b"/>
              <a:pathLst>
                <a:path w="2603" h="713" extrusionOk="0">
                  <a:moveTo>
                    <a:pt x="61" y="1"/>
                  </a:moveTo>
                  <a:cubicBezTo>
                    <a:pt x="19" y="1"/>
                    <a:pt x="1" y="19"/>
                    <a:pt x="1" y="56"/>
                  </a:cubicBezTo>
                  <a:cubicBezTo>
                    <a:pt x="1" y="75"/>
                    <a:pt x="19" y="98"/>
                    <a:pt x="61" y="98"/>
                  </a:cubicBezTo>
                  <a:lnTo>
                    <a:pt x="615" y="98"/>
                  </a:lnTo>
                  <a:lnTo>
                    <a:pt x="1216" y="712"/>
                  </a:lnTo>
                  <a:lnTo>
                    <a:pt x="2542" y="712"/>
                  </a:lnTo>
                  <a:cubicBezTo>
                    <a:pt x="2579" y="712"/>
                    <a:pt x="2602" y="675"/>
                    <a:pt x="2602" y="652"/>
                  </a:cubicBezTo>
                  <a:cubicBezTo>
                    <a:pt x="2602" y="634"/>
                    <a:pt x="2579" y="597"/>
                    <a:pt x="2542" y="597"/>
                  </a:cubicBezTo>
                  <a:lnTo>
                    <a:pt x="1253" y="597"/>
                  </a:lnTo>
                  <a:lnTo>
                    <a:pt x="6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7944795" y="3025876"/>
              <a:ext cx="893043" cy="245183"/>
            </a:xfrm>
            <a:custGeom>
              <a:avLst/>
              <a:gdLst/>
              <a:ahLst/>
              <a:cxnLst/>
              <a:rect l="l" t="t" r="r" b="b"/>
              <a:pathLst>
                <a:path w="2597" h="713" extrusionOk="0">
                  <a:moveTo>
                    <a:pt x="1945" y="1"/>
                  </a:moveTo>
                  <a:lnTo>
                    <a:pt x="1326" y="597"/>
                  </a:lnTo>
                  <a:lnTo>
                    <a:pt x="56" y="597"/>
                  </a:lnTo>
                  <a:cubicBezTo>
                    <a:pt x="19" y="597"/>
                    <a:pt x="0" y="634"/>
                    <a:pt x="0" y="652"/>
                  </a:cubicBezTo>
                  <a:cubicBezTo>
                    <a:pt x="0" y="675"/>
                    <a:pt x="19" y="712"/>
                    <a:pt x="56" y="712"/>
                  </a:cubicBezTo>
                  <a:lnTo>
                    <a:pt x="1386" y="712"/>
                  </a:lnTo>
                  <a:lnTo>
                    <a:pt x="1982" y="98"/>
                  </a:lnTo>
                  <a:lnTo>
                    <a:pt x="2541" y="98"/>
                  </a:lnTo>
                  <a:cubicBezTo>
                    <a:pt x="2578" y="98"/>
                    <a:pt x="2597" y="75"/>
                    <a:pt x="2597" y="56"/>
                  </a:cubicBezTo>
                  <a:cubicBezTo>
                    <a:pt x="2597" y="19"/>
                    <a:pt x="2578" y="1"/>
                    <a:pt x="25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2958636" y="3151390"/>
              <a:ext cx="232460" cy="33700"/>
            </a:xfrm>
            <a:custGeom>
              <a:avLst/>
              <a:gdLst/>
              <a:ahLst/>
              <a:cxnLst/>
              <a:rect l="l" t="t" r="r" b="b"/>
              <a:pathLst>
                <a:path w="676" h="98" extrusionOk="0">
                  <a:moveTo>
                    <a:pt x="61" y="1"/>
                  </a:moveTo>
                  <a:cubicBezTo>
                    <a:pt x="24" y="1"/>
                    <a:pt x="1" y="19"/>
                    <a:pt x="1" y="38"/>
                  </a:cubicBezTo>
                  <a:cubicBezTo>
                    <a:pt x="1" y="79"/>
                    <a:pt x="24" y="98"/>
                    <a:pt x="61" y="98"/>
                  </a:cubicBezTo>
                  <a:lnTo>
                    <a:pt x="638" y="98"/>
                  </a:lnTo>
                  <a:cubicBezTo>
                    <a:pt x="657" y="98"/>
                    <a:pt x="675" y="79"/>
                    <a:pt x="675" y="38"/>
                  </a:cubicBezTo>
                  <a:cubicBezTo>
                    <a:pt x="675" y="19"/>
                    <a:pt x="657" y="1"/>
                    <a:pt x="6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8586462" y="3151390"/>
              <a:ext cx="238649" cy="33700"/>
            </a:xfrm>
            <a:custGeom>
              <a:avLst/>
              <a:gdLst/>
              <a:ahLst/>
              <a:cxnLst/>
              <a:rect l="l" t="t" r="r" b="b"/>
              <a:pathLst>
                <a:path w="694" h="98" extrusionOk="0">
                  <a:moveTo>
                    <a:pt x="61" y="1"/>
                  </a:moveTo>
                  <a:cubicBezTo>
                    <a:pt x="19" y="1"/>
                    <a:pt x="1" y="19"/>
                    <a:pt x="1" y="38"/>
                  </a:cubicBezTo>
                  <a:cubicBezTo>
                    <a:pt x="1" y="79"/>
                    <a:pt x="19" y="98"/>
                    <a:pt x="61" y="98"/>
                  </a:cubicBezTo>
                  <a:lnTo>
                    <a:pt x="638" y="98"/>
                  </a:lnTo>
                  <a:cubicBezTo>
                    <a:pt x="657" y="98"/>
                    <a:pt x="694" y="79"/>
                    <a:pt x="694" y="38"/>
                  </a:cubicBezTo>
                  <a:cubicBezTo>
                    <a:pt x="694" y="19"/>
                    <a:pt x="657" y="1"/>
                    <a:pt x="6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3443497" y="3038600"/>
              <a:ext cx="529224" cy="33700"/>
            </a:xfrm>
            <a:custGeom>
              <a:avLst/>
              <a:gdLst/>
              <a:ahLst/>
              <a:cxnLst/>
              <a:rect l="l" t="t" r="r" b="b"/>
              <a:pathLst>
                <a:path w="1539" h="98" extrusionOk="0">
                  <a:moveTo>
                    <a:pt x="37" y="1"/>
                  </a:moveTo>
                  <a:cubicBezTo>
                    <a:pt x="18" y="1"/>
                    <a:pt x="0" y="19"/>
                    <a:pt x="0" y="61"/>
                  </a:cubicBezTo>
                  <a:cubicBezTo>
                    <a:pt x="0" y="79"/>
                    <a:pt x="18" y="98"/>
                    <a:pt x="37" y="98"/>
                  </a:cubicBezTo>
                  <a:lnTo>
                    <a:pt x="1479" y="98"/>
                  </a:lnTo>
                  <a:cubicBezTo>
                    <a:pt x="1502" y="98"/>
                    <a:pt x="1539" y="79"/>
                    <a:pt x="1539" y="61"/>
                  </a:cubicBezTo>
                  <a:cubicBezTo>
                    <a:pt x="1539" y="19"/>
                    <a:pt x="1502"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7812748" y="3038600"/>
              <a:ext cx="529568" cy="33700"/>
            </a:xfrm>
            <a:custGeom>
              <a:avLst/>
              <a:gdLst/>
              <a:ahLst/>
              <a:cxnLst/>
              <a:rect l="l" t="t" r="r" b="b"/>
              <a:pathLst>
                <a:path w="1540" h="98" extrusionOk="0">
                  <a:moveTo>
                    <a:pt x="56" y="1"/>
                  </a:moveTo>
                  <a:cubicBezTo>
                    <a:pt x="19" y="1"/>
                    <a:pt x="1" y="19"/>
                    <a:pt x="1" y="61"/>
                  </a:cubicBezTo>
                  <a:cubicBezTo>
                    <a:pt x="1" y="79"/>
                    <a:pt x="19" y="98"/>
                    <a:pt x="56" y="98"/>
                  </a:cubicBezTo>
                  <a:lnTo>
                    <a:pt x="1502" y="98"/>
                  </a:lnTo>
                  <a:cubicBezTo>
                    <a:pt x="1521" y="98"/>
                    <a:pt x="1539" y="79"/>
                    <a:pt x="1539" y="61"/>
                  </a:cubicBezTo>
                  <a:cubicBezTo>
                    <a:pt x="1539" y="19"/>
                    <a:pt x="1521" y="1"/>
                    <a:pt x="15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4190045" y="1483261"/>
              <a:ext cx="3495833" cy="2277140"/>
            </a:xfrm>
            <a:custGeom>
              <a:avLst/>
              <a:gdLst/>
              <a:ahLst/>
              <a:cxnLst/>
              <a:rect l="l" t="t" r="r" b="b"/>
              <a:pathLst>
                <a:path w="10166" h="6622" extrusionOk="0">
                  <a:moveTo>
                    <a:pt x="4894" y="0"/>
                  </a:moveTo>
                  <a:cubicBezTo>
                    <a:pt x="3314" y="0"/>
                    <a:pt x="2043" y="1289"/>
                    <a:pt x="2043" y="2851"/>
                  </a:cubicBezTo>
                  <a:lnTo>
                    <a:pt x="2043" y="3082"/>
                  </a:lnTo>
                  <a:cubicBezTo>
                    <a:pt x="1964" y="3082"/>
                    <a:pt x="1872" y="3059"/>
                    <a:pt x="1775" y="3059"/>
                  </a:cubicBezTo>
                  <a:cubicBezTo>
                    <a:pt x="791" y="3059"/>
                    <a:pt x="1" y="3849"/>
                    <a:pt x="1" y="4833"/>
                  </a:cubicBezTo>
                  <a:cubicBezTo>
                    <a:pt x="1" y="5813"/>
                    <a:pt x="791" y="6621"/>
                    <a:pt x="1775" y="6621"/>
                  </a:cubicBezTo>
                  <a:lnTo>
                    <a:pt x="8087" y="6621"/>
                  </a:lnTo>
                  <a:cubicBezTo>
                    <a:pt x="9242" y="6621"/>
                    <a:pt x="10166" y="5679"/>
                    <a:pt x="10166" y="4524"/>
                  </a:cubicBezTo>
                  <a:cubicBezTo>
                    <a:pt x="10166" y="3368"/>
                    <a:pt x="9242" y="2444"/>
                    <a:pt x="8087" y="2444"/>
                  </a:cubicBezTo>
                  <a:cubicBezTo>
                    <a:pt x="7971" y="2444"/>
                    <a:pt x="7837" y="2463"/>
                    <a:pt x="7722" y="2481"/>
                  </a:cubicBezTo>
                  <a:cubicBezTo>
                    <a:pt x="7532" y="1058"/>
                    <a:pt x="6317" y="0"/>
                    <a:pt x="48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4164599" y="1470538"/>
              <a:ext cx="3521280" cy="2296053"/>
            </a:xfrm>
            <a:custGeom>
              <a:avLst/>
              <a:gdLst/>
              <a:ahLst/>
              <a:cxnLst/>
              <a:rect l="l" t="t" r="r" b="b"/>
              <a:pathLst>
                <a:path w="10240" h="6677" extrusionOk="0">
                  <a:moveTo>
                    <a:pt x="4926" y="74"/>
                  </a:moveTo>
                  <a:cubicBezTo>
                    <a:pt x="6336" y="74"/>
                    <a:pt x="7528" y="1114"/>
                    <a:pt x="7722" y="2518"/>
                  </a:cubicBezTo>
                  <a:lnTo>
                    <a:pt x="7722" y="2560"/>
                  </a:lnTo>
                  <a:lnTo>
                    <a:pt x="7759" y="2541"/>
                  </a:lnTo>
                  <a:cubicBezTo>
                    <a:pt x="7893" y="2518"/>
                    <a:pt x="8008" y="2500"/>
                    <a:pt x="8124" y="2500"/>
                  </a:cubicBezTo>
                  <a:cubicBezTo>
                    <a:pt x="9260" y="2500"/>
                    <a:pt x="10166" y="3424"/>
                    <a:pt x="10166" y="4561"/>
                  </a:cubicBezTo>
                  <a:cubicBezTo>
                    <a:pt x="10166" y="5697"/>
                    <a:pt x="9260" y="6603"/>
                    <a:pt x="8124" y="6603"/>
                  </a:cubicBezTo>
                  <a:lnTo>
                    <a:pt x="1807" y="6603"/>
                  </a:lnTo>
                  <a:cubicBezTo>
                    <a:pt x="846" y="6603"/>
                    <a:pt x="56" y="5831"/>
                    <a:pt x="56" y="4870"/>
                  </a:cubicBezTo>
                  <a:cubicBezTo>
                    <a:pt x="75" y="3904"/>
                    <a:pt x="846" y="3137"/>
                    <a:pt x="1807" y="3137"/>
                  </a:cubicBezTo>
                  <a:cubicBezTo>
                    <a:pt x="1904" y="3137"/>
                    <a:pt x="1983" y="3137"/>
                    <a:pt x="2080" y="3156"/>
                  </a:cubicBezTo>
                  <a:lnTo>
                    <a:pt x="2117" y="3156"/>
                  </a:lnTo>
                  <a:lnTo>
                    <a:pt x="2117" y="3119"/>
                  </a:lnTo>
                  <a:lnTo>
                    <a:pt x="2117" y="2888"/>
                  </a:lnTo>
                  <a:cubicBezTo>
                    <a:pt x="2117" y="1326"/>
                    <a:pt x="3369" y="74"/>
                    <a:pt x="4926" y="74"/>
                  </a:cubicBezTo>
                  <a:close/>
                  <a:moveTo>
                    <a:pt x="4926" y="0"/>
                  </a:moveTo>
                  <a:cubicBezTo>
                    <a:pt x="3332" y="0"/>
                    <a:pt x="2038" y="1289"/>
                    <a:pt x="2038" y="2888"/>
                  </a:cubicBezTo>
                  <a:lnTo>
                    <a:pt x="2038" y="3077"/>
                  </a:lnTo>
                  <a:cubicBezTo>
                    <a:pt x="1964" y="3059"/>
                    <a:pt x="1886" y="3059"/>
                    <a:pt x="1807" y="3059"/>
                  </a:cubicBezTo>
                  <a:cubicBezTo>
                    <a:pt x="809" y="3059"/>
                    <a:pt x="1" y="3867"/>
                    <a:pt x="1" y="4870"/>
                  </a:cubicBezTo>
                  <a:cubicBezTo>
                    <a:pt x="1" y="5868"/>
                    <a:pt x="809" y="6677"/>
                    <a:pt x="1807" y="6677"/>
                  </a:cubicBezTo>
                  <a:lnTo>
                    <a:pt x="8124" y="6677"/>
                  </a:lnTo>
                  <a:cubicBezTo>
                    <a:pt x="9297" y="6677"/>
                    <a:pt x="10240" y="5734"/>
                    <a:pt x="10240" y="4561"/>
                  </a:cubicBezTo>
                  <a:cubicBezTo>
                    <a:pt x="10240" y="3387"/>
                    <a:pt x="9297" y="2444"/>
                    <a:pt x="8124" y="2444"/>
                  </a:cubicBezTo>
                  <a:cubicBezTo>
                    <a:pt x="8008" y="2444"/>
                    <a:pt x="7893" y="2444"/>
                    <a:pt x="7777" y="2463"/>
                  </a:cubicBezTo>
                  <a:cubicBezTo>
                    <a:pt x="7565" y="1058"/>
                    <a:pt x="6373" y="0"/>
                    <a:pt x="49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1" name="Google Shape;881;p37"/>
            <p:cNvGrpSpPr/>
            <p:nvPr/>
          </p:nvGrpSpPr>
          <p:grpSpPr>
            <a:xfrm>
              <a:off x="430825" y="1382850"/>
              <a:ext cx="2469366" cy="2835249"/>
              <a:chOff x="430825" y="1382850"/>
              <a:chExt cx="2469366" cy="2835249"/>
            </a:xfrm>
          </p:grpSpPr>
          <p:sp>
            <p:nvSpPr>
              <p:cNvPr id="882" name="Google Shape;882;p37"/>
              <p:cNvSpPr/>
              <p:nvPr/>
            </p:nvSpPr>
            <p:spPr>
              <a:xfrm>
                <a:off x="443548" y="1397293"/>
                <a:ext cx="2443920" cy="2806364"/>
              </a:xfrm>
              <a:custGeom>
                <a:avLst/>
                <a:gdLst/>
                <a:ahLst/>
                <a:cxnLst/>
                <a:rect l="l" t="t" r="r" b="b"/>
                <a:pathLst>
                  <a:path w="7107" h="8161" extrusionOk="0">
                    <a:moveTo>
                      <a:pt x="425" y="1"/>
                    </a:moveTo>
                    <a:cubicBezTo>
                      <a:pt x="176" y="1"/>
                      <a:pt x="0" y="190"/>
                      <a:pt x="0" y="421"/>
                    </a:cubicBezTo>
                    <a:lnTo>
                      <a:pt x="0" y="7740"/>
                    </a:lnTo>
                    <a:cubicBezTo>
                      <a:pt x="0" y="7989"/>
                      <a:pt x="176" y="8160"/>
                      <a:pt x="425" y="8160"/>
                    </a:cubicBezTo>
                    <a:lnTo>
                      <a:pt x="6682" y="8160"/>
                    </a:lnTo>
                    <a:cubicBezTo>
                      <a:pt x="6913" y="8160"/>
                      <a:pt x="7107" y="7989"/>
                      <a:pt x="7107" y="7740"/>
                    </a:cubicBezTo>
                    <a:lnTo>
                      <a:pt x="7107" y="421"/>
                    </a:lnTo>
                    <a:cubicBezTo>
                      <a:pt x="7107" y="190"/>
                      <a:pt x="6913" y="1"/>
                      <a:pt x="66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430825" y="1382850"/>
                <a:ext cx="2469366" cy="2835249"/>
              </a:xfrm>
              <a:custGeom>
                <a:avLst/>
                <a:gdLst/>
                <a:ahLst/>
                <a:cxnLst/>
                <a:rect l="l" t="t" r="r" b="b"/>
                <a:pathLst>
                  <a:path w="7181" h="8245" extrusionOk="0">
                    <a:moveTo>
                      <a:pt x="6719" y="79"/>
                    </a:moveTo>
                    <a:cubicBezTo>
                      <a:pt x="6931" y="79"/>
                      <a:pt x="7102" y="255"/>
                      <a:pt x="7102" y="463"/>
                    </a:cubicBezTo>
                    <a:lnTo>
                      <a:pt x="7102" y="7782"/>
                    </a:lnTo>
                    <a:cubicBezTo>
                      <a:pt x="7102" y="8013"/>
                      <a:pt x="6931" y="8165"/>
                      <a:pt x="6719" y="8165"/>
                    </a:cubicBezTo>
                    <a:lnTo>
                      <a:pt x="462" y="8165"/>
                    </a:lnTo>
                    <a:cubicBezTo>
                      <a:pt x="231" y="8165"/>
                      <a:pt x="74" y="8013"/>
                      <a:pt x="74" y="7782"/>
                    </a:cubicBezTo>
                    <a:lnTo>
                      <a:pt x="74" y="463"/>
                    </a:lnTo>
                    <a:cubicBezTo>
                      <a:pt x="74" y="255"/>
                      <a:pt x="231" y="79"/>
                      <a:pt x="462" y="79"/>
                    </a:cubicBezTo>
                    <a:close/>
                    <a:moveTo>
                      <a:pt x="462" y="1"/>
                    </a:moveTo>
                    <a:cubicBezTo>
                      <a:pt x="190" y="1"/>
                      <a:pt x="0" y="213"/>
                      <a:pt x="0" y="463"/>
                    </a:cubicBezTo>
                    <a:lnTo>
                      <a:pt x="0" y="7782"/>
                    </a:lnTo>
                    <a:cubicBezTo>
                      <a:pt x="0" y="8050"/>
                      <a:pt x="190" y="8244"/>
                      <a:pt x="462" y="8244"/>
                    </a:cubicBezTo>
                    <a:lnTo>
                      <a:pt x="6719" y="8244"/>
                    </a:lnTo>
                    <a:cubicBezTo>
                      <a:pt x="6968" y="8244"/>
                      <a:pt x="7181" y="8050"/>
                      <a:pt x="7181" y="7782"/>
                    </a:cubicBezTo>
                    <a:lnTo>
                      <a:pt x="7181" y="463"/>
                    </a:lnTo>
                    <a:cubicBezTo>
                      <a:pt x="7181" y="213"/>
                      <a:pt x="6968" y="1"/>
                      <a:pt x="6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569062" y="1562696"/>
                <a:ext cx="2245504" cy="569113"/>
              </a:xfrm>
              <a:custGeom>
                <a:avLst/>
                <a:gdLst/>
                <a:ahLst/>
                <a:cxnLst/>
                <a:rect l="l" t="t" r="r" b="b"/>
                <a:pathLst>
                  <a:path w="6530" h="1655" extrusionOk="0">
                    <a:moveTo>
                      <a:pt x="231" y="0"/>
                    </a:moveTo>
                    <a:cubicBezTo>
                      <a:pt x="97" y="0"/>
                      <a:pt x="0" y="97"/>
                      <a:pt x="0" y="213"/>
                    </a:cubicBezTo>
                    <a:lnTo>
                      <a:pt x="0" y="1423"/>
                    </a:lnTo>
                    <a:cubicBezTo>
                      <a:pt x="0" y="1557"/>
                      <a:pt x="97" y="1654"/>
                      <a:pt x="231" y="1654"/>
                    </a:cubicBezTo>
                    <a:lnTo>
                      <a:pt x="6298" y="1654"/>
                    </a:lnTo>
                    <a:cubicBezTo>
                      <a:pt x="6432" y="1654"/>
                      <a:pt x="6529" y="1557"/>
                      <a:pt x="6529" y="1423"/>
                    </a:cubicBezTo>
                    <a:lnTo>
                      <a:pt x="6529" y="213"/>
                    </a:lnTo>
                    <a:cubicBezTo>
                      <a:pt x="6529" y="97"/>
                      <a:pt x="6432" y="0"/>
                      <a:pt x="6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556339" y="1549972"/>
                <a:ext cx="2270950" cy="595935"/>
              </a:xfrm>
              <a:custGeom>
                <a:avLst/>
                <a:gdLst/>
                <a:ahLst/>
                <a:cxnLst/>
                <a:rect l="l" t="t" r="r" b="b"/>
                <a:pathLst>
                  <a:path w="6604" h="1733" extrusionOk="0">
                    <a:moveTo>
                      <a:pt x="6335" y="74"/>
                    </a:moveTo>
                    <a:cubicBezTo>
                      <a:pt x="6451" y="74"/>
                      <a:pt x="6525" y="153"/>
                      <a:pt x="6525" y="250"/>
                    </a:cubicBezTo>
                    <a:lnTo>
                      <a:pt x="6525" y="1460"/>
                    </a:lnTo>
                    <a:cubicBezTo>
                      <a:pt x="6525" y="1576"/>
                      <a:pt x="6451" y="1654"/>
                      <a:pt x="6335" y="1654"/>
                    </a:cubicBezTo>
                    <a:lnTo>
                      <a:pt x="268" y="1654"/>
                    </a:lnTo>
                    <a:cubicBezTo>
                      <a:pt x="153" y="1654"/>
                      <a:pt x="79" y="1576"/>
                      <a:pt x="79" y="1460"/>
                    </a:cubicBezTo>
                    <a:lnTo>
                      <a:pt x="79" y="250"/>
                    </a:lnTo>
                    <a:cubicBezTo>
                      <a:pt x="79" y="153"/>
                      <a:pt x="153" y="74"/>
                      <a:pt x="268" y="74"/>
                    </a:cubicBezTo>
                    <a:close/>
                    <a:moveTo>
                      <a:pt x="268" y="0"/>
                    </a:moveTo>
                    <a:cubicBezTo>
                      <a:pt x="116" y="0"/>
                      <a:pt x="0" y="116"/>
                      <a:pt x="0" y="250"/>
                    </a:cubicBezTo>
                    <a:lnTo>
                      <a:pt x="0" y="1460"/>
                    </a:lnTo>
                    <a:cubicBezTo>
                      <a:pt x="0" y="1617"/>
                      <a:pt x="116" y="1733"/>
                      <a:pt x="268" y="1733"/>
                    </a:cubicBezTo>
                    <a:lnTo>
                      <a:pt x="6335" y="1733"/>
                    </a:lnTo>
                    <a:cubicBezTo>
                      <a:pt x="6488" y="1733"/>
                      <a:pt x="6603" y="1617"/>
                      <a:pt x="6603" y="1460"/>
                    </a:cubicBezTo>
                    <a:lnTo>
                      <a:pt x="6603" y="250"/>
                    </a:lnTo>
                    <a:cubicBezTo>
                      <a:pt x="6603" y="116"/>
                      <a:pt x="6488" y="0"/>
                      <a:pt x="63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569062" y="2283798"/>
                <a:ext cx="2245504" cy="569113"/>
              </a:xfrm>
              <a:custGeom>
                <a:avLst/>
                <a:gdLst/>
                <a:ahLst/>
                <a:cxnLst/>
                <a:rect l="l" t="t" r="r" b="b"/>
                <a:pathLst>
                  <a:path w="6530" h="1655" extrusionOk="0">
                    <a:moveTo>
                      <a:pt x="231" y="1"/>
                    </a:moveTo>
                    <a:cubicBezTo>
                      <a:pt x="97" y="1"/>
                      <a:pt x="0" y="98"/>
                      <a:pt x="0" y="232"/>
                    </a:cubicBezTo>
                    <a:lnTo>
                      <a:pt x="0" y="1447"/>
                    </a:lnTo>
                    <a:cubicBezTo>
                      <a:pt x="0" y="1563"/>
                      <a:pt x="97" y="1655"/>
                      <a:pt x="231" y="1655"/>
                    </a:cubicBezTo>
                    <a:lnTo>
                      <a:pt x="6298" y="1655"/>
                    </a:lnTo>
                    <a:cubicBezTo>
                      <a:pt x="6432" y="1655"/>
                      <a:pt x="6529" y="1563"/>
                      <a:pt x="6529" y="1447"/>
                    </a:cubicBezTo>
                    <a:lnTo>
                      <a:pt x="6529" y="232"/>
                    </a:lnTo>
                    <a:cubicBezTo>
                      <a:pt x="6529" y="98"/>
                      <a:pt x="6432" y="1"/>
                      <a:pt x="6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556339" y="2271075"/>
                <a:ext cx="2270950" cy="596279"/>
              </a:xfrm>
              <a:custGeom>
                <a:avLst/>
                <a:gdLst/>
                <a:ahLst/>
                <a:cxnLst/>
                <a:rect l="l" t="t" r="r" b="b"/>
                <a:pathLst>
                  <a:path w="6604" h="1734" extrusionOk="0">
                    <a:moveTo>
                      <a:pt x="6335" y="75"/>
                    </a:moveTo>
                    <a:cubicBezTo>
                      <a:pt x="6451" y="75"/>
                      <a:pt x="6525" y="153"/>
                      <a:pt x="6525" y="269"/>
                    </a:cubicBezTo>
                    <a:lnTo>
                      <a:pt x="6525" y="1484"/>
                    </a:lnTo>
                    <a:cubicBezTo>
                      <a:pt x="6525" y="1576"/>
                      <a:pt x="6451" y="1655"/>
                      <a:pt x="6335" y="1655"/>
                    </a:cubicBezTo>
                    <a:lnTo>
                      <a:pt x="268" y="1655"/>
                    </a:lnTo>
                    <a:cubicBezTo>
                      <a:pt x="153" y="1655"/>
                      <a:pt x="79" y="1576"/>
                      <a:pt x="79" y="1484"/>
                    </a:cubicBezTo>
                    <a:lnTo>
                      <a:pt x="79" y="269"/>
                    </a:lnTo>
                    <a:cubicBezTo>
                      <a:pt x="79" y="153"/>
                      <a:pt x="153" y="75"/>
                      <a:pt x="268" y="75"/>
                    </a:cubicBezTo>
                    <a:close/>
                    <a:moveTo>
                      <a:pt x="268" y="1"/>
                    </a:moveTo>
                    <a:cubicBezTo>
                      <a:pt x="116" y="1"/>
                      <a:pt x="0" y="116"/>
                      <a:pt x="0" y="269"/>
                    </a:cubicBezTo>
                    <a:lnTo>
                      <a:pt x="0" y="1484"/>
                    </a:lnTo>
                    <a:cubicBezTo>
                      <a:pt x="0" y="1618"/>
                      <a:pt x="116" y="1734"/>
                      <a:pt x="268" y="1734"/>
                    </a:cubicBezTo>
                    <a:lnTo>
                      <a:pt x="6335" y="1734"/>
                    </a:lnTo>
                    <a:cubicBezTo>
                      <a:pt x="6488" y="1734"/>
                      <a:pt x="6603" y="1618"/>
                      <a:pt x="6603" y="1484"/>
                    </a:cubicBezTo>
                    <a:lnTo>
                      <a:pt x="6603" y="269"/>
                    </a:lnTo>
                    <a:cubicBezTo>
                      <a:pt x="6603" y="116"/>
                      <a:pt x="6488" y="1"/>
                      <a:pt x="63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569062" y="2959165"/>
                <a:ext cx="2245504" cy="577022"/>
              </a:xfrm>
              <a:custGeom>
                <a:avLst/>
                <a:gdLst/>
                <a:ahLst/>
                <a:cxnLst/>
                <a:rect l="l" t="t" r="r" b="b"/>
                <a:pathLst>
                  <a:path w="6530" h="1678" extrusionOk="0">
                    <a:moveTo>
                      <a:pt x="231" y="1"/>
                    </a:moveTo>
                    <a:cubicBezTo>
                      <a:pt x="97" y="1"/>
                      <a:pt x="0" y="116"/>
                      <a:pt x="0" y="232"/>
                    </a:cubicBezTo>
                    <a:lnTo>
                      <a:pt x="0" y="1447"/>
                    </a:lnTo>
                    <a:cubicBezTo>
                      <a:pt x="0" y="1581"/>
                      <a:pt x="97" y="1678"/>
                      <a:pt x="231" y="1678"/>
                    </a:cubicBezTo>
                    <a:lnTo>
                      <a:pt x="6298" y="1678"/>
                    </a:lnTo>
                    <a:cubicBezTo>
                      <a:pt x="6432" y="1678"/>
                      <a:pt x="6529" y="1581"/>
                      <a:pt x="6529" y="1447"/>
                    </a:cubicBezTo>
                    <a:lnTo>
                      <a:pt x="6529" y="232"/>
                    </a:lnTo>
                    <a:cubicBezTo>
                      <a:pt x="6529" y="116"/>
                      <a:pt x="6432" y="1"/>
                      <a:pt x="62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556339" y="2946442"/>
                <a:ext cx="2270950" cy="602469"/>
              </a:xfrm>
              <a:custGeom>
                <a:avLst/>
                <a:gdLst/>
                <a:ahLst/>
                <a:cxnLst/>
                <a:rect l="l" t="t" r="r" b="b"/>
                <a:pathLst>
                  <a:path w="6604" h="1752" extrusionOk="0">
                    <a:moveTo>
                      <a:pt x="6335" y="74"/>
                    </a:moveTo>
                    <a:cubicBezTo>
                      <a:pt x="6451" y="74"/>
                      <a:pt x="6525" y="172"/>
                      <a:pt x="6525" y="269"/>
                    </a:cubicBezTo>
                    <a:lnTo>
                      <a:pt x="6525" y="1484"/>
                    </a:lnTo>
                    <a:cubicBezTo>
                      <a:pt x="6525" y="1576"/>
                      <a:pt x="6451" y="1673"/>
                      <a:pt x="6335" y="1673"/>
                    </a:cubicBezTo>
                    <a:lnTo>
                      <a:pt x="268" y="1673"/>
                    </a:lnTo>
                    <a:cubicBezTo>
                      <a:pt x="153" y="1673"/>
                      <a:pt x="79" y="1576"/>
                      <a:pt x="79" y="1484"/>
                    </a:cubicBezTo>
                    <a:lnTo>
                      <a:pt x="79" y="269"/>
                    </a:lnTo>
                    <a:cubicBezTo>
                      <a:pt x="79" y="172"/>
                      <a:pt x="153" y="74"/>
                      <a:pt x="268" y="74"/>
                    </a:cubicBezTo>
                    <a:close/>
                    <a:moveTo>
                      <a:pt x="268" y="1"/>
                    </a:moveTo>
                    <a:cubicBezTo>
                      <a:pt x="116" y="1"/>
                      <a:pt x="0" y="116"/>
                      <a:pt x="0" y="269"/>
                    </a:cubicBezTo>
                    <a:lnTo>
                      <a:pt x="0" y="1484"/>
                    </a:lnTo>
                    <a:cubicBezTo>
                      <a:pt x="0" y="1636"/>
                      <a:pt x="116" y="1752"/>
                      <a:pt x="268" y="1752"/>
                    </a:cubicBezTo>
                    <a:lnTo>
                      <a:pt x="6335" y="1752"/>
                    </a:lnTo>
                    <a:cubicBezTo>
                      <a:pt x="6488" y="1752"/>
                      <a:pt x="6603" y="1636"/>
                      <a:pt x="6603" y="1484"/>
                    </a:cubicBezTo>
                    <a:lnTo>
                      <a:pt x="6603" y="269"/>
                    </a:lnTo>
                    <a:cubicBezTo>
                      <a:pt x="6603" y="116"/>
                      <a:pt x="6488" y="1"/>
                      <a:pt x="63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721398" y="1688209"/>
                <a:ext cx="788505" cy="318084"/>
              </a:xfrm>
              <a:custGeom>
                <a:avLst/>
                <a:gdLst/>
                <a:ahLst/>
                <a:cxnLst/>
                <a:rect l="l" t="t" r="r" b="b"/>
                <a:pathLst>
                  <a:path w="2293" h="925" extrusionOk="0">
                    <a:moveTo>
                      <a:pt x="214" y="0"/>
                    </a:moveTo>
                    <a:cubicBezTo>
                      <a:pt x="98" y="0"/>
                      <a:pt x="1" y="97"/>
                      <a:pt x="1" y="231"/>
                    </a:cubicBezTo>
                    <a:lnTo>
                      <a:pt x="1" y="693"/>
                    </a:lnTo>
                    <a:cubicBezTo>
                      <a:pt x="1" y="809"/>
                      <a:pt x="98" y="924"/>
                      <a:pt x="214" y="924"/>
                    </a:cubicBezTo>
                    <a:lnTo>
                      <a:pt x="2062" y="924"/>
                    </a:lnTo>
                    <a:cubicBezTo>
                      <a:pt x="2196" y="924"/>
                      <a:pt x="2293" y="809"/>
                      <a:pt x="2293" y="693"/>
                    </a:cubicBezTo>
                    <a:lnTo>
                      <a:pt x="2293" y="231"/>
                    </a:lnTo>
                    <a:cubicBezTo>
                      <a:pt x="2293" y="97"/>
                      <a:pt x="2196"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709018" y="1675486"/>
                <a:ext cx="813608" cy="343531"/>
              </a:xfrm>
              <a:custGeom>
                <a:avLst/>
                <a:gdLst/>
                <a:ahLst/>
                <a:cxnLst/>
                <a:rect l="l" t="t" r="r" b="b"/>
                <a:pathLst>
                  <a:path w="2366" h="999" extrusionOk="0">
                    <a:moveTo>
                      <a:pt x="2098" y="74"/>
                    </a:moveTo>
                    <a:cubicBezTo>
                      <a:pt x="2213" y="74"/>
                      <a:pt x="2292" y="153"/>
                      <a:pt x="2292" y="268"/>
                    </a:cubicBezTo>
                    <a:lnTo>
                      <a:pt x="2292" y="730"/>
                    </a:lnTo>
                    <a:cubicBezTo>
                      <a:pt x="2292" y="827"/>
                      <a:pt x="2213" y="924"/>
                      <a:pt x="2098" y="924"/>
                    </a:cubicBezTo>
                    <a:lnTo>
                      <a:pt x="250" y="924"/>
                    </a:lnTo>
                    <a:cubicBezTo>
                      <a:pt x="152" y="924"/>
                      <a:pt x="74" y="827"/>
                      <a:pt x="74" y="730"/>
                    </a:cubicBezTo>
                    <a:lnTo>
                      <a:pt x="74" y="268"/>
                    </a:lnTo>
                    <a:cubicBezTo>
                      <a:pt x="74" y="153"/>
                      <a:pt x="152" y="74"/>
                      <a:pt x="250" y="74"/>
                    </a:cubicBezTo>
                    <a:close/>
                    <a:moveTo>
                      <a:pt x="250" y="0"/>
                    </a:moveTo>
                    <a:cubicBezTo>
                      <a:pt x="116" y="0"/>
                      <a:pt x="0" y="116"/>
                      <a:pt x="0" y="268"/>
                    </a:cubicBezTo>
                    <a:lnTo>
                      <a:pt x="0" y="730"/>
                    </a:lnTo>
                    <a:cubicBezTo>
                      <a:pt x="0" y="864"/>
                      <a:pt x="116" y="998"/>
                      <a:pt x="250" y="998"/>
                    </a:cubicBezTo>
                    <a:lnTo>
                      <a:pt x="2098" y="998"/>
                    </a:lnTo>
                    <a:cubicBezTo>
                      <a:pt x="2250" y="998"/>
                      <a:pt x="2366" y="864"/>
                      <a:pt x="2366" y="730"/>
                    </a:cubicBezTo>
                    <a:lnTo>
                      <a:pt x="2366" y="268"/>
                    </a:lnTo>
                    <a:cubicBezTo>
                      <a:pt x="2366" y="116"/>
                      <a:pt x="2250" y="0"/>
                      <a:pt x="20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1635068" y="1614964"/>
                <a:ext cx="125858" cy="125858"/>
              </a:xfrm>
              <a:custGeom>
                <a:avLst/>
                <a:gdLst/>
                <a:ahLst/>
                <a:cxnLst/>
                <a:rect l="l" t="t" r="r" b="b"/>
                <a:pathLst>
                  <a:path w="366" h="366" extrusionOk="0">
                    <a:moveTo>
                      <a:pt x="98" y="1"/>
                    </a:moveTo>
                    <a:cubicBezTo>
                      <a:pt x="38" y="1"/>
                      <a:pt x="1" y="42"/>
                      <a:pt x="1" y="98"/>
                    </a:cubicBezTo>
                    <a:lnTo>
                      <a:pt x="1" y="273"/>
                    </a:lnTo>
                    <a:cubicBezTo>
                      <a:pt x="1" y="310"/>
                      <a:pt x="38" y="366"/>
                      <a:pt x="98" y="366"/>
                    </a:cubicBezTo>
                    <a:lnTo>
                      <a:pt x="269" y="366"/>
                    </a:lnTo>
                    <a:cubicBezTo>
                      <a:pt x="310" y="366"/>
                      <a:pt x="366" y="310"/>
                      <a:pt x="366" y="273"/>
                    </a:cubicBezTo>
                    <a:lnTo>
                      <a:pt x="366" y="98"/>
                    </a:lnTo>
                    <a:cubicBezTo>
                      <a:pt x="366" y="42"/>
                      <a:pt x="310"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1622345" y="1602241"/>
                <a:ext cx="153024" cy="153024"/>
              </a:xfrm>
              <a:custGeom>
                <a:avLst/>
                <a:gdLst/>
                <a:ahLst/>
                <a:cxnLst/>
                <a:rect l="l" t="t" r="r" b="b"/>
                <a:pathLst>
                  <a:path w="445" h="445" extrusionOk="0">
                    <a:moveTo>
                      <a:pt x="306" y="79"/>
                    </a:moveTo>
                    <a:cubicBezTo>
                      <a:pt x="329" y="79"/>
                      <a:pt x="366" y="98"/>
                      <a:pt x="366" y="135"/>
                    </a:cubicBezTo>
                    <a:lnTo>
                      <a:pt x="366" y="310"/>
                    </a:lnTo>
                    <a:cubicBezTo>
                      <a:pt x="366" y="329"/>
                      <a:pt x="329" y="366"/>
                      <a:pt x="306" y="366"/>
                    </a:cubicBezTo>
                    <a:lnTo>
                      <a:pt x="135" y="366"/>
                    </a:lnTo>
                    <a:cubicBezTo>
                      <a:pt x="98" y="366"/>
                      <a:pt x="75" y="329"/>
                      <a:pt x="75" y="310"/>
                    </a:cubicBezTo>
                    <a:lnTo>
                      <a:pt x="75" y="135"/>
                    </a:lnTo>
                    <a:cubicBezTo>
                      <a:pt x="75" y="98"/>
                      <a:pt x="98" y="79"/>
                      <a:pt x="135" y="79"/>
                    </a:cubicBezTo>
                    <a:close/>
                    <a:moveTo>
                      <a:pt x="135" y="1"/>
                    </a:moveTo>
                    <a:cubicBezTo>
                      <a:pt x="56" y="1"/>
                      <a:pt x="1" y="56"/>
                      <a:pt x="1" y="135"/>
                    </a:cubicBezTo>
                    <a:lnTo>
                      <a:pt x="1" y="310"/>
                    </a:lnTo>
                    <a:cubicBezTo>
                      <a:pt x="1" y="384"/>
                      <a:pt x="56" y="444"/>
                      <a:pt x="135" y="444"/>
                    </a:cubicBezTo>
                    <a:lnTo>
                      <a:pt x="306" y="444"/>
                    </a:lnTo>
                    <a:cubicBezTo>
                      <a:pt x="384" y="444"/>
                      <a:pt x="444" y="384"/>
                      <a:pt x="444" y="310"/>
                    </a:cubicBezTo>
                    <a:lnTo>
                      <a:pt x="444" y="135"/>
                    </a:lnTo>
                    <a:cubicBezTo>
                      <a:pt x="444" y="56"/>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1635068" y="2336411"/>
                <a:ext cx="125858" cy="127234"/>
              </a:xfrm>
              <a:custGeom>
                <a:avLst/>
                <a:gdLst/>
                <a:ahLst/>
                <a:cxnLst/>
                <a:rect l="l" t="t" r="r" b="b"/>
                <a:pathLst>
                  <a:path w="366" h="370" extrusionOk="0">
                    <a:moveTo>
                      <a:pt x="98" y="0"/>
                    </a:moveTo>
                    <a:cubicBezTo>
                      <a:pt x="38" y="0"/>
                      <a:pt x="1" y="60"/>
                      <a:pt x="1" y="116"/>
                    </a:cubicBezTo>
                    <a:lnTo>
                      <a:pt x="1" y="273"/>
                    </a:lnTo>
                    <a:cubicBezTo>
                      <a:pt x="1" y="328"/>
                      <a:pt x="38" y="370"/>
                      <a:pt x="98" y="370"/>
                    </a:cubicBezTo>
                    <a:lnTo>
                      <a:pt x="269" y="370"/>
                    </a:lnTo>
                    <a:cubicBezTo>
                      <a:pt x="310" y="370"/>
                      <a:pt x="366" y="328"/>
                      <a:pt x="366" y="273"/>
                    </a:cubicBezTo>
                    <a:lnTo>
                      <a:pt x="366" y="116"/>
                    </a:lnTo>
                    <a:cubicBezTo>
                      <a:pt x="366" y="60"/>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1622345" y="2323687"/>
                <a:ext cx="153024" cy="152681"/>
              </a:xfrm>
              <a:custGeom>
                <a:avLst/>
                <a:gdLst/>
                <a:ahLst/>
                <a:cxnLst/>
                <a:rect l="l" t="t" r="r" b="b"/>
                <a:pathLst>
                  <a:path w="445" h="444" extrusionOk="0">
                    <a:moveTo>
                      <a:pt x="306" y="79"/>
                    </a:moveTo>
                    <a:cubicBezTo>
                      <a:pt x="329" y="79"/>
                      <a:pt x="366" y="116"/>
                      <a:pt x="366" y="153"/>
                    </a:cubicBezTo>
                    <a:lnTo>
                      <a:pt x="366" y="310"/>
                    </a:lnTo>
                    <a:cubicBezTo>
                      <a:pt x="366" y="347"/>
                      <a:pt x="329" y="365"/>
                      <a:pt x="306" y="365"/>
                    </a:cubicBezTo>
                    <a:lnTo>
                      <a:pt x="135" y="365"/>
                    </a:lnTo>
                    <a:cubicBezTo>
                      <a:pt x="98" y="365"/>
                      <a:pt x="75" y="347"/>
                      <a:pt x="75" y="310"/>
                    </a:cubicBezTo>
                    <a:lnTo>
                      <a:pt x="75" y="153"/>
                    </a:lnTo>
                    <a:cubicBezTo>
                      <a:pt x="75" y="116"/>
                      <a:pt x="98" y="79"/>
                      <a:pt x="135" y="79"/>
                    </a:cubicBezTo>
                    <a:close/>
                    <a:moveTo>
                      <a:pt x="135" y="0"/>
                    </a:moveTo>
                    <a:cubicBezTo>
                      <a:pt x="56" y="0"/>
                      <a:pt x="1" y="79"/>
                      <a:pt x="1" y="153"/>
                    </a:cubicBezTo>
                    <a:lnTo>
                      <a:pt x="1" y="310"/>
                    </a:lnTo>
                    <a:cubicBezTo>
                      <a:pt x="1" y="384"/>
                      <a:pt x="56" y="444"/>
                      <a:pt x="135" y="444"/>
                    </a:cubicBezTo>
                    <a:lnTo>
                      <a:pt x="306" y="444"/>
                    </a:lnTo>
                    <a:cubicBezTo>
                      <a:pt x="384" y="444"/>
                      <a:pt x="444" y="384"/>
                      <a:pt x="444" y="310"/>
                    </a:cubicBezTo>
                    <a:lnTo>
                      <a:pt x="444" y="153"/>
                    </a:lnTo>
                    <a:cubicBezTo>
                      <a:pt x="444" y="79"/>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1635068" y="1767644"/>
                <a:ext cx="125858" cy="119325"/>
              </a:xfrm>
              <a:custGeom>
                <a:avLst/>
                <a:gdLst/>
                <a:ahLst/>
                <a:cxnLst/>
                <a:rect l="l" t="t" r="r" b="b"/>
                <a:pathLst>
                  <a:path w="366" h="347" extrusionOk="0">
                    <a:moveTo>
                      <a:pt x="98" y="0"/>
                    </a:moveTo>
                    <a:cubicBezTo>
                      <a:pt x="38" y="0"/>
                      <a:pt x="1" y="37"/>
                      <a:pt x="1" y="97"/>
                    </a:cubicBezTo>
                    <a:lnTo>
                      <a:pt x="1" y="250"/>
                    </a:lnTo>
                    <a:cubicBezTo>
                      <a:pt x="1" y="310"/>
                      <a:pt x="38" y="347"/>
                      <a:pt x="98" y="347"/>
                    </a:cubicBezTo>
                    <a:lnTo>
                      <a:pt x="269" y="347"/>
                    </a:lnTo>
                    <a:cubicBezTo>
                      <a:pt x="310" y="347"/>
                      <a:pt x="366" y="310"/>
                      <a:pt x="366" y="250"/>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1622345" y="1754921"/>
                <a:ext cx="153024" cy="144771"/>
              </a:xfrm>
              <a:custGeom>
                <a:avLst/>
                <a:gdLst/>
                <a:ahLst/>
                <a:cxnLst/>
                <a:rect l="l" t="t" r="r" b="b"/>
                <a:pathLst>
                  <a:path w="445" h="421" extrusionOk="0">
                    <a:moveTo>
                      <a:pt x="306" y="74"/>
                    </a:moveTo>
                    <a:cubicBezTo>
                      <a:pt x="329" y="74"/>
                      <a:pt x="366" y="97"/>
                      <a:pt x="366" y="134"/>
                    </a:cubicBezTo>
                    <a:lnTo>
                      <a:pt x="366" y="287"/>
                    </a:lnTo>
                    <a:cubicBezTo>
                      <a:pt x="366" y="328"/>
                      <a:pt x="329" y="347"/>
                      <a:pt x="306" y="347"/>
                    </a:cubicBezTo>
                    <a:lnTo>
                      <a:pt x="135" y="347"/>
                    </a:lnTo>
                    <a:cubicBezTo>
                      <a:pt x="98" y="347"/>
                      <a:pt x="75" y="328"/>
                      <a:pt x="75" y="287"/>
                    </a:cubicBezTo>
                    <a:lnTo>
                      <a:pt x="75" y="134"/>
                    </a:lnTo>
                    <a:cubicBezTo>
                      <a:pt x="75" y="97"/>
                      <a:pt x="98" y="74"/>
                      <a:pt x="135" y="74"/>
                    </a:cubicBezTo>
                    <a:close/>
                    <a:moveTo>
                      <a:pt x="135" y="0"/>
                    </a:moveTo>
                    <a:cubicBezTo>
                      <a:pt x="56" y="0"/>
                      <a:pt x="1" y="56"/>
                      <a:pt x="1" y="134"/>
                    </a:cubicBezTo>
                    <a:lnTo>
                      <a:pt x="1" y="287"/>
                    </a:lnTo>
                    <a:cubicBezTo>
                      <a:pt x="1" y="365"/>
                      <a:pt x="56" y="421"/>
                      <a:pt x="135" y="421"/>
                    </a:cubicBezTo>
                    <a:lnTo>
                      <a:pt x="306" y="421"/>
                    </a:lnTo>
                    <a:cubicBezTo>
                      <a:pt x="384" y="421"/>
                      <a:pt x="444" y="365"/>
                      <a:pt x="444" y="287"/>
                    </a:cubicBezTo>
                    <a:lnTo>
                      <a:pt x="444" y="134"/>
                    </a:lnTo>
                    <a:cubicBezTo>
                      <a:pt x="444" y="56"/>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1635068" y="2488746"/>
                <a:ext cx="125858" cy="125858"/>
              </a:xfrm>
              <a:custGeom>
                <a:avLst/>
                <a:gdLst/>
                <a:ahLst/>
                <a:cxnLst/>
                <a:rect l="l" t="t" r="r" b="b"/>
                <a:pathLst>
                  <a:path w="366" h="366" extrusionOk="0">
                    <a:moveTo>
                      <a:pt x="98" y="1"/>
                    </a:moveTo>
                    <a:cubicBezTo>
                      <a:pt x="38" y="1"/>
                      <a:pt x="1" y="42"/>
                      <a:pt x="1" y="98"/>
                    </a:cubicBezTo>
                    <a:lnTo>
                      <a:pt x="1" y="273"/>
                    </a:lnTo>
                    <a:cubicBezTo>
                      <a:pt x="1" y="329"/>
                      <a:pt x="38" y="366"/>
                      <a:pt x="98" y="366"/>
                    </a:cubicBezTo>
                    <a:lnTo>
                      <a:pt x="269" y="366"/>
                    </a:lnTo>
                    <a:cubicBezTo>
                      <a:pt x="310" y="366"/>
                      <a:pt x="366" y="329"/>
                      <a:pt x="366" y="273"/>
                    </a:cubicBezTo>
                    <a:lnTo>
                      <a:pt x="366" y="98"/>
                    </a:lnTo>
                    <a:cubicBezTo>
                      <a:pt x="366" y="42"/>
                      <a:pt x="310"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1622345" y="2476023"/>
                <a:ext cx="153024" cy="153024"/>
              </a:xfrm>
              <a:custGeom>
                <a:avLst/>
                <a:gdLst/>
                <a:ahLst/>
                <a:cxnLst/>
                <a:rect l="l" t="t" r="r" b="b"/>
                <a:pathLst>
                  <a:path w="445" h="445" extrusionOk="0">
                    <a:moveTo>
                      <a:pt x="306" y="79"/>
                    </a:moveTo>
                    <a:cubicBezTo>
                      <a:pt x="329" y="79"/>
                      <a:pt x="366" y="98"/>
                      <a:pt x="366" y="135"/>
                    </a:cubicBezTo>
                    <a:lnTo>
                      <a:pt x="366" y="310"/>
                    </a:lnTo>
                    <a:cubicBezTo>
                      <a:pt x="366" y="347"/>
                      <a:pt x="329" y="366"/>
                      <a:pt x="306" y="366"/>
                    </a:cubicBezTo>
                    <a:lnTo>
                      <a:pt x="135" y="366"/>
                    </a:lnTo>
                    <a:cubicBezTo>
                      <a:pt x="98" y="366"/>
                      <a:pt x="75" y="347"/>
                      <a:pt x="75" y="310"/>
                    </a:cubicBezTo>
                    <a:lnTo>
                      <a:pt x="75" y="135"/>
                    </a:lnTo>
                    <a:cubicBezTo>
                      <a:pt x="75" y="98"/>
                      <a:pt x="98" y="79"/>
                      <a:pt x="135" y="79"/>
                    </a:cubicBezTo>
                    <a:close/>
                    <a:moveTo>
                      <a:pt x="135" y="1"/>
                    </a:moveTo>
                    <a:cubicBezTo>
                      <a:pt x="56" y="1"/>
                      <a:pt x="1" y="56"/>
                      <a:pt x="1" y="135"/>
                    </a:cubicBezTo>
                    <a:lnTo>
                      <a:pt x="1" y="310"/>
                    </a:lnTo>
                    <a:cubicBezTo>
                      <a:pt x="1" y="384"/>
                      <a:pt x="56" y="444"/>
                      <a:pt x="135" y="444"/>
                    </a:cubicBezTo>
                    <a:lnTo>
                      <a:pt x="306" y="444"/>
                    </a:lnTo>
                    <a:cubicBezTo>
                      <a:pt x="384" y="444"/>
                      <a:pt x="444" y="384"/>
                      <a:pt x="444" y="310"/>
                    </a:cubicBezTo>
                    <a:lnTo>
                      <a:pt x="444" y="135"/>
                    </a:lnTo>
                    <a:cubicBezTo>
                      <a:pt x="444" y="56"/>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1635068" y="1913790"/>
                <a:ext cx="125858" cy="125858"/>
              </a:xfrm>
              <a:custGeom>
                <a:avLst/>
                <a:gdLst/>
                <a:ahLst/>
                <a:cxnLst/>
                <a:rect l="l" t="t" r="r" b="b"/>
                <a:pathLst>
                  <a:path w="366" h="366" extrusionOk="0">
                    <a:moveTo>
                      <a:pt x="98" y="0"/>
                    </a:moveTo>
                    <a:cubicBezTo>
                      <a:pt x="38" y="0"/>
                      <a:pt x="1" y="37"/>
                      <a:pt x="1" y="97"/>
                    </a:cubicBezTo>
                    <a:lnTo>
                      <a:pt x="1" y="268"/>
                    </a:lnTo>
                    <a:cubicBezTo>
                      <a:pt x="1" y="328"/>
                      <a:pt x="38" y="365"/>
                      <a:pt x="98" y="365"/>
                    </a:cubicBezTo>
                    <a:lnTo>
                      <a:pt x="269" y="365"/>
                    </a:lnTo>
                    <a:cubicBezTo>
                      <a:pt x="310" y="365"/>
                      <a:pt x="366" y="328"/>
                      <a:pt x="366" y="268"/>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622345" y="1899348"/>
                <a:ext cx="153024" cy="153024"/>
              </a:xfrm>
              <a:custGeom>
                <a:avLst/>
                <a:gdLst/>
                <a:ahLst/>
                <a:cxnLst/>
                <a:rect l="l" t="t" r="r" b="b"/>
                <a:pathLst>
                  <a:path w="445" h="445" extrusionOk="0">
                    <a:moveTo>
                      <a:pt x="306" y="79"/>
                    </a:moveTo>
                    <a:cubicBezTo>
                      <a:pt x="329" y="79"/>
                      <a:pt x="366" y="98"/>
                      <a:pt x="366" y="139"/>
                    </a:cubicBezTo>
                    <a:lnTo>
                      <a:pt x="366" y="310"/>
                    </a:lnTo>
                    <a:cubicBezTo>
                      <a:pt x="366" y="347"/>
                      <a:pt x="329" y="370"/>
                      <a:pt x="306" y="370"/>
                    </a:cubicBezTo>
                    <a:lnTo>
                      <a:pt x="135" y="370"/>
                    </a:lnTo>
                    <a:cubicBezTo>
                      <a:pt x="98" y="370"/>
                      <a:pt x="75" y="347"/>
                      <a:pt x="75" y="310"/>
                    </a:cubicBezTo>
                    <a:lnTo>
                      <a:pt x="75" y="139"/>
                    </a:lnTo>
                    <a:cubicBezTo>
                      <a:pt x="75" y="98"/>
                      <a:pt x="98" y="79"/>
                      <a:pt x="135" y="79"/>
                    </a:cubicBezTo>
                    <a:close/>
                    <a:moveTo>
                      <a:pt x="135" y="1"/>
                    </a:moveTo>
                    <a:cubicBezTo>
                      <a:pt x="56" y="1"/>
                      <a:pt x="1" y="61"/>
                      <a:pt x="1" y="139"/>
                    </a:cubicBezTo>
                    <a:lnTo>
                      <a:pt x="1" y="310"/>
                    </a:lnTo>
                    <a:cubicBezTo>
                      <a:pt x="1" y="389"/>
                      <a:pt x="56" y="444"/>
                      <a:pt x="135" y="444"/>
                    </a:cubicBezTo>
                    <a:lnTo>
                      <a:pt x="306" y="444"/>
                    </a:lnTo>
                    <a:cubicBezTo>
                      <a:pt x="384" y="444"/>
                      <a:pt x="444" y="389"/>
                      <a:pt x="444" y="310"/>
                    </a:cubicBezTo>
                    <a:lnTo>
                      <a:pt x="444" y="139"/>
                    </a:lnTo>
                    <a:cubicBezTo>
                      <a:pt x="444" y="61"/>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1635068" y="2641426"/>
                <a:ext cx="125858" cy="119325"/>
              </a:xfrm>
              <a:custGeom>
                <a:avLst/>
                <a:gdLst/>
                <a:ahLst/>
                <a:cxnLst/>
                <a:rect l="l" t="t" r="r" b="b"/>
                <a:pathLst>
                  <a:path w="366" h="347" extrusionOk="0">
                    <a:moveTo>
                      <a:pt x="98" y="0"/>
                    </a:moveTo>
                    <a:cubicBezTo>
                      <a:pt x="38" y="0"/>
                      <a:pt x="1" y="37"/>
                      <a:pt x="1" y="97"/>
                    </a:cubicBezTo>
                    <a:lnTo>
                      <a:pt x="1" y="250"/>
                    </a:lnTo>
                    <a:cubicBezTo>
                      <a:pt x="1" y="310"/>
                      <a:pt x="38" y="347"/>
                      <a:pt x="98" y="347"/>
                    </a:cubicBezTo>
                    <a:lnTo>
                      <a:pt x="269" y="347"/>
                    </a:lnTo>
                    <a:cubicBezTo>
                      <a:pt x="310" y="347"/>
                      <a:pt x="366" y="310"/>
                      <a:pt x="366" y="250"/>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1622345" y="2628703"/>
                <a:ext cx="153024" cy="144771"/>
              </a:xfrm>
              <a:custGeom>
                <a:avLst/>
                <a:gdLst/>
                <a:ahLst/>
                <a:cxnLst/>
                <a:rect l="l" t="t" r="r" b="b"/>
                <a:pathLst>
                  <a:path w="445" h="421" extrusionOk="0">
                    <a:moveTo>
                      <a:pt x="306" y="74"/>
                    </a:moveTo>
                    <a:cubicBezTo>
                      <a:pt x="329" y="74"/>
                      <a:pt x="366" y="97"/>
                      <a:pt x="366" y="134"/>
                    </a:cubicBezTo>
                    <a:lnTo>
                      <a:pt x="366" y="287"/>
                    </a:lnTo>
                    <a:cubicBezTo>
                      <a:pt x="366" y="329"/>
                      <a:pt x="329" y="347"/>
                      <a:pt x="306" y="347"/>
                    </a:cubicBezTo>
                    <a:lnTo>
                      <a:pt x="135" y="347"/>
                    </a:lnTo>
                    <a:cubicBezTo>
                      <a:pt x="98" y="347"/>
                      <a:pt x="75" y="329"/>
                      <a:pt x="75" y="287"/>
                    </a:cubicBezTo>
                    <a:lnTo>
                      <a:pt x="75" y="134"/>
                    </a:lnTo>
                    <a:cubicBezTo>
                      <a:pt x="75" y="97"/>
                      <a:pt x="98" y="74"/>
                      <a:pt x="135" y="74"/>
                    </a:cubicBezTo>
                    <a:close/>
                    <a:moveTo>
                      <a:pt x="135" y="0"/>
                    </a:moveTo>
                    <a:cubicBezTo>
                      <a:pt x="56" y="0"/>
                      <a:pt x="1" y="56"/>
                      <a:pt x="1" y="134"/>
                    </a:cubicBezTo>
                    <a:lnTo>
                      <a:pt x="1" y="287"/>
                    </a:lnTo>
                    <a:cubicBezTo>
                      <a:pt x="1" y="365"/>
                      <a:pt x="56" y="421"/>
                      <a:pt x="135" y="421"/>
                    </a:cubicBezTo>
                    <a:lnTo>
                      <a:pt x="306" y="421"/>
                    </a:lnTo>
                    <a:cubicBezTo>
                      <a:pt x="384" y="421"/>
                      <a:pt x="444" y="365"/>
                      <a:pt x="444" y="287"/>
                    </a:cubicBezTo>
                    <a:lnTo>
                      <a:pt x="444" y="134"/>
                    </a:lnTo>
                    <a:cubicBezTo>
                      <a:pt x="444" y="56"/>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1800471" y="1614964"/>
                <a:ext cx="125858" cy="125858"/>
              </a:xfrm>
              <a:custGeom>
                <a:avLst/>
                <a:gdLst/>
                <a:ahLst/>
                <a:cxnLst/>
                <a:rect l="l" t="t" r="r" b="b"/>
                <a:pathLst>
                  <a:path w="366" h="366" extrusionOk="0">
                    <a:moveTo>
                      <a:pt x="97" y="1"/>
                    </a:moveTo>
                    <a:cubicBezTo>
                      <a:pt x="42" y="1"/>
                      <a:pt x="0" y="42"/>
                      <a:pt x="0" y="98"/>
                    </a:cubicBezTo>
                    <a:lnTo>
                      <a:pt x="0" y="273"/>
                    </a:lnTo>
                    <a:cubicBezTo>
                      <a:pt x="0" y="310"/>
                      <a:pt x="42" y="366"/>
                      <a:pt x="97" y="366"/>
                    </a:cubicBezTo>
                    <a:lnTo>
                      <a:pt x="273" y="366"/>
                    </a:lnTo>
                    <a:cubicBezTo>
                      <a:pt x="310" y="366"/>
                      <a:pt x="365" y="310"/>
                      <a:pt x="365" y="273"/>
                    </a:cubicBezTo>
                    <a:lnTo>
                      <a:pt x="365" y="98"/>
                    </a:lnTo>
                    <a:cubicBezTo>
                      <a:pt x="365" y="42"/>
                      <a:pt x="310"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1787748" y="1602241"/>
                <a:ext cx="152681" cy="153024"/>
              </a:xfrm>
              <a:custGeom>
                <a:avLst/>
                <a:gdLst/>
                <a:ahLst/>
                <a:cxnLst/>
                <a:rect l="l" t="t" r="r" b="b"/>
                <a:pathLst>
                  <a:path w="444" h="445" extrusionOk="0">
                    <a:moveTo>
                      <a:pt x="310" y="79"/>
                    </a:moveTo>
                    <a:cubicBezTo>
                      <a:pt x="328" y="79"/>
                      <a:pt x="365" y="98"/>
                      <a:pt x="365" y="135"/>
                    </a:cubicBezTo>
                    <a:lnTo>
                      <a:pt x="365" y="310"/>
                    </a:lnTo>
                    <a:cubicBezTo>
                      <a:pt x="365" y="329"/>
                      <a:pt x="328" y="366"/>
                      <a:pt x="310" y="366"/>
                    </a:cubicBezTo>
                    <a:lnTo>
                      <a:pt x="134" y="366"/>
                    </a:lnTo>
                    <a:cubicBezTo>
                      <a:pt x="97" y="366"/>
                      <a:pt x="79" y="329"/>
                      <a:pt x="79" y="310"/>
                    </a:cubicBezTo>
                    <a:lnTo>
                      <a:pt x="79" y="135"/>
                    </a:lnTo>
                    <a:cubicBezTo>
                      <a:pt x="79" y="98"/>
                      <a:pt x="97" y="79"/>
                      <a:pt x="134" y="79"/>
                    </a:cubicBezTo>
                    <a:close/>
                    <a:moveTo>
                      <a:pt x="134" y="1"/>
                    </a:moveTo>
                    <a:cubicBezTo>
                      <a:pt x="56" y="1"/>
                      <a:pt x="0" y="56"/>
                      <a:pt x="0" y="135"/>
                    </a:cubicBezTo>
                    <a:lnTo>
                      <a:pt x="0" y="310"/>
                    </a:lnTo>
                    <a:cubicBezTo>
                      <a:pt x="0" y="384"/>
                      <a:pt x="56" y="444"/>
                      <a:pt x="134" y="444"/>
                    </a:cubicBezTo>
                    <a:lnTo>
                      <a:pt x="310" y="444"/>
                    </a:lnTo>
                    <a:cubicBezTo>
                      <a:pt x="384" y="444"/>
                      <a:pt x="444" y="384"/>
                      <a:pt x="444" y="310"/>
                    </a:cubicBezTo>
                    <a:lnTo>
                      <a:pt x="444" y="135"/>
                    </a:lnTo>
                    <a:cubicBezTo>
                      <a:pt x="444" y="56"/>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1800471" y="2336411"/>
                <a:ext cx="125858" cy="127234"/>
              </a:xfrm>
              <a:custGeom>
                <a:avLst/>
                <a:gdLst/>
                <a:ahLst/>
                <a:cxnLst/>
                <a:rect l="l" t="t" r="r" b="b"/>
                <a:pathLst>
                  <a:path w="366" h="370" extrusionOk="0">
                    <a:moveTo>
                      <a:pt x="97" y="0"/>
                    </a:moveTo>
                    <a:cubicBezTo>
                      <a:pt x="42" y="0"/>
                      <a:pt x="0" y="60"/>
                      <a:pt x="0" y="116"/>
                    </a:cubicBezTo>
                    <a:lnTo>
                      <a:pt x="0" y="273"/>
                    </a:lnTo>
                    <a:cubicBezTo>
                      <a:pt x="0" y="328"/>
                      <a:pt x="42" y="370"/>
                      <a:pt x="97" y="370"/>
                    </a:cubicBezTo>
                    <a:lnTo>
                      <a:pt x="273" y="370"/>
                    </a:lnTo>
                    <a:cubicBezTo>
                      <a:pt x="310" y="370"/>
                      <a:pt x="365" y="328"/>
                      <a:pt x="365" y="273"/>
                    </a:cubicBezTo>
                    <a:lnTo>
                      <a:pt x="365" y="116"/>
                    </a:lnTo>
                    <a:cubicBezTo>
                      <a:pt x="365" y="60"/>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1787748" y="2323687"/>
                <a:ext cx="152681" cy="152681"/>
              </a:xfrm>
              <a:custGeom>
                <a:avLst/>
                <a:gdLst/>
                <a:ahLst/>
                <a:cxnLst/>
                <a:rect l="l" t="t" r="r" b="b"/>
                <a:pathLst>
                  <a:path w="444" h="444" extrusionOk="0">
                    <a:moveTo>
                      <a:pt x="310" y="79"/>
                    </a:moveTo>
                    <a:cubicBezTo>
                      <a:pt x="328" y="79"/>
                      <a:pt x="365" y="116"/>
                      <a:pt x="365" y="153"/>
                    </a:cubicBezTo>
                    <a:lnTo>
                      <a:pt x="365" y="310"/>
                    </a:lnTo>
                    <a:cubicBezTo>
                      <a:pt x="365" y="347"/>
                      <a:pt x="328" y="365"/>
                      <a:pt x="310" y="365"/>
                    </a:cubicBezTo>
                    <a:lnTo>
                      <a:pt x="134" y="365"/>
                    </a:lnTo>
                    <a:cubicBezTo>
                      <a:pt x="97" y="365"/>
                      <a:pt x="79" y="347"/>
                      <a:pt x="79" y="310"/>
                    </a:cubicBezTo>
                    <a:lnTo>
                      <a:pt x="79" y="153"/>
                    </a:lnTo>
                    <a:cubicBezTo>
                      <a:pt x="79" y="116"/>
                      <a:pt x="97" y="79"/>
                      <a:pt x="134" y="79"/>
                    </a:cubicBezTo>
                    <a:close/>
                    <a:moveTo>
                      <a:pt x="134" y="0"/>
                    </a:moveTo>
                    <a:cubicBezTo>
                      <a:pt x="56" y="0"/>
                      <a:pt x="0" y="79"/>
                      <a:pt x="0" y="153"/>
                    </a:cubicBezTo>
                    <a:lnTo>
                      <a:pt x="0" y="310"/>
                    </a:lnTo>
                    <a:cubicBezTo>
                      <a:pt x="0" y="384"/>
                      <a:pt x="56" y="444"/>
                      <a:pt x="134" y="444"/>
                    </a:cubicBezTo>
                    <a:lnTo>
                      <a:pt x="310" y="444"/>
                    </a:lnTo>
                    <a:cubicBezTo>
                      <a:pt x="384" y="444"/>
                      <a:pt x="444" y="384"/>
                      <a:pt x="444" y="310"/>
                    </a:cubicBezTo>
                    <a:lnTo>
                      <a:pt x="444" y="153"/>
                    </a:lnTo>
                    <a:cubicBezTo>
                      <a:pt x="444" y="79"/>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1800471" y="1767644"/>
                <a:ext cx="125858" cy="119325"/>
              </a:xfrm>
              <a:custGeom>
                <a:avLst/>
                <a:gdLst/>
                <a:ahLst/>
                <a:cxnLst/>
                <a:rect l="l" t="t" r="r" b="b"/>
                <a:pathLst>
                  <a:path w="366" h="347" extrusionOk="0">
                    <a:moveTo>
                      <a:pt x="97" y="0"/>
                    </a:moveTo>
                    <a:cubicBezTo>
                      <a:pt x="42" y="0"/>
                      <a:pt x="0" y="37"/>
                      <a:pt x="0" y="97"/>
                    </a:cubicBezTo>
                    <a:lnTo>
                      <a:pt x="0" y="250"/>
                    </a:lnTo>
                    <a:cubicBezTo>
                      <a:pt x="0" y="310"/>
                      <a:pt x="42" y="347"/>
                      <a:pt x="97" y="347"/>
                    </a:cubicBezTo>
                    <a:lnTo>
                      <a:pt x="273" y="347"/>
                    </a:lnTo>
                    <a:cubicBezTo>
                      <a:pt x="310" y="347"/>
                      <a:pt x="365" y="310"/>
                      <a:pt x="365" y="250"/>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1787748" y="1754921"/>
                <a:ext cx="152681" cy="144771"/>
              </a:xfrm>
              <a:custGeom>
                <a:avLst/>
                <a:gdLst/>
                <a:ahLst/>
                <a:cxnLst/>
                <a:rect l="l" t="t" r="r" b="b"/>
                <a:pathLst>
                  <a:path w="444" h="421" extrusionOk="0">
                    <a:moveTo>
                      <a:pt x="310" y="74"/>
                    </a:moveTo>
                    <a:cubicBezTo>
                      <a:pt x="328" y="74"/>
                      <a:pt x="365" y="97"/>
                      <a:pt x="365" y="134"/>
                    </a:cubicBezTo>
                    <a:lnTo>
                      <a:pt x="365" y="287"/>
                    </a:lnTo>
                    <a:cubicBezTo>
                      <a:pt x="365" y="328"/>
                      <a:pt x="328" y="347"/>
                      <a:pt x="310" y="347"/>
                    </a:cubicBezTo>
                    <a:lnTo>
                      <a:pt x="134" y="347"/>
                    </a:lnTo>
                    <a:cubicBezTo>
                      <a:pt x="97" y="347"/>
                      <a:pt x="79" y="328"/>
                      <a:pt x="79" y="287"/>
                    </a:cubicBezTo>
                    <a:lnTo>
                      <a:pt x="79" y="134"/>
                    </a:lnTo>
                    <a:cubicBezTo>
                      <a:pt x="79" y="97"/>
                      <a:pt x="97" y="74"/>
                      <a:pt x="134" y="74"/>
                    </a:cubicBezTo>
                    <a:close/>
                    <a:moveTo>
                      <a:pt x="134" y="0"/>
                    </a:moveTo>
                    <a:cubicBezTo>
                      <a:pt x="56" y="0"/>
                      <a:pt x="0" y="56"/>
                      <a:pt x="0" y="134"/>
                    </a:cubicBezTo>
                    <a:lnTo>
                      <a:pt x="0" y="287"/>
                    </a:lnTo>
                    <a:cubicBezTo>
                      <a:pt x="0" y="365"/>
                      <a:pt x="56" y="421"/>
                      <a:pt x="134" y="421"/>
                    </a:cubicBezTo>
                    <a:lnTo>
                      <a:pt x="310" y="421"/>
                    </a:lnTo>
                    <a:cubicBezTo>
                      <a:pt x="384" y="421"/>
                      <a:pt x="444" y="365"/>
                      <a:pt x="444" y="287"/>
                    </a:cubicBezTo>
                    <a:lnTo>
                      <a:pt x="444" y="134"/>
                    </a:lnTo>
                    <a:cubicBezTo>
                      <a:pt x="444" y="56"/>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1800471" y="2488746"/>
                <a:ext cx="125858" cy="125858"/>
              </a:xfrm>
              <a:custGeom>
                <a:avLst/>
                <a:gdLst/>
                <a:ahLst/>
                <a:cxnLst/>
                <a:rect l="l" t="t" r="r" b="b"/>
                <a:pathLst>
                  <a:path w="366" h="366" extrusionOk="0">
                    <a:moveTo>
                      <a:pt x="97" y="1"/>
                    </a:moveTo>
                    <a:cubicBezTo>
                      <a:pt x="42" y="1"/>
                      <a:pt x="0" y="42"/>
                      <a:pt x="0" y="98"/>
                    </a:cubicBezTo>
                    <a:lnTo>
                      <a:pt x="0" y="273"/>
                    </a:lnTo>
                    <a:cubicBezTo>
                      <a:pt x="0" y="329"/>
                      <a:pt x="42" y="366"/>
                      <a:pt x="97" y="366"/>
                    </a:cubicBezTo>
                    <a:lnTo>
                      <a:pt x="273" y="366"/>
                    </a:lnTo>
                    <a:cubicBezTo>
                      <a:pt x="310" y="366"/>
                      <a:pt x="365" y="329"/>
                      <a:pt x="365" y="273"/>
                    </a:cubicBezTo>
                    <a:lnTo>
                      <a:pt x="365" y="98"/>
                    </a:lnTo>
                    <a:cubicBezTo>
                      <a:pt x="365" y="42"/>
                      <a:pt x="310"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1787748" y="2476023"/>
                <a:ext cx="152681" cy="153024"/>
              </a:xfrm>
              <a:custGeom>
                <a:avLst/>
                <a:gdLst/>
                <a:ahLst/>
                <a:cxnLst/>
                <a:rect l="l" t="t" r="r" b="b"/>
                <a:pathLst>
                  <a:path w="444" h="445" extrusionOk="0">
                    <a:moveTo>
                      <a:pt x="310" y="79"/>
                    </a:moveTo>
                    <a:cubicBezTo>
                      <a:pt x="328" y="79"/>
                      <a:pt x="365" y="98"/>
                      <a:pt x="365" y="135"/>
                    </a:cubicBezTo>
                    <a:lnTo>
                      <a:pt x="365" y="310"/>
                    </a:lnTo>
                    <a:cubicBezTo>
                      <a:pt x="365" y="347"/>
                      <a:pt x="328" y="366"/>
                      <a:pt x="310" y="366"/>
                    </a:cubicBezTo>
                    <a:lnTo>
                      <a:pt x="134" y="366"/>
                    </a:lnTo>
                    <a:cubicBezTo>
                      <a:pt x="97" y="366"/>
                      <a:pt x="79" y="347"/>
                      <a:pt x="79" y="310"/>
                    </a:cubicBezTo>
                    <a:lnTo>
                      <a:pt x="79" y="135"/>
                    </a:lnTo>
                    <a:cubicBezTo>
                      <a:pt x="79" y="98"/>
                      <a:pt x="97" y="79"/>
                      <a:pt x="134" y="79"/>
                    </a:cubicBezTo>
                    <a:close/>
                    <a:moveTo>
                      <a:pt x="134" y="1"/>
                    </a:moveTo>
                    <a:cubicBezTo>
                      <a:pt x="56" y="1"/>
                      <a:pt x="0" y="56"/>
                      <a:pt x="0" y="135"/>
                    </a:cubicBezTo>
                    <a:lnTo>
                      <a:pt x="0" y="310"/>
                    </a:lnTo>
                    <a:cubicBezTo>
                      <a:pt x="0" y="384"/>
                      <a:pt x="56" y="444"/>
                      <a:pt x="134" y="444"/>
                    </a:cubicBezTo>
                    <a:lnTo>
                      <a:pt x="310" y="444"/>
                    </a:lnTo>
                    <a:cubicBezTo>
                      <a:pt x="384" y="444"/>
                      <a:pt x="444" y="384"/>
                      <a:pt x="444" y="310"/>
                    </a:cubicBezTo>
                    <a:lnTo>
                      <a:pt x="444" y="135"/>
                    </a:lnTo>
                    <a:cubicBezTo>
                      <a:pt x="444" y="56"/>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1800471" y="1913790"/>
                <a:ext cx="125858" cy="125858"/>
              </a:xfrm>
              <a:custGeom>
                <a:avLst/>
                <a:gdLst/>
                <a:ahLst/>
                <a:cxnLst/>
                <a:rect l="l" t="t" r="r" b="b"/>
                <a:pathLst>
                  <a:path w="366" h="366" extrusionOk="0">
                    <a:moveTo>
                      <a:pt x="97" y="0"/>
                    </a:moveTo>
                    <a:cubicBezTo>
                      <a:pt x="42" y="0"/>
                      <a:pt x="0" y="37"/>
                      <a:pt x="0" y="97"/>
                    </a:cubicBezTo>
                    <a:lnTo>
                      <a:pt x="0" y="268"/>
                    </a:lnTo>
                    <a:cubicBezTo>
                      <a:pt x="0" y="328"/>
                      <a:pt x="42" y="365"/>
                      <a:pt x="97" y="365"/>
                    </a:cubicBezTo>
                    <a:lnTo>
                      <a:pt x="273" y="365"/>
                    </a:lnTo>
                    <a:cubicBezTo>
                      <a:pt x="310" y="365"/>
                      <a:pt x="365" y="328"/>
                      <a:pt x="365" y="268"/>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1787748" y="1899348"/>
                <a:ext cx="152681" cy="153024"/>
              </a:xfrm>
              <a:custGeom>
                <a:avLst/>
                <a:gdLst/>
                <a:ahLst/>
                <a:cxnLst/>
                <a:rect l="l" t="t" r="r" b="b"/>
                <a:pathLst>
                  <a:path w="444" h="445" extrusionOk="0">
                    <a:moveTo>
                      <a:pt x="310" y="79"/>
                    </a:moveTo>
                    <a:cubicBezTo>
                      <a:pt x="328" y="79"/>
                      <a:pt x="365" y="98"/>
                      <a:pt x="365" y="139"/>
                    </a:cubicBezTo>
                    <a:lnTo>
                      <a:pt x="365" y="310"/>
                    </a:lnTo>
                    <a:cubicBezTo>
                      <a:pt x="365" y="347"/>
                      <a:pt x="328" y="370"/>
                      <a:pt x="310" y="370"/>
                    </a:cubicBezTo>
                    <a:lnTo>
                      <a:pt x="134" y="370"/>
                    </a:lnTo>
                    <a:cubicBezTo>
                      <a:pt x="97" y="370"/>
                      <a:pt x="79" y="347"/>
                      <a:pt x="79" y="310"/>
                    </a:cubicBezTo>
                    <a:lnTo>
                      <a:pt x="79" y="139"/>
                    </a:lnTo>
                    <a:cubicBezTo>
                      <a:pt x="79" y="98"/>
                      <a:pt x="97" y="79"/>
                      <a:pt x="134" y="79"/>
                    </a:cubicBezTo>
                    <a:close/>
                    <a:moveTo>
                      <a:pt x="134" y="1"/>
                    </a:moveTo>
                    <a:cubicBezTo>
                      <a:pt x="56" y="1"/>
                      <a:pt x="0" y="61"/>
                      <a:pt x="0" y="139"/>
                    </a:cubicBezTo>
                    <a:lnTo>
                      <a:pt x="0" y="310"/>
                    </a:lnTo>
                    <a:cubicBezTo>
                      <a:pt x="0" y="389"/>
                      <a:pt x="56" y="444"/>
                      <a:pt x="134" y="444"/>
                    </a:cubicBezTo>
                    <a:lnTo>
                      <a:pt x="310" y="444"/>
                    </a:lnTo>
                    <a:cubicBezTo>
                      <a:pt x="384" y="444"/>
                      <a:pt x="444" y="389"/>
                      <a:pt x="444" y="310"/>
                    </a:cubicBezTo>
                    <a:lnTo>
                      <a:pt x="444" y="139"/>
                    </a:lnTo>
                    <a:cubicBezTo>
                      <a:pt x="444" y="61"/>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1800471" y="2641426"/>
                <a:ext cx="125858" cy="119325"/>
              </a:xfrm>
              <a:custGeom>
                <a:avLst/>
                <a:gdLst/>
                <a:ahLst/>
                <a:cxnLst/>
                <a:rect l="l" t="t" r="r" b="b"/>
                <a:pathLst>
                  <a:path w="366" h="347" extrusionOk="0">
                    <a:moveTo>
                      <a:pt x="97" y="0"/>
                    </a:moveTo>
                    <a:cubicBezTo>
                      <a:pt x="42" y="0"/>
                      <a:pt x="0" y="37"/>
                      <a:pt x="0" y="97"/>
                    </a:cubicBezTo>
                    <a:lnTo>
                      <a:pt x="0" y="250"/>
                    </a:lnTo>
                    <a:cubicBezTo>
                      <a:pt x="0" y="310"/>
                      <a:pt x="42" y="347"/>
                      <a:pt x="97" y="347"/>
                    </a:cubicBezTo>
                    <a:lnTo>
                      <a:pt x="273" y="347"/>
                    </a:lnTo>
                    <a:cubicBezTo>
                      <a:pt x="310" y="347"/>
                      <a:pt x="365" y="310"/>
                      <a:pt x="365" y="250"/>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1787748" y="2628703"/>
                <a:ext cx="152681" cy="144771"/>
              </a:xfrm>
              <a:custGeom>
                <a:avLst/>
                <a:gdLst/>
                <a:ahLst/>
                <a:cxnLst/>
                <a:rect l="l" t="t" r="r" b="b"/>
                <a:pathLst>
                  <a:path w="444" h="421" extrusionOk="0">
                    <a:moveTo>
                      <a:pt x="310" y="74"/>
                    </a:moveTo>
                    <a:cubicBezTo>
                      <a:pt x="328" y="74"/>
                      <a:pt x="365" y="97"/>
                      <a:pt x="365" y="134"/>
                    </a:cubicBezTo>
                    <a:lnTo>
                      <a:pt x="365" y="287"/>
                    </a:lnTo>
                    <a:cubicBezTo>
                      <a:pt x="365" y="329"/>
                      <a:pt x="328" y="347"/>
                      <a:pt x="310" y="347"/>
                    </a:cubicBezTo>
                    <a:lnTo>
                      <a:pt x="134" y="347"/>
                    </a:lnTo>
                    <a:cubicBezTo>
                      <a:pt x="97" y="347"/>
                      <a:pt x="79" y="329"/>
                      <a:pt x="79" y="287"/>
                    </a:cubicBezTo>
                    <a:lnTo>
                      <a:pt x="79" y="134"/>
                    </a:lnTo>
                    <a:cubicBezTo>
                      <a:pt x="79" y="97"/>
                      <a:pt x="97" y="74"/>
                      <a:pt x="134" y="74"/>
                    </a:cubicBezTo>
                    <a:close/>
                    <a:moveTo>
                      <a:pt x="134" y="0"/>
                    </a:moveTo>
                    <a:cubicBezTo>
                      <a:pt x="56" y="0"/>
                      <a:pt x="0" y="56"/>
                      <a:pt x="0" y="134"/>
                    </a:cubicBezTo>
                    <a:lnTo>
                      <a:pt x="0" y="287"/>
                    </a:lnTo>
                    <a:cubicBezTo>
                      <a:pt x="0" y="365"/>
                      <a:pt x="56" y="421"/>
                      <a:pt x="134" y="421"/>
                    </a:cubicBezTo>
                    <a:lnTo>
                      <a:pt x="310" y="421"/>
                    </a:lnTo>
                    <a:cubicBezTo>
                      <a:pt x="384" y="421"/>
                      <a:pt x="444" y="365"/>
                      <a:pt x="444" y="287"/>
                    </a:cubicBezTo>
                    <a:lnTo>
                      <a:pt x="444" y="134"/>
                    </a:lnTo>
                    <a:cubicBezTo>
                      <a:pt x="444" y="56"/>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032242" y="1972593"/>
                <a:ext cx="159214" cy="67056"/>
              </a:xfrm>
              <a:custGeom>
                <a:avLst/>
                <a:gdLst/>
                <a:ahLst/>
                <a:cxnLst/>
                <a:rect l="l" t="t" r="r" b="b"/>
                <a:pathLst>
                  <a:path w="463" h="195" extrusionOk="0">
                    <a:moveTo>
                      <a:pt x="98" y="0"/>
                    </a:moveTo>
                    <a:cubicBezTo>
                      <a:pt x="38" y="0"/>
                      <a:pt x="1" y="42"/>
                      <a:pt x="1" y="97"/>
                    </a:cubicBezTo>
                    <a:cubicBezTo>
                      <a:pt x="1" y="134"/>
                      <a:pt x="38" y="194"/>
                      <a:pt x="98" y="194"/>
                    </a:cubicBezTo>
                    <a:lnTo>
                      <a:pt x="366" y="194"/>
                    </a:lnTo>
                    <a:cubicBezTo>
                      <a:pt x="426" y="194"/>
                      <a:pt x="463" y="134"/>
                      <a:pt x="463" y="97"/>
                    </a:cubicBezTo>
                    <a:cubicBezTo>
                      <a:pt x="463" y="42"/>
                      <a:pt x="426" y="0"/>
                      <a:pt x="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019519" y="1959869"/>
                <a:ext cx="184661" cy="92502"/>
              </a:xfrm>
              <a:custGeom>
                <a:avLst/>
                <a:gdLst/>
                <a:ahLst/>
                <a:cxnLst/>
                <a:rect l="l" t="t" r="r" b="b"/>
                <a:pathLst>
                  <a:path w="537" h="269" extrusionOk="0">
                    <a:moveTo>
                      <a:pt x="403" y="79"/>
                    </a:moveTo>
                    <a:cubicBezTo>
                      <a:pt x="445" y="79"/>
                      <a:pt x="463" y="97"/>
                      <a:pt x="463" y="134"/>
                    </a:cubicBezTo>
                    <a:cubicBezTo>
                      <a:pt x="463" y="153"/>
                      <a:pt x="445" y="194"/>
                      <a:pt x="403" y="194"/>
                    </a:cubicBezTo>
                    <a:lnTo>
                      <a:pt x="135" y="194"/>
                    </a:lnTo>
                    <a:cubicBezTo>
                      <a:pt x="98" y="194"/>
                      <a:pt x="75" y="153"/>
                      <a:pt x="75" y="134"/>
                    </a:cubicBezTo>
                    <a:cubicBezTo>
                      <a:pt x="75" y="97"/>
                      <a:pt x="98" y="79"/>
                      <a:pt x="135" y="79"/>
                    </a:cubicBezTo>
                    <a:close/>
                    <a:moveTo>
                      <a:pt x="135" y="0"/>
                    </a:moveTo>
                    <a:cubicBezTo>
                      <a:pt x="56" y="0"/>
                      <a:pt x="1" y="56"/>
                      <a:pt x="1" y="134"/>
                    </a:cubicBezTo>
                    <a:cubicBezTo>
                      <a:pt x="1" y="194"/>
                      <a:pt x="56" y="268"/>
                      <a:pt x="135" y="268"/>
                    </a:cubicBezTo>
                    <a:lnTo>
                      <a:pt x="403" y="268"/>
                    </a:lnTo>
                    <a:cubicBezTo>
                      <a:pt x="482" y="268"/>
                      <a:pt x="537" y="194"/>
                      <a:pt x="537" y="134"/>
                    </a:cubicBezTo>
                    <a:cubicBezTo>
                      <a:pt x="537" y="56"/>
                      <a:pt x="482" y="0"/>
                      <a:pt x="40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2019519" y="2694550"/>
                <a:ext cx="159558" cy="65336"/>
              </a:xfrm>
              <a:custGeom>
                <a:avLst/>
                <a:gdLst/>
                <a:ahLst/>
                <a:cxnLst/>
                <a:rect l="l" t="t" r="r" b="b"/>
                <a:pathLst>
                  <a:path w="464" h="190" extrusionOk="0">
                    <a:moveTo>
                      <a:pt x="75" y="0"/>
                    </a:moveTo>
                    <a:cubicBezTo>
                      <a:pt x="38" y="0"/>
                      <a:pt x="1" y="37"/>
                      <a:pt x="1" y="98"/>
                    </a:cubicBezTo>
                    <a:cubicBezTo>
                      <a:pt x="1" y="153"/>
                      <a:pt x="38" y="190"/>
                      <a:pt x="75" y="190"/>
                    </a:cubicBezTo>
                    <a:lnTo>
                      <a:pt x="366" y="190"/>
                    </a:lnTo>
                    <a:cubicBezTo>
                      <a:pt x="421" y="190"/>
                      <a:pt x="463" y="153"/>
                      <a:pt x="463" y="98"/>
                    </a:cubicBezTo>
                    <a:cubicBezTo>
                      <a:pt x="463" y="37"/>
                      <a:pt x="421" y="0"/>
                      <a:pt x="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1998886" y="2680107"/>
                <a:ext cx="192570" cy="94222"/>
              </a:xfrm>
              <a:custGeom>
                <a:avLst/>
                <a:gdLst/>
                <a:ahLst/>
                <a:cxnLst/>
                <a:rect l="l" t="t" r="r" b="b"/>
                <a:pathLst>
                  <a:path w="560" h="274" extrusionOk="0">
                    <a:moveTo>
                      <a:pt x="426" y="79"/>
                    </a:moveTo>
                    <a:cubicBezTo>
                      <a:pt x="463" y="79"/>
                      <a:pt x="481" y="116"/>
                      <a:pt x="481" y="140"/>
                    </a:cubicBezTo>
                    <a:cubicBezTo>
                      <a:pt x="481" y="176"/>
                      <a:pt x="463" y="195"/>
                      <a:pt x="426" y="195"/>
                    </a:cubicBezTo>
                    <a:lnTo>
                      <a:pt x="135" y="195"/>
                    </a:lnTo>
                    <a:cubicBezTo>
                      <a:pt x="116" y="195"/>
                      <a:pt x="98" y="176"/>
                      <a:pt x="98" y="140"/>
                    </a:cubicBezTo>
                    <a:cubicBezTo>
                      <a:pt x="98" y="116"/>
                      <a:pt x="116" y="79"/>
                      <a:pt x="135" y="79"/>
                    </a:cubicBezTo>
                    <a:close/>
                    <a:moveTo>
                      <a:pt x="135" y="1"/>
                    </a:moveTo>
                    <a:cubicBezTo>
                      <a:pt x="79" y="1"/>
                      <a:pt x="1" y="61"/>
                      <a:pt x="1" y="140"/>
                    </a:cubicBezTo>
                    <a:cubicBezTo>
                      <a:pt x="1" y="213"/>
                      <a:pt x="79" y="274"/>
                      <a:pt x="135" y="274"/>
                    </a:cubicBezTo>
                    <a:lnTo>
                      <a:pt x="426" y="274"/>
                    </a:lnTo>
                    <a:cubicBezTo>
                      <a:pt x="505" y="274"/>
                      <a:pt x="560" y="213"/>
                      <a:pt x="560" y="140"/>
                    </a:cubicBezTo>
                    <a:cubicBezTo>
                      <a:pt x="560" y="61"/>
                      <a:pt x="505" y="1"/>
                      <a:pt x="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2224811" y="1972593"/>
                <a:ext cx="159214" cy="67056"/>
              </a:xfrm>
              <a:custGeom>
                <a:avLst/>
                <a:gdLst/>
                <a:ahLst/>
                <a:cxnLst/>
                <a:rect l="l" t="t" r="r" b="b"/>
                <a:pathLst>
                  <a:path w="463" h="195" extrusionOk="0">
                    <a:moveTo>
                      <a:pt x="79" y="0"/>
                    </a:moveTo>
                    <a:cubicBezTo>
                      <a:pt x="37" y="0"/>
                      <a:pt x="0" y="42"/>
                      <a:pt x="0" y="97"/>
                    </a:cubicBezTo>
                    <a:cubicBezTo>
                      <a:pt x="0" y="134"/>
                      <a:pt x="37" y="194"/>
                      <a:pt x="79" y="194"/>
                    </a:cubicBezTo>
                    <a:lnTo>
                      <a:pt x="365" y="194"/>
                    </a:lnTo>
                    <a:cubicBezTo>
                      <a:pt x="425" y="194"/>
                      <a:pt x="462" y="134"/>
                      <a:pt x="462" y="97"/>
                    </a:cubicBezTo>
                    <a:cubicBezTo>
                      <a:pt x="462" y="42"/>
                      <a:pt x="425" y="0"/>
                      <a:pt x="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212087" y="1959869"/>
                <a:ext cx="184661" cy="92502"/>
              </a:xfrm>
              <a:custGeom>
                <a:avLst/>
                <a:gdLst/>
                <a:ahLst/>
                <a:cxnLst/>
                <a:rect l="l" t="t" r="r" b="b"/>
                <a:pathLst>
                  <a:path w="537" h="269" extrusionOk="0">
                    <a:moveTo>
                      <a:pt x="402" y="79"/>
                    </a:moveTo>
                    <a:cubicBezTo>
                      <a:pt x="439" y="79"/>
                      <a:pt x="462" y="97"/>
                      <a:pt x="462" y="134"/>
                    </a:cubicBezTo>
                    <a:cubicBezTo>
                      <a:pt x="462" y="153"/>
                      <a:pt x="439" y="194"/>
                      <a:pt x="402" y="194"/>
                    </a:cubicBezTo>
                    <a:lnTo>
                      <a:pt x="116" y="194"/>
                    </a:lnTo>
                    <a:cubicBezTo>
                      <a:pt x="92" y="194"/>
                      <a:pt x="74" y="153"/>
                      <a:pt x="74" y="134"/>
                    </a:cubicBezTo>
                    <a:cubicBezTo>
                      <a:pt x="74" y="97"/>
                      <a:pt x="92" y="79"/>
                      <a:pt x="116" y="79"/>
                    </a:cubicBezTo>
                    <a:close/>
                    <a:moveTo>
                      <a:pt x="116" y="0"/>
                    </a:moveTo>
                    <a:cubicBezTo>
                      <a:pt x="56" y="0"/>
                      <a:pt x="0" y="56"/>
                      <a:pt x="0" y="134"/>
                    </a:cubicBezTo>
                    <a:cubicBezTo>
                      <a:pt x="0" y="194"/>
                      <a:pt x="56" y="268"/>
                      <a:pt x="116" y="268"/>
                    </a:cubicBezTo>
                    <a:lnTo>
                      <a:pt x="402" y="268"/>
                    </a:lnTo>
                    <a:cubicBezTo>
                      <a:pt x="481" y="268"/>
                      <a:pt x="536" y="194"/>
                      <a:pt x="536" y="134"/>
                    </a:cubicBezTo>
                    <a:cubicBezTo>
                      <a:pt x="536" y="56"/>
                      <a:pt x="481" y="0"/>
                      <a:pt x="4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224811" y="2693695"/>
                <a:ext cx="159214" cy="67056"/>
              </a:xfrm>
              <a:custGeom>
                <a:avLst/>
                <a:gdLst/>
                <a:ahLst/>
                <a:cxnLst/>
                <a:rect l="l" t="t" r="r" b="b"/>
                <a:pathLst>
                  <a:path w="463" h="195" extrusionOk="0">
                    <a:moveTo>
                      <a:pt x="79" y="1"/>
                    </a:moveTo>
                    <a:cubicBezTo>
                      <a:pt x="37" y="1"/>
                      <a:pt x="0" y="61"/>
                      <a:pt x="0" y="98"/>
                    </a:cubicBezTo>
                    <a:cubicBezTo>
                      <a:pt x="0" y="158"/>
                      <a:pt x="37" y="195"/>
                      <a:pt x="79" y="195"/>
                    </a:cubicBezTo>
                    <a:lnTo>
                      <a:pt x="365" y="195"/>
                    </a:lnTo>
                    <a:cubicBezTo>
                      <a:pt x="425" y="195"/>
                      <a:pt x="462" y="158"/>
                      <a:pt x="462" y="98"/>
                    </a:cubicBezTo>
                    <a:cubicBezTo>
                      <a:pt x="462" y="61"/>
                      <a:pt x="425"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2212087" y="2680972"/>
                <a:ext cx="184661" cy="92502"/>
              </a:xfrm>
              <a:custGeom>
                <a:avLst/>
                <a:gdLst/>
                <a:ahLst/>
                <a:cxnLst/>
                <a:rect l="l" t="t" r="r" b="b"/>
                <a:pathLst>
                  <a:path w="537" h="269" extrusionOk="0">
                    <a:moveTo>
                      <a:pt x="402" y="79"/>
                    </a:moveTo>
                    <a:cubicBezTo>
                      <a:pt x="439" y="79"/>
                      <a:pt x="462" y="116"/>
                      <a:pt x="462" y="135"/>
                    </a:cubicBezTo>
                    <a:cubicBezTo>
                      <a:pt x="462" y="177"/>
                      <a:pt x="439" y="195"/>
                      <a:pt x="402" y="195"/>
                    </a:cubicBezTo>
                    <a:lnTo>
                      <a:pt x="116" y="195"/>
                    </a:lnTo>
                    <a:cubicBezTo>
                      <a:pt x="92" y="195"/>
                      <a:pt x="74" y="177"/>
                      <a:pt x="74" y="135"/>
                    </a:cubicBezTo>
                    <a:cubicBezTo>
                      <a:pt x="74" y="116"/>
                      <a:pt x="92" y="79"/>
                      <a:pt x="116" y="79"/>
                    </a:cubicBezTo>
                    <a:close/>
                    <a:moveTo>
                      <a:pt x="116" y="1"/>
                    </a:moveTo>
                    <a:cubicBezTo>
                      <a:pt x="56" y="1"/>
                      <a:pt x="0" y="79"/>
                      <a:pt x="0" y="135"/>
                    </a:cubicBezTo>
                    <a:cubicBezTo>
                      <a:pt x="0" y="213"/>
                      <a:pt x="56" y="269"/>
                      <a:pt x="116" y="269"/>
                    </a:cubicBezTo>
                    <a:lnTo>
                      <a:pt x="402" y="269"/>
                    </a:lnTo>
                    <a:cubicBezTo>
                      <a:pt x="481" y="269"/>
                      <a:pt x="536" y="213"/>
                      <a:pt x="536" y="135"/>
                    </a:cubicBezTo>
                    <a:cubicBezTo>
                      <a:pt x="536" y="79"/>
                      <a:pt x="481" y="1"/>
                      <a:pt x="4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2417036" y="1972593"/>
                <a:ext cx="165404" cy="67056"/>
              </a:xfrm>
              <a:custGeom>
                <a:avLst/>
                <a:gdLst/>
                <a:ahLst/>
                <a:cxnLst/>
                <a:rect l="l" t="t" r="r" b="b"/>
                <a:pathLst>
                  <a:path w="481" h="195" extrusionOk="0">
                    <a:moveTo>
                      <a:pt x="97" y="0"/>
                    </a:moveTo>
                    <a:cubicBezTo>
                      <a:pt x="56" y="0"/>
                      <a:pt x="0" y="42"/>
                      <a:pt x="0" y="97"/>
                    </a:cubicBezTo>
                    <a:cubicBezTo>
                      <a:pt x="0" y="134"/>
                      <a:pt x="56" y="194"/>
                      <a:pt x="97" y="194"/>
                    </a:cubicBezTo>
                    <a:lnTo>
                      <a:pt x="384" y="194"/>
                    </a:lnTo>
                    <a:cubicBezTo>
                      <a:pt x="421" y="194"/>
                      <a:pt x="481" y="134"/>
                      <a:pt x="481" y="97"/>
                    </a:cubicBezTo>
                    <a:cubicBezTo>
                      <a:pt x="481" y="42"/>
                      <a:pt x="421"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2402593" y="1959869"/>
                <a:ext cx="192570" cy="92502"/>
              </a:xfrm>
              <a:custGeom>
                <a:avLst/>
                <a:gdLst/>
                <a:ahLst/>
                <a:cxnLst/>
                <a:rect l="l" t="t" r="r" b="b"/>
                <a:pathLst>
                  <a:path w="560" h="269" extrusionOk="0">
                    <a:moveTo>
                      <a:pt x="426" y="79"/>
                    </a:moveTo>
                    <a:cubicBezTo>
                      <a:pt x="444" y="79"/>
                      <a:pt x="486" y="97"/>
                      <a:pt x="486" y="134"/>
                    </a:cubicBezTo>
                    <a:cubicBezTo>
                      <a:pt x="486" y="153"/>
                      <a:pt x="444" y="194"/>
                      <a:pt x="426" y="194"/>
                    </a:cubicBezTo>
                    <a:lnTo>
                      <a:pt x="139" y="194"/>
                    </a:lnTo>
                    <a:cubicBezTo>
                      <a:pt x="116" y="194"/>
                      <a:pt x="79" y="153"/>
                      <a:pt x="79" y="134"/>
                    </a:cubicBezTo>
                    <a:cubicBezTo>
                      <a:pt x="79" y="97"/>
                      <a:pt x="116" y="79"/>
                      <a:pt x="139" y="79"/>
                    </a:cubicBezTo>
                    <a:close/>
                    <a:moveTo>
                      <a:pt x="139" y="0"/>
                    </a:moveTo>
                    <a:cubicBezTo>
                      <a:pt x="61" y="0"/>
                      <a:pt x="1" y="56"/>
                      <a:pt x="1" y="134"/>
                    </a:cubicBezTo>
                    <a:cubicBezTo>
                      <a:pt x="1" y="194"/>
                      <a:pt x="61" y="268"/>
                      <a:pt x="139" y="268"/>
                    </a:cubicBezTo>
                    <a:lnTo>
                      <a:pt x="426" y="268"/>
                    </a:lnTo>
                    <a:cubicBezTo>
                      <a:pt x="504" y="268"/>
                      <a:pt x="560" y="194"/>
                      <a:pt x="560" y="134"/>
                    </a:cubicBezTo>
                    <a:cubicBezTo>
                      <a:pt x="560" y="56"/>
                      <a:pt x="504" y="0"/>
                      <a:pt x="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417036" y="2693695"/>
                <a:ext cx="165404" cy="67056"/>
              </a:xfrm>
              <a:custGeom>
                <a:avLst/>
                <a:gdLst/>
                <a:ahLst/>
                <a:cxnLst/>
                <a:rect l="l" t="t" r="r" b="b"/>
                <a:pathLst>
                  <a:path w="481" h="195" extrusionOk="0">
                    <a:moveTo>
                      <a:pt x="97" y="1"/>
                    </a:moveTo>
                    <a:cubicBezTo>
                      <a:pt x="56" y="1"/>
                      <a:pt x="0" y="61"/>
                      <a:pt x="0" y="98"/>
                    </a:cubicBezTo>
                    <a:cubicBezTo>
                      <a:pt x="0" y="158"/>
                      <a:pt x="56" y="195"/>
                      <a:pt x="97" y="195"/>
                    </a:cubicBezTo>
                    <a:lnTo>
                      <a:pt x="384" y="195"/>
                    </a:lnTo>
                    <a:cubicBezTo>
                      <a:pt x="421" y="195"/>
                      <a:pt x="481" y="158"/>
                      <a:pt x="481" y="98"/>
                    </a:cubicBezTo>
                    <a:cubicBezTo>
                      <a:pt x="481" y="61"/>
                      <a:pt x="421"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402593" y="2680972"/>
                <a:ext cx="192570" cy="92502"/>
              </a:xfrm>
              <a:custGeom>
                <a:avLst/>
                <a:gdLst/>
                <a:ahLst/>
                <a:cxnLst/>
                <a:rect l="l" t="t" r="r" b="b"/>
                <a:pathLst>
                  <a:path w="560" h="269" extrusionOk="0">
                    <a:moveTo>
                      <a:pt x="426" y="79"/>
                    </a:moveTo>
                    <a:cubicBezTo>
                      <a:pt x="444" y="79"/>
                      <a:pt x="486" y="116"/>
                      <a:pt x="486" y="135"/>
                    </a:cubicBezTo>
                    <a:cubicBezTo>
                      <a:pt x="486" y="177"/>
                      <a:pt x="444" y="195"/>
                      <a:pt x="426" y="195"/>
                    </a:cubicBezTo>
                    <a:lnTo>
                      <a:pt x="139" y="195"/>
                    </a:lnTo>
                    <a:cubicBezTo>
                      <a:pt x="116" y="195"/>
                      <a:pt x="79" y="177"/>
                      <a:pt x="79" y="135"/>
                    </a:cubicBezTo>
                    <a:cubicBezTo>
                      <a:pt x="79" y="116"/>
                      <a:pt x="116" y="79"/>
                      <a:pt x="139" y="79"/>
                    </a:cubicBezTo>
                    <a:close/>
                    <a:moveTo>
                      <a:pt x="139" y="1"/>
                    </a:moveTo>
                    <a:cubicBezTo>
                      <a:pt x="61" y="1"/>
                      <a:pt x="1" y="79"/>
                      <a:pt x="1" y="135"/>
                    </a:cubicBezTo>
                    <a:cubicBezTo>
                      <a:pt x="1" y="213"/>
                      <a:pt x="61" y="269"/>
                      <a:pt x="139" y="269"/>
                    </a:cubicBezTo>
                    <a:lnTo>
                      <a:pt x="426" y="269"/>
                    </a:lnTo>
                    <a:cubicBezTo>
                      <a:pt x="504" y="269"/>
                      <a:pt x="560" y="213"/>
                      <a:pt x="560" y="135"/>
                    </a:cubicBezTo>
                    <a:cubicBezTo>
                      <a:pt x="560" y="79"/>
                      <a:pt x="504" y="1"/>
                      <a:pt x="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2615451" y="1972593"/>
                <a:ext cx="165748" cy="67056"/>
              </a:xfrm>
              <a:custGeom>
                <a:avLst/>
                <a:gdLst/>
                <a:ahLst/>
                <a:cxnLst/>
                <a:rect l="l" t="t" r="r" b="b"/>
                <a:pathLst>
                  <a:path w="482" h="195" extrusionOk="0">
                    <a:moveTo>
                      <a:pt x="98" y="0"/>
                    </a:moveTo>
                    <a:cubicBezTo>
                      <a:pt x="56" y="0"/>
                      <a:pt x="1" y="42"/>
                      <a:pt x="1" y="97"/>
                    </a:cubicBezTo>
                    <a:cubicBezTo>
                      <a:pt x="1" y="134"/>
                      <a:pt x="56" y="194"/>
                      <a:pt x="98" y="194"/>
                    </a:cubicBezTo>
                    <a:lnTo>
                      <a:pt x="384" y="194"/>
                    </a:lnTo>
                    <a:cubicBezTo>
                      <a:pt x="421" y="194"/>
                      <a:pt x="481" y="134"/>
                      <a:pt x="481" y="97"/>
                    </a:cubicBezTo>
                    <a:cubicBezTo>
                      <a:pt x="481" y="42"/>
                      <a:pt x="421"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2601352" y="1959869"/>
                <a:ext cx="192570" cy="92502"/>
              </a:xfrm>
              <a:custGeom>
                <a:avLst/>
                <a:gdLst/>
                <a:ahLst/>
                <a:cxnLst/>
                <a:rect l="l" t="t" r="r" b="b"/>
                <a:pathLst>
                  <a:path w="560" h="269" extrusionOk="0">
                    <a:moveTo>
                      <a:pt x="425" y="79"/>
                    </a:moveTo>
                    <a:cubicBezTo>
                      <a:pt x="444" y="79"/>
                      <a:pt x="485" y="97"/>
                      <a:pt x="485" y="134"/>
                    </a:cubicBezTo>
                    <a:cubicBezTo>
                      <a:pt x="485" y="153"/>
                      <a:pt x="444" y="194"/>
                      <a:pt x="425" y="194"/>
                    </a:cubicBezTo>
                    <a:lnTo>
                      <a:pt x="139" y="194"/>
                    </a:lnTo>
                    <a:cubicBezTo>
                      <a:pt x="116" y="194"/>
                      <a:pt x="79" y="153"/>
                      <a:pt x="79" y="134"/>
                    </a:cubicBezTo>
                    <a:cubicBezTo>
                      <a:pt x="79" y="97"/>
                      <a:pt x="116" y="79"/>
                      <a:pt x="139" y="79"/>
                    </a:cubicBezTo>
                    <a:close/>
                    <a:moveTo>
                      <a:pt x="139" y="0"/>
                    </a:moveTo>
                    <a:cubicBezTo>
                      <a:pt x="60" y="0"/>
                      <a:pt x="0" y="56"/>
                      <a:pt x="0" y="134"/>
                    </a:cubicBezTo>
                    <a:cubicBezTo>
                      <a:pt x="0" y="194"/>
                      <a:pt x="60" y="268"/>
                      <a:pt x="139" y="268"/>
                    </a:cubicBezTo>
                    <a:lnTo>
                      <a:pt x="425" y="268"/>
                    </a:lnTo>
                    <a:cubicBezTo>
                      <a:pt x="504" y="268"/>
                      <a:pt x="559" y="194"/>
                      <a:pt x="559" y="134"/>
                    </a:cubicBezTo>
                    <a:cubicBezTo>
                      <a:pt x="559" y="56"/>
                      <a:pt x="504" y="0"/>
                      <a:pt x="42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2615451" y="2693695"/>
                <a:ext cx="165748" cy="67056"/>
              </a:xfrm>
              <a:custGeom>
                <a:avLst/>
                <a:gdLst/>
                <a:ahLst/>
                <a:cxnLst/>
                <a:rect l="l" t="t" r="r" b="b"/>
                <a:pathLst>
                  <a:path w="482" h="195" extrusionOk="0">
                    <a:moveTo>
                      <a:pt x="98" y="1"/>
                    </a:moveTo>
                    <a:cubicBezTo>
                      <a:pt x="56" y="1"/>
                      <a:pt x="1" y="61"/>
                      <a:pt x="1" y="98"/>
                    </a:cubicBezTo>
                    <a:cubicBezTo>
                      <a:pt x="1" y="158"/>
                      <a:pt x="56" y="195"/>
                      <a:pt x="98" y="195"/>
                    </a:cubicBezTo>
                    <a:lnTo>
                      <a:pt x="384" y="195"/>
                    </a:lnTo>
                    <a:cubicBezTo>
                      <a:pt x="421" y="195"/>
                      <a:pt x="481" y="158"/>
                      <a:pt x="481" y="98"/>
                    </a:cubicBezTo>
                    <a:cubicBezTo>
                      <a:pt x="481" y="61"/>
                      <a:pt x="421"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601352" y="2680972"/>
                <a:ext cx="192570" cy="92502"/>
              </a:xfrm>
              <a:custGeom>
                <a:avLst/>
                <a:gdLst/>
                <a:ahLst/>
                <a:cxnLst/>
                <a:rect l="l" t="t" r="r" b="b"/>
                <a:pathLst>
                  <a:path w="560" h="269" extrusionOk="0">
                    <a:moveTo>
                      <a:pt x="425" y="79"/>
                    </a:moveTo>
                    <a:cubicBezTo>
                      <a:pt x="444" y="79"/>
                      <a:pt x="485" y="116"/>
                      <a:pt x="485" y="135"/>
                    </a:cubicBezTo>
                    <a:cubicBezTo>
                      <a:pt x="485" y="177"/>
                      <a:pt x="444" y="195"/>
                      <a:pt x="425" y="195"/>
                    </a:cubicBezTo>
                    <a:lnTo>
                      <a:pt x="139" y="195"/>
                    </a:lnTo>
                    <a:cubicBezTo>
                      <a:pt x="116" y="195"/>
                      <a:pt x="79" y="177"/>
                      <a:pt x="79" y="135"/>
                    </a:cubicBezTo>
                    <a:cubicBezTo>
                      <a:pt x="79" y="116"/>
                      <a:pt x="116" y="79"/>
                      <a:pt x="139" y="79"/>
                    </a:cubicBezTo>
                    <a:close/>
                    <a:moveTo>
                      <a:pt x="139" y="1"/>
                    </a:moveTo>
                    <a:cubicBezTo>
                      <a:pt x="60" y="1"/>
                      <a:pt x="0" y="79"/>
                      <a:pt x="0" y="135"/>
                    </a:cubicBezTo>
                    <a:cubicBezTo>
                      <a:pt x="0" y="213"/>
                      <a:pt x="60" y="269"/>
                      <a:pt x="139" y="269"/>
                    </a:cubicBezTo>
                    <a:lnTo>
                      <a:pt x="425" y="269"/>
                    </a:lnTo>
                    <a:cubicBezTo>
                      <a:pt x="504" y="269"/>
                      <a:pt x="559" y="213"/>
                      <a:pt x="559" y="135"/>
                    </a:cubicBezTo>
                    <a:cubicBezTo>
                      <a:pt x="559" y="79"/>
                      <a:pt x="504"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853445" y="2357043"/>
                <a:ext cx="470765" cy="464231"/>
              </a:xfrm>
              <a:custGeom>
                <a:avLst/>
                <a:gdLst/>
                <a:ahLst/>
                <a:cxnLst/>
                <a:rect l="l" t="t" r="r" b="b"/>
                <a:pathLst>
                  <a:path w="1369" h="1350" extrusionOk="0">
                    <a:moveTo>
                      <a:pt x="675" y="0"/>
                    </a:moveTo>
                    <a:cubicBezTo>
                      <a:pt x="310" y="0"/>
                      <a:pt x="0" y="287"/>
                      <a:pt x="0" y="675"/>
                    </a:cubicBezTo>
                    <a:cubicBezTo>
                      <a:pt x="0" y="1040"/>
                      <a:pt x="310" y="1350"/>
                      <a:pt x="675" y="1350"/>
                    </a:cubicBezTo>
                    <a:cubicBezTo>
                      <a:pt x="1063" y="1350"/>
                      <a:pt x="1368" y="1040"/>
                      <a:pt x="1368" y="675"/>
                    </a:cubicBezTo>
                    <a:cubicBezTo>
                      <a:pt x="1368" y="287"/>
                      <a:pt x="1063" y="0"/>
                      <a:pt x="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853445" y="2357043"/>
                <a:ext cx="470765" cy="232116"/>
              </a:xfrm>
              <a:custGeom>
                <a:avLst/>
                <a:gdLst/>
                <a:ahLst/>
                <a:cxnLst/>
                <a:rect l="l" t="t" r="r" b="b"/>
                <a:pathLst>
                  <a:path w="1369" h="675" extrusionOk="0">
                    <a:moveTo>
                      <a:pt x="1368" y="675"/>
                    </a:moveTo>
                    <a:lnTo>
                      <a:pt x="1368" y="675"/>
                    </a:lnTo>
                    <a:lnTo>
                      <a:pt x="1368" y="675"/>
                    </a:lnTo>
                    <a:lnTo>
                      <a:pt x="1368" y="675"/>
                    </a:lnTo>
                    <a:close/>
                    <a:moveTo>
                      <a:pt x="0" y="675"/>
                    </a:moveTo>
                    <a:lnTo>
                      <a:pt x="0" y="675"/>
                    </a:lnTo>
                    <a:lnTo>
                      <a:pt x="0" y="675"/>
                    </a:lnTo>
                    <a:lnTo>
                      <a:pt x="0" y="675"/>
                    </a:lnTo>
                    <a:lnTo>
                      <a:pt x="0" y="675"/>
                    </a:lnTo>
                    <a:close/>
                    <a:moveTo>
                      <a:pt x="1234" y="268"/>
                    </a:moveTo>
                    <a:lnTo>
                      <a:pt x="1234" y="268"/>
                    </a:lnTo>
                    <a:lnTo>
                      <a:pt x="1234" y="268"/>
                    </a:lnTo>
                    <a:close/>
                    <a:moveTo>
                      <a:pt x="158" y="250"/>
                    </a:moveTo>
                    <a:lnTo>
                      <a:pt x="158" y="250"/>
                    </a:lnTo>
                    <a:lnTo>
                      <a:pt x="158" y="250"/>
                    </a:lnTo>
                    <a:close/>
                    <a:moveTo>
                      <a:pt x="158" y="231"/>
                    </a:moveTo>
                    <a:lnTo>
                      <a:pt x="158" y="231"/>
                    </a:lnTo>
                    <a:lnTo>
                      <a:pt x="158" y="231"/>
                    </a:lnTo>
                    <a:close/>
                    <a:moveTo>
                      <a:pt x="675" y="0"/>
                    </a:moveTo>
                    <a:lnTo>
                      <a:pt x="675" y="0"/>
                    </a:lnTo>
                    <a:cubicBezTo>
                      <a:pt x="486" y="0"/>
                      <a:pt x="292" y="97"/>
                      <a:pt x="158" y="231"/>
                    </a:cubicBezTo>
                    <a:cubicBezTo>
                      <a:pt x="292" y="97"/>
                      <a:pt x="486" y="0"/>
                      <a:pt x="675" y="0"/>
                    </a:cubicBezTo>
                    <a:cubicBezTo>
                      <a:pt x="906" y="0"/>
                      <a:pt x="1100" y="97"/>
                      <a:pt x="1234" y="268"/>
                    </a:cubicBezTo>
                    <a:cubicBezTo>
                      <a:pt x="1100" y="97"/>
                      <a:pt x="906" y="0"/>
                      <a:pt x="675" y="0"/>
                    </a:cubicBezTo>
                    <a:close/>
                  </a:path>
                </a:pathLst>
              </a:custGeom>
              <a:solidFill>
                <a:srgbClr val="2E8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840722" y="2344320"/>
                <a:ext cx="497587" cy="489678"/>
              </a:xfrm>
              <a:custGeom>
                <a:avLst/>
                <a:gdLst/>
                <a:ahLst/>
                <a:cxnLst/>
                <a:rect l="l" t="t" r="r" b="b"/>
                <a:pathLst>
                  <a:path w="1447" h="1424" extrusionOk="0">
                    <a:moveTo>
                      <a:pt x="712" y="74"/>
                    </a:moveTo>
                    <a:cubicBezTo>
                      <a:pt x="1077" y="74"/>
                      <a:pt x="1368" y="347"/>
                      <a:pt x="1368" y="712"/>
                    </a:cubicBezTo>
                    <a:cubicBezTo>
                      <a:pt x="1368" y="1058"/>
                      <a:pt x="1077" y="1345"/>
                      <a:pt x="712" y="1345"/>
                    </a:cubicBezTo>
                    <a:cubicBezTo>
                      <a:pt x="366" y="1345"/>
                      <a:pt x="79" y="1058"/>
                      <a:pt x="79" y="712"/>
                    </a:cubicBezTo>
                    <a:cubicBezTo>
                      <a:pt x="79" y="347"/>
                      <a:pt x="366" y="74"/>
                      <a:pt x="712" y="74"/>
                    </a:cubicBezTo>
                    <a:close/>
                    <a:moveTo>
                      <a:pt x="712" y="0"/>
                    </a:moveTo>
                    <a:cubicBezTo>
                      <a:pt x="329" y="0"/>
                      <a:pt x="1" y="305"/>
                      <a:pt x="1" y="712"/>
                    </a:cubicBezTo>
                    <a:cubicBezTo>
                      <a:pt x="1" y="1095"/>
                      <a:pt x="329" y="1424"/>
                      <a:pt x="712" y="1424"/>
                    </a:cubicBezTo>
                    <a:cubicBezTo>
                      <a:pt x="1119" y="1424"/>
                      <a:pt x="1447" y="1095"/>
                      <a:pt x="1447" y="712"/>
                    </a:cubicBezTo>
                    <a:cubicBezTo>
                      <a:pt x="1447" y="305"/>
                      <a:pt x="1119" y="0"/>
                      <a:pt x="71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960046" y="2463300"/>
                <a:ext cx="259282" cy="251373"/>
              </a:xfrm>
              <a:custGeom>
                <a:avLst/>
                <a:gdLst/>
                <a:ahLst/>
                <a:cxnLst/>
                <a:rect l="l" t="t" r="r" b="b"/>
                <a:pathLst>
                  <a:path w="754" h="731" extrusionOk="0">
                    <a:moveTo>
                      <a:pt x="365" y="1"/>
                    </a:moveTo>
                    <a:cubicBezTo>
                      <a:pt x="176" y="1"/>
                      <a:pt x="0" y="153"/>
                      <a:pt x="0" y="366"/>
                    </a:cubicBezTo>
                    <a:cubicBezTo>
                      <a:pt x="0" y="555"/>
                      <a:pt x="176" y="731"/>
                      <a:pt x="365" y="731"/>
                    </a:cubicBezTo>
                    <a:cubicBezTo>
                      <a:pt x="578" y="731"/>
                      <a:pt x="753" y="555"/>
                      <a:pt x="753" y="366"/>
                    </a:cubicBezTo>
                    <a:cubicBezTo>
                      <a:pt x="753" y="153"/>
                      <a:pt x="578" y="1"/>
                      <a:pt x="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947322" y="2449201"/>
                <a:ext cx="284729" cy="278195"/>
              </a:xfrm>
              <a:custGeom>
                <a:avLst/>
                <a:gdLst/>
                <a:ahLst/>
                <a:cxnLst/>
                <a:rect l="l" t="t" r="r" b="b"/>
                <a:pathLst>
                  <a:path w="828" h="809" extrusionOk="0">
                    <a:moveTo>
                      <a:pt x="402" y="79"/>
                    </a:moveTo>
                    <a:cubicBezTo>
                      <a:pt x="596" y="79"/>
                      <a:pt x="749" y="213"/>
                      <a:pt x="749" y="407"/>
                    </a:cubicBezTo>
                    <a:cubicBezTo>
                      <a:pt x="749" y="578"/>
                      <a:pt x="596" y="735"/>
                      <a:pt x="402" y="735"/>
                    </a:cubicBezTo>
                    <a:cubicBezTo>
                      <a:pt x="231" y="735"/>
                      <a:pt x="74" y="578"/>
                      <a:pt x="74" y="407"/>
                    </a:cubicBezTo>
                    <a:cubicBezTo>
                      <a:pt x="74" y="213"/>
                      <a:pt x="231" y="79"/>
                      <a:pt x="402" y="79"/>
                    </a:cubicBezTo>
                    <a:close/>
                    <a:moveTo>
                      <a:pt x="402" y="0"/>
                    </a:moveTo>
                    <a:cubicBezTo>
                      <a:pt x="190" y="0"/>
                      <a:pt x="0" y="176"/>
                      <a:pt x="0" y="407"/>
                    </a:cubicBezTo>
                    <a:cubicBezTo>
                      <a:pt x="0" y="619"/>
                      <a:pt x="190" y="809"/>
                      <a:pt x="402" y="809"/>
                    </a:cubicBezTo>
                    <a:cubicBezTo>
                      <a:pt x="633" y="809"/>
                      <a:pt x="827" y="619"/>
                      <a:pt x="827" y="407"/>
                    </a:cubicBezTo>
                    <a:cubicBezTo>
                      <a:pt x="827" y="176"/>
                      <a:pt x="633" y="0"/>
                      <a:pt x="4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669129" y="3065766"/>
                <a:ext cx="165748" cy="105226"/>
              </a:xfrm>
              <a:custGeom>
                <a:avLst/>
                <a:gdLst/>
                <a:ahLst/>
                <a:cxnLst/>
                <a:rect l="l" t="t" r="r" b="b"/>
                <a:pathLst>
                  <a:path w="482" h="306" extrusionOk="0">
                    <a:moveTo>
                      <a:pt x="56" y="0"/>
                    </a:moveTo>
                    <a:cubicBezTo>
                      <a:pt x="37" y="0"/>
                      <a:pt x="0" y="37"/>
                      <a:pt x="0" y="74"/>
                    </a:cubicBezTo>
                    <a:lnTo>
                      <a:pt x="0" y="250"/>
                    </a:lnTo>
                    <a:cubicBezTo>
                      <a:pt x="0" y="268"/>
                      <a:pt x="37" y="305"/>
                      <a:pt x="56" y="305"/>
                    </a:cubicBezTo>
                    <a:lnTo>
                      <a:pt x="421" y="305"/>
                    </a:lnTo>
                    <a:cubicBezTo>
                      <a:pt x="444" y="305"/>
                      <a:pt x="481" y="268"/>
                      <a:pt x="481" y="250"/>
                    </a:cubicBezTo>
                    <a:lnTo>
                      <a:pt x="481" y="74"/>
                    </a:lnTo>
                    <a:cubicBezTo>
                      <a:pt x="481" y="37"/>
                      <a:pt x="444" y="0"/>
                      <a:pt x="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654686" y="3051323"/>
                <a:ext cx="192570" cy="133767"/>
              </a:xfrm>
              <a:custGeom>
                <a:avLst/>
                <a:gdLst/>
                <a:ahLst/>
                <a:cxnLst/>
                <a:rect l="l" t="t" r="r" b="b"/>
                <a:pathLst>
                  <a:path w="560" h="389" extrusionOk="0">
                    <a:moveTo>
                      <a:pt x="463" y="79"/>
                    </a:moveTo>
                    <a:cubicBezTo>
                      <a:pt x="463" y="79"/>
                      <a:pt x="486" y="98"/>
                      <a:pt x="486" y="116"/>
                    </a:cubicBezTo>
                    <a:lnTo>
                      <a:pt x="486" y="292"/>
                    </a:lnTo>
                    <a:lnTo>
                      <a:pt x="463" y="310"/>
                    </a:lnTo>
                    <a:lnTo>
                      <a:pt x="98" y="310"/>
                    </a:lnTo>
                    <a:lnTo>
                      <a:pt x="79" y="292"/>
                    </a:lnTo>
                    <a:lnTo>
                      <a:pt x="79" y="116"/>
                    </a:lnTo>
                    <a:cubicBezTo>
                      <a:pt x="79" y="98"/>
                      <a:pt x="98" y="79"/>
                      <a:pt x="98" y="79"/>
                    </a:cubicBezTo>
                    <a:close/>
                    <a:moveTo>
                      <a:pt x="98" y="1"/>
                    </a:moveTo>
                    <a:cubicBezTo>
                      <a:pt x="42" y="1"/>
                      <a:pt x="1" y="61"/>
                      <a:pt x="1" y="116"/>
                    </a:cubicBezTo>
                    <a:lnTo>
                      <a:pt x="1" y="292"/>
                    </a:lnTo>
                    <a:cubicBezTo>
                      <a:pt x="1" y="329"/>
                      <a:pt x="42" y="389"/>
                      <a:pt x="98" y="389"/>
                    </a:cubicBezTo>
                    <a:lnTo>
                      <a:pt x="463" y="389"/>
                    </a:lnTo>
                    <a:cubicBezTo>
                      <a:pt x="523" y="389"/>
                      <a:pt x="560" y="329"/>
                      <a:pt x="560" y="292"/>
                    </a:cubicBezTo>
                    <a:lnTo>
                      <a:pt x="560" y="116"/>
                    </a:lnTo>
                    <a:cubicBezTo>
                      <a:pt x="560" y="61"/>
                      <a:pt x="523"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874077" y="3065766"/>
                <a:ext cx="159214" cy="105226"/>
              </a:xfrm>
              <a:custGeom>
                <a:avLst/>
                <a:gdLst/>
                <a:ahLst/>
                <a:cxnLst/>
                <a:rect l="l" t="t" r="r" b="b"/>
                <a:pathLst>
                  <a:path w="463" h="306" extrusionOk="0">
                    <a:moveTo>
                      <a:pt x="56" y="0"/>
                    </a:moveTo>
                    <a:cubicBezTo>
                      <a:pt x="19" y="0"/>
                      <a:pt x="1" y="37"/>
                      <a:pt x="1" y="74"/>
                    </a:cubicBezTo>
                    <a:lnTo>
                      <a:pt x="1" y="250"/>
                    </a:lnTo>
                    <a:cubicBezTo>
                      <a:pt x="1" y="268"/>
                      <a:pt x="19" y="305"/>
                      <a:pt x="56" y="305"/>
                    </a:cubicBezTo>
                    <a:lnTo>
                      <a:pt x="403" y="305"/>
                    </a:lnTo>
                    <a:cubicBezTo>
                      <a:pt x="444" y="305"/>
                      <a:pt x="463" y="268"/>
                      <a:pt x="463" y="250"/>
                    </a:cubicBezTo>
                    <a:lnTo>
                      <a:pt x="463" y="74"/>
                    </a:lnTo>
                    <a:cubicBezTo>
                      <a:pt x="463" y="37"/>
                      <a:pt x="444" y="0"/>
                      <a:pt x="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861354" y="3051323"/>
                <a:ext cx="184661" cy="133767"/>
              </a:xfrm>
              <a:custGeom>
                <a:avLst/>
                <a:gdLst/>
                <a:ahLst/>
                <a:cxnLst/>
                <a:rect l="l" t="t" r="r" b="b"/>
                <a:pathLst>
                  <a:path w="537" h="389" extrusionOk="0">
                    <a:moveTo>
                      <a:pt x="440" y="79"/>
                    </a:moveTo>
                    <a:cubicBezTo>
                      <a:pt x="463" y="79"/>
                      <a:pt x="463" y="98"/>
                      <a:pt x="463" y="116"/>
                    </a:cubicBezTo>
                    <a:lnTo>
                      <a:pt x="463" y="292"/>
                    </a:lnTo>
                    <a:cubicBezTo>
                      <a:pt x="463" y="292"/>
                      <a:pt x="463" y="310"/>
                      <a:pt x="440" y="310"/>
                    </a:cubicBezTo>
                    <a:lnTo>
                      <a:pt x="93" y="310"/>
                    </a:lnTo>
                    <a:cubicBezTo>
                      <a:pt x="75" y="310"/>
                      <a:pt x="75" y="292"/>
                      <a:pt x="75" y="292"/>
                    </a:cubicBezTo>
                    <a:lnTo>
                      <a:pt x="75" y="116"/>
                    </a:lnTo>
                    <a:cubicBezTo>
                      <a:pt x="75" y="98"/>
                      <a:pt x="75" y="79"/>
                      <a:pt x="93" y="79"/>
                    </a:cubicBezTo>
                    <a:close/>
                    <a:moveTo>
                      <a:pt x="93" y="1"/>
                    </a:moveTo>
                    <a:cubicBezTo>
                      <a:pt x="38" y="1"/>
                      <a:pt x="1" y="61"/>
                      <a:pt x="1" y="116"/>
                    </a:cubicBezTo>
                    <a:lnTo>
                      <a:pt x="1" y="292"/>
                    </a:lnTo>
                    <a:cubicBezTo>
                      <a:pt x="1" y="329"/>
                      <a:pt x="38" y="389"/>
                      <a:pt x="93" y="389"/>
                    </a:cubicBezTo>
                    <a:lnTo>
                      <a:pt x="440" y="389"/>
                    </a:lnTo>
                    <a:cubicBezTo>
                      <a:pt x="500" y="389"/>
                      <a:pt x="537" y="329"/>
                      <a:pt x="537" y="292"/>
                    </a:cubicBezTo>
                    <a:lnTo>
                      <a:pt x="537" y="116"/>
                    </a:lnTo>
                    <a:cubicBezTo>
                      <a:pt x="537" y="61"/>
                      <a:pt x="500" y="1"/>
                      <a:pt x="4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1118915" y="3065766"/>
                <a:ext cx="165404" cy="105226"/>
              </a:xfrm>
              <a:custGeom>
                <a:avLst/>
                <a:gdLst/>
                <a:ahLst/>
                <a:cxnLst/>
                <a:rect l="l" t="t" r="r" b="b"/>
                <a:pathLst>
                  <a:path w="481" h="306" extrusionOk="0">
                    <a:moveTo>
                      <a:pt x="60" y="0"/>
                    </a:moveTo>
                    <a:cubicBezTo>
                      <a:pt x="37" y="0"/>
                      <a:pt x="0" y="37"/>
                      <a:pt x="0" y="74"/>
                    </a:cubicBezTo>
                    <a:lnTo>
                      <a:pt x="0" y="250"/>
                    </a:lnTo>
                    <a:cubicBezTo>
                      <a:pt x="0" y="268"/>
                      <a:pt x="37" y="305"/>
                      <a:pt x="60" y="305"/>
                    </a:cubicBezTo>
                    <a:lnTo>
                      <a:pt x="425" y="305"/>
                    </a:lnTo>
                    <a:cubicBezTo>
                      <a:pt x="444" y="305"/>
                      <a:pt x="481" y="268"/>
                      <a:pt x="481" y="250"/>
                    </a:cubicBezTo>
                    <a:lnTo>
                      <a:pt x="481" y="74"/>
                    </a:lnTo>
                    <a:cubicBezTo>
                      <a:pt x="481" y="37"/>
                      <a:pt x="444"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1106192" y="3051323"/>
                <a:ext cx="192570" cy="133767"/>
              </a:xfrm>
              <a:custGeom>
                <a:avLst/>
                <a:gdLst/>
                <a:ahLst/>
                <a:cxnLst/>
                <a:rect l="l" t="t" r="r" b="b"/>
                <a:pathLst>
                  <a:path w="560" h="389" extrusionOk="0">
                    <a:moveTo>
                      <a:pt x="462" y="79"/>
                    </a:moveTo>
                    <a:cubicBezTo>
                      <a:pt x="462" y="79"/>
                      <a:pt x="481" y="98"/>
                      <a:pt x="481" y="116"/>
                    </a:cubicBezTo>
                    <a:lnTo>
                      <a:pt x="481" y="292"/>
                    </a:lnTo>
                    <a:lnTo>
                      <a:pt x="462" y="310"/>
                    </a:lnTo>
                    <a:lnTo>
                      <a:pt x="97" y="310"/>
                    </a:lnTo>
                    <a:lnTo>
                      <a:pt x="74" y="292"/>
                    </a:lnTo>
                    <a:lnTo>
                      <a:pt x="74" y="116"/>
                    </a:lnTo>
                    <a:cubicBezTo>
                      <a:pt x="74" y="98"/>
                      <a:pt x="97" y="79"/>
                      <a:pt x="97" y="79"/>
                    </a:cubicBezTo>
                    <a:close/>
                    <a:moveTo>
                      <a:pt x="97" y="1"/>
                    </a:moveTo>
                    <a:cubicBezTo>
                      <a:pt x="37" y="1"/>
                      <a:pt x="0" y="61"/>
                      <a:pt x="0" y="116"/>
                    </a:cubicBezTo>
                    <a:lnTo>
                      <a:pt x="0" y="292"/>
                    </a:lnTo>
                    <a:cubicBezTo>
                      <a:pt x="0" y="329"/>
                      <a:pt x="37" y="389"/>
                      <a:pt x="97" y="389"/>
                    </a:cubicBezTo>
                    <a:lnTo>
                      <a:pt x="462" y="389"/>
                    </a:lnTo>
                    <a:cubicBezTo>
                      <a:pt x="518" y="389"/>
                      <a:pt x="559" y="329"/>
                      <a:pt x="559" y="292"/>
                    </a:cubicBezTo>
                    <a:lnTo>
                      <a:pt x="559" y="116"/>
                    </a:lnTo>
                    <a:cubicBezTo>
                      <a:pt x="559" y="61"/>
                      <a:pt x="518"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1721037" y="3005244"/>
                <a:ext cx="100412" cy="345250"/>
              </a:xfrm>
              <a:custGeom>
                <a:avLst/>
                <a:gdLst/>
                <a:ahLst/>
                <a:cxnLst/>
                <a:rect l="l" t="t" r="r" b="b"/>
                <a:pathLst>
                  <a:path w="292" h="1004" extrusionOk="0">
                    <a:moveTo>
                      <a:pt x="0" y="1"/>
                    </a:moveTo>
                    <a:lnTo>
                      <a:pt x="0" y="1003"/>
                    </a:lnTo>
                    <a:lnTo>
                      <a:pt x="291" y="1003"/>
                    </a:lnTo>
                    <a:lnTo>
                      <a:pt x="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1708313" y="2992521"/>
                <a:ext cx="125858" cy="370697"/>
              </a:xfrm>
              <a:custGeom>
                <a:avLst/>
                <a:gdLst/>
                <a:ahLst/>
                <a:cxnLst/>
                <a:rect l="l" t="t" r="r" b="b"/>
                <a:pathLst>
                  <a:path w="366" h="1078" extrusionOk="0">
                    <a:moveTo>
                      <a:pt x="287" y="79"/>
                    </a:moveTo>
                    <a:lnTo>
                      <a:pt x="287" y="1003"/>
                    </a:lnTo>
                    <a:lnTo>
                      <a:pt x="79" y="1003"/>
                    </a:lnTo>
                    <a:lnTo>
                      <a:pt x="79" y="79"/>
                    </a:lnTo>
                    <a:close/>
                    <a:moveTo>
                      <a:pt x="0" y="1"/>
                    </a:moveTo>
                    <a:lnTo>
                      <a:pt x="0" y="38"/>
                    </a:lnTo>
                    <a:lnTo>
                      <a:pt x="0" y="1077"/>
                    </a:lnTo>
                    <a:lnTo>
                      <a:pt x="365" y="1077"/>
                    </a:lnTo>
                    <a:lnTo>
                      <a:pt x="3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1854459" y="3005244"/>
                <a:ext cx="98692" cy="345250"/>
              </a:xfrm>
              <a:custGeom>
                <a:avLst/>
                <a:gdLst/>
                <a:ahLst/>
                <a:cxnLst/>
                <a:rect l="l" t="t" r="r" b="b"/>
                <a:pathLst>
                  <a:path w="287" h="1004" extrusionOk="0">
                    <a:moveTo>
                      <a:pt x="0" y="1"/>
                    </a:moveTo>
                    <a:lnTo>
                      <a:pt x="0" y="1003"/>
                    </a:lnTo>
                    <a:lnTo>
                      <a:pt x="287" y="1003"/>
                    </a:lnTo>
                    <a:lnTo>
                      <a:pt x="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1840017" y="2992521"/>
                <a:ext cx="125858" cy="370697"/>
              </a:xfrm>
              <a:custGeom>
                <a:avLst/>
                <a:gdLst/>
                <a:ahLst/>
                <a:cxnLst/>
                <a:rect l="l" t="t" r="r" b="b"/>
                <a:pathLst>
                  <a:path w="366" h="1078" extrusionOk="0">
                    <a:moveTo>
                      <a:pt x="292" y="79"/>
                    </a:moveTo>
                    <a:lnTo>
                      <a:pt x="292" y="1003"/>
                    </a:lnTo>
                    <a:lnTo>
                      <a:pt x="79" y="1003"/>
                    </a:lnTo>
                    <a:lnTo>
                      <a:pt x="79" y="79"/>
                    </a:lnTo>
                    <a:close/>
                    <a:moveTo>
                      <a:pt x="1" y="1"/>
                    </a:moveTo>
                    <a:lnTo>
                      <a:pt x="1" y="38"/>
                    </a:lnTo>
                    <a:lnTo>
                      <a:pt x="1" y="1077"/>
                    </a:lnTo>
                    <a:lnTo>
                      <a:pt x="366" y="1077"/>
                    </a:lnTo>
                    <a:lnTo>
                      <a:pt x="36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1992696" y="3005244"/>
                <a:ext cx="106945" cy="345250"/>
              </a:xfrm>
              <a:custGeom>
                <a:avLst/>
                <a:gdLst/>
                <a:ahLst/>
                <a:cxnLst/>
                <a:rect l="l" t="t" r="r" b="b"/>
                <a:pathLst>
                  <a:path w="311" h="1004" extrusionOk="0">
                    <a:moveTo>
                      <a:pt x="0" y="1"/>
                    </a:moveTo>
                    <a:lnTo>
                      <a:pt x="0" y="1003"/>
                    </a:lnTo>
                    <a:lnTo>
                      <a:pt x="310" y="1003"/>
                    </a:lnTo>
                    <a:lnTo>
                      <a:pt x="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1979973" y="2992521"/>
                <a:ext cx="132048" cy="370697"/>
              </a:xfrm>
              <a:custGeom>
                <a:avLst/>
                <a:gdLst/>
                <a:ahLst/>
                <a:cxnLst/>
                <a:rect l="l" t="t" r="r" b="b"/>
                <a:pathLst>
                  <a:path w="384" h="1078" extrusionOk="0">
                    <a:moveTo>
                      <a:pt x="305" y="79"/>
                    </a:moveTo>
                    <a:lnTo>
                      <a:pt x="305" y="1003"/>
                    </a:lnTo>
                    <a:lnTo>
                      <a:pt x="74" y="1003"/>
                    </a:lnTo>
                    <a:lnTo>
                      <a:pt x="74" y="79"/>
                    </a:lnTo>
                    <a:close/>
                    <a:moveTo>
                      <a:pt x="0" y="1"/>
                    </a:moveTo>
                    <a:lnTo>
                      <a:pt x="0" y="38"/>
                    </a:lnTo>
                    <a:lnTo>
                      <a:pt x="0" y="1077"/>
                    </a:lnTo>
                    <a:lnTo>
                      <a:pt x="384" y="1077"/>
                    </a:lnTo>
                    <a:lnTo>
                      <a:pt x="3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2138842" y="3005244"/>
                <a:ext cx="98692" cy="345250"/>
              </a:xfrm>
              <a:custGeom>
                <a:avLst/>
                <a:gdLst/>
                <a:ahLst/>
                <a:cxnLst/>
                <a:rect l="l" t="t" r="r" b="b"/>
                <a:pathLst>
                  <a:path w="287" h="1004" extrusionOk="0">
                    <a:moveTo>
                      <a:pt x="1" y="1"/>
                    </a:moveTo>
                    <a:lnTo>
                      <a:pt x="1" y="1003"/>
                    </a:lnTo>
                    <a:lnTo>
                      <a:pt x="287" y="1003"/>
                    </a:lnTo>
                    <a:lnTo>
                      <a:pt x="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2124400" y="2992521"/>
                <a:ext cx="127578" cy="370697"/>
              </a:xfrm>
              <a:custGeom>
                <a:avLst/>
                <a:gdLst/>
                <a:ahLst/>
                <a:cxnLst/>
                <a:rect l="l" t="t" r="r" b="b"/>
                <a:pathLst>
                  <a:path w="371" h="1078" extrusionOk="0">
                    <a:moveTo>
                      <a:pt x="292" y="79"/>
                    </a:moveTo>
                    <a:lnTo>
                      <a:pt x="292" y="1003"/>
                    </a:lnTo>
                    <a:lnTo>
                      <a:pt x="79" y="1003"/>
                    </a:lnTo>
                    <a:lnTo>
                      <a:pt x="79" y="79"/>
                    </a:lnTo>
                    <a:close/>
                    <a:moveTo>
                      <a:pt x="1" y="1"/>
                    </a:moveTo>
                    <a:lnTo>
                      <a:pt x="1" y="38"/>
                    </a:lnTo>
                    <a:lnTo>
                      <a:pt x="1" y="1077"/>
                    </a:lnTo>
                    <a:lnTo>
                      <a:pt x="371" y="1077"/>
                    </a:lnTo>
                    <a:lnTo>
                      <a:pt x="37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2270890" y="3005244"/>
                <a:ext cx="100412" cy="345250"/>
              </a:xfrm>
              <a:custGeom>
                <a:avLst/>
                <a:gdLst/>
                <a:ahLst/>
                <a:cxnLst/>
                <a:rect l="l" t="t" r="r" b="b"/>
                <a:pathLst>
                  <a:path w="292" h="1004" extrusionOk="0">
                    <a:moveTo>
                      <a:pt x="0" y="1"/>
                    </a:moveTo>
                    <a:lnTo>
                      <a:pt x="0" y="1003"/>
                    </a:lnTo>
                    <a:lnTo>
                      <a:pt x="291" y="1003"/>
                    </a:lnTo>
                    <a:lnTo>
                      <a:pt x="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2258166" y="2992521"/>
                <a:ext cx="125858" cy="370697"/>
              </a:xfrm>
              <a:custGeom>
                <a:avLst/>
                <a:gdLst/>
                <a:ahLst/>
                <a:cxnLst/>
                <a:rect l="l" t="t" r="r" b="b"/>
                <a:pathLst>
                  <a:path w="366" h="1078" extrusionOk="0">
                    <a:moveTo>
                      <a:pt x="287" y="79"/>
                    </a:moveTo>
                    <a:lnTo>
                      <a:pt x="287" y="1003"/>
                    </a:lnTo>
                    <a:lnTo>
                      <a:pt x="74" y="1003"/>
                    </a:lnTo>
                    <a:lnTo>
                      <a:pt x="74" y="79"/>
                    </a:lnTo>
                    <a:close/>
                    <a:moveTo>
                      <a:pt x="0" y="1"/>
                    </a:moveTo>
                    <a:lnTo>
                      <a:pt x="0" y="38"/>
                    </a:lnTo>
                    <a:lnTo>
                      <a:pt x="0" y="1077"/>
                    </a:lnTo>
                    <a:lnTo>
                      <a:pt x="365" y="1077"/>
                    </a:lnTo>
                    <a:lnTo>
                      <a:pt x="3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2410502" y="3005244"/>
                <a:ext cx="105226" cy="345250"/>
              </a:xfrm>
              <a:custGeom>
                <a:avLst/>
                <a:gdLst/>
                <a:ahLst/>
                <a:cxnLst/>
                <a:rect l="l" t="t" r="r" b="b"/>
                <a:pathLst>
                  <a:path w="306" h="1004" extrusionOk="0">
                    <a:moveTo>
                      <a:pt x="1" y="1"/>
                    </a:moveTo>
                    <a:lnTo>
                      <a:pt x="1" y="1003"/>
                    </a:lnTo>
                    <a:lnTo>
                      <a:pt x="306" y="1003"/>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2396403" y="2992521"/>
                <a:ext cx="133767" cy="370697"/>
              </a:xfrm>
              <a:custGeom>
                <a:avLst/>
                <a:gdLst/>
                <a:ahLst/>
                <a:cxnLst/>
                <a:rect l="l" t="t" r="r" b="b"/>
                <a:pathLst>
                  <a:path w="389" h="1078" extrusionOk="0">
                    <a:moveTo>
                      <a:pt x="310" y="79"/>
                    </a:moveTo>
                    <a:lnTo>
                      <a:pt x="310" y="1003"/>
                    </a:lnTo>
                    <a:lnTo>
                      <a:pt x="79" y="1003"/>
                    </a:lnTo>
                    <a:lnTo>
                      <a:pt x="79" y="79"/>
                    </a:lnTo>
                    <a:close/>
                    <a:moveTo>
                      <a:pt x="0" y="1"/>
                    </a:moveTo>
                    <a:lnTo>
                      <a:pt x="0" y="38"/>
                    </a:lnTo>
                    <a:lnTo>
                      <a:pt x="0" y="1077"/>
                    </a:lnTo>
                    <a:lnTo>
                      <a:pt x="388" y="1077"/>
                    </a:lnTo>
                    <a:lnTo>
                      <a:pt x="38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2555273" y="3005244"/>
                <a:ext cx="106601" cy="345250"/>
              </a:xfrm>
              <a:custGeom>
                <a:avLst/>
                <a:gdLst/>
                <a:ahLst/>
                <a:cxnLst/>
                <a:rect l="l" t="t" r="r" b="b"/>
                <a:pathLst>
                  <a:path w="310" h="1004" extrusionOk="0">
                    <a:moveTo>
                      <a:pt x="0" y="1"/>
                    </a:moveTo>
                    <a:lnTo>
                      <a:pt x="0" y="1003"/>
                    </a:lnTo>
                    <a:lnTo>
                      <a:pt x="310" y="1003"/>
                    </a:lnTo>
                    <a:lnTo>
                      <a:pt x="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2542549" y="2992521"/>
                <a:ext cx="132048" cy="370697"/>
              </a:xfrm>
              <a:custGeom>
                <a:avLst/>
                <a:gdLst/>
                <a:ahLst/>
                <a:cxnLst/>
                <a:rect l="l" t="t" r="r" b="b"/>
                <a:pathLst>
                  <a:path w="384" h="1078" extrusionOk="0">
                    <a:moveTo>
                      <a:pt x="310" y="79"/>
                    </a:moveTo>
                    <a:lnTo>
                      <a:pt x="310" y="1003"/>
                    </a:lnTo>
                    <a:lnTo>
                      <a:pt x="79" y="1003"/>
                    </a:lnTo>
                    <a:lnTo>
                      <a:pt x="79" y="79"/>
                    </a:lnTo>
                    <a:close/>
                    <a:moveTo>
                      <a:pt x="0" y="1"/>
                    </a:moveTo>
                    <a:lnTo>
                      <a:pt x="0" y="38"/>
                    </a:lnTo>
                    <a:lnTo>
                      <a:pt x="0" y="1077"/>
                    </a:lnTo>
                    <a:lnTo>
                      <a:pt x="384" y="1077"/>
                    </a:lnTo>
                    <a:lnTo>
                      <a:pt x="3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629240" y="3383505"/>
                <a:ext cx="2032645" cy="105226"/>
              </a:xfrm>
              <a:custGeom>
                <a:avLst/>
                <a:gdLst/>
                <a:ahLst/>
                <a:cxnLst/>
                <a:rect l="l" t="t" r="r" b="b"/>
                <a:pathLst>
                  <a:path w="5911" h="306" extrusionOk="0">
                    <a:moveTo>
                      <a:pt x="1" y="0"/>
                    </a:moveTo>
                    <a:lnTo>
                      <a:pt x="1" y="305"/>
                    </a:lnTo>
                    <a:lnTo>
                      <a:pt x="5911" y="305"/>
                    </a:lnTo>
                    <a:lnTo>
                      <a:pt x="59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615141" y="3369062"/>
                <a:ext cx="2059467" cy="133767"/>
              </a:xfrm>
              <a:custGeom>
                <a:avLst/>
                <a:gdLst/>
                <a:ahLst/>
                <a:cxnLst/>
                <a:rect l="l" t="t" r="r" b="b"/>
                <a:pathLst>
                  <a:path w="5989" h="389" extrusionOk="0">
                    <a:moveTo>
                      <a:pt x="5915" y="79"/>
                    </a:moveTo>
                    <a:lnTo>
                      <a:pt x="5915" y="310"/>
                    </a:lnTo>
                    <a:lnTo>
                      <a:pt x="79" y="310"/>
                    </a:lnTo>
                    <a:lnTo>
                      <a:pt x="79" y="79"/>
                    </a:lnTo>
                    <a:close/>
                    <a:moveTo>
                      <a:pt x="0" y="1"/>
                    </a:moveTo>
                    <a:lnTo>
                      <a:pt x="0" y="42"/>
                    </a:lnTo>
                    <a:lnTo>
                      <a:pt x="0" y="389"/>
                    </a:lnTo>
                    <a:lnTo>
                      <a:pt x="5989" y="389"/>
                    </a:lnTo>
                    <a:lnTo>
                      <a:pt x="598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654686" y="3621809"/>
                <a:ext cx="167467" cy="581836"/>
              </a:xfrm>
              <a:custGeom>
                <a:avLst/>
                <a:gdLst/>
                <a:ahLst/>
                <a:cxnLst/>
                <a:rect l="l" t="t" r="r" b="b"/>
                <a:pathLst>
                  <a:path w="487" h="1692" extrusionOk="0">
                    <a:moveTo>
                      <a:pt x="1" y="0"/>
                    </a:moveTo>
                    <a:lnTo>
                      <a:pt x="1" y="1691"/>
                    </a:lnTo>
                    <a:lnTo>
                      <a:pt x="486" y="1691"/>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641963" y="3607366"/>
                <a:ext cx="192914" cy="610722"/>
              </a:xfrm>
              <a:custGeom>
                <a:avLst/>
                <a:gdLst/>
                <a:ahLst/>
                <a:cxnLst/>
                <a:rect l="l" t="t" r="r" b="b"/>
                <a:pathLst>
                  <a:path w="561" h="1776" extrusionOk="0">
                    <a:moveTo>
                      <a:pt x="481" y="79"/>
                    </a:moveTo>
                    <a:lnTo>
                      <a:pt x="481" y="1696"/>
                    </a:lnTo>
                    <a:lnTo>
                      <a:pt x="79" y="1696"/>
                    </a:lnTo>
                    <a:lnTo>
                      <a:pt x="79" y="79"/>
                    </a:lnTo>
                    <a:close/>
                    <a:moveTo>
                      <a:pt x="1" y="1"/>
                    </a:moveTo>
                    <a:lnTo>
                      <a:pt x="1" y="42"/>
                    </a:lnTo>
                    <a:lnTo>
                      <a:pt x="1"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867888"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853445" y="3607366"/>
                <a:ext cx="192570" cy="610722"/>
              </a:xfrm>
              <a:custGeom>
                <a:avLst/>
                <a:gdLst/>
                <a:ahLst/>
                <a:cxnLst/>
                <a:rect l="l" t="t" r="r" b="b"/>
                <a:pathLst>
                  <a:path w="560" h="1776" extrusionOk="0">
                    <a:moveTo>
                      <a:pt x="486" y="79"/>
                    </a:moveTo>
                    <a:lnTo>
                      <a:pt x="486" y="1696"/>
                    </a:lnTo>
                    <a:lnTo>
                      <a:pt x="79" y="1696"/>
                    </a:lnTo>
                    <a:lnTo>
                      <a:pt x="79" y="79"/>
                    </a:lnTo>
                    <a:close/>
                    <a:moveTo>
                      <a:pt x="0" y="1"/>
                    </a:moveTo>
                    <a:lnTo>
                      <a:pt x="0" y="42"/>
                    </a:lnTo>
                    <a:lnTo>
                      <a:pt x="0"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1085559"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1072836"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1298417" y="3621809"/>
                <a:ext cx="171938" cy="581836"/>
              </a:xfrm>
              <a:custGeom>
                <a:avLst/>
                <a:gdLst/>
                <a:ahLst/>
                <a:cxnLst/>
                <a:rect l="l" t="t" r="r" b="b"/>
                <a:pathLst>
                  <a:path w="500" h="1692" extrusionOk="0">
                    <a:moveTo>
                      <a:pt x="0" y="0"/>
                    </a:moveTo>
                    <a:lnTo>
                      <a:pt x="0" y="1691"/>
                    </a:lnTo>
                    <a:lnTo>
                      <a:pt x="499" y="1691"/>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1283974" y="3607366"/>
                <a:ext cx="199104" cy="610722"/>
              </a:xfrm>
              <a:custGeom>
                <a:avLst/>
                <a:gdLst/>
                <a:ahLst/>
                <a:cxnLst/>
                <a:rect l="l" t="t" r="r" b="b"/>
                <a:pathLst>
                  <a:path w="579" h="1776" extrusionOk="0">
                    <a:moveTo>
                      <a:pt x="504" y="79"/>
                    </a:moveTo>
                    <a:lnTo>
                      <a:pt x="504" y="1696"/>
                    </a:lnTo>
                    <a:lnTo>
                      <a:pt x="79" y="1696"/>
                    </a:lnTo>
                    <a:lnTo>
                      <a:pt x="79" y="79"/>
                    </a:lnTo>
                    <a:close/>
                    <a:moveTo>
                      <a:pt x="1" y="1"/>
                    </a:moveTo>
                    <a:lnTo>
                      <a:pt x="1" y="42"/>
                    </a:lnTo>
                    <a:lnTo>
                      <a:pt x="1" y="1775"/>
                    </a:lnTo>
                    <a:lnTo>
                      <a:pt x="578" y="1775"/>
                    </a:lnTo>
                    <a:lnTo>
                      <a:pt x="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1516088"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1503365" y="3607366"/>
                <a:ext cx="192570" cy="610722"/>
              </a:xfrm>
              <a:custGeom>
                <a:avLst/>
                <a:gdLst/>
                <a:ahLst/>
                <a:cxnLst/>
                <a:rect l="l" t="t" r="r" b="b"/>
                <a:pathLst>
                  <a:path w="560" h="1776" extrusionOk="0">
                    <a:moveTo>
                      <a:pt x="481" y="79"/>
                    </a:moveTo>
                    <a:lnTo>
                      <a:pt x="481" y="1696"/>
                    </a:lnTo>
                    <a:lnTo>
                      <a:pt x="74" y="1696"/>
                    </a:lnTo>
                    <a:lnTo>
                      <a:pt x="74"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1735136" y="3621809"/>
                <a:ext cx="165748" cy="581836"/>
              </a:xfrm>
              <a:custGeom>
                <a:avLst/>
                <a:gdLst/>
                <a:ahLst/>
                <a:cxnLst/>
                <a:rect l="l" t="t" r="r" b="b"/>
                <a:pathLst>
                  <a:path w="482" h="1692" extrusionOk="0">
                    <a:moveTo>
                      <a:pt x="1" y="0"/>
                    </a:moveTo>
                    <a:lnTo>
                      <a:pt x="1"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1721037"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1946617" y="3621809"/>
                <a:ext cx="171938" cy="581836"/>
              </a:xfrm>
              <a:custGeom>
                <a:avLst/>
                <a:gdLst/>
                <a:ahLst/>
                <a:cxnLst/>
                <a:rect l="l" t="t" r="r" b="b"/>
                <a:pathLst>
                  <a:path w="500" h="1692" extrusionOk="0">
                    <a:moveTo>
                      <a:pt x="0" y="0"/>
                    </a:moveTo>
                    <a:lnTo>
                      <a:pt x="0" y="1691"/>
                    </a:lnTo>
                    <a:lnTo>
                      <a:pt x="499" y="1691"/>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1933894" y="3607366"/>
                <a:ext cx="199104" cy="610722"/>
              </a:xfrm>
              <a:custGeom>
                <a:avLst/>
                <a:gdLst/>
                <a:ahLst/>
                <a:cxnLst/>
                <a:rect l="l" t="t" r="r" b="b"/>
                <a:pathLst>
                  <a:path w="579" h="1776" extrusionOk="0">
                    <a:moveTo>
                      <a:pt x="499" y="79"/>
                    </a:moveTo>
                    <a:lnTo>
                      <a:pt x="499" y="1696"/>
                    </a:lnTo>
                    <a:lnTo>
                      <a:pt x="74" y="1696"/>
                    </a:lnTo>
                    <a:lnTo>
                      <a:pt x="74" y="79"/>
                    </a:lnTo>
                    <a:close/>
                    <a:moveTo>
                      <a:pt x="0" y="1"/>
                    </a:moveTo>
                    <a:lnTo>
                      <a:pt x="0" y="42"/>
                    </a:lnTo>
                    <a:lnTo>
                      <a:pt x="0" y="1775"/>
                    </a:lnTo>
                    <a:lnTo>
                      <a:pt x="578" y="1775"/>
                    </a:lnTo>
                    <a:lnTo>
                      <a:pt x="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2164289" y="3621809"/>
                <a:ext cx="167123" cy="581836"/>
              </a:xfrm>
              <a:custGeom>
                <a:avLst/>
                <a:gdLst/>
                <a:ahLst/>
                <a:cxnLst/>
                <a:rect l="l" t="t" r="r" b="b"/>
                <a:pathLst>
                  <a:path w="486" h="1692" extrusionOk="0">
                    <a:moveTo>
                      <a:pt x="0" y="0"/>
                    </a:moveTo>
                    <a:lnTo>
                      <a:pt x="0" y="1691"/>
                    </a:lnTo>
                    <a:lnTo>
                      <a:pt x="486" y="1691"/>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2151566"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2383680"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2370957" y="3607366"/>
                <a:ext cx="190851" cy="610722"/>
              </a:xfrm>
              <a:custGeom>
                <a:avLst/>
                <a:gdLst/>
                <a:ahLst/>
                <a:cxnLst/>
                <a:rect l="l" t="t" r="r" b="b"/>
                <a:pathLst>
                  <a:path w="555" h="1776" extrusionOk="0">
                    <a:moveTo>
                      <a:pt x="481" y="79"/>
                    </a:moveTo>
                    <a:lnTo>
                      <a:pt x="481" y="1696"/>
                    </a:lnTo>
                    <a:lnTo>
                      <a:pt x="74" y="1696"/>
                    </a:lnTo>
                    <a:lnTo>
                      <a:pt x="74" y="79"/>
                    </a:lnTo>
                    <a:close/>
                    <a:moveTo>
                      <a:pt x="0" y="1"/>
                    </a:moveTo>
                    <a:lnTo>
                      <a:pt x="0" y="42"/>
                    </a:lnTo>
                    <a:lnTo>
                      <a:pt x="0" y="1775"/>
                    </a:lnTo>
                    <a:lnTo>
                      <a:pt x="555" y="1775"/>
                    </a:lnTo>
                    <a:lnTo>
                      <a:pt x="55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7"/>
              <p:cNvSpPr/>
              <p:nvPr/>
            </p:nvSpPr>
            <p:spPr>
              <a:xfrm>
                <a:off x="2594818" y="3621809"/>
                <a:ext cx="165748" cy="581836"/>
              </a:xfrm>
              <a:custGeom>
                <a:avLst/>
                <a:gdLst/>
                <a:ahLst/>
                <a:cxnLst/>
                <a:rect l="l" t="t" r="r" b="b"/>
                <a:pathLst>
                  <a:path w="482" h="1692" extrusionOk="0">
                    <a:moveTo>
                      <a:pt x="1" y="0"/>
                    </a:moveTo>
                    <a:lnTo>
                      <a:pt x="1"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7"/>
              <p:cNvSpPr/>
              <p:nvPr/>
            </p:nvSpPr>
            <p:spPr>
              <a:xfrm>
                <a:off x="2582095" y="3607366"/>
                <a:ext cx="192570" cy="610722"/>
              </a:xfrm>
              <a:custGeom>
                <a:avLst/>
                <a:gdLst/>
                <a:ahLst/>
                <a:cxnLst/>
                <a:rect l="l" t="t" r="r" b="b"/>
                <a:pathLst>
                  <a:path w="560" h="1776" extrusionOk="0">
                    <a:moveTo>
                      <a:pt x="481" y="79"/>
                    </a:moveTo>
                    <a:lnTo>
                      <a:pt x="481" y="1696"/>
                    </a:lnTo>
                    <a:lnTo>
                      <a:pt x="79" y="1696"/>
                    </a:lnTo>
                    <a:lnTo>
                      <a:pt x="79" y="79"/>
                    </a:lnTo>
                    <a:close/>
                    <a:moveTo>
                      <a:pt x="1" y="1"/>
                    </a:moveTo>
                    <a:lnTo>
                      <a:pt x="1" y="42"/>
                    </a:lnTo>
                    <a:lnTo>
                      <a:pt x="1"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840722" y="2344320"/>
                <a:ext cx="497587" cy="489678"/>
              </a:xfrm>
              <a:custGeom>
                <a:avLst/>
                <a:gdLst/>
                <a:ahLst/>
                <a:cxnLst/>
                <a:rect l="l" t="t" r="r" b="b"/>
                <a:pathLst>
                  <a:path w="1447" h="1424" extrusionOk="0">
                    <a:moveTo>
                      <a:pt x="712" y="74"/>
                    </a:moveTo>
                    <a:cubicBezTo>
                      <a:pt x="1077" y="74"/>
                      <a:pt x="1368" y="347"/>
                      <a:pt x="1368" y="712"/>
                    </a:cubicBezTo>
                    <a:cubicBezTo>
                      <a:pt x="1368" y="1058"/>
                      <a:pt x="1077" y="1345"/>
                      <a:pt x="712" y="1345"/>
                    </a:cubicBezTo>
                    <a:cubicBezTo>
                      <a:pt x="366" y="1345"/>
                      <a:pt x="79" y="1058"/>
                      <a:pt x="79" y="712"/>
                    </a:cubicBezTo>
                    <a:cubicBezTo>
                      <a:pt x="79" y="347"/>
                      <a:pt x="366" y="74"/>
                      <a:pt x="712" y="74"/>
                    </a:cubicBezTo>
                    <a:close/>
                    <a:moveTo>
                      <a:pt x="712" y="0"/>
                    </a:moveTo>
                    <a:cubicBezTo>
                      <a:pt x="329" y="0"/>
                      <a:pt x="1" y="305"/>
                      <a:pt x="1" y="712"/>
                    </a:cubicBezTo>
                    <a:cubicBezTo>
                      <a:pt x="1" y="1095"/>
                      <a:pt x="329" y="1424"/>
                      <a:pt x="712" y="1424"/>
                    </a:cubicBezTo>
                    <a:cubicBezTo>
                      <a:pt x="1119" y="1424"/>
                      <a:pt x="1447" y="1095"/>
                      <a:pt x="1447" y="712"/>
                    </a:cubicBezTo>
                    <a:cubicBezTo>
                      <a:pt x="1447" y="305"/>
                      <a:pt x="1119" y="0"/>
                      <a:pt x="71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7"/>
            <p:cNvGrpSpPr/>
            <p:nvPr/>
          </p:nvGrpSpPr>
          <p:grpSpPr>
            <a:xfrm>
              <a:off x="8888550" y="1382850"/>
              <a:ext cx="2469366" cy="2835249"/>
              <a:chOff x="430825" y="1382850"/>
              <a:chExt cx="2469366" cy="2835249"/>
            </a:xfrm>
          </p:grpSpPr>
          <p:sp>
            <p:nvSpPr>
              <p:cNvPr id="981" name="Google Shape;981;p37"/>
              <p:cNvSpPr/>
              <p:nvPr/>
            </p:nvSpPr>
            <p:spPr>
              <a:xfrm>
                <a:off x="443548" y="1397293"/>
                <a:ext cx="2443920" cy="2806364"/>
              </a:xfrm>
              <a:custGeom>
                <a:avLst/>
                <a:gdLst/>
                <a:ahLst/>
                <a:cxnLst/>
                <a:rect l="l" t="t" r="r" b="b"/>
                <a:pathLst>
                  <a:path w="7107" h="8161" extrusionOk="0">
                    <a:moveTo>
                      <a:pt x="425" y="1"/>
                    </a:moveTo>
                    <a:cubicBezTo>
                      <a:pt x="176" y="1"/>
                      <a:pt x="0" y="190"/>
                      <a:pt x="0" y="421"/>
                    </a:cubicBezTo>
                    <a:lnTo>
                      <a:pt x="0" y="7740"/>
                    </a:lnTo>
                    <a:cubicBezTo>
                      <a:pt x="0" y="7989"/>
                      <a:pt x="176" y="8160"/>
                      <a:pt x="425" y="8160"/>
                    </a:cubicBezTo>
                    <a:lnTo>
                      <a:pt x="6682" y="8160"/>
                    </a:lnTo>
                    <a:cubicBezTo>
                      <a:pt x="6913" y="8160"/>
                      <a:pt x="7107" y="7989"/>
                      <a:pt x="7107" y="7740"/>
                    </a:cubicBezTo>
                    <a:lnTo>
                      <a:pt x="7107" y="421"/>
                    </a:lnTo>
                    <a:cubicBezTo>
                      <a:pt x="7107" y="190"/>
                      <a:pt x="6913" y="1"/>
                      <a:pt x="66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430825" y="1382850"/>
                <a:ext cx="2469366" cy="2835249"/>
              </a:xfrm>
              <a:custGeom>
                <a:avLst/>
                <a:gdLst/>
                <a:ahLst/>
                <a:cxnLst/>
                <a:rect l="l" t="t" r="r" b="b"/>
                <a:pathLst>
                  <a:path w="7181" h="8245" extrusionOk="0">
                    <a:moveTo>
                      <a:pt x="6719" y="79"/>
                    </a:moveTo>
                    <a:cubicBezTo>
                      <a:pt x="6931" y="79"/>
                      <a:pt x="7102" y="255"/>
                      <a:pt x="7102" y="463"/>
                    </a:cubicBezTo>
                    <a:lnTo>
                      <a:pt x="7102" y="7782"/>
                    </a:lnTo>
                    <a:cubicBezTo>
                      <a:pt x="7102" y="8013"/>
                      <a:pt x="6931" y="8165"/>
                      <a:pt x="6719" y="8165"/>
                    </a:cubicBezTo>
                    <a:lnTo>
                      <a:pt x="462" y="8165"/>
                    </a:lnTo>
                    <a:cubicBezTo>
                      <a:pt x="231" y="8165"/>
                      <a:pt x="74" y="8013"/>
                      <a:pt x="74" y="7782"/>
                    </a:cubicBezTo>
                    <a:lnTo>
                      <a:pt x="74" y="463"/>
                    </a:lnTo>
                    <a:cubicBezTo>
                      <a:pt x="74" y="255"/>
                      <a:pt x="231" y="79"/>
                      <a:pt x="462" y="79"/>
                    </a:cubicBezTo>
                    <a:close/>
                    <a:moveTo>
                      <a:pt x="462" y="1"/>
                    </a:moveTo>
                    <a:cubicBezTo>
                      <a:pt x="190" y="1"/>
                      <a:pt x="0" y="213"/>
                      <a:pt x="0" y="463"/>
                    </a:cubicBezTo>
                    <a:lnTo>
                      <a:pt x="0" y="7782"/>
                    </a:lnTo>
                    <a:cubicBezTo>
                      <a:pt x="0" y="8050"/>
                      <a:pt x="190" y="8244"/>
                      <a:pt x="462" y="8244"/>
                    </a:cubicBezTo>
                    <a:lnTo>
                      <a:pt x="6719" y="8244"/>
                    </a:lnTo>
                    <a:cubicBezTo>
                      <a:pt x="6968" y="8244"/>
                      <a:pt x="7181" y="8050"/>
                      <a:pt x="7181" y="7782"/>
                    </a:cubicBezTo>
                    <a:lnTo>
                      <a:pt x="7181" y="463"/>
                    </a:lnTo>
                    <a:cubicBezTo>
                      <a:pt x="7181" y="213"/>
                      <a:pt x="6968" y="1"/>
                      <a:pt x="6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a:off x="569062" y="1562696"/>
                <a:ext cx="2245504" cy="569113"/>
              </a:xfrm>
              <a:custGeom>
                <a:avLst/>
                <a:gdLst/>
                <a:ahLst/>
                <a:cxnLst/>
                <a:rect l="l" t="t" r="r" b="b"/>
                <a:pathLst>
                  <a:path w="6530" h="1655" extrusionOk="0">
                    <a:moveTo>
                      <a:pt x="231" y="0"/>
                    </a:moveTo>
                    <a:cubicBezTo>
                      <a:pt x="97" y="0"/>
                      <a:pt x="0" y="97"/>
                      <a:pt x="0" y="213"/>
                    </a:cubicBezTo>
                    <a:lnTo>
                      <a:pt x="0" y="1423"/>
                    </a:lnTo>
                    <a:cubicBezTo>
                      <a:pt x="0" y="1557"/>
                      <a:pt x="97" y="1654"/>
                      <a:pt x="231" y="1654"/>
                    </a:cubicBezTo>
                    <a:lnTo>
                      <a:pt x="6298" y="1654"/>
                    </a:lnTo>
                    <a:cubicBezTo>
                      <a:pt x="6432" y="1654"/>
                      <a:pt x="6529" y="1557"/>
                      <a:pt x="6529" y="1423"/>
                    </a:cubicBezTo>
                    <a:lnTo>
                      <a:pt x="6529" y="213"/>
                    </a:lnTo>
                    <a:cubicBezTo>
                      <a:pt x="6529" y="97"/>
                      <a:pt x="6432" y="0"/>
                      <a:pt x="6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a:off x="556339" y="1549972"/>
                <a:ext cx="2270950" cy="595935"/>
              </a:xfrm>
              <a:custGeom>
                <a:avLst/>
                <a:gdLst/>
                <a:ahLst/>
                <a:cxnLst/>
                <a:rect l="l" t="t" r="r" b="b"/>
                <a:pathLst>
                  <a:path w="6604" h="1733" extrusionOk="0">
                    <a:moveTo>
                      <a:pt x="6335" y="74"/>
                    </a:moveTo>
                    <a:cubicBezTo>
                      <a:pt x="6451" y="74"/>
                      <a:pt x="6525" y="153"/>
                      <a:pt x="6525" y="250"/>
                    </a:cubicBezTo>
                    <a:lnTo>
                      <a:pt x="6525" y="1460"/>
                    </a:lnTo>
                    <a:cubicBezTo>
                      <a:pt x="6525" y="1576"/>
                      <a:pt x="6451" y="1654"/>
                      <a:pt x="6335" y="1654"/>
                    </a:cubicBezTo>
                    <a:lnTo>
                      <a:pt x="268" y="1654"/>
                    </a:lnTo>
                    <a:cubicBezTo>
                      <a:pt x="153" y="1654"/>
                      <a:pt x="79" y="1576"/>
                      <a:pt x="79" y="1460"/>
                    </a:cubicBezTo>
                    <a:lnTo>
                      <a:pt x="79" y="250"/>
                    </a:lnTo>
                    <a:cubicBezTo>
                      <a:pt x="79" y="153"/>
                      <a:pt x="153" y="74"/>
                      <a:pt x="268" y="74"/>
                    </a:cubicBezTo>
                    <a:close/>
                    <a:moveTo>
                      <a:pt x="268" y="0"/>
                    </a:moveTo>
                    <a:cubicBezTo>
                      <a:pt x="116" y="0"/>
                      <a:pt x="0" y="116"/>
                      <a:pt x="0" y="250"/>
                    </a:cubicBezTo>
                    <a:lnTo>
                      <a:pt x="0" y="1460"/>
                    </a:lnTo>
                    <a:cubicBezTo>
                      <a:pt x="0" y="1617"/>
                      <a:pt x="116" y="1733"/>
                      <a:pt x="268" y="1733"/>
                    </a:cubicBezTo>
                    <a:lnTo>
                      <a:pt x="6335" y="1733"/>
                    </a:lnTo>
                    <a:cubicBezTo>
                      <a:pt x="6488" y="1733"/>
                      <a:pt x="6603" y="1617"/>
                      <a:pt x="6603" y="1460"/>
                    </a:cubicBezTo>
                    <a:lnTo>
                      <a:pt x="6603" y="250"/>
                    </a:lnTo>
                    <a:cubicBezTo>
                      <a:pt x="6603" y="116"/>
                      <a:pt x="6488" y="0"/>
                      <a:pt x="63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a:off x="569062" y="2283798"/>
                <a:ext cx="2245504" cy="569113"/>
              </a:xfrm>
              <a:custGeom>
                <a:avLst/>
                <a:gdLst/>
                <a:ahLst/>
                <a:cxnLst/>
                <a:rect l="l" t="t" r="r" b="b"/>
                <a:pathLst>
                  <a:path w="6530" h="1655" extrusionOk="0">
                    <a:moveTo>
                      <a:pt x="231" y="1"/>
                    </a:moveTo>
                    <a:cubicBezTo>
                      <a:pt x="97" y="1"/>
                      <a:pt x="0" y="98"/>
                      <a:pt x="0" y="232"/>
                    </a:cubicBezTo>
                    <a:lnTo>
                      <a:pt x="0" y="1447"/>
                    </a:lnTo>
                    <a:cubicBezTo>
                      <a:pt x="0" y="1563"/>
                      <a:pt x="97" y="1655"/>
                      <a:pt x="231" y="1655"/>
                    </a:cubicBezTo>
                    <a:lnTo>
                      <a:pt x="6298" y="1655"/>
                    </a:lnTo>
                    <a:cubicBezTo>
                      <a:pt x="6432" y="1655"/>
                      <a:pt x="6529" y="1563"/>
                      <a:pt x="6529" y="1447"/>
                    </a:cubicBezTo>
                    <a:lnTo>
                      <a:pt x="6529" y="232"/>
                    </a:lnTo>
                    <a:cubicBezTo>
                      <a:pt x="6529" y="98"/>
                      <a:pt x="6432" y="1"/>
                      <a:pt x="6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7"/>
              <p:cNvSpPr/>
              <p:nvPr/>
            </p:nvSpPr>
            <p:spPr>
              <a:xfrm>
                <a:off x="556339" y="2271075"/>
                <a:ext cx="2270950" cy="596279"/>
              </a:xfrm>
              <a:custGeom>
                <a:avLst/>
                <a:gdLst/>
                <a:ahLst/>
                <a:cxnLst/>
                <a:rect l="l" t="t" r="r" b="b"/>
                <a:pathLst>
                  <a:path w="6604" h="1734" extrusionOk="0">
                    <a:moveTo>
                      <a:pt x="6335" y="75"/>
                    </a:moveTo>
                    <a:cubicBezTo>
                      <a:pt x="6451" y="75"/>
                      <a:pt x="6525" y="153"/>
                      <a:pt x="6525" y="269"/>
                    </a:cubicBezTo>
                    <a:lnTo>
                      <a:pt x="6525" y="1484"/>
                    </a:lnTo>
                    <a:cubicBezTo>
                      <a:pt x="6525" y="1576"/>
                      <a:pt x="6451" y="1655"/>
                      <a:pt x="6335" y="1655"/>
                    </a:cubicBezTo>
                    <a:lnTo>
                      <a:pt x="268" y="1655"/>
                    </a:lnTo>
                    <a:cubicBezTo>
                      <a:pt x="153" y="1655"/>
                      <a:pt x="79" y="1576"/>
                      <a:pt x="79" y="1484"/>
                    </a:cubicBezTo>
                    <a:lnTo>
                      <a:pt x="79" y="269"/>
                    </a:lnTo>
                    <a:cubicBezTo>
                      <a:pt x="79" y="153"/>
                      <a:pt x="153" y="75"/>
                      <a:pt x="268" y="75"/>
                    </a:cubicBezTo>
                    <a:close/>
                    <a:moveTo>
                      <a:pt x="268" y="1"/>
                    </a:moveTo>
                    <a:cubicBezTo>
                      <a:pt x="116" y="1"/>
                      <a:pt x="0" y="116"/>
                      <a:pt x="0" y="269"/>
                    </a:cubicBezTo>
                    <a:lnTo>
                      <a:pt x="0" y="1484"/>
                    </a:lnTo>
                    <a:cubicBezTo>
                      <a:pt x="0" y="1618"/>
                      <a:pt x="116" y="1734"/>
                      <a:pt x="268" y="1734"/>
                    </a:cubicBezTo>
                    <a:lnTo>
                      <a:pt x="6335" y="1734"/>
                    </a:lnTo>
                    <a:cubicBezTo>
                      <a:pt x="6488" y="1734"/>
                      <a:pt x="6603" y="1618"/>
                      <a:pt x="6603" y="1484"/>
                    </a:cubicBezTo>
                    <a:lnTo>
                      <a:pt x="6603" y="269"/>
                    </a:lnTo>
                    <a:cubicBezTo>
                      <a:pt x="6603" y="116"/>
                      <a:pt x="6488" y="1"/>
                      <a:pt x="63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a:off x="569062" y="2959165"/>
                <a:ext cx="2245504" cy="577022"/>
              </a:xfrm>
              <a:custGeom>
                <a:avLst/>
                <a:gdLst/>
                <a:ahLst/>
                <a:cxnLst/>
                <a:rect l="l" t="t" r="r" b="b"/>
                <a:pathLst>
                  <a:path w="6530" h="1678" extrusionOk="0">
                    <a:moveTo>
                      <a:pt x="231" y="1"/>
                    </a:moveTo>
                    <a:cubicBezTo>
                      <a:pt x="97" y="1"/>
                      <a:pt x="0" y="116"/>
                      <a:pt x="0" y="232"/>
                    </a:cubicBezTo>
                    <a:lnTo>
                      <a:pt x="0" y="1447"/>
                    </a:lnTo>
                    <a:cubicBezTo>
                      <a:pt x="0" y="1581"/>
                      <a:pt x="97" y="1678"/>
                      <a:pt x="231" y="1678"/>
                    </a:cubicBezTo>
                    <a:lnTo>
                      <a:pt x="6298" y="1678"/>
                    </a:lnTo>
                    <a:cubicBezTo>
                      <a:pt x="6432" y="1678"/>
                      <a:pt x="6529" y="1581"/>
                      <a:pt x="6529" y="1447"/>
                    </a:cubicBezTo>
                    <a:lnTo>
                      <a:pt x="6529" y="232"/>
                    </a:lnTo>
                    <a:cubicBezTo>
                      <a:pt x="6529" y="116"/>
                      <a:pt x="6432" y="1"/>
                      <a:pt x="62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a:off x="556339" y="2946442"/>
                <a:ext cx="2270950" cy="602469"/>
              </a:xfrm>
              <a:custGeom>
                <a:avLst/>
                <a:gdLst/>
                <a:ahLst/>
                <a:cxnLst/>
                <a:rect l="l" t="t" r="r" b="b"/>
                <a:pathLst>
                  <a:path w="6604" h="1752" extrusionOk="0">
                    <a:moveTo>
                      <a:pt x="6335" y="74"/>
                    </a:moveTo>
                    <a:cubicBezTo>
                      <a:pt x="6451" y="74"/>
                      <a:pt x="6525" y="172"/>
                      <a:pt x="6525" y="269"/>
                    </a:cubicBezTo>
                    <a:lnTo>
                      <a:pt x="6525" y="1484"/>
                    </a:lnTo>
                    <a:cubicBezTo>
                      <a:pt x="6525" y="1576"/>
                      <a:pt x="6451" y="1673"/>
                      <a:pt x="6335" y="1673"/>
                    </a:cubicBezTo>
                    <a:lnTo>
                      <a:pt x="268" y="1673"/>
                    </a:lnTo>
                    <a:cubicBezTo>
                      <a:pt x="153" y="1673"/>
                      <a:pt x="79" y="1576"/>
                      <a:pt x="79" y="1484"/>
                    </a:cubicBezTo>
                    <a:lnTo>
                      <a:pt x="79" y="269"/>
                    </a:lnTo>
                    <a:cubicBezTo>
                      <a:pt x="79" y="172"/>
                      <a:pt x="153" y="74"/>
                      <a:pt x="268" y="74"/>
                    </a:cubicBezTo>
                    <a:close/>
                    <a:moveTo>
                      <a:pt x="268" y="1"/>
                    </a:moveTo>
                    <a:cubicBezTo>
                      <a:pt x="116" y="1"/>
                      <a:pt x="0" y="116"/>
                      <a:pt x="0" y="269"/>
                    </a:cubicBezTo>
                    <a:lnTo>
                      <a:pt x="0" y="1484"/>
                    </a:lnTo>
                    <a:cubicBezTo>
                      <a:pt x="0" y="1636"/>
                      <a:pt x="116" y="1752"/>
                      <a:pt x="268" y="1752"/>
                    </a:cubicBezTo>
                    <a:lnTo>
                      <a:pt x="6335" y="1752"/>
                    </a:lnTo>
                    <a:cubicBezTo>
                      <a:pt x="6488" y="1752"/>
                      <a:pt x="6603" y="1636"/>
                      <a:pt x="6603" y="1484"/>
                    </a:cubicBezTo>
                    <a:lnTo>
                      <a:pt x="6603" y="269"/>
                    </a:lnTo>
                    <a:cubicBezTo>
                      <a:pt x="6603" y="116"/>
                      <a:pt x="6488" y="1"/>
                      <a:pt x="63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a:off x="721398" y="1688209"/>
                <a:ext cx="788505" cy="318084"/>
              </a:xfrm>
              <a:custGeom>
                <a:avLst/>
                <a:gdLst/>
                <a:ahLst/>
                <a:cxnLst/>
                <a:rect l="l" t="t" r="r" b="b"/>
                <a:pathLst>
                  <a:path w="2293" h="925" extrusionOk="0">
                    <a:moveTo>
                      <a:pt x="214" y="0"/>
                    </a:moveTo>
                    <a:cubicBezTo>
                      <a:pt x="98" y="0"/>
                      <a:pt x="1" y="97"/>
                      <a:pt x="1" y="231"/>
                    </a:cubicBezTo>
                    <a:lnTo>
                      <a:pt x="1" y="693"/>
                    </a:lnTo>
                    <a:cubicBezTo>
                      <a:pt x="1" y="809"/>
                      <a:pt x="98" y="924"/>
                      <a:pt x="214" y="924"/>
                    </a:cubicBezTo>
                    <a:lnTo>
                      <a:pt x="2062" y="924"/>
                    </a:lnTo>
                    <a:cubicBezTo>
                      <a:pt x="2196" y="924"/>
                      <a:pt x="2293" y="809"/>
                      <a:pt x="2293" y="693"/>
                    </a:cubicBezTo>
                    <a:lnTo>
                      <a:pt x="2293" y="231"/>
                    </a:lnTo>
                    <a:cubicBezTo>
                      <a:pt x="2293" y="97"/>
                      <a:pt x="2196"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a:off x="709018" y="1675486"/>
                <a:ext cx="813608" cy="343531"/>
              </a:xfrm>
              <a:custGeom>
                <a:avLst/>
                <a:gdLst/>
                <a:ahLst/>
                <a:cxnLst/>
                <a:rect l="l" t="t" r="r" b="b"/>
                <a:pathLst>
                  <a:path w="2366" h="999" extrusionOk="0">
                    <a:moveTo>
                      <a:pt x="2098" y="74"/>
                    </a:moveTo>
                    <a:cubicBezTo>
                      <a:pt x="2213" y="74"/>
                      <a:pt x="2292" y="153"/>
                      <a:pt x="2292" y="268"/>
                    </a:cubicBezTo>
                    <a:lnTo>
                      <a:pt x="2292" y="730"/>
                    </a:lnTo>
                    <a:cubicBezTo>
                      <a:pt x="2292" y="827"/>
                      <a:pt x="2213" y="924"/>
                      <a:pt x="2098" y="924"/>
                    </a:cubicBezTo>
                    <a:lnTo>
                      <a:pt x="250" y="924"/>
                    </a:lnTo>
                    <a:cubicBezTo>
                      <a:pt x="152" y="924"/>
                      <a:pt x="74" y="827"/>
                      <a:pt x="74" y="730"/>
                    </a:cubicBezTo>
                    <a:lnTo>
                      <a:pt x="74" y="268"/>
                    </a:lnTo>
                    <a:cubicBezTo>
                      <a:pt x="74" y="153"/>
                      <a:pt x="152" y="74"/>
                      <a:pt x="250" y="74"/>
                    </a:cubicBezTo>
                    <a:close/>
                    <a:moveTo>
                      <a:pt x="250" y="0"/>
                    </a:moveTo>
                    <a:cubicBezTo>
                      <a:pt x="116" y="0"/>
                      <a:pt x="0" y="116"/>
                      <a:pt x="0" y="268"/>
                    </a:cubicBezTo>
                    <a:lnTo>
                      <a:pt x="0" y="730"/>
                    </a:lnTo>
                    <a:cubicBezTo>
                      <a:pt x="0" y="864"/>
                      <a:pt x="116" y="998"/>
                      <a:pt x="250" y="998"/>
                    </a:cubicBezTo>
                    <a:lnTo>
                      <a:pt x="2098" y="998"/>
                    </a:lnTo>
                    <a:cubicBezTo>
                      <a:pt x="2250" y="998"/>
                      <a:pt x="2366" y="864"/>
                      <a:pt x="2366" y="730"/>
                    </a:cubicBezTo>
                    <a:lnTo>
                      <a:pt x="2366" y="268"/>
                    </a:lnTo>
                    <a:cubicBezTo>
                      <a:pt x="2366" y="116"/>
                      <a:pt x="2250" y="0"/>
                      <a:pt x="20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a:off x="1635068" y="1614964"/>
                <a:ext cx="125858" cy="125858"/>
              </a:xfrm>
              <a:custGeom>
                <a:avLst/>
                <a:gdLst/>
                <a:ahLst/>
                <a:cxnLst/>
                <a:rect l="l" t="t" r="r" b="b"/>
                <a:pathLst>
                  <a:path w="366" h="366" extrusionOk="0">
                    <a:moveTo>
                      <a:pt x="98" y="1"/>
                    </a:moveTo>
                    <a:cubicBezTo>
                      <a:pt x="38" y="1"/>
                      <a:pt x="1" y="42"/>
                      <a:pt x="1" y="98"/>
                    </a:cubicBezTo>
                    <a:lnTo>
                      <a:pt x="1" y="273"/>
                    </a:lnTo>
                    <a:cubicBezTo>
                      <a:pt x="1" y="310"/>
                      <a:pt x="38" y="366"/>
                      <a:pt x="98" y="366"/>
                    </a:cubicBezTo>
                    <a:lnTo>
                      <a:pt x="269" y="366"/>
                    </a:lnTo>
                    <a:cubicBezTo>
                      <a:pt x="310" y="366"/>
                      <a:pt x="366" y="310"/>
                      <a:pt x="366" y="273"/>
                    </a:cubicBezTo>
                    <a:lnTo>
                      <a:pt x="366" y="98"/>
                    </a:lnTo>
                    <a:cubicBezTo>
                      <a:pt x="366" y="42"/>
                      <a:pt x="310"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a:off x="1622345" y="1602241"/>
                <a:ext cx="153024" cy="153024"/>
              </a:xfrm>
              <a:custGeom>
                <a:avLst/>
                <a:gdLst/>
                <a:ahLst/>
                <a:cxnLst/>
                <a:rect l="l" t="t" r="r" b="b"/>
                <a:pathLst>
                  <a:path w="445" h="445" extrusionOk="0">
                    <a:moveTo>
                      <a:pt x="306" y="79"/>
                    </a:moveTo>
                    <a:cubicBezTo>
                      <a:pt x="329" y="79"/>
                      <a:pt x="366" y="98"/>
                      <a:pt x="366" y="135"/>
                    </a:cubicBezTo>
                    <a:lnTo>
                      <a:pt x="366" y="310"/>
                    </a:lnTo>
                    <a:cubicBezTo>
                      <a:pt x="366" y="329"/>
                      <a:pt x="329" y="366"/>
                      <a:pt x="306" y="366"/>
                    </a:cubicBezTo>
                    <a:lnTo>
                      <a:pt x="135" y="366"/>
                    </a:lnTo>
                    <a:cubicBezTo>
                      <a:pt x="98" y="366"/>
                      <a:pt x="75" y="329"/>
                      <a:pt x="75" y="310"/>
                    </a:cubicBezTo>
                    <a:lnTo>
                      <a:pt x="75" y="135"/>
                    </a:lnTo>
                    <a:cubicBezTo>
                      <a:pt x="75" y="98"/>
                      <a:pt x="98" y="79"/>
                      <a:pt x="135" y="79"/>
                    </a:cubicBezTo>
                    <a:close/>
                    <a:moveTo>
                      <a:pt x="135" y="1"/>
                    </a:moveTo>
                    <a:cubicBezTo>
                      <a:pt x="56" y="1"/>
                      <a:pt x="1" y="56"/>
                      <a:pt x="1" y="135"/>
                    </a:cubicBezTo>
                    <a:lnTo>
                      <a:pt x="1" y="310"/>
                    </a:lnTo>
                    <a:cubicBezTo>
                      <a:pt x="1" y="384"/>
                      <a:pt x="56" y="444"/>
                      <a:pt x="135" y="444"/>
                    </a:cubicBezTo>
                    <a:lnTo>
                      <a:pt x="306" y="444"/>
                    </a:lnTo>
                    <a:cubicBezTo>
                      <a:pt x="384" y="444"/>
                      <a:pt x="444" y="384"/>
                      <a:pt x="444" y="310"/>
                    </a:cubicBezTo>
                    <a:lnTo>
                      <a:pt x="444" y="135"/>
                    </a:lnTo>
                    <a:cubicBezTo>
                      <a:pt x="444" y="56"/>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1635068" y="2336411"/>
                <a:ext cx="125858" cy="127234"/>
              </a:xfrm>
              <a:custGeom>
                <a:avLst/>
                <a:gdLst/>
                <a:ahLst/>
                <a:cxnLst/>
                <a:rect l="l" t="t" r="r" b="b"/>
                <a:pathLst>
                  <a:path w="366" h="370" extrusionOk="0">
                    <a:moveTo>
                      <a:pt x="98" y="0"/>
                    </a:moveTo>
                    <a:cubicBezTo>
                      <a:pt x="38" y="0"/>
                      <a:pt x="1" y="60"/>
                      <a:pt x="1" y="116"/>
                    </a:cubicBezTo>
                    <a:lnTo>
                      <a:pt x="1" y="273"/>
                    </a:lnTo>
                    <a:cubicBezTo>
                      <a:pt x="1" y="328"/>
                      <a:pt x="38" y="370"/>
                      <a:pt x="98" y="370"/>
                    </a:cubicBezTo>
                    <a:lnTo>
                      <a:pt x="269" y="370"/>
                    </a:lnTo>
                    <a:cubicBezTo>
                      <a:pt x="310" y="370"/>
                      <a:pt x="366" y="328"/>
                      <a:pt x="366" y="273"/>
                    </a:cubicBezTo>
                    <a:lnTo>
                      <a:pt x="366" y="116"/>
                    </a:lnTo>
                    <a:cubicBezTo>
                      <a:pt x="366" y="60"/>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a:off x="1622345" y="2323687"/>
                <a:ext cx="153024" cy="152681"/>
              </a:xfrm>
              <a:custGeom>
                <a:avLst/>
                <a:gdLst/>
                <a:ahLst/>
                <a:cxnLst/>
                <a:rect l="l" t="t" r="r" b="b"/>
                <a:pathLst>
                  <a:path w="445" h="444" extrusionOk="0">
                    <a:moveTo>
                      <a:pt x="306" y="79"/>
                    </a:moveTo>
                    <a:cubicBezTo>
                      <a:pt x="329" y="79"/>
                      <a:pt x="366" y="116"/>
                      <a:pt x="366" y="153"/>
                    </a:cubicBezTo>
                    <a:lnTo>
                      <a:pt x="366" y="310"/>
                    </a:lnTo>
                    <a:cubicBezTo>
                      <a:pt x="366" y="347"/>
                      <a:pt x="329" y="365"/>
                      <a:pt x="306" y="365"/>
                    </a:cubicBezTo>
                    <a:lnTo>
                      <a:pt x="135" y="365"/>
                    </a:lnTo>
                    <a:cubicBezTo>
                      <a:pt x="98" y="365"/>
                      <a:pt x="75" y="347"/>
                      <a:pt x="75" y="310"/>
                    </a:cubicBezTo>
                    <a:lnTo>
                      <a:pt x="75" y="153"/>
                    </a:lnTo>
                    <a:cubicBezTo>
                      <a:pt x="75" y="116"/>
                      <a:pt x="98" y="79"/>
                      <a:pt x="135" y="79"/>
                    </a:cubicBezTo>
                    <a:close/>
                    <a:moveTo>
                      <a:pt x="135" y="0"/>
                    </a:moveTo>
                    <a:cubicBezTo>
                      <a:pt x="56" y="0"/>
                      <a:pt x="1" y="79"/>
                      <a:pt x="1" y="153"/>
                    </a:cubicBezTo>
                    <a:lnTo>
                      <a:pt x="1" y="310"/>
                    </a:lnTo>
                    <a:cubicBezTo>
                      <a:pt x="1" y="384"/>
                      <a:pt x="56" y="444"/>
                      <a:pt x="135" y="444"/>
                    </a:cubicBezTo>
                    <a:lnTo>
                      <a:pt x="306" y="444"/>
                    </a:lnTo>
                    <a:cubicBezTo>
                      <a:pt x="384" y="444"/>
                      <a:pt x="444" y="384"/>
                      <a:pt x="444" y="310"/>
                    </a:cubicBezTo>
                    <a:lnTo>
                      <a:pt x="444" y="153"/>
                    </a:lnTo>
                    <a:cubicBezTo>
                      <a:pt x="444" y="79"/>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7"/>
              <p:cNvSpPr/>
              <p:nvPr/>
            </p:nvSpPr>
            <p:spPr>
              <a:xfrm>
                <a:off x="1635068" y="1767644"/>
                <a:ext cx="125858" cy="119325"/>
              </a:xfrm>
              <a:custGeom>
                <a:avLst/>
                <a:gdLst/>
                <a:ahLst/>
                <a:cxnLst/>
                <a:rect l="l" t="t" r="r" b="b"/>
                <a:pathLst>
                  <a:path w="366" h="347" extrusionOk="0">
                    <a:moveTo>
                      <a:pt x="98" y="0"/>
                    </a:moveTo>
                    <a:cubicBezTo>
                      <a:pt x="38" y="0"/>
                      <a:pt x="1" y="37"/>
                      <a:pt x="1" y="97"/>
                    </a:cubicBezTo>
                    <a:lnTo>
                      <a:pt x="1" y="250"/>
                    </a:lnTo>
                    <a:cubicBezTo>
                      <a:pt x="1" y="310"/>
                      <a:pt x="38" y="347"/>
                      <a:pt x="98" y="347"/>
                    </a:cubicBezTo>
                    <a:lnTo>
                      <a:pt x="269" y="347"/>
                    </a:lnTo>
                    <a:cubicBezTo>
                      <a:pt x="310" y="347"/>
                      <a:pt x="366" y="310"/>
                      <a:pt x="366" y="250"/>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1622345" y="1754921"/>
                <a:ext cx="153024" cy="144771"/>
              </a:xfrm>
              <a:custGeom>
                <a:avLst/>
                <a:gdLst/>
                <a:ahLst/>
                <a:cxnLst/>
                <a:rect l="l" t="t" r="r" b="b"/>
                <a:pathLst>
                  <a:path w="445" h="421" extrusionOk="0">
                    <a:moveTo>
                      <a:pt x="306" y="74"/>
                    </a:moveTo>
                    <a:cubicBezTo>
                      <a:pt x="329" y="74"/>
                      <a:pt x="366" y="97"/>
                      <a:pt x="366" y="134"/>
                    </a:cubicBezTo>
                    <a:lnTo>
                      <a:pt x="366" y="287"/>
                    </a:lnTo>
                    <a:cubicBezTo>
                      <a:pt x="366" y="328"/>
                      <a:pt x="329" y="347"/>
                      <a:pt x="306" y="347"/>
                    </a:cubicBezTo>
                    <a:lnTo>
                      <a:pt x="135" y="347"/>
                    </a:lnTo>
                    <a:cubicBezTo>
                      <a:pt x="98" y="347"/>
                      <a:pt x="75" y="328"/>
                      <a:pt x="75" y="287"/>
                    </a:cubicBezTo>
                    <a:lnTo>
                      <a:pt x="75" y="134"/>
                    </a:lnTo>
                    <a:cubicBezTo>
                      <a:pt x="75" y="97"/>
                      <a:pt x="98" y="74"/>
                      <a:pt x="135" y="74"/>
                    </a:cubicBezTo>
                    <a:close/>
                    <a:moveTo>
                      <a:pt x="135" y="0"/>
                    </a:moveTo>
                    <a:cubicBezTo>
                      <a:pt x="56" y="0"/>
                      <a:pt x="1" y="56"/>
                      <a:pt x="1" y="134"/>
                    </a:cubicBezTo>
                    <a:lnTo>
                      <a:pt x="1" y="287"/>
                    </a:lnTo>
                    <a:cubicBezTo>
                      <a:pt x="1" y="365"/>
                      <a:pt x="56" y="421"/>
                      <a:pt x="135" y="421"/>
                    </a:cubicBezTo>
                    <a:lnTo>
                      <a:pt x="306" y="421"/>
                    </a:lnTo>
                    <a:cubicBezTo>
                      <a:pt x="384" y="421"/>
                      <a:pt x="444" y="365"/>
                      <a:pt x="444" y="287"/>
                    </a:cubicBezTo>
                    <a:lnTo>
                      <a:pt x="444" y="134"/>
                    </a:lnTo>
                    <a:cubicBezTo>
                      <a:pt x="444" y="56"/>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7"/>
              <p:cNvSpPr/>
              <p:nvPr/>
            </p:nvSpPr>
            <p:spPr>
              <a:xfrm>
                <a:off x="1635068" y="2488746"/>
                <a:ext cx="125858" cy="125858"/>
              </a:xfrm>
              <a:custGeom>
                <a:avLst/>
                <a:gdLst/>
                <a:ahLst/>
                <a:cxnLst/>
                <a:rect l="l" t="t" r="r" b="b"/>
                <a:pathLst>
                  <a:path w="366" h="366" extrusionOk="0">
                    <a:moveTo>
                      <a:pt x="98" y="1"/>
                    </a:moveTo>
                    <a:cubicBezTo>
                      <a:pt x="38" y="1"/>
                      <a:pt x="1" y="42"/>
                      <a:pt x="1" y="98"/>
                    </a:cubicBezTo>
                    <a:lnTo>
                      <a:pt x="1" y="273"/>
                    </a:lnTo>
                    <a:cubicBezTo>
                      <a:pt x="1" y="329"/>
                      <a:pt x="38" y="366"/>
                      <a:pt x="98" y="366"/>
                    </a:cubicBezTo>
                    <a:lnTo>
                      <a:pt x="269" y="366"/>
                    </a:lnTo>
                    <a:cubicBezTo>
                      <a:pt x="310" y="366"/>
                      <a:pt x="366" y="329"/>
                      <a:pt x="366" y="273"/>
                    </a:cubicBezTo>
                    <a:lnTo>
                      <a:pt x="366" y="98"/>
                    </a:lnTo>
                    <a:cubicBezTo>
                      <a:pt x="366" y="42"/>
                      <a:pt x="310"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7"/>
              <p:cNvSpPr/>
              <p:nvPr/>
            </p:nvSpPr>
            <p:spPr>
              <a:xfrm>
                <a:off x="1622345" y="2476023"/>
                <a:ext cx="153024" cy="153024"/>
              </a:xfrm>
              <a:custGeom>
                <a:avLst/>
                <a:gdLst/>
                <a:ahLst/>
                <a:cxnLst/>
                <a:rect l="l" t="t" r="r" b="b"/>
                <a:pathLst>
                  <a:path w="445" h="445" extrusionOk="0">
                    <a:moveTo>
                      <a:pt x="306" y="79"/>
                    </a:moveTo>
                    <a:cubicBezTo>
                      <a:pt x="329" y="79"/>
                      <a:pt x="366" y="98"/>
                      <a:pt x="366" y="135"/>
                    </a:cubicBezTo>
                    <a:lnTo>
                      <a:pt x="366" y="310"/>
                    </a:lnTo>
                    <a:cubicBezTo>
                      <a:pt x="366" y="347"/>
                      <a:pt x="329" y="366"/>
                      <a:pt x="306" y="366"/>
                    </a:cubicBezTo>
                    <a:lnTo>
                      <a:pt x="135" y="366"/>
                    </a:lnTo>
                    <a:cubicBezTo>
                      <a:pt x="98" y="366"/>
                      <a:pt x="75" y="347"/>
                      <a:pt x="75" y="310"/>
                    </a:cubicBezTo>
                    <a:lnTo>
                      <a:pt x="75" y="135"/>
                    </a:lnTo>
                    <a:cubicBezTo>
                      <a:pt x="75" y="98"/>
                      <a:pt x="98" y="79"/>
                      <a:pt x="135" y="79"/>
                    </a:cubicBezTo>
                    <a:close/>
                    <a:moveTo>
                      <a:pt x="135" y="1"/>
                    </a:moveTo>
                    <a:cubicBezTo>
                      <a:pt x="56" y="1"/>
                      <a:pt x="1" y="56"/>
                      <a:pt x="1" y="135"/>
                    </a:cubicBezTo>
                    <a:lnTo>
                      <a:pt x="1" y="310"/>
                    </a:lnTo>
                    <a:cubicBezTo>
                      <a:pt x="1" y="384"/>
                      <a:pt x="56" y="444"/>
                      <a:pt x="135" y="444"/>
                    </a:cubicBezTo>
                    <a:lnTo>
                      <a:pt x="306" y="444"/>
                    </a:lnTo>
                    <a:cubicBezTo>
                      <a:pt x="384" y="444"/>
                      <a:pt x="444" y="384"/>
                      <a:pt x="444" y="310"/>
                    </a:cubicBezTo>
                    <a:lnTo>
                      <a:pt x="444" y="135"/>
                    </a:lnTo>
                    <a:cubicBezTo>
                      <a:pt x="444" y="56"/>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7"/>
              <p:cNvSpPr/>
              <p:nvPr/>
            </p:nvSpPr>
            <p:spPr>
              <a:xfrm>
                <a:off x="1635068" y="1913790"/>
                <a:ext cx="125858" cy="125858"/>
              </a:xfrm>
              <a:custGeom>
                <a:avLst/>
                <a:gdLst/>
                <a:ahLst/>
                <a:cxnLst/>
                <a:rect l="l" t="t" r="r" b="b"/>
                <a:pathLst>
                  <a:path w="366" h="366" extrusionOk="0">
                    <a:moveTo>
                      <a:pt x="98" y="0"/>
                    </a:moveTo>
                    <a:cubicBezTo>
                      <a:pt x="38" y="0"/>
                      <a:pt x="1" y="37"/>
                      <a:pt x="1" y="97"/>
                    </a:cubicBezTo>
                    <a:lnTo>
                      <a:pt x="1" y="268"/>
                    </a:lnTo>
                    <a:cubicBezTo>
                      <a:pt x="1" y="328"/>
                      <a:pt x="38" y="365"/>
                      <a:pt x="98" y="365"/>
                    </a:cubicBezTo>
                    <a:lnTo>
                      <a:pt x="269" y="365"/>
                    </a:lnTo>
                    <a:cubicBezTo>
                      <a:pt x="310" y="365"/>
                      <a:pt x="366" y="328"/>
                      <a:pt x="366" y="268"/>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7"/>
              <p:cNvSpPr/>
              <p:nvPr/>
            </p:nvSpPr>
            <p:spPr>
              <a:xfrm>
                <a:off x="1622345" y="1899348"/>
                <a:ext cx="153024" cy="153024"/>
              </a:xfrm>
              <a:custGeom>
                <a:avLst/>
                <a:gdLst/>
                <a:ahLst/>
                <a:cxnLst/>
                <a:rect l="l" t="t" r="r" b="b"/>
                <a:pathLst>
                  <a:path w="445" h="445" extrusionOk="0">
                    <a:moveTo>
                      <a:pt x="306" y="79"/>
                    </a:moveTo>
                    <a:cubicBezTo>
                      <a:pt x="329" y="79"/>
                      <a:pt x="366" y="98"/>
                      <a:pt x="366" y="139"/>
                    </a:cubicBezTo>
                    <a:lnTo>
                      <a:pt x="366" y="310"/>
                    </a:lnTo>
                    <a:cubicBezTo>
                      <a:pt x="366" y="347"/>
                      <a:pt x="329" y="370"/>
                      <a:pt x="306" y="370"/>
                    </a:cubicBezTo>
                    <a:lnTo>
                      <a:pt x="135" y="370"/>
                    </a:lnTo>
                    <a:cubicBezTo>
                      <a:pt x="98" y="370"/>
                      <a:pt x="75" y="347"/>
                      <a:pt x="75" y="310"/>
                    </a:cubicBezTo>
                    <a:lnTo>
                      <a:pt x="75" y="139"/>
                    </a:lnTo>
                    <a:cubicBezTo>
                      <a:pt x="75" y="98"/>
                      <a:pt x="98" y="79"/>
                      <a:pt x="135" y="79"/>
                    </a:cubicBezTo>
                    <a:close/>
                    <a:moveTo>
                      <a:pt x="135" y="1"/>
                    </a:moveTo>
                    <a:cubicBezTo>
                      <a:pt x="56" y="1"/>
                      <a:pt x="1" y="61"/>
                      <a:pt x="1" y="139"/>
                    </a:cubicBezTo>
                    <a:lnTo>
                      <a:pt x="1" y="310"/>
                    </a:lnTo>
                    <a:cubicBezTo>
                      <a:pt x="1" y="389"/>
                      <a:pt x="56" y="444"/>
                      <a:pt x="135" y="444"/>
                    </a:cubicBezTo>
                    <a:lnTo>
                      <a:pt x="306" y="444"/>
                    </a:lnTo>
                    <a:cubicBezTo>
                      <a:pt x="384" y="444"/>
                      <a:pt x="444" y="389"/>
                      <a:pt x="444" y="310"/>
                    </a:cubicBezTo>
                    <a:lnTo>
                      <a:pt x="444" y="139"/>
                    </a:lnTo>
                    <a:cubicBezTo>
                      <a:pt x="444" y="61"/>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7"/>
              <p:cNvSpPr/>
              <p:nvPr/>
            </p:nvSpPr>
            <p:spPr>
              <a:xfrm>
                <a:off x="1635068" y="2641426"/>
                <a:ext cx="125858" cy="119325"/>
              </a:xfrm>
              <a:custGeom>
                <a:avLst/>
                <a:gdLst/>
                <a:ahLst/>
                <a:cxnLst/>
                <a:rect l="l" t="t" r="r" b="b"/>
                <a:pathLst>
                  <a:path w="366" h="347" extrusionOk="0">
                    <a:moveTo>
                      <a:pt x="98" y="0"/>
                    </a:moveTo>
                    <a:cubicBezTo>
                      <a:pt x="38" y="0"/>
                      <a:pt x="1" y="37"/>
                      <a:pt x="1" y="97"/>
                    </a:cubicBezTo>
                    <a:lnTo>
                      <a:pt x="1" y="250"/>
                    </a:lnTo>
                    <a:cubicBezTo>
                      <a:pt x="1" y="310"/>
                      <a:pt x="38" y="347"/>
                      <a:pt x="98" y="347"/>
                    </a:cubicBezTo>
                    <a:lnTo>
                      <a:pt x="269" y="347"/>
                    </a:lnTo>
                    <a:cubicBezTo>
                      <a:pt x="310" y="347"/>
                      <a:pt x="366" y="310"/>
                      <a:pt x="366" y="250"/>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7"/>
              <p:cNvSpPr/>
              <p:nvPr/>
            </p:nvSpPr>
            <p:spPr>
              <a:xfrm>
                <a:off x="1622345" y="2628703"/>
                <a:ext cx="153024" cy="144771"/>
              </a:xfrm>
              <a:custGeom>
                <a:avLst/>
                <a:gdLst/>
                <a:ahLst/>
                <a:cxnLst/>
                <a:rect l="l" t="t" r="r" b="b"/>
                <a:pathLst>
                  <a:path w="445" h="421" extrusionOk="0">
                    <a:moveTo>
                      <a:pt x="306" y="74"/>
                    </a:moveTo>
                    <a:cubicBezTo>
                      <a:pt x="329" y="74"/>
                      <a:pt x="366" y="97"/>
                      <a:pt x="366" y="134"/>
                    </a:cubicBezTo>
                    <a:lnTo>
                      <a:pt x="366" y="287"/>
                    </a:lnTo>
                    <a:cubicBezTo>
                      <a:pt x="366" y="329"/>
                      <a:pt x="329" y="347"/>
                      <a:pt x="306" y="347"/>
                    </a:cubicBezTo>
                    <a:lnTo>
                      <a:pt x="135" y="347"/>
                    </a:lnTo>
                    <a:cubicBezTo>
                      <a:pt x="98" y="347"/>
                      <a:pt x="75" y="329"/>
                      <a:pt x="75" y="287"/>
                    </a:cubicBezTo>
                    <a:lnTo>
                      <a:pt x="75" y="134"/>
                    </a:lnTo>
                    <a:cubicBezTo>
                      <a:pt x="75" y="97"/>
                      <a:pt x="98" y="74"/>
                      <a:pt x="135" y="74"/>
                    </a:cubicBezTo>
                    <a:close/>
                    <a:moveTo>
                      <a:pt x="135" y="0"/>
                    </a:moveTo>
                    <a:cubicBezTo>
                      <a:pt x="56" y="0"/>
                      <a:pt x="1" y="56"/>
                      <a:pt x="1" y="134"/>
                    </a:cubicBezTo>
                    <a:lnTo>
                      <a:pt x="1" y="287"/>
                    </a:lnTo>
                    <a:cubicBezTo>
                      <a:pt x="1" y="365"/>
                      <a:pt x="56" y="421"/>
                      <a:pt x="135" y="421"/>
                    </a:cubicBezTo>
                    <a:lnTo>
                      <a:pt x="306" y="421"/>
                    </a:lnTo>
                    <a:cubicBezTo>
                      <a:pt x="384" y="421"/>
                      <a:pt x="444" y="365"/>
                      <a:pt x="444" y="287"/>
                    </a:cubicBezTo>
                    <a:lnTo>
                      <a:pt x="444" y="134"/>
                    </a:lnTo>
                    <a:cubicBezTo>
                      <a:pt x="444" y="56"/>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7"/>
              <p:cNvSpPr/>
              <p:nvPr/>
            </p:nvSpPr>
            <p:spPr>
              <a:xfrm>
                <a:off x="1800471" y="1614964"/>
                <a:ext cx="125858" cy="125858"/>
              </a:xfrm>
              <a:custGeom>
                <a:avLst/>
                <a:gdLst/>
                <a:ahLst/>
                <a:cxnLst/>
                <a:rect l="l" t="t" r="r" b="b"/>
                <a:pathLst>
                  <a:path w="366" h="366" extrusionOk="0">
                    <a:moveTo>
                      <a:pt x="97" y="1"/>
                    </a:moveTo>
                    <a:cubicBezTo>
                      <a:pt x="42" y="1"/>
                      <a:pt x="0" y="42"/>
                      <a:pt x="0" y="98"/>
                    </a:cubicBezTo>
                    <a:lnTo>
                      <a:pt x="0" y="273"/>
                    </a:lnTo>
                    <a:cubicBezTo>
                      <a:pt x="0" y="310"/>
                      <a:pt x="42" y="366"/>
                      <a:pt x="97" y="366"/>
                    </a:cubicBezTo>
                    <a:lnTo>
                      <a:pt x="273" y="366"/>
                    </a:lnTo>
                    <a:cubicBezTo>
                      <a:pt x="310" y="366"/>
                      <a:pt x="365" y="310"/>
                      <a:pt x="365" y="273"/>
                    </a:cubicBezTo>
                    <a:lnTo>
                      <a:pt x="365" y="98"/>
                    </a:lnTo>
                    <a:cubicBezTo>
                      <a:pt x="365" y="42"/>
                      <a:pt x="310"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a:off x="1787748" y="1602241"/>
                <a:ext cx="152681" cy="153024"/>
              </a:xfrm>
              <a:custGeom>
                <a:avLst/>
                <a:gdLst/>
                <a:ahLst/>
                <a:cxnLst/>
                <a:rect l="l" t="t" r="r" b="b"/>
                <a:pathLst>
                  <a:path w="444" h="445" extrusionOk="0">
                    <a:moveTo>
                      <a:pt x="310" y="79"/>
                    </a:moveTo>
                    <a:cubicBezTo>
                      <a:pt x="328" y="79"/>
                      <a:pt x="365" y="98"/>
                      <a:pt x="365" y="135"/>
                    </a:cubicBezTo>
                    <a:lnTo>
                      <a:pt x="365" y="310"/>
                    </a:lnTo>
                    <a:cubicBezTo>
                      <a:pt x="365" y="329"/>
                      <a:pt x="328" y="366"/>
                      <a:pt x="310" y="366"/>
                    </a:cubicBezTo>
                    <a:lnTo>
                      <a:pt x="134" y="366"/>
                    </a:lnTo>
                    <a:cubicBezTo>
                      <a:pt x="97" y="366"/>
                      <a:pt x="79" y="329"/>
                      <a:pt x="79" y="310"/>
                    </a:cubicBezTo>
                    <a:lnTo>
                      <a:pt x="79" y="135"/>
                    </a:lnTo>
                    <a:cubicBezTo>
                      <a:pt x="79" y="98"/>
                      <a:pt x="97" y="79"/>
                      <a:pt x="134" y="79"/>
                    </a:cubicBezTo>
                    <a:close/>
                    <a:moveTo>
                      <a:pt x="134" y="1"/>
                    </a:moveTo>
                    <a:cubicBezTo>
                      <a:pt x="56" y="1"/>
                      <a:pt x="0" y="56"/>
                      <a:pt x="0" y="135"/>
                    </a:cubicBezTo>
                    <a:lnTo>
                      <a:pt x="0" y="310"/>
                    </a:lnTo>
                    <a:cubicBezTo>
                      <a:pt x="0" y="384"/>
                      <a:pt x="56" y="444"/>
                      <a:pt x="134" y="444"/>
                    </a:cubicBezTo>
                    <a:lnTo>
                      <a:pt x="310" y="444"/>
                    </a:lnTo>
                    <a:cubicBezTo>
                      <a:pt x="384" y="444"/>
                      <a:pt x="444" y="384"/>
                      <a:pt x="444" y="310"/>
                    </a:cubicBezTo>
                    <a:lnTo>
                      <a:pt x="444" y="135"/>
                    </a:lnTo>
                    <a:cubicBezTo>
                      <a:pt x="444" y="56"/>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1800471" y="2336411"/>
                <a:ext cx="125858" cy="127234"/>
              </a:xfrm>
              <a:custGeom>
                <a:avLst/>
                <a:gdLst/>
                <a:ahLst/>
                <a:cxnLst/>
                <a:rect l="l" t="t" r="r" b="b"/>
                <a:pathLst>
                  <a:path w="366" h="370" extrusionOk="0">
                    <a:moveTo>
                      <a:pt x="97" y="0"/>
                    </a:moveTo>
                    <a:cubicBezTo>
                      <a:pt x="42" y="0"/>
                      <a:pt x="0" y="60"/>
                      <a:pt x="0" y="116"/>
                    </a:cubicBezTo>
                    <a:lnTo>
                      <a:pt x="0" y="273"/>
                    </a:lnTo>
                    <a:cubicBezTo>
                      <a:pt x="0" y="328"/>
                      <a:pt x="42" y="370"/>
                      <a:pt x="97" y="370"/>
                    </a:cubicBezTo>
                    <a:lnTo>
                      <a:pt x="273" y="370"/>
                    </a:lnTo>
                    <a:cubicBezTo>
                      <a:pt x="310" y="370"/>
                      <a:pt x="365" y="328"/>
                      <a:pt x="365" y="273"/>
                    </a:cubicBezTo>
                    <a:lnTo>
                      <a:pt x="365" y="116"/>
                    </a:lnTo>
                    <a:cubicBezTo>
                      <a:pt x="365" y="60"/>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1787748" y="2323687"/>
                <a:ext cx="152681" cy="152681"/>
              </a:xfrm>
              <a:custGeom>
                <a:avLst/>
                <a:gdLst/>
                <a:ahLst/>
                <a:cxnLst/>
                <a:rect l="l" t="t" r="r" b="b"/>
                <a:pathLst>
                  <a:path w="444" h="444" extrusionOk="0">
                    <a:moveTo>
                      <a:pt x="310" y="79"/>
                    </a:moveTo>
                    <a:cubicBezTo>
                      <a:pt x="328" y="79"/>
                      <a:pt x="365" y="116"/>
                      <a:pt x="365" y="153"/>
                    </a:cubicBezTo>
                    <a:lnTo>
                      <a:pt x="365" y="310"/>
                    </a:lnTo>
                    <a:cubicBezTo>
                      <a:pt x="365" y="347"/>
                      <a:pt x="328" y="365"/>
                      <a:pt x="310" y="365"/>
                    </a:cubicBezTo>
                    <a:lnTo>
                      <a:pt x="134" y="365"/>
                    </a:lnTo>
                    <a:cubicBezTo>
                      <a:pt x="97" y="365"/>
                      <a:pt x="79" y="347"/>
                      <a:pt x="79" y="310"/>
                    </a:cubicBezTo>
                    <a:lnTo>
                      <a:pt x="79" y="153"/>
                    </a:lnTo>
                    <a:cubicBezTo>
                      <a:pt x="79" y="116"/>
                      <a:pt x="97" y="79"/>
                      <a:pt x="134" y="79"/>
                    </a:cubicBezTo>
                    <a:close/>
                    <a:moveTo>
                      <a:pt x="134" y="0"/>
                    </a:moveTo>
                    <a:cubicBezTo>
                      <a:pt x="56" y="0"/>
                      <a:pt x="0" y="79"/>
                      <a:pt x="0" y="153"/>
                    </a:cubicBezTo>
                    <a:lnTo>
                      <a:pt x="0" y="310"/>
                    </a:lnTo>
                    <a:cubicBezTo>
                      <a:pt x="0" y="384"/>
                      <a:pt x="56" y="444"/>
                      <a:pt x="134" y="444"/>
                    </a:cubicBezTo>
                    <a:lnTo>
                      <a:pt x="310" y="444"/>
                    </a:lnTo>
                    <a:cubicBezTo>
                      <a:pt x="384" y="444"/>
                      <a:pt x="444" y="384"/>
                      <a:pt x="444" y="310"/>
                    </a:cubicBezTo>
                    <a:lnTo>
                      <a:pt x="444" y="153"/>
                    </a:lnTo>
                    <a:cubicBezTo>
                      <a:pt x="444" y="79"/>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1800471" y="1767644"/>
                <a:ext cx="125858" cy="119325"/>
              </a:xfrm>
              <a:custGeom>
                <a:avLst/>
                <a:gdLst/>
                <a:ahLst/>
                <a:cxnLst/>
                <a:rect l="l" t="t" r="r" b="b"/>
                <a:pathLst>
                  <a:path w="366" h="347" extrusionOk="0">
                    <a:moveTo>
                      <a:pt x="97" y="0"/>
                    </a:moveTo>
                    <a:cubicBezTo>
                      <a:pt x="42" y="0"/>
                      <a:pt x="0" y="37"/>
                      <a:pt x="0" y="97"/>
                    </a:cubicBezTo>
                    <a:lnTo>
                      <a:pt x="0" y="250"/>
                    </a:lnTo>
                    <a:cubicBezTo>
                      <a:pt x="0" y="310"/>
                      <a:pt x="42" y="347"/>
                      <a:pt x="97" y="347"/>
                    </a:cubicBezTo>
                    <a:lnTo>
                      <a:pt x="273" y="347"/>
                    </a:lnTo>
                    <a:cubicBezTo>
                      <a:pt x="310" y="347"/>
                      <a:pt x="365" y="310"/>
                      <a:pt x="365" y="250"/>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1787748" y="1754921"/>
                <a:ext cx="152681" cy="144771"/>
              </a:xfrm>
              <a:custGeom>
                <a:avLst/>
                <a:gdLst/>
                <a:ahLst/>
                <a:cxnLst/>
                <a:rect l="l" t="t" r="r" b="b"/>
                <a:pathLst>
                  <a:path w="444" h="421" extrusionOk="0">
                    <a:moveTo>
                      <a:pt x="310" y="74"/>
                    </a:moveTo>
                    <a:cubicBezTo>
                      <a:pt x="328" y="74"/>
                      <a:pt x="365" y="97"/>
                      <a:pt x="365" y="134"/>
                    </a:cubicBezTo>
                    <a:lnTo>
                      <a:pt x="365" y="287"/>
                    </a:lnTo>
                    <a:cubicBezTo>
                      <a:pt x="365" y="328"/>
                      <a:pt x="328" y="347"/>
                      <a:pt x="310" y="347"/>
                    </a:cubicBezTo>
                    <a:lnTo>
                      <a:pt x="134" y="347"/>
                    </a:lnTo>
                    <a:cubicBezTo>
                      <a:pt x="97" y="347"/>
                      <a:pt x="79" y="328"/>
                      <a:pt x="79" y="287"/>
                    </a:cubicBezTo>
                    <a:lnTo>
                      <a:pt x="79" y="134"/>
                    </a:lnTo>
                    <a:cubicBezTo>
                      <a:pt x="79" y="97"/>
                      <a:pt x="97" y="74"/>
                      <a:pt x="134" y="74"/>
                    </a:cubicBezTo>
                    <a:close/>
                    <a:moveTo>
                      <a:pt x="134" y="0"/>
                    </a:moveTo>
                    <a:cubicBezTo>
                      <a:pt x="56" y="0"/>
                      <a:pt x="0" y="56"/>
                      <a:pt x="0" y="134"/>
                    </a:cubicBezTo>
                    <a:lnTo>
                      <a:pt x="0" y="287"/>
                    </a:lnTo>
                    <a:cubicBezTo>
                      <a:pt x="0" y="365"/>
                      <a:pt x="56" y="421"/>
                      <a:pt x="134" y="421"/>
                    </a:cubicBezTo>
                    <a:lnTo>
                      <a:pt x="310" y="421"/>
                    </a:lnTo>
                    <a:cubicBezTo>
                      <a:pt x="384" y="421"/>
                      <a:pt x="444" y="365"/>
                      <a:pt x="444" y="287"/>
                    </a:cubicBezTo>
                    <a:lnTo>
                      <a:pt x="444" y="134"/>
                    </a:lnTo>
                    <a:cubicBezTo>
                      <a:pt x="444" y="56"/>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1800471" y="2488746"/>
                <a:ext cx="125858" cy="125858"/>
              </a:xfrm>
              <a:custGeom>
                <a:avLst/>
                <a:gdLst/>
                <a:ahLst/>
                <a:cxnLst/>
                <a:rect l="l" t="t" r="r" b="b"/>
                <a:pathLst>
                  <a:path w="366" h="366" extrusionOk="0">
                    <a:moveTo>
                      <a:pt x="97" y="1"/>
                    </a:moveTo>
                    <a:cubicBezTo>
                      <a:pt x="42" y="1"/>
                      <a:pt x="0" y="42"/>
                      <a:pt x="0" y="98"/>
                    </a:cubicBezTo>
                    <a:lnTo>
                      <a:pt x="0" y="273"/>
                    </a:lnTo>
                    <a:cubicBezTo>
                      <a:pt x="0" y="329"/>
                      <a:pt x="42" y="366"/>
                      <a:pt x="97" y="366"/>
                    </a:cubicBezTo>
                    <a:lnTo>
                      <a:pt x="273" y="366"/>
                    </a:lnTo>
                    <a:cubicBezTo>
                      <a:pt x="310" y="366"/>
                      <a:pt x="365" y="329"/>
                      <a:pt x="365" y="273"/>
                    </a:cubicBezTo>
                    <a:lnTo>
                      <a:pt x="365" y="98"/>
                    </a:lnTo>
                    <a:cubicBezTo>
                      <a:pt x="365" y="42"/>
                      <a:pt x="310"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1787748" y="2476023"/>
                <a:ext cx="152681" cy="153024"/>
              </a:xfrm>
              <a:custGeom>
                <a:avLst/>
                <a:gdLst/>
                <a:ahLst/>
                <a:cxnLst/>
                <a:rect l="l" t="t" r="r" b="b"/>
                <a:pathLst>
                  <a:path w="444" h="445" extrusionOk="0">
                    <a:moveTo>
                      <a:pt x="310" y="79"/>
                    </a:moveTo>
                    <a:cubicBezTo>
                      <a:pt x="328" y="79"/>
                      <a:pt x="365" y="98"/>
                      <a:pt x="365" y="135"/>
                    </a:cubicBezTo>
                    <a:lnTo>
                      <a:pt x="365" y="310"/>
                    </a:lnTo>
                    <a:cubicBezTo>
                      <a:pt x="365" y="347"/>
                      <a:pt x="328" y="366"/>
                      <a:pt x="310" y="366"/>
                    </a:cubicBezTo>
                    <a:lnTo>
                      <a:pt x="134" y="366"/>
                    </a:lnTo>
                    <a:cubicBezTo>
                      <a:pt x="97" y="366"/>
                      <a:pt x="79" y="347"/>
                      <a:pt x="79" y="310"/>
                    </a:cubicBezTo>
                    <a:lnTo>
                      <a:pt x="79" y="135"/>
                    </a:lnTo>
                    <a:cubicBezTo>
                      <a:pt x="79" y="98"/>
                      <a:pt x="97" y="79"/>
                      <a:pt x="134" y="79"/>
                    </a:cubicBezTo>
                    <a:close/>
                    <a:moveTo>
                      <a:pt x="134" y="1"/>
                    </a:moveTo>
                    <a:cubicBezTo>
                      <a:pt x="56" y="1"/>
                      <a:pt x="0" y="56"/>
                      <a:pt x="0" y="135"/>
                    </a:cubicBezTo>
                    <a:lnTo>
                      <a:pt x="0" y="310"/>
                    </a:lnTo>
                    <a:cubicBezTo>
                      <a:pt x="0" y="384"/>
                      <a:pt x="56" y="444"/>
                      <a:pt x="134" y="444"/>
                    </a:cubicBezTo>
                    <a:lnTo>
                      <a:pt x="310" y="444"/>
                    </a:lnTo>
                    <a:cubicBezTo>
                      <a:pt x="384" y="444"/>
                      <a:pt x="444" y="384"/>
                      <a:pt x="444" y="310"/>
                    </a:cubicBezTo>
                    <a:lnTo>
                      <a:pt x="444" y="135"/>
                    </a:lnTo>
                    <a:cubicBezTo>
                      <a:pt x="444" y="56"/>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1800471" y="1913790"/>
                <a:ext cx="125858" cy="125858"/>
              </a:xfrm>
              <a:custGeom>
                <a:avLst/>
                <a:gdLst/>
                <a:ahLst/>
                <a:cxnLst/>
                <a:rect l="l" t="t" r="r" b="b"/>
                <a:pathLst>
                  <a:path w="366" h="366" extrusionOk="0">
                    <a:moveTo>
                      <a:pt x="97" y="0"/>
                    </a:moveTo>
                    <a:cubicBezTo>
                      <a:pt x="42" y="0"/>
                      <a:pt x="0" y="37"/>
                      <a:pt x="0" y="97"/>
                    </a:cubicBezTo>
                    <a:lnTo>
                      <a:pt x="0" y="268"/>
                    </a:lnTo>
                    <a:cubicBezTo>
                      <a:pt x="0" y="328"/>
                      <a:pt x="42" y="365"/>
                      <a:pt x="97" y="365"/>
                    </a:cubicBezTo>
                    <a:lnTo>
                      <a:pt x="273" y="365"/>
                    </a:lnTo>
                    <a:cubicBezTo>
                      <a:pt x="310" y="365"/>
                      <a:pt x="365" y="328"/>
                      <a:pt x="365" y="268"/>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1787748" y="1899348"/>
                <a:ext cx="152681" cy="153024"/>
              </a:xfrm>
              <a:custGeom>
                <a:avLst/>
                <a:gdLst/>
                <a:ahLst/>
                <a:cxnLst/>
                <a:rect l="l" t="t" r="r" b="b"/>
                <a:pathLst>
                  <a:path w="444" h="445" extrusionOk="0">
                    <a:moveTo>
                      <a:pt x="310" y="79"/>
                    </a:moveTo>
                    <a:cubicBezTo>
                      <a:pt x="328" y="79"/>
                      <a:pt x="365" y="98"/>
                      <a:pt x="365" y="139"/>
                    </a:cubicBezTo>
                    <a:lnTo>
                      <a:pt x="365" y="310"/>
                    </a:lnTo>
                    <a:cubicBezTo>
                      <a:pt x="365" y="347"/>
                      <a:pt x="328" y="370"/>
                      <a:pt x="310" y="370"/>
                    </a:cubicBezTo>
                    <a:lnTo>
                      <a:pt x="134" y="370"/>
                    </a:lnTo>
                    <a:cubicBezTo>
                      <a:pt x="97" y="370"/>
                      <a:pt x="79" y="347"/>
                      <a:pt x="79" y="310"/>
                    </a:cubicBezTo>
                    <a:lnTo>
                      <a:pt x="79" y="139"/>
                    </a:lnTo>
                    <a:cubicBezTo>
                      <a:pt x="79" y="98"/>
                      <a:pt x="97" y="79"/>
                      <a:pt x="134" y="79"/>
                    </a:cubicBezTo>
                    <a:close/>
                    <a:moveTo>
                      <a:pt x="134" y="1"/>
                    </a:moveTo>
                    <a:cubicBezTo>
                      <a:pt x="56" y="1"/>
                      <a:pt x="0" y="61"/>
                      <a:pt x="0" y="139"/>
                    </a:cubicBezTo>
                    <a:lnTo>
                      <a:pt x="0" y="310"/>
                    </a:lnTo>
                    <a:cubicBezTo>
                      <a:pt x="0" y="389"/>
                      <a:pt x="56" y="444"/>
                      <a:pt x="134" y="444"/>
                    </a:cubicBezTo>
                    <a:lnTo>
                      <a:pt x="310" y="444"/>
                    </a:lnTo>
                    <a:cubicBezTo>
                      <a:pt x="384" y="444"/>
                      <a:pt x="444" y="389"/>
                      <a:pt x="444" y="310"/>
                    </a:cubicBezTo>
                    <a:lnTo>
                      <a:pt x="444" y="139"/>
                    </a:lnTo>
                    <a:cubicBezTo>
                      <a:pt x="444" y="61"/>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1800471" y="2641426"/>
                <a:ext cx="125858" cy="119325"/>
              </a:xfrm>
              <a:custGeom>
                <a:avLst/>
                <a:gdLst/>
                <a:ahLst/>
                <a:cxnLst/>
                <a:rect l="l" t="t" r="r" b="b"/>
                <a:pathLst>
                  <a:path w="366" h="347" extrusionOk="0">
                    <a:moveTo>
                      <a:pt x="97" y="0"/>
                    </a:moveTo>
                    <a:cubicBezTo>
                      <a:pt x="42" y="0"/>
                      <a:pt x="0" y="37"/>
                      <a:pt x="0" y="97"/>
                    </a:cubicBezTo>
                    <a:lnTo>
                      <a:pt x="0" y="250"/>
                    </a:lnTo>
                    <a:cubicBezTo>
                      <a:pt x="0" y="310"/>
                      <a:pt x="42" y="347"/>
                      <a:pt x="97" y="347"/>
                    </a:cubicBezTo>
                    <a:lnTo>
                      <a:pt x="273" y="347"/>
                    </a:lnTo>
                    <a:cubicBezTo>
                      <a:pt x="310" y="347"/>
                      <a:pt x="365" y="310"/>
                      <a:pt x="365" y="250"/>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1787748" y="2628703"/>
                <a:ext cx="152681" cy="144771"/>
              </a:xfrm>
              <a:custGeom>
                <a:avLst/>
                <a:gdLst/>
                <a:ahLst/>
                <a:cxnLst/>
                <a:rect l="l" t="t" r="r" b="b"/>
                <a:pathLst>
                  <a:path w="444" h="421" extrusionOk="0">
                    <a:moveTo>
                      <a:pt x="310" y="74"/>
                    </a:moveTo>
                    <a:cubicBezTo>
                      <a:pt x="328" y="74"/>
                      <a:pt x="365" y="97"/>
                      <a:pt x="365" y="134"/>
                    </a:cubicBezTo>
                    <a:lnTo>
                      <a:pt x="365" y="287"/>
                    </a:lnTo>
                    <a:cubicBezTo>
                      <a:pt x="365" y="329"/>
                      <a:pt x="328" y="347"/>
                      <a:pt x="310" y="347"/>
                    </a:cubicBezTo>
                    <a:lnTo>
                      <a:pt x="134" y="347"/>
                    </a:lnTo>
                    <a:cubicBezTo>
                      <a:pt x="97" y="347"/>
                      <a:pt x="79" y="329"/>
                      <a:pt x="79" y="287"/>
                    </a:cubicBezTo>
                    <a:lnTo>
                      <a:pt x="79" y="134"/>
                    </a:lnTo>
                    <a:cubicBezTo>
                      <a:pt x="79" y="97"/>
                      <a:pt x="97" y="74"/>
                      <a:pt x="134" y="74"/>
                    </a:cubicBezTo>
                    <a:close/>
                    <a:moveTo>
                      <a:pt x="134" y="0"/>
                    </a:moveTo>
                    <a:cubicBezTo>
                      <a:pt x="56" y="0"/>
                      <a:pt x="0" y="56"/>
                      <a:pt x="0" y="134"/>
                    </a:cubicBezTo>
                    <a:lnTo>
                      <a:pt x="0" y="287"/>
                    </a:lnTo>
                    <a:cubicBezTo>
                      <a:pt x="0" y="365"/>
                      <a:pt x="56" y="421"/>
                      <a:pt x="134" y="421"/>
                    </a:cubicBezTo>
                    <a:lnTo>
                      <a:pt x="310" y="421"/>
                    </a:lnTo>
                    <a:cubicBezTo>
                      <a:pt x="384" y="421"/>
                      <a:pt x="444" y="365"/>
                      <a:pt x="444" y="287"/>
                    </a:cubicBezTo>
                    <a:lnTo>
                      <a:pt x="444" y="134"/>
                    </a:lnTo>
                    <a:cubicBezTo>
                      <a:pt x="444" y="56"/>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032242" y="1972593"/>
                <a:ext cx="159214" cy="67056"/>
              </a:xfrm>
              <a:custGeom>
                <a:avLst/>
                <a:gdLst/>
                <a:ahLst/>
                <a:cxnLst/>
                <a:rect l="l" t="t" r="r" b="b"/>
                <a:pathLst>
                  <a:path w="463" h="195" extrusionOk="0">
                    <a:moveTo>
                      <a:pt x="98" y="0"/>
                    </a:moveTo>
                    <a:cubicBezTo>
                      <a:pt x="38" y="0"/>
                      <a:pt x="1" y="42"/>
                      <a:pt x="1" y="97"/>
                    </a:cubicBezTo>
                    <a:cubicBezTo>
                      <a:pt x="1" y="134"/>
                      <a:pt x="38" y="194"/>
                      <a:pt x="98" y="194"/>
                    </a:cubicBezTo>
                    <a:lnTo>
                      <a:pt x="366" y="194"/>
                    </a:lnTo>
                    <a:cubicBezTo>
                      <a:pt x="426" y="194"/>
                      <a:pt x="463" y="134"/>
                      <a:pt x="463" y="97"/>
                    </a:cubicBezTo>
                    <a:cubicBezTo>
                      <a:pt x="463" y="42"/>
                      <a:pt x="426" y="0"/>
                      <a:pt x="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019519" y="1959869"/>
                <a:ext cx="184661" cy="92502"/>
              </a:xfrm>
              <a:custGeom>
                <a:avLst/>
                <a:gdLst/>
                <a:ahLst/>
                <a:cxnLst/>
                <a:rect l="l" t="t" r="r" b="b"/>
                <a:pathLst>
                  <a:path w="537" h="269" extrusionOk="0">
                    <a:moveTo>
                      <a:pt x="403" y="79"/>
                    </a:moveTo>
                    <a:cubicBezTo>
                      <a:pt x="445" y="79"/>
                      <a:pt x="463" y="97"/>
                      <a:pt x="463" y="134"/>
                    </a:cubicBezTo>
                    <a:cubicBezTo>
                      <a:pt x="463" y="153"/>
                      <a:pt x="445" y="194"/>
                      <a:pt x="403" y="194"/>
                    </a:cubicBezTo>
                    <a:lnTo>
                      <a:pt x="135" y="194"/>
                    </a:lnTo>
                    <a:cubicBezTo>
                      <a:pt x="98" y="194"/>
                      <a:pt x="75" y="153"/>
                      <a:pt x="75" y="134"/>
                    </a:cubicBezTo>
                    <a:cubicBezTo>
                      <a:pt x="75" y="97"/>
                      <a:pt x="98" y="79"/>
                      <a:pt x="135" y="79"/>
                    </a:cubicBezTo>
                    <a:close/>
                    <a:moveTo>
                      <a:pt x="135" y="0"/>
                    </a:moveTo>
                    <a:cubicBezTo>
                      <a:pt x="56" y="0"/>
                      <a:pt x="1" y="56"/>
                      <a:pt x="1" y="134"/>
                    </a:cubicBezTo>
                    <a:cubicBezTo>
                      <a:pt x="1" y="194"/>
                      <a:pt x="56" y="268"/>
                      <a:pt x="135" y="268"/>
                    </a:cubicBezTo>
                    <a:lnTo>
                      <a:pt x="403" y="268"/>
                    </a:lnTo>
                    <a:cubicBezTo>
                      <a:pt x="482" y="268"/>
                      <a:pt x="537" y="194"/>
                      <a:pt x="537" y="134"/>
                    </a:cubicBezTo>
                    <a:cubicBezTo>
                      <a:pt x="537" y="56"/>
                      <a:pt x="482" y="0"/>
                      <a:pt x="40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2019519" y="2694550"/>
                <a:ext cx="159558" cy="65336"/>
              </a:xfrm>
              <a:custGeom>
                <a:avLst/>
                <a:gdLst/>
                <a:ahLst/>
                <a:cxnLst/>
                <a:rect l="l" t="t" r="r" b="b"/>
                <a:pathLst>
                  <a:path w="464" h="190" extrusionOk="0">
                    <a:moveTo>
                      <a:pt x="75" y="0"/>
                    </a:moveTo>
                    <a:cubicBezTo>
                      <a:pt x="38" y="0"/>
                      <a:pt x="1" y="37"/>
                      <a:pt x="1" y="98"/>
                    </a:cubicBezTo>
                    <a:cubicBezTo>
                      <a:pt x="1" y="153"/>
                      <a:pt x="38" y="190"/>
                      <a:pt x="75" y="190"/>
                    </a:cubicBezTo>
                    <a:lnTo>
                      <a:pt x="366" y="190"/>
                    </a:lnTo>
                    <a:cubicBezTo>
                      <a:pt x="421" y="190"/>
                      <a:pt x="463" y="153"/>
                      <a:pt x="463" y="98"/>
                    </a:cubicBezTo>
                    <a:cubicBezTo>
                      <a:pt x="463" y="37"/>
                      <a:pt x="421" y="0"/>
                      <a:pt x="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1998886" y="2680107"/>
                <a:ext cx="192570" cy="94222"/>
              </a:xfrm>
              <a:custGeom>
                <a:avLst/>
                <a:gdLst/>
                <a:ahLst/>
                <a:cxnLst/>
                <a:rect l="l" t="t" r="r" b="b"/>
                <a:pathLst>
                  <a:path w="560" h="274" extrusionOk="0">
                    <a:moveTo>
                      <a:pt x="426" y="79"/>
                    </a:moveTo>
                    <a:cubicBezTo>
                      <a:pt x="463" y="79"/>
                      <a:pt x="481" y="116"/>
                      <a:pt x="481" y="140"/>
                    </a:cubicBezTo>
                    <a:cubicBezTo>
                      <a:pt x="481" y="176"/>
                      <a:pt x="463" y="195"/>
                      <a:pt x="426" y="195"/>
                    </a:cubicBezTo>
                    <a:lnTo>
                      <a:pt x="135" y="195"/>
                    </a:lnTo>
                    <a:cubicBezTo>
                      <a:pt x="116" y="195"/>
                      <a:pt x="98" y="176"/>
                      <a:pt x="98" y="140"/>
                    </a:cubicBezTo>
                    <a:cubicBezTo>
                      <a:pt x="98" y="116"/>
                      <a:pt x="116" y="79"/>
                      <a:pt x="135" y="79"/>
                    </a:cubicBezTo>
                    <a:close/>
                    <a:moveTo>
                      <a:pt x="135" y="1"/>
                    </a:moveTo>
                    <a:cubicBezTo>
                      <a:pt x="79" y="1"/>
                      <a:pt x="1" y="61"/>
                      <a:pt x="1" y="140"/>
                    </a:cubicBezTo>
                    <a:cubicBezTo>
                      <a:pt x="1" y="213"/>
                      <a:pt x="79" y="274"/>
                      <a:pt x="135" y="274"/>
                    </a:cubicBezTo>
                    <a:lnTo>
                      <a:pt x="426" y="274"/>
                    </a:lnTo>
                    <a:cubicBezTo>
                      <a:pt x="505" y="274"/>
                      <a:pt x="560" y="213"/>
                      <a:pt x="560" y="140"/>
                    </a:cubicBezTo>
                    <a:cubicBezTo>
                      <a:pt x="560" y="61"/>
                      <a:pt x="505" y="1"/>
                      <a:pt x="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2224811" y="1972593"/>
                <a:ext cx="159214" cy="67056"/>
              </a:xfrm>
              <a:custGeom>
                <a:avLst/>
                <a:gdLst/>
                <a:ahLst/>
                <a:cxnLst/>
                <a:rect l="l" t="t" r="r" b="b"/>
                <a:pathLst>
                  <a:path w="463" h="195" extrusionOk="0">
                    <a:moveTo>
                      <a:pt x="79" y="0"/>
                    </a:moveTo>
                    <a:cubicBezTo>
                      <a:pt x="37" y="0"/>
                      <a:pt x="0" y="42"/>
                      <a:pt x="0" y="97"/>
                    </a:cubicBezTo>
                    <a:cubicBezTo>
                      <a:pt x="0" y="134"/>
                      <a:pt x="37" y="194"/>
                      <a:pt x="79" y="194"/>
                    </a:cubicBezTo>
                    <a:lnTo>
                      <a:pt x="365" y="194"/>
                    </a:lnTo>
                    <a:cubicBezTo>
                      <a:pt x="425" y="194"/>
                      <a:pt x="462" y="134"/>
                      <a:pt x="462" y="97"/>
                    </a:cubicBezTo>
                    <a:cubicBezTo>
                      <a:pt x="462" y="42"/>
                      <a:pt x="425" y="0"/>
                      <a:pt x="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2212087" y="1959869"/>
                <a:ext cx="184661" cy="92502"/>
              </a:xfrm>
              <a:custGeom>
                <a:avLst/>
                <a:gdLst/>
                <a:ahLst/>
                <a:cxnLst/>
                <a:rect l="l" t="t" r="r" b="b"/>
                <a:pathLst>
                  <a:path w="537" h="269" extrusionOk="0">
                    <a:moveTo>
                      <a:pt x="402" y="79"/>
                    </a:moveTo>
                    <a:cubicBezTo>
                      <a:pt x="439" y="79"/>
                      <a:pt x="462" y="97"/>
                      <a:pt x="462" y="134"/>
                    </a:cubicBezTo>
                    <a:cubicBezTo>
                      <a:pt x="462" y="153"/>
                      <a:pt x="439" y="194"/>
                      <a:pt x="402" y="194"/>
                    </a:cubicBezTo>
                    <a:lnTo>
                      <a:pt x="116" y="194"/>
                    </a:lnTo>
                    <a:cubicBezTo>
                      <a:pt x="92" y="194"/>
                      <a:pt x="74" y="153"/>
                      <a:pt x="74" y="134"/>
                    </a:cubicBezTo>
                    <a:cubicBezTo>
                      <a:pt x="74" y="97"/>
                      <a:pt x="92" y="79"/>
                      <a:pt x="116" y="79"/>
                    </a:cubicBezTo>
                    <a:close/>
                    <a:moveTo>
                      <a:pt x="116" y="0"/>
                    </a:moveTo>
                    <a:cubicBezTo>
                      <a:pt x="56" y="0"/>
                      <a:pt x="0" y="56"/>
                      <a:pt x="0" y="134"/>
                    </a:cubicBezTo>
                    <a:cubicBezTo>
                      <a:pt x="0" y="194"/>
                      <a:pt x="56" y="268"/>
                      <a:pt x="116" y="268"/>
                    </a:cubicBezTo>
                    <a:lnTo>
                      <a:pt x="402" y="268"/>
                    </a:lnTo>
                    <a:cubicBezTo>
                      <a:pt x="481" y="268"/>
                      <a:pt x="536" y="194"/>
                      <a:pt x="536" y="134"/>
                    </a:cubicBezTo>
                    <a:cubicBezTo>
                      <a:pt x="536" y="56"/>
                      <a:pt x="481" y="0"/>
                      <a:pt x="4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2224811" y="2693695"/>
                <a:ext cx="159214" cy="67056"/>
              </a:xfrm>
              <a:custGeom>
                <a:avLst/>
                <a:gdLst/>
                <a:ahLst/>
                <a:cxnLst/>
                <a:rect l="l" t="t" r="r" b="b"/>
                <a:pathLst>
                  <a:path w="463" h="195" extrusionOk="0">
                    <a:moveTo>
                      <a:pt x="79" y="1"/>
                    </a:moveTo>
                    <a:cubicBezTo>
                      <a:pt x="37" y="1"/>
                      <a:pt x="0" y="61"/>
                      <a:pt x="0" y="98"/>
                    </a:cubicBezTo>
                    <a:cubicBezTo>
                      <a:pt x="0" y="158"/>
                      <a:pt x="37" y="195"/>
                      <a:pt x="79" y="195"/>
                    </a:cubicBezTo>
                    <a:lnTo>
                      <a:pt x="365" y="195"/>
                    </a:lnTo>
                    <a:cubicBezTo>
                      <a:pt x="425" y="195"/>
                      <a:pt x="462" y="158"/>
                      <a:pt x="462" y="98"/>
                    </a:cubicBezTo>
                    <a:cubicBezTo>
                      <a:pt x="462" y="61"/>
                      <a:pt x="425"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2212087" y="2680972"/>
                <a:ext cx="184661" cy="92502"/>
              </a:xfrm>
              <a:custGeom>
                <a:avLst/>
                <a:gdLst/>
                <a:ahLst/>
                <a:cxnLst/>
                <a:rect l="l" t="t" r="r" b="b"/>
                <a:pathLst>
                  <a:path w="537" h="269" extrusionOk="0">
                    <a:moveTo>
                      <a:pt x="402" y="79"/>
                    </a:moveTo>
                    <a:cubicBezTo>
                      <a:pt x="439" y="79"/>
                      <a:pt x="462" y="116"/>
                      <a:pt x="462" y="135"/>
                    </a:cubicBezTo>
                    <a:cubicBezTo>
                      <a:pt x="462" y="177"/>
                      <a:pt x="439" y="195"/>
                      <a:pt x="402" y="195"/>
                    </a:cubicBezTo>
                    <a:lnTo>
                      <a:pt x="116" y="195"/>
                    </a:lnTo>
                    <a:cubicBezTo>
                      <a:pt x="92" y="195"/>
                      <a:pt x="74" y="177"/>
                      <a:pt x="74" y="135"/>
                    </a:cubicBezTo>
                    <a:cubicBezTo>
                      <a:pt x="74" y="116"/>
                      <a:pt x="92" y="79"/>
                      <a:pt x="116" y="79"/>
                    </a:cubicBezTo>
                    <a:close/>
                    <a:moveTo>
                      <a:pt x="116" y="1"/>
                    </a:moveTo>
                    <a:cubicBezTo>
                      <a:pt x="56" y="1"/>
                      <a:pt x="0" y="79"/>
                      <a:pt x="0" y="135"/>
                    </a:cubicBezTo>
                    <a:cubicBezTo>
                      <a:pt x="0" y="213"/>
                      <a:pt x="56" y="269"/>
                      <a:pt x="116" y="269"/>
                    </a:cubicBezTo>
                    <a:lnTo>
                      <a:pt x="402" y="269"/>
                    </a:lnTo>
                    <a:cubicBezTo>
                      <a:pt x="481" y="269"/>
                      <a:pt x="536" y="213"/>
                      <a:pt x="536" y="135"/>
                    </a:cubicBezTo>
                    <a:cubicBezTo>
                      <a:pt x="536" y="79"/>
                      <a:pt x="481" y="1"/>
                      <a:pt x="4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2417036" y="1972593"/>
                <a:ext cx="165404" cy="67056"/>
              </a:xfrm>
              <a:custGeom>
                <a:avLst/>
                <a:gdLst/>
                <a:ahLst/>
                <a:cxnLst/>
                <a:rect l="l" t="t" r="r" b="b"/>
                <a:pathLst>
                  <a:path w="481" h="195" extrusionOk="0">
                    <a:moveTo>
                      <a:pt x="97" y="0"/>
                    </a:moveTo>
                    <a:cubicBezTo>
                      <a:pt x="56" y="0"/>
                      <a:pt x="0" y="42"/>
                      <a:pt x="0" y="97"/>
                    </a:cubicBezTo>
                    <a:cubicBezTo>
                      <a:pt x="0" y="134"/>
                      <a:pt x="56" y="194"/>
                      <a:pt x="97" y="194"/>
                    </a:cubicBezTo>
                    <a:lnTo>
                      <a:pt x="384" y="194"/>
                    </a:lnTo>
                    <a:cubicBezTo>
                      <a:pt x="421" y="194"/>
                      <a:pt x="481" y="134"/>
                      <a:pt x="481" y="97"/>
                    </a:cubicBezTo>
                    <a:cubicBezTo>
                      <a:pt x="481" y="42"/>
                      <a:pt x="421"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2402593" y="1959869"/>
                <a:ext cx="192570" cy="92502"/>
              </a:xfrm>
              <a:custGeom>
                <a:avLst/>
                <a:gdLst/>
                <a:ahLst/>
                <a:cxnLst/>
                <a:rect l="l" t="t" r="r" b="b"/>
                <a:pathLst>
                  <a:path w="560" h="269" extrusionOk="0">
                    <a:moveTo>
                      <a:pt x="426" y="79"/>
                    </a:moveTo>
                    <a:cubicBezTo>
                      <a:pt x="444" y="79"/>
                      <a:pt x="486" y="97"/>
                      <a:pt x="486" y="134"/>
                    </a:cubicBezTo>
                    <a:cubicBezTo>
                      <a:pt x="486" y="153"/>
                      <a:pt x="444" y="194"/>
                      <a:pt x="426" y="194"/>
                    </a:cubicBezTo>
                    <a:lnTo>
                      <a:pt x="139" y="194"/>
                    </a:lnTo>
                    <a:cubicBezTo>
                      <a:pt x="116" y="194"/>
                      <a:pt x="79" y="153"/>
                      <a:pt x="79" y="134"/>
                    </a:cubicBezTo>
                    <a:cubicBezTo>
                      <a:pt x="79" y="97"/>
                      <a:pt x="116" y="79"/>
                      <a:pt x="139" y="79"/>
                    </a:cubicBezTo>
                    <a:close/>
                    <a:moveTo>
                      <a:pt x="139" y="0"/>
                    </a:moveTo>
                    <a:cubicBezTo>
                      <a:pt x="61" y="0"/>
                      <a:pt x="1" y="56"/>
                      <a:pt x="1" y="134"/>
                    </a:cubicBezTo>
                    <a:cubicBezTo>
                      <a:pt x="1" y="194"/>
                      <a:pt x="61" y="268"/>
                      <a:pt x="139" y="268"/>
                    </a:cubicBezTo>
                    <a:lnTo>
                      <a:pt x="426" y="268"/>
                    </a:lnTo>
                    <a:cubicBezTo>
                      <a:pt x="504" y="268"/>
                      <a:pt x="560" y="194"/>
                      <a:pt x="560" y="134"/>
                    </a:cubicBezTo>
                    <a:cubicBezTo>
                      <a:pt x="560" y="56"/>
                      <a:pt x="504" y="0"/>
                      <a:pt x="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2417036" y="2693695"/>
                <a:ext cx="165404" cy="67056"/>
              </a:xfrm>
              <a:custGeom>
                <a:avLst/>
                <a:gdLst/>
                <a:ahLst/>
                <a:cxnLst/>
                <a:rect l="l" t="t" r="r" b="b"/>
                <a:pathLst>
                  <a:path w="481" h="195" extrusionOk="0">
                    <a:moveTo>
                      <a:pt x="97" y="1"/>
                    </a:moveTo>
                    <a:cubicBezTo>
                      <a:pt x="56" y="1"/>
                      <a:pt x="0" y="61"/>
                      <a:pt x="0" y="98"/>
                    </a:cubicBezTo>
                    <a:cubicBezTo>
                      <a:pt x="0" y="158"/>
                      <a:pt x="56" y="195"/>
                      <a:pt x="97" y="195"/>
                    </a:cubicBezTo>
                    <a:lnTo>
                      <a:pt x="384" y="195"/>
                    </a:lnTo>
                    <a:cubicBezTo>
                      <a:pt x="421" y="195"/>
                      <a:pt x="481" y="158"/>
                      <a:pt x="481" y="98"/>
                    </a:cubicBezTo>
                    <a:cubicBezTo>
                      <a:pt x="481" y="61"/>
                      <a:pt x="421"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2402593" y="2680972"/>
                <a:ext cx="192570" cy="92502"/>
              </a:xfrm>
              <a:custGeom>
                <a:avLst/>
                <a:gdLst/>
                <a:ahLst/>
                <a:cxnLst/>
                <a:rect l="l" t="t" r="r" b="b"/>
                <a:pathLst>
                  <a:path w="560" h="269" extrusionOk="0">
                    <a:moveTo>
                      <a:pt x="426" y="79"/>
                    </a:moveTo>
                    <a:cubicBezTo>
                      <a:pt x="444" y="79"/>
                      <a:pt x="486" y="116"/>
                      <a:pt x="486" y="135"/>
                    </a:cubicBezTo>
                    <a:cubicBezTo>
                      <a:pt x="486" y="177"/>
                      <a:pt x="444" y="195"/>
                      <a:pt x="426" y="195"/>
                    </a:cubicBezTo>
                    <a:lnTo>
                      <a:pt x="139" y="195"/>
                    </a:lnTo>
                    <a:cubicBezTo>
                      <a:pt x="116" y="195"/>
                      <a:pt x="79" y="177"/>
                      <a:pt x="79" y="135"/>
                    </a:cubicBezTo>
                    <a:cubicBezTo>
                      <a:pt x="79" y="116"/>
                      <a:pt x="116" y="79"/>
                      <a:pt x="139" y="79"/>
                    </a:cubicBezTo>
                    <a:close/>
                    <a:moveTo>
                      <a:pt x="139" y="1"/>
                    </a:moveTo>
                    <a:cubicBezTo>
                      <a:pt x="61" y="1"/>
                      <a:pt x="1" y="79"/>
                      <a:pt x="1" y="135"/>
                    </a:cubicBezTo>
                    <a:cubicBezTo>
                      <a:pt x="1" y="213"/>
                      <a:pt x="61" y="269"/>
                      <a:pt x="139" y="269"/>
                    </a:cubicBezTo>
                    <a:lnTo>
                      <a:pt x="426" y="269"/>
                    </a:lnTo>
                    <a:cubicBezTo>
                      <a:pt x="504" y="269"/>
                      <a:pt x="560" y="213"/>
                      <a:pt x="560" y="135"/>
                    </a:cubicBezTo>
                    <a:cubicBezTo>
                      <a:pt x="560" y="79"/>
                      <a:pt x="504" y="1"/>
                      <a:pt x="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2615451" y="1972593"/>
                <a:ext cx="165748" cy="67056"/>
              </a:xfrm>
              <a:custGeom>
                <a:avLst/>
                <a:gdLst/>
                <a:ahLst/>
                <a:cxnLst/>
                <a:rect l="l" t="t" r="r" b="b"/>
                <a:pathLst>
                  <a:path w="482" h="195" extrusionOk="0">
                    <a:moveTo>
                      <a:pt x="98" y="0"/>
                    </a:moveTo>
                    <a:cubicBezTo>
                      <a:pt x="56" y="0"/>
                      <a:pt x="1" y="42"/>
                      <a:pt x="1" y="97"/>
                    </a:cubicBezTo>
                    <a:cubicBezTo>
                      <a:pt x="1" y="134"/>
                      <a:pt x="56" y="194"/>
                      <a:pt x="98" y="194"/>
                    </a:cubicBezTo>
                    <a:lnTo>
                      <a:pt x="384" y="194"/>
                    </a:lnTo>
                    <a:cubicBezTo>
                      <a:pt x="421" y="194"/>
                      <a:pt x="481" y="134"/>
                      <a:pt x="481" y="97"/>
                    </a:cubicBezTo>
                    <a:cubicBezTo>
                      <a:pt x="481" y="42"/>
                      <a:pt x="421"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2601352" y="1959869"/>
                <a:ext cx="192570" cy="92502"/>
              </a:xfrm>
              <a:custGeom>
                <a:avLst/>
                <a:gdLst/>
                <a:ahLst/>
                <a:cxnLst/>
                <a:rect l="l" t="t" r="r" b="b"/>
                <a:pathLst>
                  <a:path w="560" h="269" extrusionOk="0">
                    <a:moveTo>
                      <a:pt x="425" y="79"/>
                    </a:moveTo>
                    <a:cubicBezTo>
                      <a:pt x="444" y="79"/>
                      <a:pt x="485" y="97"/>
                      <a:pt x="485" y="134"/>
                    </a:cubicBezTo>
                    <a:cubicBezTo>
                      <a:pt x="485" y="153"/>
                      <a:pt x="444" y="194"/>
                      <a:pt x="425" y="194"/>
                    </a:cubicBezTo>
                    <a:lnTo>
                      <a:pt x="139" y="194"/>
                    </a:lnTo>
                    <a:cubicBezTo>
                      <a:pt x="116" y="194"/>
                      <a:pt x="79" y="153"/>
                      <a:pt x="79" y="134"/>
                    </a:cubicBezTo>
                    <a:cubicBezTo>
                      <a:pt x="79" y="97"/>
                      <a:pt x="116" y="79"/>
                      <a:pt x="139" y="79"/>
                    </a:cubicBezTo>
                    <a:close/>
                    <a:moveTo>
                      <a:pt x="139" y="0"/>
                    </a:moveTo>
                    <a:cubicBezTo>
                      <a:pt x="60" y="0"/>
                      <a:pt x="0" y="56"/>
                      <a:pt x="0" y="134"/>
                    </a:cubicBezTo>
                    <a:cubicBezTo>
                      <a:pt x="0" y="194"/>
                      <a:pt x="60" y="268"/>
                      <a:pt x="139" y="268"/>
                    </a:cubicBezTo>
                    <a:lnTo>
                      <a:pt x="425" y="268"/>
                    </a:lnTo>
                    <a:cubicBezTo>
                      <a:pt x="504" y="268"/>
                      <a:pt x="559" y="194"/>
                      <a:pt x="559" y="134"/>
                    </a:cubicBezTo>
                    <a:cubicBezTo>
                      <a:pt x="559" y="56"/>
                      <a:pt x="504" y="0"/>
                      <a:pt x="42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2615451" y="2693695"/>
                <a:ext cx="165748" cy="67056"/>
              </a:xfrm>
              <a:custGeom>
                <a:avLst/>
                <a:gdLst/>
                <a:ahLst/>
                <a:cxnLst/>
                <a:rect l="l" t="t" r="r" b="b"/>
                <a:pathLst>
                  <a:path w="482" h="195" extrusionOk="0">
                    <a:moveTo>
                      <a:pt x="98" y="1"/>
                    </a:moveTo>
                    <a:cubicBezTo>
                      <a:pt x="56" y="1"/>
                      <a:pt x="1" y="61"/>
                      <a:pt x="1" y="98"/>
                    </a:cubicBezTo>
                    <a:cubicBezTo>
                      <a:pt x="1" y="158"/>
                      <a:pt x="56" y="195"/>
                      <a:pt x="98" y="195"/>
                    </a:cubicBezTo>
                    <a:lnTo>
                      <a:pt x="384" y="195"/>
                    </a:lnTo>
                    <a:cubicBezTo>
                      <a:pt x="421" y="195"/>
                      <a:pt x="481" y="158"/>
                      <a:pt x="481" y="98"/>
                    </a:cubicBezTo>
                    <a:cubicBezTo>
                      <a:pt x="481" y="61"/>
                      <a:pt x="421"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2601352" y="2680972"/>
                <a:ext cx="192570" cy="92502"/>
              </a:xfrm>
              <a:custGeom>
                <a:avLst/>
                <a:gdLst/>
                <a:ahLst/>
                <a:cxnLst/>
                <a:rect l="l" t="t" r="r" b="b"/>
                <a:pathLst>
                  <a:path w="560" h="269" extrusionOk="0">
                    <a:moveTo>
                      <a:pt x="425" y="79"/>
                    </a:moveTo>
                    <a:cubicBezTo>
                      <a:pt x="444" y="79"/>
                      <a:pt x="485" y="116"/>
                      <a:pt x="485" y="135"/>
                    </a:cubicBezTo>
                    <a:cubicBezTo>
                      <a:pt x="485" y="177"/>
                      <a:pt x="444" y="195"/>
                      <a:pt x="425" y="195"/>
                    </a:cubicBezTo>
                    <a:lnTo>
                      <a:pt x="139" y="195"/>
                    </a:lnTo>
                    <a:cubicBezTo>
                      <a:pt x="116" y="195"/>
                      <a:pt x="79" y="177"/>
                      <a:pt x="79" y="135"/>
                    </a:cubicBezTo>
                    <a:cubicBezTo>
                      <a:pt x="79" y="116"/>
                      <a:pt x="116" y="79"/>
                      <a:pt x="139" y="79"/>
                    </a:cubicBezTo>
                    <a:close/>
                    <a:moveTo>
                      <a:pt x="139" y="1"/>
                    </a:moveTo>
                    <a:cubicBezTo>
                      <a:pt x="60" y="1"/>
                      <a:pt x="0" y="79"/>
                      <a:pt x="0" y="135"/>
                    </a:cubicBezTo>
                    <a:cubicBezTo>
                      <a:pt x="0" y="213"/>
                      <a:pt x="60" y="269"/>
                      <a:pt x="139" y="269"/>
                    </a:cubicBezTo>
                    <a:lnTo>
                      <a:pt x="425" y="269"/>
                    </a:lnTo>
                    <a:cubicBezTo>
                      <a:pt x="504" y="269"/>
                      <a:pt x="559" y="213"/>
                      <a:pt x="559" y="135"/>
                    </a:cubicBezTo>
                    <a:cubicBezTo>
                      <a:pt x="559" y="79"/>
                      <a:pt x="504"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853445" y="2357043"/>
                <a:ext cx="470765" cy="464231"/>
              </a:xfrm>
              <a:custGeom>
                <a:avLst/>
                <a:gdLst/>
                <a:ahLst/>
                <a:cxnLst/>
                <a:rect l="l" t="t" r="r" b="b"/>
                <a:pathLst>
                  <a:path w="1369" h="1350" extrusionOk="0">
                    <a:moveTo>
                      <a:pt x="675" y="0"/>
                    </a:moveTo>
                    <a:cubicBezTo>
                      <a:pt x="310" y="0"/>
                      <a:pt x="0" y="287"/>
                      <a:pt x="0" y="675"/>
                    </a:cubicBezTo>
                    <a:cubicBezTo>
                      <a:pt x="0" y="1040"/>
                      <a:pt x="310" y="1350"/>
                      <a:pt x="675" y="1350"/>
                    </a:cubicBezTo>
                    <a:cubicBezTo>
                      <a:pt x="1063" y="1350"/>
                      <a:pt x="1368" y="1040"/>
                      <a:pt x="1368" y="675"/>
                    </a:cubicBezTo>
                    <a:cubicBezTo>
                      <a:pt x="1368" y="287"/>
                      <a:pt x="1063" y="0"/>
                      <a:pt x="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853445" y="2357043"/>
                <a:ext cx="470765" cy="232116"/>
              </a:xfrm>
              <a:custGeom>
                <a:avLst/>
                <a:gdLst/>
                <a:ahLst/>
                <a:cxnLst/>
                <a:rect l="l" t="t" r="r" b="b"/>
                <a:pathLst>
                  <a:path w="1369" h="675" extrusionOk="0">
                    <a:moveTo>
                      <a:pt x="1368" y="675"/>
                    </a:moveTo>
                    <a:lnTo>
                      <a:pt x="1368" y="675"/>
                    </a:lnTo>
                    <a:lnTo>
                      <a:pt x="1368" y="675"/>
                    </a:lnTo>
                    <a:lnTo>
                      <a:pt x="1368" y="675"/>
                    </a:lnTo>
                    <a:close/>
                    <a:moveTo>
                      <a:pt x="0" y="675"/>
                    </a:moveTo>
                    <a:lnTo>
                      <a:pt x="0" y="675"/>
                    </a:lnTo>
                    <a:lnTo>
                      <a:pt x="0" y="675"/>
                    </a:lnTo>
                    <a:lnTo>
                      <a:pt x="0" y="675"/>
                    </a:lnTo>
                    <a:lnTo>
                      <a:pt x="0" y="675"/>
                    </a:lnTo>
                    <a:close/>
                    <a:moveTo>
                      <a:pt x="1234" y="268"/>
                    </a:moveTo>
                    <a:lnTo>
                      <a:pt x="1234" y="268"/>
                    </a:lnTo>
                    <a:lnTo>
                      <a:pt x="1234" y="268"/>
                    </a:lnTo>
                    <a:close/>
                    <a:moveTo>
                      <a:pt x="158" y="250"/>
                    </a:moveTo>
                    <a:lnTo>
                      <a:pt x="158" y="250"/>
                    </a:lnTo>
                    <a:lnTo>
                      <a:pt x="158" y="250"/>
                    </a:lnTo>
                    <a:close/>
                    <a:moveTo>
                      <a:pt x="158" y="231"/>
                    </a:moveTo>
                    <a:lnTo>
                      <a:pt x="158" y="231"/>
                    </a:lnTo>
                    <a:lnTo>
                      <a:pt x="158" y="231"/>
                    </a:lnTo>
                    <a:close/>
                    <a:moveTo>
                      <a:pt x="675" y="0"/>
                    </a:moveTo>
                    <a:lnTo>
                      <a:pt x="675" y="0"/>
                    </a:lnTo>
                    <a:cubicBezTo>
                      <a:pt x="486" y="0"/>
                      <a:pt x="292" y="97"/>
                      <a:pt x="158" y="231"/>
                    </a:cubicBezTo>
                    <a:cubicBezTo>
                      <a:pt x="292" y="97"/>
                      <a:pt x="486" y="0"/>
                      <a:pt x="675" y="0"/>
                    </a:cubicBezTo>
                    <a:cubicBezTo>
                      <a:pt x="906" y="0"/>
                      <a:pt x="1100" y="97"/>
                      <a:pt x="1234" y="268"/>
                    </a:cubicBezTo>
                    <a:cubicBezTo>
                      <a:pt x="1100" y="97"/>
                      <a:pt x="906" y="0"/>
                      <a:pt x="675" y="0"/>
                    </a:cubicBezTo>
                    <a:close/>
                  </a:path>
                </a:pathLst>
              </a:custGeom>
              <a:solidFill>
                <a:srgbClr val="2E8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840722" y="2344320"/>
                <a:ext cx="497587" cy="489678"/>
              </a:xfrm>
              <a:custGeom>
                <a:avLst/>
                <a:gdLst/>
                <a:ahLst/>
                <a:cxnLst/>
                <a:rect l="l" t="t" r="r" b="b"/>
                <a:pathLst>
                  <a:path w="1447" h="1424" extrusionOk="0">
                    <a:moveTo>
                      <a:pt x="712" y="74"/>
                    </a:moveTo>
                    <a:cubicBezTo>
                      <a:pt x="1077" y="74"/>
                      <a:pt x="1368" y="347"/>
                      <a:pt x="1368" y="712"/>
                    </a:cubicBezTo>
                    <a:cubicBezTo>
                      <a:pt x="1368" y="1058"/>
                      <a:pt x="1077" y="1345"/>
                      <a:pt x="712" y="1345"/>
                    </a:cubicBezTo>
                    <a:cubicBezTo>
                      <a:pt x="366" y="1345"/>
                      <a:pt x="79" y="1058"/>
                      <a:pt x="79" y="712"/>
                    </a:cubicBezTo>
                    <a:cubicBezTo>
                      <a:pt x="79" y="347"/>
                      <a:pt x="366" y="74"/>
                      <a:pt x="712" y="74"/>
                    </a:cubicBezTo>
                    <a:close/>
                    <a:moveTo>
                      <a:pt x="712" y="0"/>
                    </a:moveTo>
                    <a:cubicBezTo>
                      <a:pt x="329" y="0"/>
                      <a:pt x="1" y="305"/>
                      <a:pt x="1" y="712"/>
                    </a:cubicBezTo>
                    <a:cubicBezTo>
                      <a:pt x="1" y="1095"/>
                      <a:pt x="329" y="1424"/>
                      <a:pt x="712" y="1424"/>
                    </a:cubicBezTo>
                    <a:cubicBezTo>
                      <a:pt x="1119" y="1424"/>
                      <a:pt x="1447" y="1095"/>
                      <a:pt x="1447" y="712"/>
                    </a:cubicBezTo>
                    <a:cubicBezTo>
                      <a:pt x="1447" y="305"/>
                      <a:pt x="1119" y="0"/>
                      <a:pt x="71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960046" y="2463300"/>
                <a:ext cx="259282" cy="251373"/>
              </a:xfrm>
              <a:custGeom>
                <a:avLst/>
                <a:gdLst/>
                <a:ahLst/>
                <a:cxnLst/>
                <a:rect l="l" t="t" r="r" b="b"/>
                <a:pathLst>
                  <a:path w="754" h="731" extrusionOk="0">
                    <a:moveTo>
                      <a:pt x="365" y="1"/>
                    </a:moveTo>
                    <a:cubicBezTo>
                      <a:pt x="176" y="1"/>
                      <a:pt x="0" y="153"/>
                      <a:pt x="0" y="366"/>
                    </a:cubicBezTo>
                    <a:cubicBezTo>
                      <a:pt x="0" y="555"/>
                      <a:pt x="176" y="731"/>
                      <a:pt x="365" y="731"/>
                    </a:cubicBezTo>
                    <a:cubicBezTo>
                      <a:pt x="578" y="731"/>
                      <a:pt x="753" y="555"/>
                      <a:pt x="753" y="366"/>
                    </a:cubicBezTo>
                    <a:cubicBezTo>
                      <a:pt x="753" y="153"/>
                      <a:pt x="578" y="1"/>
                      <a:pt x="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947322" y="2449201"/>
                <a:ext cx="284729" cy="278195"/>
              </a:xfrm>
              <a:custGeom>
                <a:avLst/>
                <a:gdLst/>
                <a:ahLst/>
                <a:cxnLst/>
                <a:rect l="l" t="t" r="r" b="b"/>
                <a:pathLst>
                  <a:path w="828" h="809" extrusionOk="0">
                    <a:moveTo>
                      <a:pt x="402" y="79"/>
                    </a:moveTo>
                    <a:cubicBezTo>
                      <a:pt x="596" y="79"/>
                      <a:pt x="749" y="213"/>
                      <a:pt x="749" y="407"/>
                    </a:cubicBezTo>
                    <a:cubicBezTo>
                      <a:pt x="749" y="578"/>
                      <a:pt x="596" y="735"/>
                      <a:pt x="402" y="735"/>
                    </a:cubicBezTo>
                    <a:cubicBezTo>
                      <a:pt x="231" y="735"/>
                      <a:pt x="74" y="578"/>
                      <a:pt x="74" y="407"/>
                    </a:cubicBezTo>
                    <a:cubicBezTo>
                      <a:pt x="74" y="213"/>
                      <a:pt x="231" y="79"/>
                      <a:pt x="402" y="79"/>
                    </a:cubicBezTo>
                    <a:close/>
                    <a:moveTo>
                      <a:pt x="402" y="0"/>
                    </a:moveTo>
                    <a:cubicBezTo>
                      <a:pt x="190" y="0"/>
                      <a:pt x="0" y="176"/>
                      <a:pt x="0" y="407"/>
                    </a:cubicBezTo>
                    <a:cubicBezTo>
                      <a:pt x="0" y="619"/>
                      <a:pt x="190" y="809"/>
                      <a:pt x="402" y="809"/>
                    </a:cubicBezTo>
                    <a:cubicBezTo>
                      <a:pt x="633" y="809"/>
                      <a:pt x="827" y="619"/>
                      <a:pt x="827" y="407"/>
                    </a:cubicBezTo>
                    <a:cubicBezTo>
                      <a:pt x="827" y="176"/>
                      <a:pt x="633" y="0"/>
                      <a:pt x="4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669129" y="3065766"/>
                <a:ext cx="165748" cy="105226"/>
              </a:xfrm>
              <a:custGeom>
                <a:avLst/>
                <a:gdLst/>
                <a:ahLst/>
                <a:cxnLst/>
                <a:rect l="l" t="t" r="r" b="b"/>
                <a:pathLst>
                  <a:path w="482" h="306" extrusionOk="0">
                    <a:moveTo>
                      <a:pt x="56" y="0"/>
                    </a:moveTo>
                    <a:cubicBezTo>
                      <a:pt x="37" y="0"/>
                      <a:pt x="0" y="37"/>
                      <a:pt x="0" y="74"/>
                    </a:cubicBezTo>
                    <a:lnTo>
                      <a:pt x="0" y="250"/>
                    </a:lnTo>
                    <a:cubicBezTo>
                      <a:pt x="0" y="268"/>
                      <a:pt x="37" y="305"/>
                      <a:pt x="56" y="305"/>
                    </a:cubicBezTo>
                    <a:lnTo>
                      <a:pt x="421" y="305"/>
                    </a:lnTo>
                    <a:cubicBezTo>
                      <a:pt x="444" y="305"/>
                      <a:pt x="481" y="268"/>
                      <a:pt x="481" y="250"/>
                    </a:cubicBezTo>
                    <a:lnTo>
                      <a:pt x="481" y="74"/>
                    </a:lnTo>
                    <a:cubicBezTo>
                      <a:pt x="481" y="37"/>
                      <a:pt x="444" y="0"/>
                      <a:pt x="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654686" y="3051323"/>
                <a:ext cx="192570" cy="133767"/>
              </a:xfrm>
              <a:custGeom>
                <a:avLst/>
                <a:gdLst/>
                <a:ahLst/>
                <a:cxnLst/>
                <a:rect l="l" t="t" r="r" b="b"/>
                <a:pathLst>
                  <a:path w="560" h="389" extrusionOk="0">
                    <a:moveTo>
                      <a:pt x="463" y="79"/>
                    </a:moveTo>
                    <a:cubicBezTo>
                      <a:pt x="463" y="79"/>
                      <a:pt x="486" y="98"/>
                      <a:pt x="486" y="116"/>
                    </a:cubicBezTo>
                    <a:lnTo>
                      <a:pt x="486" y="292"/>
                    </a:lnTo>
                    <a:lnTo>
                      <a:pt x="463" y="310"/>
                    </a:lnTo>
                    <a:lnTo>
                      <a:pt x="98" y="310"/>
                    </a:lnTo>
                    <a:lnTo>
                      <a:pt x="79" y="292"/>
                    </a:lnTo>
                    <a:lnTo>
                      <a:pt x="79" y="116"/>
                    </a:lnTo>
                    <a:cubicBezTo>
                      <a:pt x="79" y="98"/>
                      <a:pt x="98" y="79"/>
                      <a:pt x="98" y="79"/>
                    </a:cubicBezTo>
                    <a:close/>
                    <a:moveTo>
                      <a:pt x="98" y="1"/>
                    </a:moveTo>
                    <a:cubicBezTo>
                      <a:pt x="42" y="1"/>
                      <a:pt x="1" y="61"/>
                      <a:pt x="1" y="116"/>
                    </a:cubicBezTo>
                    <a:lnTo>
                      <a:pt x="1" y="292"/>
                    </a:lnTo>
                    <a:cubicBezTo>
                      <a:pt x="1" y="329"/>
                      <a:pt x="42" y="389"/>
                      <a:pt x="98" y="389"/>
                    </a:cubicBezTo>
                    <a:lnTo>
                      <a:pt x="463" y="389"/>
                    </a:lnTo>
                    <a:cubicBezTo>
                      <a:pt x="523" y="389"/>
                      <a:pt x="560" y="329"/>
                      <a:pt x="560" y="292"/>
                    </a:cubicBezTo>
                    <a:lnTo>
                      <a:pt x="560" y="116"/>
                    </a:lnTo>
                    <a:cubicBezTo>
                      <a:pt x="560" y="61"/>
                      <a:pt x="523"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874077" y="3065766"/>
                <a:ext cx="159214" cy="105226"/>
              </a:xfrm>
              <a:custGeom>
                <a:avLst/>
                <a:gdLst/>
                <a:ahLst/>
                <a:cxnLst/>
                <a:rect l="l" t="t" r="r" b="b"/>
                <a:pathLst>
                  <a:path w="463" h="306" extrusionOk="0">
                    <a:moveTo>
                      <a:pt x="56" y="0"/>
                    </a:moveTo>
                    <a:cubicBezTo>
                      <a:pt x="19" y="0"/>
                      <a:pt x="1" y="37"/>
                      <a:pt x="1" y="74"/>
                    </a:cubicBezTo>
                    <a:lnTo>
                      <a:pt x="1" y="250"/>
                    </a:lnTo>
                    <a:cubicBezTo>
                      <a:pt x="1" y="268"/>
                      <a:pt x="19" y="305"/>
                      <a:pt x="56" y="305"/>
                    </a:cubicBezTo>
                    <a:lnTo>
                      <a:pt x="403" y="305"/>
                    </a:lnTo>
                    <a:cubicBezTo>
                      <a:pt x="444" y="305"/>
                      <a:pt x="463" y="268"/>
                      <a:pt x="463" y="250"/>
                    </a:cubicBezTo>
                    <a:lnTo>
                      <a:pt x="463" y="74"/>
                    </a:lnTo>
                    <a:cubicBezTo>
                      <a:pt x="463" y="37"/>
                      <a:pt x="444" y="0"/>
                      <a:pt x="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861354" y="3051323"/>
                <a:ext cx="184661" cy="133767"/>
              </a:xfrm>
              <a:custGeom>
                <a:avLst/>
                <a:gdLst/>
                <a:ahLst/>
                <a:cxnLst/>
                <a:rect l="l" t="t" r="r" b="b"/>
                <a:pathLst>
                  <a:path w="537" h="389" extrusionOk="0">
                    <a:moveTo>
                      <a:pt x="440" y="79"/>
                    </a:moveTo>
                    <a:cubicBezTo>
                      <a:pt x="463" y="79"/>
                      <a:pt x="463" y="98"/>
                      <a:pt x="463" y="116"/>
                    </a:cubicBezTo>
                    <a:lnTo>
                      <a:pt x="463" y="292"/>
                    </a:lnTo>
                    <a:cubicBezTo>
                      <a:pt x="463" y="292"/>
                      <a:pt x="463" y="310"/>
                      <a:pt x="440" y="310"/>
                    </a:cubicBezTo>
                    <a:lnTo>
                      <a:pt x="93" y="310"/>
                    </a:lnTo>
                    <a:cubicBezTo>
                      <a:pt x="75" y="310"/>
                      <a:pt x="75" y="292"/>
                      <a:pt x="75" y="292"/>
                    </a:cubicBezTo>
                    <a:lnTo>
                      <a:pt x="75" y="116"/>
                    </a:lnTo>
                    <a:cubicBezTo>
                      <a:pt x="75" y="98"/>
                      <a:pt x="75" y="79"/>
                      <a:pt x="93" y="79"/>
                    </a:cubicBezTo>
                    <a:close/>
                    <a:moveTo>
                      <a:pt x="93" y="1"/>
                    </a:moveTo>
                    <a:cubicBezTo>
                      <a:pt x="38" y="1"/>
                      <a:pt x="1" y="61"/>
                      <a:pt x="1" y="116"/>
                    </a:cubicBezTo>
                    <a:lnTo>
                      <a:pt x="1" y="292"/>
                    </a:lnTo>
                    <a:cubicBezTo>
                      <a:pt x="1" y="329"/>
                      <a:pt x="38" y="389"/>
                      <a:pt x="93" y="389"/>
                    </a:cubicBezTo>
                    <a:lnTo>
                      <a:pt x="440" y="389"/>
                    </a:lnTo>
                    <a:cubicBezTo>
                      <a:pt x="500" y="389"/>
                      <a:pt x="537" y="329"/>
                      <a:pt x="537" y="292"/>
                    </a:cubicBezTo>
                    <a:lnTo>
                      <a:pt x="537" y="116"/>
                    </a:lnTo>
                    <a:cubicBezTo>
                      <a:pt x="537" y="61"/>
                      <a:pt x="500" y="1"/>
                      <a:pt x="4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1118915" y="3065766"/>
                <a:ext cx="165404" cy="105226"/>
              </a:xfrm>
              <a:custGeom>
                <a:avLst/>
                <a:gdLst/>
                <a:ahLst/>
                <a:cxnLst/>
                <a:rect l="l" t="t" r="r" b="b"/>
                <a:pathLst>
                  <a:path w="481" h="306" extrusionOk="0">
                    <a:moveTo>
                      <a:pt x="60" y="0"/>
                    </a:moveTo>
                    <a:cubicBezTo>
                      <a:pt x="37" y="0"/>
                      <a:pt x="0" y="37"/>
                      <a:pt x="0" y="74"/>
                    </a:cubicBezTo>
                    <a:lnTo>
                      <a:pt x="0" y="250"/>
                    </a:lnTo>
                    <a:cubicBezTo>
                      <a:pt x="0" y="268"/>
                      <a:pt x="37" y="305"/>
                      <a:pt x="60" y="305"/>
                    </a:cubicBezTo>
                    <a:lnTo>
                      <a:pt x="425" y="305"/>
                    </a:lnTo>
                    <a:cubicBezTo>
                      <a:pt x="444" y="305"/>
                      <a:pt x="481" y="268"/>
                      <a:pt x="481" y="250"/>
                    </a:cubicBezTo>
                    <a:lnTo>
                      <a:pt x="481" y="74"/>
                    </a:lnTo>
                    <a:cubicBezTo>
                      <a:pt x="481" y="37"/>
                      <a:pt x="444"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1106192" y="3051323"/>
                <a:ext cx="192570" cy="133767"/>
              </a:xfrm>
              <a:custGeom>
                <a:avLst/>
                <a:gdLst/>
                <a:ahLst/>
                <a:cxnLst/>
                <a:rect l="l" t="t" r="r" b="b"/>
                <a:pathLst>
                  <a:path w="560" h="389" extrusionOk="0">
                    <a:moveTo>
                      <a:pt x="462" y="79"/>
                    </a:moveTo>
                    <a:cubicBezTo>
                      <a:pt x="462" y="79"/>
                      <a:pt x="481" y="98"/>
                      <a:pt x="481" y="116"/>
                    </a:cubicBezTo>
                    <a:lnTo>
                      <a:pt x="481" y="292"/>
                    </a:lnTo>
                    <a:lnTo>
                      <a:pt x="462" y="310"/>
                    </a:lnTo>
                    <a:lnTo>
                      <a:pt x="97" y="310"/>
                    </a:lnTo>
                    <a:lnTo>
                      <a:pt x="74" y="292"/>
                    </a:lnTo>
                    <a:lnTo>
                      <a:pt x="74" y="116"/>
                    </a:lnTo>
                    <a:cubicBezTo>
                      <a:pt x="74" y="98"/>
                      <a:pt x="97" y="79"/>
                      <a:pt x="97" y="79"/>
                    </a:cubicBezTo>
                    <a:close/>
                    <a:moveTo>
                      <a:pt x="97" y="1"/>
                    </a:moveTo>
                    <a:cubicBezTo>
                      <a:pt x="37" y="1"/>
                      <a:pt x="0" y="61"/>
                      <a:pt x="0" y="116"/>
                    </a:cubicBezTo>
                    <a:lnTo>
                      <a:pt x="0" y="292"/>
                    </a:lnTo>
                    <a:cubicBezTo>
                      <a:pt x="0" y="329"/>
                      <a:pt x="37" y="389"/>
                      <a:pt x="97" y="389"/>
                    </a:cubicBezTo>
                    <a:lnTo>
                      <a:pt x="462" y="389"/>
                    </a:lnTo>
                    <a:cubicBezTo>
                      <a:pt x="518" y="389"/>
                      <a:pt x="559" y="329"/>
                      <a:pt x="559" y="292"/>
                    </a:cubicBezTo>
                    <a:lnTo>
                      <a:pt x="559" y="116"/>
                    </a:lnTo>
                    <a:cubicBezTo>
                      <a:pt x="559" y="61"/>
                      <a:pt x="518"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1721037" y="3005244"/>
                <a:ext cx="100412" cy="345250"/>
              </a:xfrm>
              <a:custGeom>
                <a:avLst/>
                <a:gdLst/>
                <a:ahLst/>
                <a:cxnLst/>
                <a:rect l="l" t="t" r="r" b="b"/>
                <a:pathLst>
                  <a:path w="292" h="1004" extrusionOk="0">
                    <a:moveTo>
                      <a:pt x="0" y="1"/>
                    </a:moveTo>
                    <a:lnTo>
                      <a:pt x="0" y="1003"/>
                    </a:lnTo>
                    <a:lnTo>
                      <a:pt x="291" y="1003"/>
                    </a:lnTo>
                    <a:lnTo>
                      <a:pt x="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1708313" y="2992521"/>
                <a:ext cx="125858" cy="370697"/>
              </a:xfrm>
              <a:custGeom>
                <a:avLst/>
                <a:gdLst/>
                <a:ahLst/>
                <a:cxnLst/>
                <a:rect l="l" t="t" r="r" b="b"/>
                <a:pathLst>
                  <a:path w="366" h="1078" extrusionOk="0">
                    <a:moveTo>
                      <a:pt x="287" y="79"/>
                    </a:moveTo>
                    <a:lnTo>
                      <a:pt x="287" y="1003"/>
                    </a:lnTo>
                    <a:lnTo>
                      <a:pt x="79" y="1003"/>
                    </a:lnTo>
                    <a:lnTo>
                      <a:pt x="79" y="79"/>
                    </a:lnTo>
                    <a:close/>
                    <a:moveTo>
                      <a:pt x="0" y="1"/>
                    </a:moveTo>
                    <a:lnTo>
                      <a:pt x="0" y="38"/>
                    </a:lnTo>
                    <a:lnTo>
                      <a:pt x="0" y="1077"/>
                    </a:lnTo>
                    <a:lnTo>
                      <a:pt x="365" y="1077"/>
                    </a:lnTo>
                    <a:lnTo>
                      <a:pt x="3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1854459" y="3005244"/>
                <a:ext cx="98692" cy="345250"/>
              </a:xfrm>
              <a:custGeom>
                <a:avLst/>
                <a:gdLst/>
                <a:ahLst/>
                <a:cxnLst/>
                <a:rect l="l" t="t" r="r" b="b"/>
                <a:pathLst>
                  <a:path w="287" h="1004" extrusionOk="0">
                    <a:moveTo>
                      <a:pt x="0" y="1"/>
                    </a:moveTo>
                    <a:lnTo>
                      <a:pt x="0" y="1003"/>
                    </a:lnTo>
                    <a:lnTo>
                      <a:pt x="287" y="1003"/>
                    </a:lnTo>
                    <a:lnTo>
                      <a:pt x="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1840017" y="2992521"/>
                <a:ext cx="125858" cy="370697"/>
              </a:xfrm>
              <a:custGeom>
                <a:avLst/>
                <a:gdLst/>
                <a:ahLst/>
                <a:cxnLst/>
                <a:rect l="l" t="t" r="r" b="b"/>
                <a:pathLst>
                  <a:path w="366" h="1078" extrusionOk="0">
                    <a:moveTo>
                      <a:pt x="292" y="79"/>
                    </a:moveTo>
                    <a:lnTo>
                      <a:pt x="292" y="1003"/>
                    </a:lnTo>
                    <a:lnTo>
                      <a:pt x="79" y="1003"/>
                    </a:lnTo>
                    <a:lnTo>
                      <a:pt x="79" y="79"/>
                    </a:lnTo>
                    <a:close/>
                    <a:moveTo>
                      <a:pt x="1" y="1"/>
                    </a:moveTo>
                    <a:lnTo>
                      <a:pt x="1" y="38"/>
                    </a:lnTo>
                    <a:lnTo>
                      <a:pt x="1" y="1077"/>
                    </a:lnTo>
                    <a:lnTo>
                      <a:pt x="366" y="1077"/>
                    </a:lnTo>
                    <a:lnTo>
                      <a:pt x="36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1992696" y="3005244"/>
                <a:ext cx="106945" cy="345250"/>
              </a:xfrm>
              <a:custGeom>
                <a:avLst/>
                <a:gdLst/>
                <a:ahLst/>
                <a:cxnLst/>
                <a:rect l="l" t="t" r="r" b="b"/>
                <a:pathLst>
                  <a:path w="311" h="1004" extrusionOk="0">
                    <a:moveTo>
                      <a:pt x="0" y="1"/>
                    </a:moveTo>
                    <a:lnTo>
                      <a:pt x="0" y="1003"/>
                    </a:lnTo>
                    <a:lnTo>
                      <a:pt x="310" y="1003"/>
                    </a:lnTo>
                    <a:lnTo>
                      <a:pt x="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1979973" y="2992521"/>
                <a:ext cx="132048" cy="370697"/>
              </a:xfrm>
              <a:custGeom>
                <a:avLst/>
                <a:gdLst/>
                <a:ahLst/>
                <a:cxnLst/>
                <a:rect l="l" t="t" r="r" b="b"/>
                <a:pathLst>
                  <a:path w="384" h="1078" extrusionOk="0">
                    <a:moveTo>
                      <a:pt x="305" y="79"/>
                    </a:moveTo>
                    <a:lnTo>
                      <a:pt x="305" y="1003"/>
                    </a:lnTo>
                    <a:lnTo>
                      <a:pt x="74" y="1003"/>
                    </a:lnTo>
                    <a:lnTo>
                      <a:pt x="74" y="79"/>
                    </a:lnTo>
                    <a:close/>
                    <a:moveTo>
                      <a:pt x="0" y="1"/>
                    </a:moveTo>
                    <a:lnTo>
                      <a:pt x="0" y="38"/>
                    </a:lnTo>
                    <a:lnTo>
                      <a:pt x="0" y="1077"/>
                    </a:lnTo>
                    <a:lnTo>
                      <a:pt x="384" y="1077"/>
                    </a:lnTo>
                    <a:lnTo>
                      <a:pt x="3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2138842" y="3005244"/>
                <a:ext cx="98692" cy="345250"/>
              </a:xfrm>
              <a:custGeom>
                <a:avLst/>
                <a:gdLst/>
                <a:ahLst/>
                <a:cxnLst/>
                <a:rect l="l" t="t" r="r" b="b"/>
                <a:pathLst>
                  <a:path w="287" h="1004" extrusionOk="0">
                    <a:moveTo>
                      <a:pt x="1" y="1"/>
                    </a:moveTo>
                    <a:lnTo>
                      <a:pt x="1" y="1003"/>
                    </a:lnTo>
                    <a:lnTo>
                      <a:pt x="287" y="1003"/>
                    </a:lnTo>
                    <a:lnTo>
                      <a:pt x="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2124400" y="2992521"/>
                <a:ext cx="127578" cy="370697"/>
              </a:xfrm>
              <a:custGeom>
                <a:avLst/>
                <a:gdLst/>
                <a:ahLst/>
                <a:cxnLst/>
                <a:rect l="l" t="t" r="r" b="b"/>
                <a:pathLst>
                  <a:path w="371" h="1078" extrusionOk="0">
                    <a:moveTo>
                      <a:pt x="292" y="79"/>
                    </a:moveTo>
                    <a:lnTo>
                      <a:pt x="292" y="1003"/>
                    </a:lnTo>
                    <a:lnTo>
                      <a:pt x="79" y="1003"/>
                    </a:lnTo>
                    <a:lnTo>
                      <a:pt x="79" y="79"/>
                    </a:lnTo>
                    <a:close/>
                    <a:moveTo>
                      <a:pt x="1" y="1"/>
                    </a:moveTo>
                    <a:lnTo>
                      <a:pt x="1" y="38"/>
                    </a:lnTo>
                    <a:lnTo>
                      <a:pt x="1" y="1077"/>
                    </a:lnTo>
                    <a:lnTo>
                      <a:pt x="371" y="1077"/>
                    </a:lnTo>
                    <a:lnTo>
                      <a:pt x="37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2270890" y="3005244"/>
                <a:ext cx="100412" cy="345250"/>
              </a:xfrm>
              <a:custGeom>
                <a:avLst/>
                <a:gdLst/>
                <a:ahLst/>
                <a:cxnLst/>
                <a:rect l="l" t="t" r="r" b="b"/>
                <a:pathLst>
                  <a:path w="292" h="1004" extrusionOk="0">
                    <a:moveTo>
                      <a:pt x="0" y="1"/>
                    </a:moveTo>
                    <a:lnTo>
                      <a:pt x="0" y="1003"/>
                    </a:lnTo>
                    <a:lnTo>
                      <a:pt x="291" y="1003"/>
                    </a:lnTo>
                    <a:lnTo>
                      <a:pt x="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2258166" y="2992521"/>
                <a:ext cx="125858" cy="370697"/>
              </a:xfrm>
              <a:custGeom>
                <a:avLst/>
                <a:gdLst/>
                <a:ahLst/>
                <a:cxnLst/>
                <a:rect l="l" t="t" r="r" b="b"/>
                <a:pathLst>
                  <a:path w="366" h="1078" extrusionOk="0">
                    <a:moveTo>
                      <a:pt x="287" y="79"/>
                    </a:moveTo>
                    <a:lnTo>
                      <a:pt x="287" y="1003"/>
                    </a:lnTo>
                    <a:lnTo>
                      <a:pt x="74" y="1003"/>
                    </a:lnTo>
                    <a:lnTo>
                      <a:pt x="74" y="79"/>
                    </a:lnTo>
                    <a:close/>
                    <a:moveTo>
                      <a:pt x="0" y="1"/>
                    </a:moveTo>
                    <a:lnTo>
                      <a:pt x="0" y="38"/>
                    </a:lnTo>
                    <a:lnTo>
                      <a:pt x="0" y="1077"/>
                    </a:lnTo>
                    <a:lnTo>
                      <a:pt x="365" y="1077"/>
                    </a:lnTo>
                    <a:lnTo>
                      <a:pt x="3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2410502" y="3005244"/>
                <a:ext cx="105226" cy="345250"/>
              </a:xfrm>
              <a:custGeom>
                <a:avLst/>
                <a:gdLst/>
                <a:ahLst/>
                <a:cxnLst/>
                <a:rect l="l" t="t" r="r" b="b"/>
                <a:pathLst>
                  <a:path w="306" h="1004" extrusionOk="0">
                    <a:moveTo>
                      <a:pt x="1" y="1"/>
                    </a:moveTo>
                    <a:lnTo>
                      <a:pt x="1" y="1003"/>
                    </a:lnTo>
                    <a:lnTo>
                      <a:pt x="306" y="1003"/>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2396403" y="2992521"/>
                <a:ext cx="133767" cy="370697"/>
              </a:xfrm>
              <a:custGeom>
                <a:avLst/>
                <a:gdLst/>
                <a:ahLst/>
                <a:cxnLst/>
                <a:rect l="l" t="t" r="r" b="b"/>
                <a:pathLst>
                  <a:path w="389" h="1078" extrusionOk="0">
                    <a:moveTo>
                      <a:pt x="310" y="79"/>
                    </a:moveTo>
                    <a:lnTo>
                      <a:pt x="310" y="1003"/>
                    </a:lnTo>
                    <a:lnTo>
                      <a:pt x="79" y="1003"/>
                    </a:lnTo>
                    <a:lnTo>
                      <a:pt x="79" y="79"/>
                    </a:lnTo>
                    <a:close/>
                    <a:moveTo>
                      <a:pt x="0" y="1"/>
                    </a:moveTo>
                    <a:lnTo>
                      <a:pt x="0" y="38"/>
                    </a:lnTo>
                    <a:lnTo>
                      <a:pt x="0" y="1077"/>
                    </a:lnTo>
                    <a:lnTo>
                      <a:pt x="388" y="1077"/>
                    </a:lnTo>
                    <a:lnTo>
                      <a:pt x="38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2555273" y="3005244"/>
                <a:ext cx="106601" cy="345250"/>
              </a:xfrm>
              <a:custGeom>
                <a:avLst/>
                <a:gdLst/>
                <a:ahLst/>
                <a:cxnLst/>
                <a:rect l="l" t="t" r="r" b="b"/>
                <a:pathLst>
                  <a:path w="310" h="1004" extrusionOk="0">
                    <a:moveTo>
                      <a:pt x="0" y="1"/>
                    </a:moveTo>
                    <a:lnTo>
                      <a:pt x="0" y="1003"/>
                    </a:lnTo>
                    <a:lnTo>
                      <a:pt x="310" y="1003"/>
                    </a:lnTo>
                    <a:lnTo>
                      <a:pt x="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2542549" y="2992521"/>
                <a:ext cx="132048" cy="370697"/>
              </a:xfrm>
              <a:custGeom>
                <a:avLst/>
                <a:gdLst/>
                <a:ahLst/>
                <a:cxnLst/>
                <a:rect l="l" t="t" r="r" b="b"/>
                <a:pathLst>
                  <a:path w="384" h="1078" extrusionOk="0">
                    <a:moveTo>
                      <a:pt x="310" y="79"/>
                    </a:moveTo>
                    <a:lnTo>
                      <a:pt x="310" y="1003"/>
                    </a:lnTo>
                    <a:lnTo>
                      <a:pt x="79" y="1003"/>
                    </a:lnTo>
                    <a:lnTo>
                      <a:pt x="79" y="79"/>
                    </a:lnTo>
                    <a:close/>
                    <a:moveTo>
                      <a:pt x="0" y="1"/>
                    </a:moveTo>
                    <a:lnTo>
                      <a:pt x="0" y="38"/>
                    </a:lnTo>
                    <a:lnTo>
                      <a:pt x="0" y="1077"/>
                    </a:lnTo>
                    <a:lnTo>
                      <a:pt x="384" y="1077"/>
                    </a:lnTo>
                    <a:lnTo>
                      <a:pt x="3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629240" y="3383505"/>
                <a:ext cx="2032645" cy="105226"/>
              </a:xfrm>
              <a:custGeom>
                <a:avLst/>
                <a:gdLst/>
                <a:ahLst/>
                <a:cxnLst/>
                <a:rect l="l" t="t" r="r" b="b"/>
                <a:pathLst>
                  <a:path w="5911" h="306" extrusionOk="0">
                    <a:moveTo>
                      <a:pt x="1" y="0"/>
                    </a:moveTo>
                    <a:lnTo>
                      <a:pt x="1" y="305"/>
                    </a:lnTo>
                    <a:lnTo>
                      <a:pt x="5911" y="305"/>
                    </a:lnTo>
                    <a:lnTo>
                      <a:pt x="59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615141" y="3369062"/>
                <a:ext cx="2059467" cy="133767"/>
              </a:xfrm>
              <a:custGeom>
                <a:avLst/>
                <a:gdLst/>
                <a:ahLst/>
                <a:cxnLst/>
                <a:rect l="l" t="t" r="r" b="b"/>
                <a:pathLst>
                  <a:path w="5989" h="389" extrusionOk="0">
                    <a:moveTo>
                      <a:pt x="5915" y="79"/>
                    </a:moveTo>
                    <a:lnTo>
                      <a:pt x="5915" y="310"/>
                    </a:lnTo>
                    <a:lnTo>
                      <a:pt x="79" y="310"/>
                    </a:lnTo>
                    <a:lnTo>
                      <a:pt x="79" y="79"/>
                    </a:lnTo>
                    <a:close/>
                    <a:moveTo>
                      <a:pt x="0" y="1"/>
                    </a:moveTo>
                    <a:lnTo>
                      <a:pt x="0" y="42"/>
                    </a:lnTo>
                    <a:lnTo>
                      <a:pt x="0" y="389"/>
                    </a:lnTo>
                    <a:lnTo>
                      <a:pt x="5989" y="389"/>
                    </a:lnTo>
                    <a:lnTo>
                      <a:pt x="598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654686" y="3621809"/>
                <a:ext cx="167467" cy="581836"/>
              </a:xfrm>
              <a:custGeom>
                <a:avLst/>
                <a:gdLst/>
                <a:ahLst/>
                <a:cxnLst/>
                <a:rect l="l" t="t" r="r" b="b"/>
                <a:pathLst>
                  <a:path w="487" h="1692" extrusionOk="0">
                    <a:moveTo>
                      <a:pt x="1" y="0"/>
                    </a:moveTo>
                    <a:lnTo>
                      <a:pt x="1" y="1691"/>
                    </a:lnTo>
                    <a:lnTo>
                      <a:pt x="486" y="1691"/>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641963" y="3607366"/>
                <a:ext cx="192914" cy="610722"/>
              </a:xfrm>
              <a:custGeom>
                <a:avLst/>
                <a:gdLst/>
                <a:ahLst/>
                <a:cxnLst/>
                <a:rect l="l" t="t" r="r" b="b"/>
                <a:pathLst>
                  <a:path w="561" h="1776" extrusionOk="0">
                    <a:moveTo>
                      <a:pt x="481" y="79"/>
                    </a:moveTo>
                    <a:lnTo>
                      <a:pt x="481" y="1696"/>
                    </a:lnTo>
                    <a:lnTo>
                      <a:pt x="79" y="1696"/>
                    </a:lnTo>
                    <a:lnTo>
                      <a:pt x="79" y="79"/>
                    </a:lnTo>
                    <a:close/>
                    <a:moveTo>
                      <a:pt x="1" y="1"/>
                    </a:moveTo>
                    <a:lnTo>
                      <a:pt x="1" y="42"/>
                    </a:lnTo>
                    <a:lnTo>
                      <a:pt x="1"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867888"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853445" y="3607366"/>
                <a:ext cx="192570" cy="610722"/>
              </a:xfrm>
              <a:custGeom>
                <a:avLst/>
                <a:gdLst/>
                <a:ahLst/>
                <a:cxnLst/>
                <a:rect l="l" t="t" r="r" b="b"/>
                <a:pathLst>
                  <a:path w="560" h="1776" extrusionOk="0">
                    <a:moveTo>
                      <a:pt x="486" y="79"/>
                    </a:moveTo>
                    <a:lnTo>
                      <a:pt x="486" y="1696"/>
                    </a:lnTo>
                    <a:lnTo>
                      <a:pt x="79" y="1696"/>
                    </a:lnTo>
                    <a:lnTo>
                      <a:pt x="79" y="79"/>
                    </a:lnTo>
                    <a:close/>
                    <a:moveTo>
                      <a:pt x="0" y="1"/>
                    </a:moveTo>
                    <a:lnTo>
                      <a:pt x="0" y="42"/>
                    </a:lnTo>
                    <a:lnTo>
                      <a:pt x="0"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1085559"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1072836"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1298417" y="3621809"/>
                <a:ext cx="171938" cy="581836"/>
              </a:xfrm>
              <a:custGeom>
                <a:avLst/>
                <a:gdLst/>
                <a:ahLst/>
                <a:cxnLst/>
                <a:rect l="l" t="t" r="r" b="b"/>
                <a:pathLst>
                  <a:path w="500" h="1692" extrusionOk="0">
                    <a:moveTo>
                      <a:pt x="0" y="0"/>
                    </a:moveTo>
                    <a:lnTo>
                      <a:pt x="0" y="1691"/>
                    </a:lnTo>
                    <a:lnTo>
                      <a:pt x="499" y="1691"/>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1283974" y="3607366"/>
                <a:ext cx="199104" cy="610722"/>
              </a:xfrm>
              <a:custGeom>
                <a:avLst/>
                <a:gdLst/>
                <a:ahLst/>
                <a:cxnLst/>
                <a:rect l="l" t="t" r="r" b="b"/>
                <a:pathLst>
                  <a:path w="579" h="1776" extrusionOk="0">
                    <a:moveTo>
                      <a:pt x="504" y="79"/>
                    </a:moveTo>
                    <a:lnTo>
                      <a:pt x="504" y="1696"/>
                    </a:lnTo>
                    <a:lnTo>
                      <a:pt x="79" y="1696"/>
                    </a:lnTo>
                    <a:lnTo>
                      <a:pt x="79" y="79"/>
                    </a:lnTo>
                    <a:close/>
                    <a:moveTo>
                      <a:pt x="1" y="1"/>
                    </a:moveTo>
                    <a:lnTo>
                      <a:pt x="1" y="42"/>
                    </a:lnTo>
                    <a:lnTo>
                      <a:pt x="1" y="1775"/>
                    </a:lnTo>
                    <a:lnTo>
                      <a:pt x="578" y="1775"/>
                    </a:lnTo>
                    <a:lnTo>
                      <a:pt x="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1516088"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1503365" y="3607366"/>
                <a:ext cx="192570" cy="610722"/>
              </a:xfrm>
              <a:custGeom>
                <a:avLst/>
                <a:gdLst/>
                <a:ahLst/>
                <a:cxnLst/>
                <a:rect l="l" t="t" r="r" b="b"/>
                <a:pathLst>
                  <a:path w="560" h="1776" extrusionOk="0">
                    <a:moveTo>
                      <a:pt x="481" y="79"/>
                    </a:moveTo>
                    <a:lnTo>
                      <a:pt x="481" y="1696"/>
                    </a:lnTo>
                    <a:lnTo>
                      <a:pt x="74" y="1696"/>
                    </a:lnTo>
                    <a:lnTo>
                      <a:pt x="74"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1735136" y="3621809"/>
                <a:ext cx="165748" cy="581836"/>
              </a:xfrm>
              <a:custGeom>
                <a:avLst/>
                <a:gdLst/>
                <a:ahLst/>
                <a:cxnLst/>
                <a:rect l="l" t="t" r="r" b="b"/>
                <a:pathLst>
                  <a:path w="482" h="1692" extrusionOk="0">
                    <a:moveTo>
                      <a:pt x="1" y="0"/>
                    </a:moveTo>
                    <a:lnTo>
                      <a:pt x="1"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1721037"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1946617" y="3621809"/>
                <a:ext cx="171938" cy="581836"/>
              </a:xfrm>
              <a:custGeom>
                <a:avLst/>
                <a:gdLst/>
                <a:ahLst/>
                <a:cxnLst/>
                <a:rect l="l" t="t" r="r" b="b"/>
                <a:pathLst>
                  <a:path w="500" h="1692" extrusionOk="0">
                    <a:moveTo>
                      <a:pt x="0" y="0"/>
                    </a:moveTo>
                    <a:lnTo>
                      <a:pt x="0" y="1691"/>
                    </a:lnTo>
                    <a:lnTo>
                      <a:pt x="499" y="1691"/>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1933894" y="3607366"/>
                <a:ext cx="199104" cy="610722"/>
              </a:xfrm>
              <a:custGeom>
                <a:avLst/>
                <a:gdLst/>
                <a:ahLst/>
                <a:cxnLst/>
                <a:rect l="l" t="t" r="r" b="b"/>
                <a:pathLst>
                  <a:path w="579" h="1776" extrusionOk="0">
                    <a:moveTo>
                      <a:pt x="499" y="79"/>
                    </a:moveTo>
                    <a:lnTo>
                      <a:pt x="499" y="1696"/>
                    </a:lnTo>
                    <a:lnTo>
                      <a:pt x="74" y="1696"/>
                    </a:lnTo>
                    <a:lnTo>
                      <a:pt x="74" y="79"/>
                    </a:lnTo>
                    <a:close/>
                    <a:moveTo>
                      <a:pt x="0" y="1"/>
                    </a:moveTo>
                    <a:lnTo>
                      <a:pt x="0" y="42"/>
                    </a:lnTo>
                    <a:lnTo>
                      <a:pt x="0" y="1775"/>
                    </a:lnTo>
                    <a:lnTo>
                      <a:pt x="578" y="1775"/>
                    </a:lnTo>
                    <a:lnTo>
                      <a:pt x="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164289" y="3621809"/>
                <a:ext cx="167123" cy="581836"/>
              </a:xfrm>
              <a:custGeom>
                <a:avLst/>
                <a:gdLst/>
                <a:ahLst/>
                <a:cxnLst/>
                <a:rect l="l" t="t" r="r" b="b"/>
                <a:pathLst>
                  <a:path w="486" h="1692" extrusionOk="0">
                    <a:moveTo>
                      <a:pt x="0" y="0"/>
                    </a:moveTo>
                    <a:lnTo>
                      <a:pt x="0" y="1691"/>
                    </a:lnTo>
                    <a:lnTo>
                      <a:pt x="486" y="1691"/>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2151566"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2383680"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2370957" y="3607366"/>
                <a:ext cx="190851" cy="610722"/>
              </a:xfrm>
              <a:custGeom>
                <a:avLst/>
                <a:gdLst/>
                <a:ahLst/>
                <a:cxnLst/>
                <a:rect l="l" t="t" r="r" b="b"/>
                <a:pathLst>
                  <a:path w="555" h="1776" extrusionOk="0">
                    <a:moveTo>
                      <a:pt x="481" y="79"/>
                    </a:moveTo>
                    <a:lnTo>
                      <a:pt x="481" y="1696"/>
                    </a:lnTo>
                    <a:lnTo>
                      <a:pt x="74" y="1696"/>
                    </a:lnTo>
                    <a:lnTo>
                      <a:pt x="74" y="79"/>
                    </a:lnTo>
                    <a:close/>
                    <a:moveTo>
                      <a:pt x="0" y="1"/>
                    </a:moveTo>
                    <a:lnTo>
                      <a:pt x="0" y="42"/>
                    </a:lnTo>
                    <a:lnTo>
                      <a:pt x="0" y="1775"/>
                    </a:lnTo>
                    <a:lnTo>
                      <a:pt x="555" y="1775"/>
                    </a:lnTo>
                    <a:lnTo>
                      <a:pt x="55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2594818" y="3621809"/>
                <a:ext cx="165748" cy="581836"/>
              </a:xfrm>
              <a:custGeom>
                <a:avLst/>
                <a:gdLst/>
                <a:ahLst/>
                <a:cxnLst/>
                <a:rect l="l" t="t" r="r" b="b"/>
                <a:pathLst>
                  <a:path w="482" h="1692" extrusionOk="0">
                    <a:moveTo>
                      <a:pt x="1" y="0"/>
                    </a:moveTo>
                    <a:lnTo>
                      <a:pt x="1"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2582095" y="3607366"/>
                <a:ext cx="192570" cy="610722"/>
              </a:xfrm>
              <a:custGeom>
                <a:avLst/>
                <a:gdLst/>
                <a:ahLst/>
                <a:cxnLst/>
                <a:rect l="l" t="t" r="r" b="b"/>
                <a:pathLst>
                  <a:path w="560" h="1776" extrusionOk="0">
                    <a:moveTo>
                      <a:pt x="481" y="79"/>
                    </a:moveTo>
                    <a:lnTo>
                      <a:pt x="481" y="1696"/>
                    </a:lnTo>
                    <a:lnTo>
                      <a:pt x="79" y="1696"/>
                    </a:lnTo>
                    <a:lnTo>
                      <a:pt x="79" y="79"/>
                    </a:lnTo>
                    <a:close/>
                    <a:moveTo>
                      <a:pt x="1" y="1"/>
                    </a:moveTo>
                    <a:lnTo>
                      <a:pt x="1" y="42"/>
                    </a:lnTo>
                    <a:lnTo>
                      <a:pt x="1"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840722" y="2344320"/>
                <a:ext cx="497587" cy="489678"/>
              </a:xfrm>
              <a:custGeom>
                <a:avLst/>
                <a:gdLst/>
                <a:ahLst/>
                <a:cxnLst/>
                <a:rect l="l" t="t" r="r" b="b"/>
                <a:pathLst>
                  <a:path w="1447" h="1424" extrusionOk="0">
                    <a:moveTo>
                      <a:pt x="712" y="74"/>
                    </a:moveTo>
                    <a:cubicBezTo>
                      <a:pt x="1077" y="74"/>
                      <a:pt x="1368" y="347"/>
                      <a:pt x="1368" y="712"/>
                    </a:cubicBezTo>
                    <a:cubicBezTo>
                      <a:pt x="1368" y="1058"/>
                      <a:pt x="1077" y="1345"/>
                      <a:pt x="712" y="1345"/>
                    </a:cubicBezTo>
                    <a:cubicBezTo>
                      <a:pt x="366" y="1345"/>
                      <a:pt x="79" y="1058"/>
                      <a:pt x="79" y="712"/>
                    </a:cubicBezTo>
                    <a:cubicBezTo>
                      <a:pt x="79" y="347"/>
                      <a:pt x="366" y="74"/>
                      <a:pt x="712" y="74"/>
                    </a:cubicBezTo>
                    <a:close/>
                    <a:moveTo>
                      <a:pt x="712" y="0"/>
                    </a:moveTo>
                    <a:cubicBezTo>
                      <a:pt x="329" y="0"/>
                      <a:pt x="1" y="305"/>
                      <a:pt x="1" y="712"/>
                    </a:cubicBezTo>
                    <a:cubicBezTo>
                      <a:pt x="1" y="1095"/>
                      <a:pt x="329" y="1424"/>
                      <a:pt x="712" y="1424"/>
                    </a:cubicBezTo>
                    <a:cubicBezTo>
                      <a:pt x="1119" y="1424"/>
                      <a:pt x="1447" y="1095"/>
                      <a:pt x="1447" y="712"/>
                    </a:cubicBezTo>
                    <a:cubicBezTo>
                      <a:pt x="1447" y="305"/>
                      <a:pt x="1119" y="0"/>
                      <a:pt x="71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 name="Straight Connector 2">
            <a:extLst>
              <a:ext uri="{FF2B5EF4-FFF2-40B4-BE49-F238E27FC236}">
                <a16:creationId xmlns:a16="http://schemas.microsoft.com/office/drawing/2014/main" id="{830B7E0C-08DA-8A73-7699-B37D2A963B41}"/>
              </a:ext>
            </a:extLst>
          </p:cNvPr>
          <p:cNvCxnSpPr>
            <a:cxnSpLocks/>
          </p:cNvCxnSpPr>
          <p:nvPr/>
        </p:nvCxnSpPr>
        <p:spPr>
          <a:xfrm>
            <a:off x="2214772" y="1194980"/>
            <a:ext cx="472755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grpSp>
        <p:nvGrpSpPr>
          <p:cNvPr id="1085" name="Google Shape;1085;p38"/>
          <p:cNvGrpSpPr/>
          <p:nvPr/>
        </p:nvGrpSpPr>
        <p:grpSpPr>
          <a:xfrm flipH="1">
            <a:off x="4963928" y="1353121"/>
            <a:ext cx="3170700" cy="2696994"/>
            <a:chOff x="674425" y="2051931"/>
            <a:chExt cx="3170700" cy="2696994"/>
          </a:xfrm>
        </p:grpSpPr>
        <p:sp>
          <p:nvSpPr>
            <p:cNvPr id="1086" name="Google Shape;1086;p38"/>
            <p:cNvSpPr/>
            <p:nvPr/>
          </p:nvSpPr>
          <p:spPr>
            <a:xfrm>
              <a:off x="674425" y="4086225"/>
              <a:ext cx="3170700" cy="6627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38"/>
            <p:cNvGrpSpPr/>
            <p:nvPr/>
          </p:nvGrpSpPr>
          <p:grpSpPr>
            <a:xfrm>
              <a:off x="774889" y="2051931"/>
              <a:ext cx="2761783" cy="2556651"/>
              <a:chOff x="1040300" y="433750"/>
              <a:chExt cx="4203627" cy="3891401"/>
            </a:xfrm>
          </p:grpSpPr>
          <p:sp>
            <p:nvSpPr>
              <p:cNvPr id="1088" name="Google Shape;1088;p38"/>
              <p:cNvSpPr/>
              <p:nvPr/>
            </p:nvSpPr>
            <p:spPr>
              <a:xfrm>
                <a:off x="1040300" y="1327292"/>
                <a:ext cx="3297391" cy="2659009"/>
              </a:xfrm>
              <a:custGeom>
                <a:avLst/>
                <a:gdLst/>
                <a:ahLst/>
                <a:cxnLst/>
                <a:rect l="l" t="t" r="r" b="b"/>
                <a:pathLst>
                  <a:path w="21038" h="16965" extrusionOk="0">
                    <a:moveTo>
                      <a:pt x="6122" y="0"/>
                    </a:moveTo>
                    <a:cubicBezTo>
                      <a:pt x="5488" y="0"/>
                      <a:pt x="5018" y="170"/>
                      <a:pt x="4651" y="384"/>
                    </a:cubicBezTo>
                    <a:cubicBezTo>
                      <a:pt x="3845" y="840"/>
                      <a:pt x="1" y="7082"/>
                      <a:pt x="111" y="8501"/>
                    </a:cubicBezTo>
                    <a:cubicBezTo>
                      <a:pt x="200" y="9915"/>
                      <a:pt x="3232" y="16550"/>
                      <a:pt x="3824" y="16854"/>
                    </a:cubicBezTo>
                    <a:cubicBezTo>
                      <a:pt x="3985" y="16933"/>
                      <a:pt x="5222" y="16964"/>
                      <a:pt x="6950" y="16964"/>
                    </a:cubicBezTo>
                    <a:cubicBezTo>
                      <a:pt x="11506" y="16964"/>
                      <a:pt x="19472" y="16749"/>
                      <a:pt x="20121" y="16639"/>
                    </a:cubicBezTo>
                    <a:cubicBezTo>
                      <a:pt x="21017" y="16487"/>
                      <a:pt x="21038" y="10570"/>
                      <a:pt x="20582" y="9522"/>
                    </a:cubicBezTo>
                    <a:cubicBezTo>
                      <a:pt x="20100" y="8501"/>
                      <a:pt x="19053" y="8239"/>
                      <a:pt x="17963" y="7951"/>
                    </a:cubicBezTo>
                    <a:cubicBezTo>
                      <a:pt x="16895" y="7648"/>
                      <a:pt x="14381" y="6537"/>
                      <a:pt x="13009" y="4223"/>
                    </a:cubicBezTo>
                    <a:cubicBezTo>
                      <a:pt x="11611" y="1887"/>
                      <a:pt x="9406" y="1059"/>
                      <a:pt x="9406" y="1059"/>
                    </a:cubicBezTo>
                    <a:cubicBezTo>
                      <a:pt x="7974" y="269"/>
                      <a:pt x="6919" y="0"/>
                      <a:pt x="6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8"/>
              <p:cNvSpPr/>
              <p:nvPr/>
            </p:nvSpPr>
            <p:spPr>
              <a:xfrm>
                <a:off x="1044532" y="1319926"/>
                <a:ext cx="3279993" cy="2673742"/>
              </a:xfrm>
              <a:custGeom>
                <a:avLst/>
                <a:gdLst/>
                <a:ahLst/>
                <a:cxnLst/>
                <a:rect l="l" t="t" r="r" b="b"/>
                <a:pathLst>
                  <a:path w="20927" h="17059" extrusionOk="0">
                    <a:moveTo>
                      <a:pt x="6123" y="95"/>
                    </a:moveTo>
                    <a:cubicBezTo>
                      <a:pt x="6195" y="95"/>
                      <a:pt x="6270" y="97"/>
                      <a:pt x="6347" y="101"/>
                    </a:cubicBezTo>
                    <a:cubicBezTo>
                      <a:pt x="7091" y="169"/>
                      <a:pt x="8070" y="452"/>
                      <a:pt x="9358" y="1148"/>
                    </a:cubicBezTo>
                    <a:cubicBezTo>
                      <a:pt x="9358" y="1148"/>
                      <a:pt x="11563" y="1976"/>
                      <a:pt x="12914" y="4291"/>
                    </a:cubicBezTo>
                    <a:cubicBezTo>
                      <a:pt x="14313" y="6647"/>
                      <a:pt x="16842" y="7736"/>
                      <a:pt x="17936" y="8045"/>
                    </a:cubicBezTo>
                    <a:cubicBezTo>
                      <a:pt x="18460" y="8197"/>
                      <a:pt x="19005" y="8328"/>
                      <a:pt x="19439" y="8548"/>
                    </a:cubicBezTo>
                    <a:cubicBezTo>
                      <a:pt x="19900" y="8784"/>
                      <a:pt x="20272" y="9093"/>
                      <a:pt x="20508" y="9596"/>
                    </a:cubicBezTo>
                    <a:cubicBezTo>
                      <a:pt x="20618" y="9857"/>
                      <a:pt x="20707" y="10423"/>
                      <a:pt x="20749" y="11119"/>
                    </a:cubicBezTo>
                    <a:cubicBezTo>
                      <a:pt x="20796" y="11821"/>
                      <a:pt x="20817" y="12649"/>
                      <a:pt x="20770" y="13455"/>
                    </a:cubicBezTo>
                    <a:cubicBezTo>
                      <a:pt x="20749" y="14283"/>
                      <a:pt x="20686" y="15047"/>
                      <a:pt x="20555" y="15639"/>
                    </a:cubicBezTo>
                    <a:cubicBezTo>
                      <a:pt x="20508" y="15943"/>
                      <a:pt x="20424" y="16184"/>
                      <a:pt x="20335" y="16356"/>
                    </a:cubicBezTo>
                    <a:cubicBezTo>
                      <a:pt x="20272" y="16534"/>
                      <a:pt x="20162" y="16618"/>
                      <a:pt x="20094" y="16618"/>
                    </a:cubicBezTo>
                    <a:cubicBezTo>
                      <a:pt x="19984" y="16639"/>
                      <a:pt x="19659" y="16665"/>
                      <a:pt x="19157" y="16686"/>
                    </a:cubicBezTo>
                    <a:cubicBezTo>
                      <a:pt x="18675" y="16707"/>
                      <a:pt x="18020" y="16749"/>
                      <a:pt x="17261" y="16770"/>
                    </a:cubicBezTo>
                    <a:cubicBezTo>
                      <a:pt x="15732" y="16817"/>
                      <a:pt x="13768" y="16859"/>
                      <a:pt x="11825" y="16901"/>
                    </a:cubicBezTo>
                    <a:cubicBezTo>
                      <a:pt x="9882" y="16927"/>
                      <a:pt x="7939" y="16948"/>
                      <a:pt x="6457" y="16948"/>
                    </a:cubicBezTo>
                    <a:cubicBezTo>
                      <a:pt x="5714" y="16948"/>
                      <a:pt x="5085" y="16948"/>
                      <a:pt x="4624" y="16927"/>
                    </a:cubicBezTo>
                    <a:cubicBezTo>
                      <a:pt x="4383" y="16901"/>
                      <a:pt x="4211" y="16901"/>
                      <a:pt x="4059" y="16880"/>
                    </a:cubicBezTo>
                    <a:cubicBezTo>
                      <a:pt x="3928" y="16880"/>
                      <a:pt x="3839" y="16859"/>
                      <a:pt x="3818" y="16838"/>
                    </a:cubicBezTo>
                    <a:cubicBezTo>
                      <a:pt x="3797" y="16838"/>
                      <a:pt x="3750" y="16796"/>
                      <a:pt x="3687" y="16728"/>
                    </a:cubicBezTo>
                    <a:cubicBezTo>
                      <a:pt x="3645" y="16665"/>
                      <a:pt x="3577" y="16576"/>
                      <a:pt x="3514" y="16487"/>
                    </a:cubicBezTo>
                    <a:cubicBezTo>
                      <a:pt x="3383" y="16273"/>
                      <a:pt x="3205" y="15985"/>
                      <a:pt x="3032" y="15639"/>
                    </a:cubicBezTo>
                    <a:cubicBezTo>
                      <a:pt x="2660" y="14963"/>
                      <a:pt x="2226" y="14068"/>
                      <a:pt x="1812" y="13130"/>
                    </a:cubicBezTo>
                    <a:cubicBezTo>
                      <a:pt x="1372" y="12188"/>
                      <a:pt x="979" y="11208"/>
                      <a:pt x="676" y="10381"/>
                    </a:cubicBezTo>
                    <a:cubicBezTo>
                      <a:pt x="372" y="9548"/>
                      <a:pt x="152" y="8873"/>
                      <a:pt x="131" y="8548"/>
                    </a:cubicBezTo>
                    <a:cubicBezTo>
                      <a:pt x="110" y="8218"/>
                      <a:pt x="325" y="7543"/>
                      <a:pt x="676" y="6757"/>
                    </a:cubicBezTo>
                    <a:cubicBezTo>
                      <a:pt x="1047" y="5972"/>
                      <a:pt x="1550" y="5055"/>
                      <a:pt x="2074" y="4160"/>
                    </a:cubicBezTo>
                    <a:cubicBezTo>
                      <a:pt x="2598" y="3264"/>
                      <a:pt x="3142" y="2395"/>
                      <a:pt x="3598" y="1714"/>
                    </a:cubicBezTo>
                    <a:cubicBezTo>
                      <a:pt x="3839" y="1389"/>
                      <a:pt x="4059" y="1106"/>
                      <a:pt x="4232" y="887"/>
                    </a:cubicBezTo>
                    <a:cubicBezTo>
                      <a:pt x="4431" y="667"/>
                      <a:pt x="4582" y="515"/>
                      <a:pt x="4666" y="473"/>
                    </a:cubicBezTo>
                    <a:cubicBezTo>
                      <a:pt x="5019" y="256"/>
                      <a:pt x="5478" y="95"/>
                      <a:pt x="6123" y="95"/>
                    </a:cubicBezTo>
                    <a:close/>
                    <a:moveTo>
                      <a:pt x="6061" y="0"/>
                    </a:moveTo>
                    <a:cubicBezTo>
                      <a:pt x="5439" y="0"/>
                      <a:pt x="4964" y="174"/>
                      <a:pt x="4603" y="384"/>
                    </a:cubicBezTo>
                    <a:cubicBezTo>
                      <a:pt x="4493" y="452"/>
                      <a:pt x="4341" y="583"/>
                      <a:pt x="4169" y="824"/>
                    </a:cubicBezTo>
                    <a:cubicBezTo>
                      <a:pt x="3970" y="1038"/>
                      <a:pt x="3750" y="1321"/>
                      <a:pt x="3514" y="1651"/>
                    </a:cubicBezTo>
                    <a:cubicBezTo>
                      <a:pt x="3053" y="2327"/>
                      <a:pt x="2488" y="3201"/>
                      <a:pt x="1964" y="4097"/>
                    </a:cubicBezTo>
                    <a:cubicBezTo>
                      <a:pt x="1440" y="4987"/>
                      <a:pt x="938" y="5930"/>
                      <a:pt x="587" y="6715"/>
                    </a:cubicBezTo>
                    <a:cubicBezTo>
                      <a:pt x="241" y="7522"/>
                      <a:pt x="0" y="8176"/>
                      <a:pt x="21" y="8548"/>
                    </a:cubicBezTo>
                    <a:cubicBezTo>
                      <a:pt x="63" y="8915"/>
                      <a:pt x="262" y="9596"/>
                      <a:pt x="566" y="10423"/>
                    </a:cubicBezTo>
                    <a:cubicBezTo>
                      <a:pt x="869" y="11250"/>
                      <a:pt x="1288" y="12235"/>
                      <a:pt x="1702" y="13172"/>
                    </a:cubicBezTo>
                    <a:cubicBezTo>
                      <a:pt x="2116" y="14110"/>
                      <a:pt x="2550" y="15005"/>
                      <a:pt x="2922" y="15681"/>
                    </a:cubicBezTo>
                    <a:cubicBezTo>
                      <a:pt x="3121" y="16032"/>
                      <a:pt x="3273" y="16335"/>
                      <a:pt x="3425" y="16534"/>
                    </a:cubicBezTo>
                    <a:cubicBezTo>
                      <a:pt x="3488" y="16639"/>
                      <a:pt x="3556" y="16728"/>
                      <a:pt x="3619" y="16796"/>
                    </a:cubicBezTo>
                    <a:cubicBezTo>
                      <a:pt x="3666" y="16859"/>
                      <a:pt x="3708" y="16927"/>
                      <a:pt x="3776" y="16948"/>
                    </a:cubicBezTo>
                    <a:cubicBezTo>
                      <a:pt x="3818" y="16969"/>
                      <a:pt x="3907" y="16969"/>
                      <a:pt x="4059" y="16990"/>
                    </a:cubicBezTo>
                    <a:cubicBezTo>
                      <a:pt x="4190" y="17011"/>
                      <a:pt x="4383" y="17011"/>
                      <a:pt x="4624" y="17032"/>
                    </a:cubicBezTo>
                    <a:cubicBezTo>
                      <a:pt x="5085" y="17032"/>
                      <a:pt x="5714" y="17058"/>
                      <a:pt x="6457" y="17058"/>
                    </a:cubicBezTo>
                    <a:cubicBezTo>
                      <a:pt x="7939" y="17058"/>
                      <a:pt x="9882" y="17032"/>
                      <a:pt x="11825" y="17011"/>
                    </a:cubicBezTo>
                    <a:cubicBezTo>
                      <a:pt x="13768" y="16969"/>
                      <a:pt x="15732" y="16927"/>
                      <a:pt x="17261" y="16859"/>
                    </a:cubicBezTo>
                    <a:cubicBezTo>
                      <a:pt x="18020" y="16838"/>
                      <a:pt x="18675" y="16817"/>
                      <a:pt x="19157" y="16796"/>
                    </a:cubicBezTo>
                    <a:cubicBezTo>
                      <a:pt x="19659" y="16770"/>
                      <a:pt x="19984" y="16749"/>
                      <a:pt x="20094" y="16728"/>
                    </a:cubicBezTo>
                    <a:cubicBezTo>
                      <a:pt x="20246" y="16707"/>
                      <a:pt x="20356" y="16576"/>
                      <a:pt x="20445" y="16404"/>
                    </a:cubicBezTo>
                    <a:cubicBezTo>
                      <a:pt x="20534" y="16205"/>
                      <a:pt x="20597" y="15964"/>
                      <a:pt x="20665" y="15660"/>
                    </a:cubicBezTo>
                    <a:cubicBezTo>
                      <a:pt x="20796" y="15068"/>
                      <a:pt x="20859" y="14283"/>
                      <a:pt x="20880" y="13476"/>
                    </a:cubicBezTo>
                    <a:cubicBezTo>
                      <a:pt x="20927" y="12649"/>
                      <a:pt x="20901" y="11821"/>
                      <a:pt x="20859" y="11099"/>
                    </a:cubicBezTo>
                    <a:cubicBezTo>
                      <a:pt x="20817" y="10402"/>
                      <a:pt x="20728" y="9831"/>
                      <a:pt x="20597" y="9548"/>
                    </a:cubicBezTo>
                    <a:cubicBezTo>
                      <a:pt x="20356" y="9025"/>
                      <a:pt x="19963" y="8700"/>
                      <a:pt x="19508" y="8459"/>
                    </a:cubicBezTo>
                    <a:cubicBezTo>
                      <a:pt x="19026" y="8218"/>
                      <a:pt x="18502" y="8087"/>
                      <a:pt x="17957" y="7935"/>
                    </a:cubicBezTo>
                    <a:cubicBezTo>
                      <a:pt x="16889" y="7653"/>
                      <a:pt x="14381" y="6537"/>
                      <a:pt x="13024" y="4228"/>
                    </a:cubicBezTo>
                    <a:cubicBezTo>
                      <a:pt x="11631" y="1892"/>
                      <a:pt x="9406" y="1059"/>
                      <a:pt x="9406" y="1059"/>
                    </a:cubicBezTo>
                    <a:cubicBezTo>
                      <a:pt x="8117" y="342"/>
                      <a:pt x="7112" y="59"/>
                      <a:pt x="6347" y="12"/>
                    </a:cubicBezTo>
                    <a:cubicBezTo>
                      <a:pt x="6248" y="4"/>
                      <a:pt x="6153" y="0"/>
                      <a:pt x="60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8"/>
              <p:cNvSpPr/>
              <p:nvPr/>
            </p:nvSpPr>
            <p:spPr>
              <a:xfrm>
                <a:off x="1625547" y="2909212"/>
                <a:ext cx="1310148" cy="430238"/>
              </a:xfrm>
              <a:custGeom>
                <a:avLst/>
                <a:gdLst/>
                <a:ahLst/>
                <a:cxnLst/>
                <a:rect l="l" t="t" r="r" b="b"/>
                <a:pathLst>
                  <a:path w="8359" h="2745" extrusionOk="0">
                    <a:moveTo>
                      <a:pt x="69" y="0"/>
                    </a:moveTo>
                    <a:cubicBezTo>
                      <a:pt x="22" y="0"/>
                      <a:pt x="1" y="21"/>
                      <a:pt x="1" y="42"/>
                    </a:cubicBezTo>
                    <a:cubicBezTo>
                      <a:pt x="1" y="84"/>
                      <a:pt x="22" y="110"/>
                      <a:pt x="43" y="110"/>
                    </a:cubicBezTo>
                    <a:cubicBezTo>
                      <a:pt x="43" y="110"/>
                      <a:pt x="3033" y="194"/>
                      <a:pt x="5411" y="1178"/>
                    </a:cubicBezTo>
                    <a:cubicBezTo>
                      <a:pt x="6589" y="1655"/>
                      <a:pt x="7312" y="2048"/>
                      <a:pt x="7725" y="2310"/>
                    </a:cubicBezTo>
                    <a:cubicBezTo>
                      <a:pt x="8139" y="2571"/>
                      <a:pt x="8249" y="2729"/>
                      <a:pt x="8249" y="2729"/>
                    </a:cubicBezTo>
                    <a:cubicBezTo>
                      <a:pt x="8259" y="2739"/>
                      <a:pt x="8276" y="2744"/>
                      <a:pt x="8293" y="2744"/>
                    </a:cubicBezTo>
                    <a:cubicBezTo>
                      <a:pt x="8310" y="2744"/>
                      <a:pt x="8327" y="2739"/>
                      <a:pt x="8338" y="2729"/>
                    </a:cubicBezTo>
                    <a:cubicBezTo>
                      <a:pt x="8359" y="2702"/>
                      <a:pt x="8359" y="2681"/>
                      <a:pt x="8338" y="2640"/>
                    </a:cubicBezTo>
                    <a:cubicBezTo>
                      <a:pt x="8338" y="2640"/>
                      <a:pt x="8207" y="2488"/>
                      <a:pt x="7793" y="2226"/>
                    </a:cubicBezTo>
                    <a:cubicBezTo>
                      <a:pt x="7353" y="1964"/>
                      <a:pt x="6636" y="1571"/>
                      <a:pt x="5437" y="1068"/>
                    </a:cubicBezTo>
                    <a:cubicBezTo>
                      <a:pt x="3054" y="84"/>
                      <a:pt x="69" y="0"/>
                      <a:pt x="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8"/>
              <p:cNvSpPr/>
              <p:nvPr/>
            </p:nvSpPr>
            <p:spPr>
              <a:xfrm>
                <a:off x="2970018" y="3941778"/>
                <a:ext cx="844802" cy="203129"/>
              </a:xfrm>
              <a:custGeom>
                <a:avLst/>
                <a:gdLst/>
                <a:ahLst/>
                <a:cxnLst/>
                <a:rect l="l" t="t" r="r" b="b"/>
                <a:pathLst>
                  <a:path w="5390" h="1296" extrusionOk="0">
                    <a:moveTo>
                      <a:pt x="1" y="0"/>
                    </a:moveTo>
                    <a:cubicBezTo>
                      <a:pt x="1" y="0"/>
                      <a:pt x="22" y="676"/>
                      <a:pt x="195" y="744"/>
                    </a:cubicBezTo>
                    <a:cubicBezTo>
                      <a:pt x="349" y="781"/>
                      <a:pt x="1393" y="1132"/>
                      <a:pt x="1663" y="1132"/>
                    </a:cubicBezTo>
                    <a:cubicBezTo>
                      <a:pt x="1695" y="1132"/>
                      <a:pt x="1717" y="1127"/>
                      <a:pt x="1724" y="1116"/>
                    </a:cubicBezTo>
                    <a:cubicBezTo>
                      <a:pt x="1758" y="1043"/>
                      <a:pt x="1722" y="942"/>
                      <a:pt x="1837" y="942"/>
                    </a:cubicBezTo>
                    <a:cubicBezTo>
                      <a:pt x="1862" y="942"/>
                      <a:pt x="1896" y="947"/>
                      <a:pt x="1939" y="959"/>
                    </a:cubicBezTo>
                    <a:cubicBezTo>
                      <a:pt x="2144" y="1017"/>
                      <a:pt x="2889" y="1295"/>
                      <a:pt x="3672" y="1295"/>
                    </a:cubicBezTo>
                    <a:cubicBezTo>
                      <a:pt x="3808" y="1295"/>
                      <a:pt x="3945" y="1287"/>
                      <a:pt x="4080" y="1268"/>
                    </a:cubicBezTo>
                    <a:cubicBezTo>
                      <a:pt x="5018" y="1137"/>
                      <a:pt x="5259" y="828"/>
                      <a:pt x="5322" y="723"/>
                    </a:cubicBezTo>
                    <a:cubicBezTo>
                      <a:pt x="5390" y="613"/>
                      <a:pt x="5322" y="262"/>
                      <a:pt x="5322" y="262"/>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2959360" y="3935195"/>
                <a:ext cx="858751" cy="216294"/>
              </a:xfrm>
              <a:custGeom>
                <a:avLst/>
                <a:gdLst/>
                <a:ahLst/>
                <a:cxnLst/>
                <a:rect l="l" t="t" r="r" b="b"/>
                <a:pathLst>
                  <a:path w="5479" h="1380" extrusionOk="0">
                    <a:moveTo>
                      <a:pt x="132" y="110"/>
                    </a:moveTo>
                    <a:lnTo>
                      <a:pt x="5348" y="372"/>
                    </a:lnTo>
                    <a:lnTo>
                      <a:pt x="5348" y="503"/>
                    </a:lnTo>
                    <a:cubicBezTo>
                      <a:pt x="5369" y="545"/>
                      <a:pt x="5369" y="608"/>
                      <a:pt x="5369" y="655"/>
                    </a:cubicBezTo>
                    <a:cubicBezTo>
                      <a:pt x="5348" y="697"/>
                      <a:pt x="5348" y="718"/>
                      <a:pt x="5348" y="739"/>
                    </a:cubicBezTo>
                    <a:cubicBezTo>
                      <a:pt x="5280" y="828"/>
                      <a:pt x="5065" y="1111"/>
                      <a:pt x="4148" y="1241"/>
                    </a:cubicBezTo>
                    <a:cubicBezTo>
                      <a:pt x="3995" y="1264"/>
                      <a:pt x="3839" y="1274"/>
                      <a:pt x="3687" y="1274"/>
                    </a:cubicBezTo>
                    <a:cubicBezTo>
                      <a:pt x="3381" y="1274"/>
                      <a:pt x="3087" y="1234"/>
                      <a:pt x="2839" y="1179"/>
                    </a:cubicBezTo>
                    <a:cubicBezTo>
                      <a:pt x="2446" y="1090"/>
                      <a:pt x="2137" y="1001"/>
                      <a:pt x="2007" y="959"/>
                    </a:cubicBezTo>
                    <a:cubicBezTo>
                      <a:pt x="1944" y="938"/>
                      <a:pt x="1902" y="938"/>
                      <a:pt x="1876" y="938"/>
                    </a:cubicBezTo>
                    <a:cubicBezTo>
                      <a:pt x="1834" y="938"/>
                      <a:pt x="1792" y="959"/>
                      <a:pt x="1771" y="1001"/>
                    </a:cubicBezTo>
                    <a:cubicBezTo>
                      <a:pt x="1771" y="1027"/>
                      <a:pt x="1771" y="1048"/>
                      <a:pt x="1745" y="1069"/>
                    </a:cubicBezTo>
                    <a:lnTo>
                      <a:pt x="1745" y="1111"/>
                    </a:lnTo>
                    <a:cubicBezTo>
                      <a:pt x="1745" y="1111"/>
                      <a:pt x="1735" y="1120"/>
                      <a:pt x="1723" y="1120"/>
                    </a:cubicBezTo>
                    <a:cubicBezTo>
                      <a:pt x="1717" y="1120"/>
                      <a:pt x="1710" y="1118"/>
                      <a:pt x="1703" y="1111"/>
                    </a:cubicBezTo>
                    <a:cubicBezTo>
                      <a:pt x="1682" y="1111"/>
                      <a:pt x="1614" y="1111"/>
                      <a:pt x="1551" y="1090"/>
                    </a:cubicBezTo>
                    <a:cubicBezTo>
                      <a:pt x="1420" y="1069"/>
                      <a:pt x="1268" y="1027"/>
                      <a:pt x="1090" y="980"/>
                    </a:cubicBezTo>
                    <a:cubicBezTo>
                      <a:pt x="723" y="870"/>
                      <a:pt x="373" y="765"/>
                      <a:pt x="284" y="718"/>
                    </a:cubicBezTo>
                    <a:cubicBezTo>
                      <a:pt x="263" y="718"/>
                      <a:pt x="242" y="676"/>
                      <a:pt x="221" y="608"/>
                    </a:cubicBezTo>
                    <a:cubicBezTo>
                      <a:pt x="200" y="545"/>
                      <a:pt x="174" y="456"/>
                      <a:pt x="153" y="372"/>
                    </a:cubicBezTo>
                    <a:cubicBezTo>
                      <a:pt x="132" y="241"/>
                      <a:pt x="132" y="152"/>
                      <a:pt x="132" y="110"/>
                    </a:cubicBezTo>
                    <a:close/>
                    <a:moveTo>
                      <a:pt x="69" y="0"/>
                    </a:moveTo>
                    <a:lnTo>
                      <a:pt x="1" y="42"/>
                    </a:lnTo>
                    <a:cubicBezTo>
                      <a:pt x="1" y="42"/>
                      <a:pt x="22" y="215"/>
                      <a:pt x="43" y="393"/>
                    </a:cubicBezTo>
                    <a:cubicBezTo>
                      <a:pt x="69" y="477"/>
                      <a:pt x="90" y="566"/>
                      <a:pt x="111" y="655"/>
                    </a:cubicBezTo>
                    <a:cubicBezTo>
                      <a:pt x="132" y="718"/>
                      <a:pt x="174" y="807"/>
                      <a:pt x="242" y="828"/>
                    </a:cubicBezTo>
                    <a:cubicBezTo>
                      <a:pt x="331" y="849"/>
                      <a:pt x="697" y="980"/>
                      <a:pt x="1048" y="1090"/>
                    </a:cubicBezTo>
                    <a:cubicBezTo>
                      <a:pt x="1221" y="1131"/>
                      <a:pt x="1399" y="1179"/>
                      <a:pt x="1530" y="1200"/>
                    </a:cubicBezTo>
                    <a:cubicBezTo>
                      <a:pt x="1593" y="1221"/>
                      <a:pt x="1661" y="1221"/>
                      <a:pt x="1703" y="1221"/>
                    </a:cubicBezTo>
                    <a:lnTo>
                      <a:pt x="1771" y="1221"/>
                    </a:lnTo>
                    <a:cubicBezTo>
                      <a:pt x="1792" y="1221"/>
                      <a:pt x="1813" y="1221"/>
                      <a:pt x="1834" y="1179"/>
                    </a:cubicBezTo>
                    <a:cubicBezTo>
                      <a:pt x="1855" y="1158"/>
                      <a:pt x="1855" y="1111"/>
                      <a:pt x="1855" y="1090"/>
                    </a:cubicBezTo>
                    <a:cubicBezTo>
                      <a:pt x="1855" y="1069"/>
                      <a:pt x="1876" y="1048"/>
                      <a:pt x="1876" y="1048"/>
                    </a:cubicBezTo>
                    <a:cubicBezTo>
                      <a:pt x="1902" y="1048"/>
                      <a:pt x="1923" y="1048"/>
                      <a:pt x="1986" y="1069"/>
                    </a:cubicBezTo>
                    <a:cubicBezTo>
                      <a:pt x="2096" y="1090"/>
                      <a:pt x="2425" y="1200"/>
                      <a:pt x="2818" y="1289"/>
                    </a:cubicBezTo>
                    <a:cubicBezTo>
                      <a:pt x="3095" y="1333"/>
                      <a:pt x="3413" y="1380"/>
                      <a:pt x="3739" y="1380"/>
                    </a:cubicBezTo>
                    <a:cubicBezTo>
                      <a:pt x="3875" y="1380"/>
                      <a:pt x="4012" y="1372"/>
                      <a:pt x="4148" y="1351"/>
                    </a:cubicBezTo>
                    <a:cubicBezTo>
                      <a:pt x="5086" y="1221"/>
                      <a:pt x="5369" y="896"/>
                      <a:pt x="5437" y="786"/>
                    </a:cubicBezTo>
                    <a:cubicBezTo>
                      <a:pt x="5458" y="739"/>
                      <a:pt x="5458" y="697"/>
                      <a:pt x="5458" y="655"/>
                    </a:cubicBezTo>
                    <a:cubicBezTo>
                      <a:pt x="5479" y="608"/>
                      <a:pt x="5458" y="545"/>
                      <a:pt x="5458" y="503"/>
                    </a:cubicBezTo>
                    <a:cubicBezTo>
                      <a:pt x="5458" y="393"/>
                      <a:pt x="5437" y="304"/>
                      <a:pt x="5437" y="304"/>
                    </a:cubicBezTo>
                    <a:lnTo>
                      <a:pt x="5390" y="262"/>
                    </a:lnTo>
                    <a:lnTo>
                      <a:pt x="6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8"/>
              <p:cNvSpPr/>
              <p:nvPr/>
            </p:nvSpPr>
            <p:spPr>
              <a:xfrm>
                <a:off x="2970018" y="3941778"/>
                <a:ext cx="844802" cy="203129"/>
              </a:xfrm>
              <a:custGeom>
                <a:avLst/>
                <a:gdLst/>
                <a:ahLst/>
                <a:cxnLst/>
                <a:rect l="l" t="t" r="r" b="b"/>
                <a:pathLst>
                  <a:path w="5390" h="1296" extrusionOk="0">
                    <a:moveTo>
                      <a:pt x="1" y="0"/>
                    </a:moveTo>
                    <a:cubicBezTo>
                      <a:pt x="1" y="0"/>
                      <a:pt x="22" y="676"/>
                      <a:pt x="195" y="744"/>
                    </a:cubicBezTo>
                    <a:cubicBezTo>
                      <a:pt x="349" y="781"/>
                      <a:pt x="1393" y="1132"/>
                      <a:pt x="1663" y="1132"/>
                    </a:cubicBezTo>
                    <a:cubicBezTo>
                      <a:pt x="1695" y="1132"/>
                      <a:pt x="1717" y="1127"/>
                      <a:pt x="1724" y="1116"/>
                    </a:cubicBezTo>
                    <a:cubicBezTo>
                      <a:pt x="1758" y="1043"/>
                      <a:pt x="1722" y="942"/>
                      <a:pt x="1837" y="942"/>
                    </a:cubicBezTo>
                    <a:cubicBezTo>
                      <a:pt x="1862" y="942"/>
                      <a:pt x="1896" y="947"/>
                      <a:pt x="1939" y="959"/>
                    </a:cubicBezTo>
                    <a:cubicBezTo>
                      <a:pt x="2144" y="1017"/>
                      <a:pt x="2889" y="1295"/>
                      <a:pt x="3672" y="1295"/>
                    </a:cubicBezTo>
                    <a:cubicBezTo>
                      <a:pt x="3808" y="1295"/>
                      <a:pt x="3945" y="1287"/>
                      <a:pt x="4080" y="1268"/>
                    </a:cubicBezTo>
                    <a:cubicBezTo>
                      <a:pt x="5018" y="1137"/>
                      <a:pt x="5259" y="828"/>
                      <a:pt x="5322" y="723"/>
                    </a:cubicBezTo>
                    <a:cubicBezTo>
                      <a:pt x="5390" y="613"/>
                      <a:pt x="5322" y="262"/>
                      <a:pt x="5322" y="262"/>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8"/>
              <p:cNvSpPr/>
              <p:nvPr/>
            </p:nvSpPr>
            <p:spPr>
              <a:xfrm>
                <a:off x="2959360" y="3935195"/>
                <a:ext cx="858751" cy="216294"/>
              </a:xfrm>
              <a:custGeom>
                <a:avLst/>
                <a:gdLst/>
                <a:ahLst/>
                <a:cxnLst/>
                <a:rect l="l" t="t" r="r" b="b"/>
                <a:pathLst>
                  <a:path w="5479" h="1380" extrusionOk="0">
                    <a:moveTo>
                      <a:pt x="132" y="110"/>
                    </a:moveTo>
                    <a:lnTo>
                      <a:pt x="5348" y="372"/>
                    </a:lnTo>
                    <a:lnTo>
                      <a:pt x="5348" y="503"/>
                    </a:lnTo>
                    <a:cubicBezTo>
                      <a:pt x="5369" y="545"/>
                      <a:pt x="5369" y="608"/>
                      <a:pt x="5369" y="655"/>
                    </a:cubicBezTo>
                    <a:cubicBezTo>
                      <a:pt x="5348" y="697"/>
                      <a:pt x="5348" y="718"/>
                      <a:pt x="5348" y="739"/>
                    </a:cubicBezTo>
                    <a:cubicBezTo>
                      <a:pt x="5280" y="828"/>
                      <a:pt x="5065" y="1111"/>
                      <a:pt x="4148" y="1241"/>
                    </a:cubicBezTo>
                    <a:cubicBezTo>
                      <a:pt x="3995" y="1264"/>
                      <a:pt x="3839" y="1274"/>
                      <a:pt x="3687" y="1274"/>
                    </a:cubicBezTo>
                    <a:cubicBezTo>
                      <a:pt x="3381" y="1274"/>
                      <a:pt x="3087" y="1234"/>
                      <a:pt x="2839" y="1179"/>
                    </a:cubicBezTo>
                    <a:cubicBezTo>
                      <a:pt x="2446" y="1090"/>
                      <a:pt x="2137" y="1001"/>
                      <a:pt x="2007" y="959"/>
                    </a:cubicBezTo>
                    <a:cubicBezTo>
                      <a:pt x="1944" y="938"/>
                      <a:pt x="1902" y="938"/>
                      <a:pt x="1876" y="938"/>
                    </a:cubicBezTo>
                    <a:cubicBezTo>
                      <a:pt x="1834" y="938"/>
                      <a:pt x="1792" y="959"/>
                      <a:pt x="1771" y="1001"/>
                    </a:cubicBezTo>
                    <a:cubicBezTo>
                      <a:pt x="1771" y="1027"/>
                      <a:pt x="1771" y="1048"/>
                      <a:pt x="1745" y="1069"/>
                    </a:cubicBezTo>
                    <a:lnTo>
                      <a:pt x="1745" y="1111"/>
                    </a:lnTo>
                    <a:cubicBezTo>
                      <a:pt x="1745" y="1111"/>
                      <a:pt x="1735" y="1120"/>
                      <a:pt x="1723" y="1120"/>
                    </a:cubicBezTo>
                    <a:cubicBezTo>
                      <a:pt x="1717" y="1120"/>
                      <a:pt x="1710" y="1118"/>
                      <a:pt x="1703" y="1111"/>
                    </a:cubicBezTo>
                    <a:cubicBezTo>
                      <a:pt x="1682" y="1111"/>
                      <a:pt x="1614" y="1111"/>
                      <a:pt x="1551" y="1090"/>
                    </a:cubicBezTo>
                    <a:cubicBezTo>
                      <a:pt x="1420" y="1069"/>
                      <a:pt x="1268" y="1027"/>
                      <a:pt x="1090" y="980"/>
                    </a:cubicBezTo>
                    <a:cubicBezTo>
                      <a:pt x="723" y="870"/>
                      <a:pt x="373" y="765"/>
                      <a:pt x="284" y="718"/>
                    </a:cubicBezTo>
                    <a:cubicBezTo>
                      <a:pt x="263" y="718"/>
                      <a:pt x="242" y="676"/>
                      <a:pt x="221" y="608"/>
                    </a:cubicBezTo>
                    <a:cubicBezTo>
                      <a:pt x="200" y="545"/>
                      <a:pt x="174" y="456"/>
                      <a:pt x="153" y="372"/>
                    </a:cubicBezTo>
                    <a:cubicBezTo>
                      <a:pt x="132" y="241"/>
                      <a:pt x="132" y="152"/>
                      <a:pt x="132" y="110"/>
                    </a:cubicBezTo>
                    <a:close/>
                    <a:moveTo>
                      <a:pt x="69" y="0"/>
                    </a:moveTo>
                    <a:lnTo>
                      <a:pt x="1" y="42"/>
                    </a:lnTo>
                    <a:cubicBezTo>
                      <a:pt x="1" y="42"/>
                      <a:pt x="22" y="215"/>
                      <a:pt x="43" y="393"/>
                    </a:cubicBezTo>
                    <a:cubicBezTo>
                      <a:pt x="69" y="477"/>
                      <a:pt x="90" y="566"/>
                      <a:pt x="111" y="655"/>
                    </a:cubicBezTo>
                    <a:cubicBezTo>
                      <a:pt x="132" y="718"/>
                      <a:pt x="174" y="807"/>
                      <a:pt x="242" y="828"/>
                    </a:cubicBezTo>
                    <a:cubicBezTo>
                      <a:pt x="331" y="849"/>
                      <a:pt x="697" y="980"/>
                      <a:pt x="1048" y="1090"/>
                    </a:cubicBezTo>
                    <a:cubicBezTo>
                      <a:pt x="1221" y="1131"/>
                      <a:pt x="1399" y="1179"/>
                      <a:pt x="1530" y="1200"/>
                    </a:cubicBezTo>
                    <a:cubicBezTo>
                      <a:pt x="1593" y="1221"/>
                      <a:pt x="1661" y="1221"/>
                      <a:pt x="1703" y="1221"/>
                    </a:cubicBezTo>
                    <a:lnTo>
                      <a:pt x="1771" y="1221"/>
                    </a:lnTo>
                    <a:cubicBezTo>
                      <a:pt x="1792" y="1221"/>
                      <a:pt x="1813" y="1221"/>
                      <a:pt x="1834" y="1179"/>
                    </a:cubicBezTo>
                    <a:cubicBezTo>
                      <a:pt x="1855" y="1158"/>
                      <a:pt x="1855" y="1111"/>
                      <a:pt x="1855" y="1090"/>
                    </a:cubicBezTo>
                    <a:cubicBezTo>
                      <a:pt x="1855" y="1069"/>
                      <a:pt x="1876" y="1048"/>
                      <a:pt x="1876" y="1048"/>
                    </a:cubicBezTo>
                    <a:cubicBezTo>
                      <a:pt x="1902" y="1048"/>
                      <a:pt x="1923" y="1048"/>
                      <a:pt x="1986" y="1069"/>
                    </a:cubicBezTo>
                    <a:cubicBezTo>
                      <a:pt x="2096" y="1090"/>
                      <a:pt x="2425" y="1200"/>
                      <a:pt x="2818" y="1289"/>
                    </a:cubicBezTo>
                    <a:cubicBezTo>
                      <a:pt x="3095" y="1333"/>
                      <a:pt x="3413" y="1380"/>
                      <a:pt x="3739" y="1380"/>
                    </a:cubicBezTo>
                    <a:cubicBezTo>
                      <a:pt x="3875" y="1380"/>
                      <a:pt x="4012" y="1372"/>
                      <a:pt x="4148" y="1351"/>
                    </a:cubicBezTo>
                    <a:cubicBezTo>
                      <a:pt x="5086" y="1221"/>
                      <a:pt x="5369" y="896"/>
                      <a:pt x="5437" y="786"/>
                    </a:cubicBezTo>
                    <a:cubicBezTo>
                      <a:pt x="5458" y="739"/>
                      <a:pt x="5458" y="697"/>
                      <a:pt x="5458" y="655"/>
                    </a:cubicBezTo>
                    <a:cubicBezTo>
                      <a:pt x="5479" y="608"/>
                      <a:pt x="5458" y="545"/>
                      <a:pt x="5458" y="503"/>
                    </a:cubicBezTo>
                    <a:cubicBezTo>
                      <a:pt x="5458" y="393"/>
                      <a:pt x="5437" y="304"/>
                      <a:pt x="5437" y="304"/>
                    </a:cubicBezTo>
                    <a:lnTo>
                      <a:pt x="5390" y="262"/>
                    </a:lnTo>
                    <a:lnTo>
                      <a:pt x="6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4275931" y="4050865"/>
                <a:ext cx="964704" cy="265196"/>
              </a:xfrm>
              <a:custGeom>
                <a:avLst/>
                <a:gdLst/>
                <a:ahLst/>
                <a:cxnLst/>
                <a:rect l="l" t="t" r="r" b="b"/>
                <a:pathLst>
                  <a:path w="6155" h="1692" extrusionOk="0">
                    <a:moveTo>
                      <a:pt x="6023" y="1"/>
                    </a:moveTo>
                    <a:lnTo>
                      <a:pt x="1" y="744"/>
                    </a:lnTo>
                    <a:cubicBezTo>
                      <a:pt x="1" y="744"/>
                      <a:pt x="179" y="1488"/>
                      <a:pt x="373" y="1530"/>
                    </a:cubicBezTo>
                    <a:cubicBezTo>
                      <a:pt x="532" y="1547"/>
                      <a:pt x="1557" y="1691"/>
                      <a:pt x="1981" y="1691"/>
                    </a:cubicBezTo>
                    <a:cubicBezTo>
                      <a:pt x="2086" y="1691"/>
                      <a:pt x="2154" y="1683"/>
                      <a:pt x="2164" y="1661"/>
                    </a:cubicBezTo>
                    <a:cubicBezTo>
                      <a:pt x="2202" y="1541"/>
                      <a:pt x="2095" y="1438"/>
                      <a:pt x="2311" y="1438"/>
                    </a:cubicBezTo>
                    <a:cubicBezTo>
                      <a:pt x="2331" y="1438"/>
                      <a:pt x="2353" y="1439"/>
                      <a:pt x="2378" y="1441"/>
                    </a:cubicBezTo>
                    <a:cubicBezTo>
                      <a:pt x="2539" y="1455"/>
                      <a:pt x="2967" y="1522"/>
                      <a:pt x="3489" y="1522"/>
                    </a:cubicBezTo>
                    <a:cubicBezTo>
                      <a:pt x="3904" y="1522"/>
                      <a:pt x="4379" y="1480"/>
                      <a:pt x="4824" y="1336"/>
                    </a:cubicBezTo>
                    <a:cubicBezTo>
                      <a:pt x="5850" y="1006"/>
                      <a:pt x="6070" y="613"/>
                      <a:pt x="6112" y="483"/>
                    </a:cubicBezTo>
                    <a:cubicBezTo>
                      <a:pt x="6154" y="373"/>
                      <a:pt x="6023" y="1"/>
                      <a:pt x="60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8"/>
              <p:cNvSpPr/>
              <p:nvPr/>
            </p:nvSpPr>
            <p:spPr>
              <a:xfrm>
                <a:off x="4269349" y="4040991"/>
                <a:ext cx="974578" cy="284161"/>
              </a:xfrm>
              <a:custGeom>
                <a:avLst/>
                <a:gdLst/>
                <a:ahLst/>
                <a:cxnLst/>
                <a:rect l="l" t="t" r="r" b="b"/>
                <a:pathLst>
                  <a:path w="6218" h="1813" extrusionOk="0">
                    <a:moveTo>
                      <a:pt x="6023" y="111"/>
                    </a:moveTo>
                    <a:cubicBezTo>
                      <a:pt x="6044" y="132"/>
                      <a:pt x="6044" y="195"/>
                      <a:pt x="6086" y="263"/>
                    </a:cubicBezTo>
                    <a:cubicBezTo>
                      <a:pt x="6086" y="326"/>
                      <a:pt x="6112" y="373"/>
                      <a:pt x="6112" y="436"/>
                    </a:cubicBezTo>
                    <a:lnTo>
                      <a:pt x="6112" y="546"/>
                    </a:lnTo>
                    <a:cubicBezTo>
                      <a:pt x="6065" y="655"/>
                      <a:pt x="5871" y="1027"/>
                      <a:pt x="4866" y="1352"/>
                    </a:cubicBezTo>
                    <a:cubicBezTo>
                      <a:pt x="4462" y="1495"/>
                      <a:pt x="4031" y="1537"/>
                      <a:pt x="3652" y="1537"/>
                    </a:cubicBezTo>
                    <a:cubicBezTo>
                      <a:pt x="3559" y="1537"/>
                      <a:pt x="3469" y="1534"/>
                      <a:pt x="3384" y="1530"/>
                    </a:cubicBezTo>
                    <a:cubicBezTo>
                      <a:pt x="2923" y="1530"/>
                      <a:pt x="2577" y="1462"/>
                      <a:pt x="2420" y="1441"/>
                    </a:cubicBezTo>
                    <a:cubicBezTo>
                      <a:pt x="2337" y="1441"/>
                      <a:pt x="2289" y="1441"/>
                      <a:pt x="2248" y="1462"/>
                    </a:cubicBezTo>
                    <a:cubicBezTo>
                      <a:pt x="2206" y="1462"/>
                      <a:pt x="2185" y="1504"/>
                      <a:pt x="2158" y="1530"/>
                    </a:cubicBezTo>
                    <a:lnTo>
                      <a:pt x="2158" y="1635"/>
                    </a:lnTo>
                    <a:lnTo>
                      <a:pt x="2158" y="1682"/>
                    </a:lnTo>
                    <a:cubicBezTo>
                      <a:pt x="2138" y="1682"/>
                      <a:pt x="2138" y="1703"/>
                      <a:pt x="2117" y="1703"/>
                    </a:cubicBezTo>
                    <a:lnTo>
                      <a:pt x="1944" y="1703"/>
                    </a:lnTo>
                    <a:cubicBezTo>
                      <a:pt x="1792" y="1703"/>
                      <a:pt x="1572" y="1682"/>
                      <a:pt x="1373" y="1661"/>
                    </a:cubicBezTo>
                    <a:cubicBezTo>
                      <a:pt x="959" y="1614"/>
                      <a:pt x="525" y="1551"/>
                      <a:pt x="436" y="1530"/>
                    </a:cubicBezTo>
                    <a:cubicBezTo>
                      <a:pt x="415" y="1530"/>
                      <a:pt x="373" y="1483"/>
                      <a:pt x="326" y="1420"/>
                    </a:cubicBezTo>
                    <a:cubicBezTo>
                      <a:pt x="284" y="1352"/>
                      <a:pt x="242" y="1268"/>
                      <a:pt x="221" y="1158"/>
                    </a:cubicBezTo>
                    <a:cubicBezTo>
                      <a:pt x="153" y="1006"/>
                      <a:pt x="132" y="896"/>
                      <a:pt x="111" y="849"/>
                    </a:cubicBezTo>
                    <a:lnTo>
                      <a:pt x="6023" y="111"/>
                    </a:lnTo>
                    <a:close/>
                    <a:moveTo>
                      <a:pt x="6065" y="1"/>
                    </a:moveTo>
                    <a:lnTo>
                      <a:pt x="43" y="765"/>
                    </a:lnTo>
                    <a:lnTo>
                      <a:pt x="1" y="828"/>
                    </a:lnTo>
                    <a:cubicBezTo>
                      <a:pt x="1" y="828"/>
                      <a:pt x="43" y="1006"/>
                      <a:pt x="111" y="1200"/>
                    </a:cubicBezTo>
                    <a:cubicBezTo>
                      <a:pt x="153" y="1289"/>
                      <a:pt x="174" y="1399"/>
                      <a:pt x="242" y="1483"/>
                    </a:cubicBezTo>
                    <a:cubicBezTo>
                      <a:pt x="284" y="1551"/>
                      <a:pt x="326" y="1614"/>
                      <a:pt x="415" y="1635"/>
                    </a:cubicBezTo>
                    <a:cubicBezTo>
                      <a:pt x="525" y="1661"/>
                      <a:pt x="938" y="1724"/>
                      <a:pt x="1352" y="1766"/>
                    </a:cubicBezTo>
                    <a:cubicBezTo>
                      <a:pt x="1572" y="1792"/>
                      <a:pt x="1766" y="1813"/>
                      <a:pt x="1923" y="1813"/>
                    </a:cubicBezTo>
                    <a:cubicBezTo>
                      <a:pt x="2007" y="1813"/>
                      <a:pt x="2075" y="1813"/>
                      <a:pt x="2117" y="1792"/>
                    </a:cubicBezTo>
                    <a:lnTo>
                      <a:pt x="2206" y="1792"/>
                    </a:lnTo>
                    <a:cubicBezTo>
                      <a:pt x="2206" y="1766"/>
                      <a:pt x="2248" y="1766"/>
                      <a:pt x="2248" y="1724"/>
                    </a:cubicBezTo>
                    <a:cubicBezTo>
                      <a:pt x="2268" y="1703"/>
                      <a:pt x="2268" y="1661"/>
                      <a:pt x="2268" y="1614"/>
                    </a:cubicBezTo>
                    <a:lnTo>
                      <a:pt x="2268" y="1572"/>
                    </a:lnTo>
                    <a:lnTo>
                      <a:pt x="2268" y="1551"/>
                    </a:lnTo>
                    <a:lnTo>
                      <a:pt x="2399" y="1551"/>
                    </a:lnTo>
                    <a:cubicBezTo>
                      <a:pt x="2551" y="1572"/>
                      <a:pt x="2902" y="1635"/>
                      <a:pt x="3363" y="1635"/>
                    </a:cubicBezTo>
                    <a:cubicBezTo>
                      <a:pt x="3441" y="1639"/>
                      <a:pt x="3523" y="1642"/>
                      <a:pt x="3607" y="1642"/>
                    </a:cubicBezTo>
                    <a:cubicBezTo>
                      <a:pt x="4012" y="1642"/>
                      <a:pt x="4471" y="1588"/>
                      <a:pt x="4887" y="1462"/>
                    </a:cubicBezTo>
                    <a:cubicBezTo>
                      <a:pt x="5913" y="1137"/>
                      <a:pt x="6154" y="718"/>
                      <a:pt x="6196" y="566"/>
                    </a:cubicBezTo>
                    <a:cubicBezTo>
                      <a:pt x="6217" y="525"/>
                      <a:pt x="6217" y="483"/>
                      <a:pt x="6217" y="415"/>
                    </a:cubicBezTo>
                    <a:cubicBezTo>
                      <a:pt x="6217" y="373"/>
                      <a:pt x="6196" y="305"/>
                      <a:pt x="6175" y="242"/>
                    </a:cubicBezTo>
                    <a:cubicBezTo>
                      <a:pt x="6154" y="132"/>
                      <a:pt x="6112" y="43"/>
                      <a:pt x="6112" y="43"/>
                    </a:cubicBezTo>
                    <a:lnTo>
                      <a:pt x="60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8"/>
              <p:cNvSpPr/>
              <p:nvPr/>
            </p:nvSpPr>
            <p:spPr>
              <a:xfrm>
                <a:off x="2956068" y="3630660"/>
                <a:ext cx="865334" cy="484154"/>
              </a:xfrm>
              <a:custGeom>
                <a:avLst/>
                <a:gdLst/>
                <a:ahLst/>
                <a:cxnLst/>
                <a:rect l="l" t="t" r="r" b="b"/>
                <a:pathLst>
                  <a:path w="5521" h="3089" extrusionOk="0">
                    <a:moveTo>
                      <a:pt x="483" y="0"/>
                    </a:moveTo>
                    <a:cubicBezTo>
                      <a:pt x="326" y="21"/>
                      <a:pt x="132" y="194"/>
                      <a:pt x="111" y="351"/>
                    </a:cubicBezTo>
                    <a:cubicBezTo>
                      <a:pt x="90" y="524"/>
                      <a:pt x="1" y="1943"/>
                      <a:pt x="132" y="2158"/>
                    </a:cubicBezTo>
                    <a:cubicBezTo>
                      <a:pt x="284" y="2357"/>
                      <a:pt x="2247" y="2902"/>
                      <a:pt x="3232" y="3033"/>
                    </a:cubicBezTo>
                    <a:cubicBezTo>
                      <a:pt x="3492" y="3072"/>
                      <a:pt x="3720" y="3088"/>
                      <a:pt x="3921" y="3088"/>
                    </a:cubicBezTo>
                    <a:cubicBezTo>
                      <a:pt x="4494" y="3088"/>
                      <a:pt x="4839" y="2957"/>
                      <a:pt x="5018" y="2860"/>
                    </a:cubicBezTo>
                    <a:cubicBezTo>
                      <a:pt x="5259" y="2729"/>
                      <a:pt x="5411" y="2488"/>
                      <a:pt x="5458" y="2336"/>
                    </a:cubicBezTo>
                    <a:cubicBezTo>
                      <a:pt x="5500" y="2205"/>
                      <a:pt x="5521" y="1702"/>
                      <a:pt x="5479" y="1530"/>
                    </a:cubicBezTo>
                    <a:cubicBezTo>
                      <a:pt x="5411" y="1352"/>
                      <a:pt x="5348" y="1331"/>
                      <a:pt x="4934" y="1221"/>
                    </a:cubicBezTo>
                    <a:cubicBezTo>
                      <a:pt x="4494" y="1090"/>
                      <a:pt x="3599" y="786"/>
                      <a:pt x="3515" y="676"/>
                    </a:cubicBezTo>
                    <a:cubicBezTo>
                      <a:pt x="3426" y="566"/>
                      <a:pt x="3468" y="351"/>
                      <a:pt x="3468" y="351"/>
                    </a:cubicBezTo>
                    <a:lnTo>
                      <a:pt x="4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2956068" y="3620002"/>
                <a:ext cx="868625" cy="503433"/>
              </a:xfrm>
              <a:custGeom>
                <a:avLst/>
                <a:gdLst/>
                <a:ahLst/>
                <a:cxnLst/>
                <a:rect l="l" t="t" r="r" b="b"/>
                <a:pathLst>
                  <a:path w="5542" h="3212" extrusionOk="0">
                    <a:moveTo>
                      <a:pt x="504" y="110"/>
                    </a:moveTo>
                    <a:lnTo>
                      <a:pt x="3426" y="461"/>
                    </a:lnTo>
                    <a:cubicBezTo>
                      <a:pt x="3405" y="482"/>
                      <a:pt x="3405" y="482"/>
                      <a:pt x="3405" y="524"/>
                    </a:cubicBezTo>
                    <a:cubicBezTo>
                      <a:pt x="3405" y="613"/>
                      <a:pt x="3405" y="702"/>
                      <a:pt x="3468" y="765"/>
                    </a:cubicBezTo>
                    <a:cubicBezTo>
                      <a:pt x="3494" y="812"/>
                      <a:pt x="3515" y="812"/>
                      <a:pt x="3557" y="833"/>
                    </a:cubicBezTo>
                    <a:cubicBezTo>
                      <a:pt x="3578" y="854"/>
                      <a:pt x="3625" y="875"/>
                      <a:pt x="3688" y="896"/>
                    </a:cubicBezTo>
                    <a:cubicBezTo>
                      <a:pt x="3798" y="943"/>
                      <a:pt x="3929" y="1006"/>
                      <a:pt x="4080" y="1048"/>
                    </a:cubicBezTo>
                    <a:cubicBezTo>
                      <a:pt x="4363" y="1158"/>
                      <a:pt x="4693" y="1268"/>
                      <a:pt x="4908" y="1336"/>
                    </a:cubicBezTo>
                    <a:cubicBezTo>
                      <a:pt x="5128" y="1399"/>
                      <a:pt x="5238" y="1420"/>
                      <a:pt x="5301" y="1467"/>
                    </a:cubicBezTo>
                    <a:cubicBezTo>
                      <a:pt x="5369" y="1509"/>
                      <a:pt x="5390" y="1530"/>
                      <a:pt x="5411" y="1598"/>
                    </a:cubicBezTo>
                    <a:cubicBezTo>
                      <a:pt x="5432" y="1681"/>
                      <a:pt x="5432" y="1859"/>
                      <a:pt x="5432" y="2011"/>
                    </a:cubicBezTo>
                    <a:cubicBezTo>
                      <a:pt x="5432" y="2184"/>
                      <a:pt x="5411" y="2336"/>
                      <a:pt x="5411" y="2404"/>
                    </a:cubicBezTo>
                    <a:cubicBezTo>
                      <a:pt x="5369" y="2514"/>
                      <a:pt x="5238" y="2750"/>
                      <a:pt x="4997" y="2881"/>
                    </a:cubicBezTo>
                    <a:cubicBezTo>
                      <a:pt x="4812" y="2965"/>
                      <a:pt x="4461" y="3102"/>
                      <a:pt x="3865" y="3102"/>
                    </a:cubicBezTo>
                    <a:cubicBezTo>
                      <a:pt x="3684" y="3102"/>
                      <a:pt x="3481" y="3089"/>
                      <a:pt x="3253" y="3059"/>
                    </a:cubicBezTo>
                    <a:cubicBezTo>
                      <a:pt x="2750" y="2991"/>
                      <a:pt x="2007" y="2818"/>
                      <a:pt x="1399" y="2645"/>
                    </a:cubicBezTo>
                    <a:cubicBezTo>
                      <a:pt x="1069" y="2556"/>
                      <a:pt x="786" y="2446"/>
                      <a:pt x="566" y="2383"/>
                    </a:cubicBezTo>
                    <a:cubicBezTo>
                      <a:pt x="456" y="2336"/>
                      <a:pt x="373" y="2294"/>
                      <a:pt x="305" y="2273"/>
                    </a:cubicBezTo>
                    <a:cubicBezTo>
                      <a:pt x="242" y="2226"/>
                      <a:pt x="195" y="2205"/>
                      <a:pt x="174" y="2184"/>
                    </a:cubicBezTo>
                    <a:cubicBezTo>
                      <a:pt x="174" y="2184"/>
                      <a:pt x="153" y="2142"/>
                      <a:pt x="153" y="2074"/>
                    </a:cubicBezTo>
                    <a:cubicBezTo>
                      <a:pt x="132" y="2032"/>
                      <a:pt x="132" y="1943"/>
                      <a:pt x="132" y="1880"/>
                    </a:cubicBezTo>
                    <a:cubicBezTo>
                      <a:pt x="111" y="1702"/>
                      <a:pt x="111" y="1509"/>
                      <a:pt x="111" y="1310"/>
                    </a:cubicBezTo>
                    <a:cubicBezTo>
                      <a:pt x="132" y="1116"/>
                      <a:pt x="132" y="896"/>
                      <a:pt x="153" y="744"/>
                    </a:cubicBezTo>
                    <a:cubicBezTo>
                      <a:pt x="153" y="592"/>
                      <a:pt x="153" y="461"/>
                      <a:pt x="174" y="440"/>
                    </a:cubicBezTo>
                    <a:cubicBezTo>
                      <a:pt x="174" y="351"/>
                      <a:pt x="221" y="288"/>
                      <a:pt x="284" y="220"/>
                    </a:cubicBezTo>
                    <a:cubicBezTo>
                      <a:pt x="352" y="178"/>
                      <a:pt x="436" y="131"/>
                      <a:pt x="504" y="110"/>
                    </a:cubicBezTo>
                    <a:close/>
                    <a:moveTo>
                      <a:pt x="483" y="0"/>
                    </a:moveTo>
                    <a:cubicBezTo>
                      <a:pt x="394" y="27"/>
                      <a:pt x="305" y="68"/>
                      <a:pt x="221" y="157"/>
                    </a:cubicBezTo>
                    <a:cubicBezTo>
                      <a:pt x="132" y="220"/>
                      <a:pt x="90" y="309"/>
                      <a:pt x="64" y="419"/>
                    </a:cubicBezTo>
                    <a:cubicBezTo>
                      <a:pt x="64" y="461"/>
                      <a:pt x="43" y="571"/>
                      <a:pt x="43" y="744"/>
                    </a:cubicBezTo>
                    <a:cubicBezTo>
                      <a:pt x="22" y="896"/>
                      <a:pt x="22" y="1095"/>
                      <a:pt x="22" y="1310"/>
                    </a:cubicBezTo>
                    <a:cubicBezTo>
                      <a:pt x="1" y="1509"/>
                      <a:pt x="1" y="1702"/>
                      <a:pt x="22" y="1880"/>
                    </a:cubicBezTo>
                    <a:cubicBezTo>
                      <a:pt x="22" y="1964"/>
                      <a:pt x="22" y="2032"/>
                      <a:pt x="43" y="2095"/>
                    </a:cubicBezTo>
                    <a:cubicBezTo>
                      <a:pt x="64" y="2163"/>
                      <a:pt x="64" y="2205"/>
                      <a:pt x="90" y="2252"/>
                    </a:cubicBezTo>
                    <a:cubicBezTo>
                      <a:pt x="132" y="2294"/>
                      <a:pt x="174" y="2315"/>
                      <a:pt x="242" y="2357"/>
                    </a:cubicBezTo>
                    <a:cubicBezTo>
                      <a:pt x="326" y="2404"/>
                      <a:pt x="415" y="2425"/>
                      <a:pt x="525" y="2467"/>
                    </a:cubicBezTo>
                    <a:cubicBezTo>
                      <a:pt x="744" y="2556"/>
                      <a:pt x="1048" y="2645"/>
                      <a:pt x="1352" y="2729"/>
                    </a:cubicBezTo>
                    <a:cubicBezTo>
                      <a:pt x="1986" y="2928"/>
                      <a:pt x="2729" y="3101"/>
                      <a:pt x="3232" y="3169"/>
                    </a:cubicBezTo>
                    <a:cubicBezTo>
                      <a:pt x="3463" y="3199"/>
                      <a:pt x="3669" y="3211"/>
                      <a:pt x="3853" y="3211"/>
                    </a:cubicBezTo>
                    <a:cubicBezTo>
                      <a:pt x="4468" y="3211"/>
                      <a:pt x="4837" y="3070"/>
                      <a:pt x="5039" y="2970"/>
                    </a:cubicBezTo>
                    <a:cubicBezTo>
                      <a:pt x="5301" y="2839"/>
                      <a:pt x="5458" y="2577"/>
                      <a:pt x="5500" y="2425"/>
                    </a:cubicBezTo>
                    <a:cubicBezTo>
                      <a:pt x="5521" y="2336"/>
                      <a:pt x="5541" y="2184"/>
                      <a:pt x="5541" y="2011"/>
                    </a:cubicBezTo>
                    <a:cubicBezTo>
                      <a:pt x="5541" y="1859"/>
                      <a:pt x="5541" y="1681"/>
                      <a:pt x="5521" y="1571"/>
                    </a:cubicBezTo>
                    <a:cubicBezTo>
                      <a:pt x="5500" y="1488"/>
                      <a:pt x="5458" y="1420"/>
                      <a:pt x="5369" y="1378"/>
                    </a:cubicBezTo>
                    <a:cubicBezTo>
                      <a:pt x="5280" y="1336"/>
                      <a:pt x="5149" y="1289"/>
                      <a:pt x="4934" y="1226"/>
                    </a:cubicBezTo>
                    <a:cubicBezTo>
                      <a:pt x="4735" y="1158"/>
                      <a:pt x="4410" y="1048"/>
                      <a:pt x="4101" y="964"/>
                    </a:cubicBezTo>
                    <a:cubicBezTo>
                      <a:pt x="3970" y="896"/>
                      <a:pt x="3839" y="854"/>
                      <a:pt x="3730" y="812"/>
                    </a:cubicBezTo>
                    <a:cubicBezTo>
                      <a:pt x="3688" y="786"/>
                      <a:pt x="3646" y="765"/>
                      <a:pt x="3599" y="744"/>
                    </a:cubicBezTo>
                    <a:cubicBezTo>
                      <a:pt x="3578" y="723"/>
                      <a:pt x="3557" y="702"/>
                      <a:pt x="3557" y="702"/>
                    </a:cubicBezTo>
                    <a:cubicBezTo>
                      <a:pt x="3515" y="681"/>
                      <a:pt x="3515" y="592"/>
                      <a:pt x="3515" y="550"/>
                    </a:cubicBezTo>
                    <a:cubicBezTo>
                      <a:pt x="3515" y="482"/>
                      <a:pt x="3536" y="419"/>
                      <a:pt x="3536" y="419"/>
                    </a:cubicBezTo>
                    <a:lnTo>
                      <a:pt x="3494" y="351"/>
                    </a:lnTo>
                    <a:lnTo>
                      <a:pt x="50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8"/>
              <p:cNvSpPr/>
              <p:nvPr/>
            </p:nvSpPr>
            <p:spPr>
              <a:xfrm>
                <a:off x="2956068" y="3630660"/>
                <a:ext cx="865334" cy="484154"/>
              </a:xfrm>
              <a:custGeom>
                <a:avLst/>
                <a:gdLst/>
                <a:ahLst/>
                <a:cxnLst/>
                <a:rect l="l" t="t" r="r" b="b"/>
                <a:pathLst>
                  <a:path w="5521" h="3089" extrusionOk="0">
                    <a:moveTo>
                      <a:pt x="483" y="0"/>
                    </a:moveTo>
                    <a:cubicBezTo>
                      <a:pt x="326" y="21"/>
                      <a:pt x="132" y="194"/>
                      <a:pt x="111" y="351"/>
                    </a:cubicBezTo>
                    <a:cubicBezTo>
                      <a:pt x="90" y="524"/>
                      <a:pt x="1" y="1943"/>
                      <a:pt x="132" y="2158"/>
                    </a:cubicBezTo>
                    <a:cubicBezTo>
                      <a:pt x="284" y="2357"/>
                      <a:pt x="2247" y="2902"/>
                      <a:pt x="3232" y="3033"/>
                    </a:cubicBezTo>
                    <a:cubicBezTo>
                      <a:pt x="3492" y="3072"/>
                      <a:pt x="3720" y="3088"/>
                      <a:pt x="3921" y="3088"/>
                    </a:cubicBezTo>
                    <a:cubicBezTo>
                      <a:pt x="4494" y="3088"/>
                      <a:pt x="4839" y="2957"/>
                      <a:pt x="5018" y="2860"/>
                    </a:cubicBezTo>
                    <a:cubicBezTo>
                      <a:pt x="5259" y="2729"/>
                      <a:pt x="5411" y="2488"/>
                      <a:pt x="5458" y="2336"/>
                    </a:cubicBezTo>
                    <a:cubicBezTo>
                      <a:pt x="5500" y="2205"/>
                      <a:pt x="5521" y="1702"/>
                      <a:pt x="5479" y="1530"/>
                    </a:cubicBezTo>
                    <a:cubicBezTo>
                      <a:pt x="5411" y="1352"/>
                      <a:pt x="5348" y="1331"/>
                      <a:pt x="4934" y="1221"/>
                    </a:cubicBezTo>
                    <a:cubicBezTo>
                      <a:pt x="4494" y="1090"/>
                      <a:pt x="3599" y="786"/>
                      <a:pt x="3515" y="676"/>
                    </a:cubicBezTo>
                    <a:cubicBezTo>
                      <a:pt x="3426" y="566"/>
                      <a:pt x="3468" y="351"/>
                      <a:pt x="3468" y="351"/>
                    </a:cubicBezTo>
                    <a:lnTo>
                      <a:pt x="4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8"/>
              <p:cNvSpPr/>
              <p:nvPr/>
            </p:nvSpPr>
            <p:spPr>
              <a:xfrm>
                <a:off x="2956068" y="3620002"/>
                <a:ext cx="868625" cy="503433"/>
              </a:xfrm>
              <a:custGeom>
                <a:avLst/>
                <a:gdLst/>
                <a:ahLst/>
                <a:cxnLst/>
                <a:rect l="l" t="t" r="r" b="b"/>
                <a:pathLst>
                  <a:path w="5542" h="3212" extrusionOk="0">
                    <a:moveTo>
                      <a:pt x="504" y="110"/>
                    </a:moveTo>
                    <a:lnTo>
                      <a:pt x="3426" y="461"/>
                    </a:lnTo>
                    <a:cubicBezTo>
                      <a:pt x="3405" y="482"/>
                      <a:pt x="3405" y="482"/>
                      <a:pt x="3405" y="524"/>
                    </a:cubicBezTo>
                    <a:cubicBezTo>
                      <a:pt x="3405" y="613"/>
                      <a:pt x="3405" y="702"/>
                      <a:pt x="3468" y="765"/>
                    </a:cubicBezTo>
                    <a:cubicBezTo>
                      <a:pt x="3494" y="812"/>
                      <a:pt x="3515" y="812"/>
                      <a:pt x="3557" y="833"/>
                    </a:cubicBezTo>
                    <a:cubicBezTo>
                      <a:pt x="3578" y="854"/>
                      <a:pt x="3625" y="875"/>
                      <a:pt x="3688" y="896"/>
                    </a:cubicBezTo>
                    <a:cubicBezTo>
                      <a:pt x="3798" y="943"/>
                      <a:pt x="3929" y="1006"/>
                      <a:pt x="4080" y="1048"/>
                    </a:cubicBezTo>
                    <a:cubicBezTo>
                      <a:pt x="4363" y="1158"/>
                      <a:pt x="4693" y="1268"/>
                      <a:pt x="4908" y="1336"/>
                    </a:cubicBezTo>
                    <a:cubicBezTo>
                      <a:pt x="5128" y="1399"/>
                      <a:pt x="5238" y="1420"/>
                      <a:pt x="5301" y="1467"/>
                    </a:cubicBezTo>
                    <a:cubicBezTo>
                      <a:pt x="5369" y="1509"/>
                      <a:pt x="5390" y="1530"/>
                      <a:pt x="5411" y="1598"/>
                    </a:cubicBezTo>
                    <a:cubicBezTo>
                      <a:pt x="5432" y="1681"/>
                      <a:pt x="5432" y="1859"/>
                      <a:pt x="5432" y="2011"/>
                    </a:cubicBezTo>
                    <a:cubicBezTo>
                      <a:pt x="5432" y="2184"/>
                      <a:pt x="5411" y="2336"/>
                      <a:pt x="5411" y="2404"/>
                    </a:cubicBezTo>
                    <a:cubicBezTo>
                      <a:pt x="5369" y="2514"/>
                      <a:pt x="5238" y="2750"/>
                      <a:pt x="4997" y="2881"/>
                    </a:cubicBezTo>
                    <a:cubicBezTo>
                      <a:pt x="4812" y="2965"/>
                      <a:pt x="4461" y="3102"/>
                      <a:pt x="3865" y="3102"/>
                    </a:cubicBezTo>
                    <a:cubicBezTo>
                      <a:pt x="3684" y="3102"/>
                      <a:pt x="3481" y="3089"/>
                      <a:pt x="3253" y="3059"/>
                    </a:cubicBezTo>
                    <a:cubicBezTo>
                      <a:pt x="2750" y="2991"/>
                      <a:pt x="2007" y="2818"/>
                      <a:pt x="1399" y="2645"/>
                    </a:cubicBezTo>
                    <a:cubicBezTo>
                      <a:pt x="1069" y="2556"/>
                      <a:pt x="786" y="2446"/>
                      <a:pt x="566" y="2383"/>
                    </a:cubicBezTo>
                    <a:cubicBezTo>
                      <a:pt x="456" y="2336"/>
                      <a:pt x="373" y="2294"/>
                      <a:pt x="305" y="2273"/>
                    </a:cubicBezTo>
                    <a:cubicBezTo>
                      <a:pt x="242" y="2226"/>
                      <a:pt x="195" y="2205"/>
                      <a:pt x="174" y="2184"/>
                    </a:cubicBezTo>
                    <a:cubicBezTo>
                      <a:pt x="174" y="2184"/>
                      <a:pt x="153" y="2142"/>
                      <a:pt x="153" y="2074"/>
                    </a:cubicBezTo>
                    <a:cubicBezTo>
                      <a:pt x="132" y="2032"/>
                      <a:pt x="132" y="1943"/>
                      <a:pt x="132" y="1880"/>
                    </a:cubicBezTo>
                    <a:cubicBezTo>
                      <a:pt x="111" y="1702"/>
                      <a:pt x="111" y="1509"/>
                      <a:pt x="111" y="1310"/>
                    </a:cubicBezTo>
                    <a:cubicBezTo>
                      <a:pt x="132" y="1116"/>
                      <a:pt x="132" y="896"/>
                      <a:pt x="153" y="744"/>
                    </a:cubicBezTo>
                    <a:cubicBezTo>
                      <a:pt x="153" y="592"/>
                      <a:pt x="153" y="461"/>
                      <a:pt x="174" y="440"/>
                    </a:cubicBezTo>
                    <a:cubicBezTo>
                      <a:pt x="174" y="351"/>
                      <a:pt x="221" y="288"/>
                      <a:pt x="284" y="220"/>
                    </a:cubicBezTo>
                    <a:cubicBezTo>
                      <a:pt x="352" y="178"/>
                      <a:pt x="436" y="131"/>
                      <a:pt x="504" y="110"/>
                    </a:cubicBezTo>
                    <a:close/>
                    <a:moveTo>
                      <a:pt x="483" y="0"/>
                    </a:moveTo>
                    <a:cubicBezTo>
                      <a:pt x="394" y="27"/>
                      <a:pt x="305" y="68"/>
                      <a:pt x="221" y="157"/>
                    </a:cubicBezTo>
                    <a:cubicBezTo>
                      <a:pt x="132" y="220"/>
                      <a:pt x="90" y="309"/>
                      <a:pt x="64" y="419"/>
                    </a:cubicBezTo>
                    <a:cubicBezTo>
                      <a:pt x="64" y="461"/>
                      <a:pt x="43" y="571"/>
                      <a:pt x="43" y="744"/>
                    </a:cubicBezTo>
                    <a:cubicBezTo>
                      <a:pt x="22" y="896"/>
                      <a:pt x="22" y="1095"/>
                      <a:pt x="22" y="1310"/>
                    </a:cubicBezTo>
                    <a:cubicBezTo>
                      <a:pt x="1" y="1509"/>
                      <a:pt x="1" y="1702"/>
                      <a:pt x="22" y="1880"/>
                    </a:cubicBezTo>
                    <a:cubicBezTo>
                      <a:pt x="22" y="1964"/>
                      <a:pt x="22" y="2032"/>
                      <a:pt x="43" y="2095"/>
                    </a:cubicBezTo>
                    <a:cubicBezTo>
                      <a:pt x="64" y="2163"/>
                      <a:pt x="64" y="2205"/>
                      <a:pt x="90" y="2252"/>
                    </a:cubicBezTo>
                    <a:cubicBezTo>
                      <a:pt x="132" y="2294"/>
                      <a:pt x="174" y="2315"/>
                      <a:pt x="242" y="2357"/>
                    </a:cubicBezTo>
                    <a:cubicBezTo>
                      <a:pt x="326" y="2404"/>
                      <a:pt x="415" y="2425"/>
                      <a:pt x="525" y="2467"/>
                    </a:cubicBezTo>
                    <a:cubicBezTo>
                      <a:pt x="744" y="2556"/>
                      <a:pt x="1048" y="2645"/>
                      <a:pt x="1352" y="2729"/>
                    </a:cubicBezTo>
                    <a:cubicBezTo>
                      <a:pt x="1986" y="2928"/>
                      <a:pt x="2729" y="3101"/>
                      <a:pt x="3232" y="3169"/>
                    </a:cubicBezTo>
                    <a:cubicBezTo>
                      <a:pt x="3463" y="3199"/>
                      <a:pt x="3669" y="3211"/>
                      <a:pt x="3853" y="3211"/>
                    </a:cubicBezTo>
                    <a:cubicBezTo>
                      <a:pt x="4468" y="3211"/>
                      <a:pt x="4837" y="3070"/>
                      <a:pt x="5039" y="2970"/>
                    </a:cubicBezTo>
                    <a:cubicBezTo>
                      <a:pt x="5301" y="2839"/>
                      <a:pt x="5458" y="2577"/>
                      <a:pt x="5500" y="2425"/>
                    </a:cubicBezTo>
                    <a:cubicBezTo>
                      <a:pt x="5521" y="2336"/>
                      <a:pt x="5541" y="2184"/>
                      <a:pt x="5541" y="2011"/>
                    </a:cubicBezTo>
                    <a:cubicBezTo>
                      <a:pt x="5541" y="1859"/>
                      <a:pt x="5541" y="1681"/>
                      <a:pt x="5521" y="1571"/>
                    </a:cubicBezTo>
                    <a:cubicBezTo>
                      <a:pt x="5500" y="1488"/>
                      <a:pt x="5458" y="1420"/>
                      <a:pt x="5369" y="1378"/>
                    </a:cubicBezTo>
                    <a:cubicBezTo>
                      <a:pt x="5280" y="1336"/>
                      <a:pt x="5149" y="1289"/>
                      <a:pt x="4934" y="1226"/>
                    </a:cubicBezTo>
                    <a:cubicBezTo>
                      <a:pt x="4735" y="1158"/>
                      <a:pt x="4410" y="1048"/>
                      <a:pt x="4101" y="964"/>
                    </a:cubicBezTo>
                    <a:cubicBezTo>
                      <a:pt x="3970" y="896"/>
                      <a:pt x="3839" y="854"/>
                      <a:pt x="3730" y="812"/>
                    </a:cubicBezTo>
                    <a:cubicBezTo>
                      <a:pt x="3688" y="786"/>
                      <a:pt x="3646" y="765"/>
                      <a:pt x="3599" y="744"/>
                    </a:cubicBezTo>
                    <a:cubicBezTo>
                      <a:pt x="3578" y="723"/>
                      <a:pt x="3557" y="702"/>
                      <a:pt x="3557" y="702"/>
                    </a:cubicBezTo>
                    <a:cubicBezTo>
                      <a:pt x="3515" y="681"/>
                      <a:pt x="3515" y="592"/>
                      <a:pt x="3515" y="550"/>
                    </a:cubicBezTo>
                    <a:cubicBezTo>
                      <a:pt x="3515" y="482"/>
                      <a:pt x="3536" y="419"/>
                      <a:pt x="3536" y="419"/>
                    </a:cubicBezTo>
                    <a:lnTo>
                      <a:pt x="3494" y="351"/>
                    </a:lnTo>
                    <a:lnTo>
                      <a:pt x="50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4231575" y="3777520"/>
                <a:ext cx="1002477" cy="476474"/>
              </a:xfrm>
              <a:custGeom>
                <a:avLst/>
                <a:gdLst/>
                <a:ahLst/>
                <a:cxnLst/>
                <a:rect l="l" t="t" r="r" b="b"/>
                <a:pathLst>
                  <a:path w="6396" h="3040" extrusionOk="0">
                    <a:moveTo>
                      <a:pt x="3316" y="1"/>
                    </a:moveTo>
                    <a:lnTo>
                      <a:pt x="352" y="174"/>
                    </a:lnTo>
                    <a:cubicBezTo>
                      <a:pt x="174" y="242"/>
                      <a:pt x="1" y="462"/>
                      <a:pt x="1" y="655"/>
                    </a:cubicBezTo>
                    <a:cubicBezTo>
                      <a:pt x="1" y="828"/>
                      <a:pt x="174" y="2467"/>
                      <a:pt x="394" y="2661"/>
                    </a:cubicBezTo>
                    <a:cubicBezTo>
                      <a:pt x="574" y="2842"/>
                      <a:pt x="2491" y="3039"/>
                      <a:pt x="3694" y="3039"/>
                    </a:cubicBezTo>
                    <a:cubicBezTo>
                      <a:pt x="3817" y="3039"/>
                      <a:pt x="3933" y="3037"/>
                      <a:pt x="4039" y="3033"/>
                    </a:cubicBezTo>
                    <a:cubicBezTo>
                      <a:pt x="5175" y="2991"/>
                      <a:pt x="5741" y="2687"/>
                      <a:pt x="6002" y="2488"/>
                    </a:cubicBezTo>
                    <a:cubicBezTo>
                      <a:pt x="6243" y="2295"/>
                      <a:pt x="6374" y="1986"/>
                      <a:pt x="6374" y="1834"/>
                    </a:cubicBezTo>
                    <a:cubicBezTo>
                      <a:pt x="6395" y="1661"/>
                      <a:pt x="6306" y="1090"/>
                      <a:pt x="6222" y="896"/>
                    </a:cubicBezTo>
                    <a:cubicBezTo>
                      <a:pt x="6133" y="724"/>
                      <a:pt x="6065" y="724"/>
                      <a:pt x="5568" y="655"/>
                    </a:cubicBezTo>
                    <a:cubicBezTo>
                      <a:pt x="5065" y="593"/>
                      <a:pt x="3997" y="435"/>
                      <a:pt x="3866" y="331"/>
                    </a:cubicBezTo>
                    <a:cubicBezTo>
                      <a:pt x="3756" y="242"/>
                      <a:pt x="3316" y="1"/>
                      <a:pt x="3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4221858" y="3767646"/>
                <a:ext cx="1018778" cy="496850"/>
              </a:xfrm>
              <a:custGeom>
                <a:avLst/>
                <a:gdLst/>
                <a:ahLst/>
                <a:cxnLst/>
                <a:rect l="l" t="t" r="r" b="b"/>
                <a:pathLst>
                  <a:path w="6500" h="3170" extrusionOk="0">
                    <a:moveTo>
                      <a:pt x="3357" y="106"/>
                    </a:moveTo>
                    <a:cubicBezTo>
                      <a:pt x="3378" y="132"/>
                      <a:pt x="3467" y="174"/>
                      <a:pt x="3577" y="237"/>
                    </a:cubicBezTo>
                    <a:cubicBezTo>
                      <a:pt x="3708" y="305"/>
                      <a:pt x="3839" y="394"/>
                      <a:pt x="3902" y="436"/>
                    </a:cubicBezTo>
                    <a:cubicBezTo>
                      <a:pt x="3928" y="457"/>
                      <a:pt x="3949" y="478"/>
                      <a:pt x="3991" y="498"/>
                    </a:cubicBezTo>
                    <a:cubicBezTo>
                      <a:pt x="4033" y="498"/>
                      <a:pt x="4101" y="525"/>
                      <a:pt x="4163" y="546"/>
                    </a:cubicBezTo>
                    <a:cubicBezTo>
                      <a:pt x="4294" y="567"/>
                      <a:pt x="4452" y="608"/>
                      <a:pt x="4624" y="629"/>
                    </a:cubicBezTo>
                    <a:cubicBezTo>
                      <a:pt x="4975" y="697"/>
                      <a:pt x="5368" y="739"/>
                      <a:pt x="5604" y="787"/>
                    </a:cubicBezTo>
                    <a:cubicBezTo>
                      <a:pt x="5865" y="807"/>
                      <a:pt x="6023" y="828"/>
                      <a:pt x="6085" y="849"/>
                    </a:cubicBezTo>
                    <a:cubicBezTo>
                      <a:pt x="6174" y="870"/>
                      <a:pt x="6195" y="891"/>
                      <a:pt x="6237" y="980"/>
                    </a:cubicBezTo>
                    <a:cubicBezTo>
                      <a:pt x="6284" y="1069"/>
                      <a:pt x="6326" y="1263"/>
                      <a:pt x="6347" y="1441"/>
                    </a:cubicBezTo>
                    <a:cubicBezTo>
                      <a:pt x="6368" y="1635"/>
                      <a:pt x="6389" y="1808"/>
                      <a:pt x="6389" y="1876"/>
                    </a:cubicBezTo>
                    <a:cubicBezTo>
                      <a:pt x="6368" y="2028"/>
                      <a:pt x="6258" y="2331"/>
                      <a:pt x="6023" y="2509"/>
                    </a:cubicBezTo>
                    <a:cubicBezTo>
                      <a:pt x="5782" y="2682"/>
                      <a:pt x="5211" y="3012"/>
                      <a:pt x="4101" y="3054"/>
                    </a:cubicBezTo>
                    <a:cubicBezTo>
                      <a:pt x="4004" y="3058"/>
                      <a:pt x="3899" y="3059"/>
                      <a:pt x="3787" y="3059"/>
                    </a:cubicBezTo>
                    <a:cubicBezTo>
                      <a:pt x="3241" y="3059"/>
                      <a:pt x="2534" y="3018"/>
                      <a:pt x="1917" y="2944"/>
                    </a:cubicBezTo>
                    <a:cubicBezTo>
                      <a:pt x="1545" y="2923"/>
                      <a:pt x="1220" y="2881"/>
                      <a:pt x="958" y="2813"/>
                    </a:cubicBezTo>
                    <a:cubicBezTo>
                      <a:pt x="828" y="2792"/>
                      <a:pt x="718" y="2771"/>
                      <a:pt x="629" y="2750"/>
                    </a:cubicBezTo>
                    <a:cubicBezTo>
                      <a:pt x="545" y="2724"/>
                      <a:pt x="498" y="2703"/>
                      <a:pt x="477" y="2682"/>
                    </a:cubicBezTo>
                    <a:cubicBezTo>
                      <a:pt x="477" y="2682"/>
                      <a:pt x="435" y="2640"/>
                      <a:pt x="414" y="2572"/>
                    </a:cubicBezTo>
                    <a:cubicBezTo>
                      <a:pt x="393" y="2509"/>
                      <a:pt x="367" y="2420"/>
                      <a:pt x="346" y="2331"/>
                    </a:cubicBezTo>
                    <a:cubicBezTo>
                      <a:pt x="304" y="2159"/>
                      <a:pt x="262" y="1939"/>
                      <a:pt x="236" y="1703"/>
                    </a:cubicBezTo>
                    <a:cubicBezTo>
                      <a:pt x="194" y="1483"/>
                      <a:pt x="173" y="1263"/>
                      <a:pt x="152" y="1069"/>
                    </a:cubicBezTo>
                    <a:cubicBezTo>
                      <a:pt x="131" y="891"/>
                      <a:pt x="131" y="739"/>
                      <a:pt x="105" y="718"/>
                    </a:cubicBezTo>
                    <a:cubicBezTo>
                      <a:pt x="105" y="629"/>
                      <a:pt x="152" y="546"/>
                      <a:pt x="215" y="457"/>
                    </a:cubicBezTo>
                    <a:cubicBezTo>
                      <a:pt x="283" y="368"/>
                      <a:pt x="346" y="326"/>
                      <a:pt x="435" y="284"/>
                    </a:cubicBezTo>
                    <a:lnTo>
                      <a:pt x="3357" y="106"/>
                    </a:lnTo>
                    <a:close/>
                    <a:moveTo>
                      <a:pt x="3378" y="1"/>
                    </a:moveTo>
                    <a:lnTo>
                      <a:pt x="414" y="195"/>
                    </a:lnTo>
                    <a:lnTo>
                      <a:pt x="393" y="195"/>
                    </a:lnTo>
                    <a:cubicBezTo>
                      <a:pt x="304" y="216"/>
                      <a:pt x="194" y="305"/>
                      <a:pt x="131" y="394"/>
                    </a:cubicBezTo>
                    <a:cubicBezTo>
                      <a:pt x="63" y="478"/>
                      <a:pt x="0" y="588"/>
                      <a:pt x="21" y="718"/>
                    </a:cubicBezTo>
                    <a:cubicBezTo>
                      <a:pt x="21" y="760"/>
                      <a:pt x="21" y="891"/>
                      <a:pt x="42" y="1090"/>
                    </a:cubicBezTo>
                    <a:cubicBezTo>
                      <a:pt x="63" y="1263"/>
                      <a:pt x="84" y="1504"/>
                      <a:pt x="131" y="1724"/>
                    </a:cubicBezTo>
                    <a:cubicBezTo>
                      <a:pt x="173" y="1939"/>
                      <a:pt x="194" y="2180"/>
                      <a:pt x="262" y="2358"/>
                    </a:cubicBezTo>
                    <a:cubicBezTo>
                      <a:pt x="283" y="2462"/>
                      <a:pt x="304" y="2530"/>
                      <a:pt x="325" y="2619"/>
                    </a:cubicBezTo>
                    <a:cubicBezTo>
                      <a:pt x="346" y="2682"/>
                      <a:pt x="367" y="2724"/>
                      <a:pt x="414" y="2771"/>
                    </a:cubicBezTo>
                    <a:cubicBezTo>
                      <a:pt x="456" y="2792"/>
                      <a:pt x="524" y="2813"/>
                      <a:pt x="608" y="2855"/>
                    </a:cubicBezTo>
                    <a:cubicBezTo>
                      <a:pt x="697" y="2881"/>
                      <a:pt x="807" y="2902"/>
                      <a:pt x="938" y="2923"/>
                    </a:cubicBezTo>
                    <a:cubicBezTo>
                      <a:pt x="1199" y="2965"/>
                      <a:pt x="1545" y="3012"/>
                      <a:pt x="1917" y="3054"/>
                    </a:cubicBezTo>
                    <a:cubicBezTo>
                      <a:pt x="2534" y="3128"/>
                      <a:pt x="3241" y="3169"/>
                      <a:pt x="3787" y="3169"/>
                    </a:cubicBezTo>
                    <a:cubicBezTo>
                      <a:pt x="3899" y="3169"/>
                      <a:pt x="4004" y="3168"/>
                      <a:pt x="4101" y="3164"/>
                    </a:cubicBezTo>
                    <a:cubicBezTo>
                      <a:pt x="5237" y="3117"/>
                      <a:pt x="5824" y="2792"/>
                      <a:pt x="6085" y="2593"/>
                    </a:cubicBezTo>
                    <a:cubicBezTo>
                      <a:pt x="6347" y="2379"/>
                      <a:pt x="6478" y="2070"/>
                      <a:pt x="6499" y="1897"/>
                    </a:cubicBezTo>
                    <a:cubicBezTo>
                      <a:pt x="6499" y="1787"/>
                      <a:pt x="6478" y="1614"/>
                      <a:pt x="6457" y="1415"/>
                    </a:cubicBezTo>
                    <a:cubicBezTo>
                      <a:pt x="6436" y="1242"/>
                      <a:pt x="6389" y="1048"/>
                      <a:pt x="6347" y="938"/>
                    </a:cubicBezTo>
                    <a:cubicBezTo>
                      <a:pt x="6305" y="849"/>
                      <a:pt x="6237" y="787"/>
                      <a:pt x="6127" y="739"/>
                    </a:cubicBezTo>
                    <a:cubicBezTo>
                      <a:pt x="6023" y="718"/>
                      <a:pt x="5865" y="697"/>
                      <a:pt x="5630" y="677"/>
                    </a:cubicBezTo>
                    <a:cubicBezTo>
                      <a:pt x="5389" y="629"/>
                      <a:pt x="4996" y="588"/>
                      <a:pt x="4645" y="525"/>
                    </a:cubicBezTo>
                    <a:cubicBezTo>
                      <a:pt x="4472" y="498"/>
                      <a:pt x="4321" y="457"/>
                      <a:pt x="4190" y="436"/>
                    </a:cubicBezTo>
                    <a:cubicBezTo>
                      <a:pt x="4122" y="415"/>
                      <a:pt x="4080" y="415"/>
                      <a:pt x="4033" y="394"/>
                    </a:cubicBezTo>
                    <a:cubicBezTo>
                      <a:pt x="3991" y="368"/>
                      <a:pt x="3970" y="368"/>
                      <a:pt x="3970" y="368"/>
                    </a:cubicBezTo>
                    <a:cubicBezTo>
                      <a:pt x="3902" y="305"/>
                      <a:pt x="3771" y="216"/>
                      <a:pt x="3640" y="153"/>
                    </a:cubicBezTo>
                    <a:cubicBezTo>
                      <a:pt x="3509" y="64"/>
                      <a:pt x="3404" y="22"/>
                      <a:pt x="3404" y="22"/>
                    </a:cubicBezTo>
                    <a:lnTo>
                      <a:pt x="33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8"/>
              <p:cNvSpPr/>
              <p:nvPr/>
            </p:nvSpPr>
            <p:spPr>
              <a:xfrm>
                <a:off x="3267187" y="3657775"/>
                <a:ext cx="509859" cy="246858"/>
              </a:xfrm>
              <a:custGeom>
                <a:avLst/>
                <a:gdLst/>
                <a:ahLst/>
                <a:cxnLst/>
                <a:rect l="l" t="t" r="r" b="b"/>
                <a:pathLst>
                  <a:path w="3253" h="1575" extrusionOk="0">
                    <a:moveTo>
                      <a:pt x="43" y="0"/>
                    </a:moveTo>
                    <a:cubicBezTo>
                      <a:pt x="22" y="199"/>
                      <a:pt x="1" y="676"/>
                      <a:pt x="242" y="896"/>
                    </a:cubicBezTo>
                    <a:cubicBezTo>
                      <a:pt x="551" y="1126"/>
                      <a:pt x="1700" y="1575"/>
                      <a:pt x="2373" y="1575"/>
                    </a:cubicBezTo>
                    <a:cubicBezTo>
                      <a:pt x="2406" y="1575"/>
                      <a:pt x="2437" y="1573"/>
                      <a:pt x="2467" y="1571"/>
                    </a:cubicBezTo>
                    <a:cubicBezTo>
                      <a:pt x="3101" y="1529"/>
                      <a:pt x="3253" y="1357"/>
                      <a:pt x="3185" y="1116"/>
                    </a:cubicBezTo>
                    <a:cubicBezTo>
                      <a:pt x="3122" y="1095"/>
                      <a:pt x="3033" y="1069"/>
                      <a:pt x="2949" y="1048"/>
                    </a:cubicBezTo>
                    <a:cubicBezTo>
                      <a:pt x="2509" y="917"/>
                      <a:pt x="1614" y="613"/>
                      <a:pt x="1530" y="503"/>
                    </a:cubicBezTo>
                    <a:cubicBezTo>
                      <a:pt x="1441" y="393"/>
                      <a:pt x="1483" y="178"/>
                      <a:pt x="1483" y="178"/>
                    </a:cubicBez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8"/>
              <p:cNvSpPr/>
              <p:nvPr/>
            </p:nvSpPr>
            <p:spPr>
              <a:xfrm>
                <a:off x="3263895" y="3651192"/>
                <a:ext cx="516442" cy="260650"/>
              </a:xfrm>
              <a:custGeom>
                <a:avLst/>
                <a:gdLst/>
                <a:ahLst/>
                <a:cxnLst/>
                <a:rect l="l" t="t" r="r" b="b"/>
                <a:pathLst>
                  <a:path w="3295" h="1663" extrusionOk="0">
                    <a:moveTo>
                      <a:pt x="132" y="110"/>
                    </a:moveTo>
                    <a:lnTo>
                      <a:pt x="1462" y="262"/>
                    </a:lnTo>
                    <a:cubicBezTo>
                      <a:pt x="1441" y="283"/>
                      <a:pt x="1441" y="283"/>
                      <a:pt x="1441" y="325"/>
                    </a:cubicBezTo>
                    <a:cubicBezTo>
                      <a:pt x="1441" y="414"/>
                      <a:pt x="1441" y="503"/>
                      <a:pt x="1504" y="566"/>
                    </a:cubicBezTo>
                    <a:cubicBezTo>
                      <a:pt x="1530" y="613"/>
                      <a:pt x="1551" y="613"/>
                      <a:pt x="1593" y="634"/>
                    </a:cubicBezTo>
                    <a:cubicBezTo>
                      <a:pt x="1614" y="655"/>
                      <a:pt x="1661" y="676"/>
                      <a:pt x="1724" y="697"/>
                    </a:cubicBezTo>
                    <a:cubicBezTo>
                      <a:pt x="1834" y="744"/>
                      <a:pt x="1965" y="807"/>
                      <a:pt x="2116" y="849"/>
                    </a:cubicBezTo>
                    <a:cubicBezTo>
                      <a:pt x="2399" y="959"/>
                      <a:pt x="2729" y="1069"/>
                      <a:pt x="2944" y="1137"/>
                    </a:cubicBezTo>
                    <a:cubicBezTo>
                      <a:pt x="3033" y="1158"/>
                      <a:pt x="3101" y="1179"/>
                      <a:pt x="3164" y="1200"/>
                    </a:cubicBezTo>
                    <a:lnTo>
                      <a:pt x="3164" y="1310"/>
                    </a:lnTo>
                    <a:cubicBezTo>
                      <a:pt x="3143" y="1351"/>
                      <a:pt x="3122" y="1372"/>
                      <a:pt x="3075" y="1420"/>
                    </a:cubicBezTo>
                    <a:cubicBezTo>
                      <a:pt x="2991" y="1482"/>
                      <a:pt x="2792" y="1530"/>
                      <a:pt x="2488" y="1550"/>
                    </a:cubicBezTo>
                    <a:cubicBezTo>
                      <a:pt x="2459" y="1553"/>
                      <a:pt x="2427" y="1554"/>
                      <a:pt x="2395" y="1554"/>
                    </a:cubicBezTo>
                    <a:cubicBezTo>
                      <a:pt x="2091" y="1554"/>
                      <a:pt x="1660" y="1468"/>
                      <a:pt x="1268" y="1331"/>
                    </a:cubicBezTo>
                    <a:cubicBezTo>
                      <a:pt x="849" y="1179"/>
                      <a:pt x="435" y="1006"/>
                      <a:pt x="304" y="896"/>
                    </a:cubicBezTo>
                    <a:cubicBezTo>
                      <a:pt x="194" y="807"/>
                      <a:pt x="132" y="634"/>
                      <a:pt x="132" y="482"/>
                    </a:cubicBezTo>
                    <a:cubicBezTo>
                      <a:pt x="111" y="325"/>
                      <a:pt x="111" y="194"/>
                      <a:pt x="132" y="110"/>
                    </a:cubicBezTo>
                    <a:close/>
                    <a:moveTo>
                      <a:pt x="90" y="0"/>
                    </a:moveTo>
                    <a:lnTo>
                      <a:pt x="22" y="42"/>
                    </a:lnTo>
                    <a:cubicBezTo>
                      <a:pt x="1" y="131"/>
                      <a:pt x="1" y="304"/>
                      <a:pt x="22" y="482"/>
                    </a:cubicBezTo>
                    <a:cubicBezTo>
                      <a:pt x="43" y="676"/>
                      <a:pt x="90" y="849"/>
                      <a:pt x="242" y="959"/>
                    </a:cubicBezTo>
                    <a:cubicBezTo>
                      <a:pt x="414" y="1111"/>
                      <a:pt x="807" y="1289"/>
                      <a:pt x="1242" y="1440"/>
                    </a:cubicBezTo>
                    <a:cubicBezTo>
                      <a:pt x="1645" y="1561"/>
                      <a:pt x="2080" y="1663"/>
                      <a:pt x="2419" y="1663"/>
                    </a:cubicBezTo>
                    <a:cubicBezTo>
                      <a:pt x="2450" y="1663"/>
                      <a:pt x="2480" y="1662"/>
                      <a:pt x="2509" y="1660"/>
                    </a:cubicBezTo>
                    <a:cubicBezTo>
                      <a:pt x="2813" y="1634"/>
                      <a:pt x="3012" y="1592"/>
                      <a:pt x="3143" y="1503"/>
                    </a:cubicBezTo>
                    <a:cubicBezTo>
                      <a:pt x="3206" y="1461"/>
                      <a:pt x="3253" y="1399"/>
                      <a:pt x="3274" y="1351"/>
                    </a:cubicBezTo>
                    <a:cubicBezTo>
                      <a:pt x="3295" y="1289"/>
                      <a:pt x="3274" y="1221"/>
                      <a:pt x="3274" y="1158"/>
                    </a:cubicBezTo>
                    <a:lnTo>
                      <a:pt x="3232" y="1111"/>
                    </a:lnTo>
                    <a:cubicBezTo>
                      <a:pt x="3164" y="1090"/>
                      <a:pt x="3075" y="1069"/>
                      <a:pt x="2970" y="1027"/>
                    </a:cubicBezTo>
                    <a:cubicBezTo>
                      <a:pt x="2771" y="959"/>
                      <a:pt x="2446" y="849"/>
                      <a:pt x="2137" y="765"/>
                    </a:cubicBezTo>
                    <a:cubicBezTo>
                      <a:pt x="2006" y="697"/>
                      <a:pt x="1875" y="655"/>
                      <a:pt x="1766" y="613"/>
                    </a:cubicBezTo>
                    <a:cubicBezTo>
                      <a:pt x="1724" y="587"/>
                      <a:pt x="1682" y="566"/>
                      <a:pt x="1635" y="545"/>
                    </a:cubicBezTo>
                    <a:cubicBezTo>
                      <a:pt x="1614" y="524"/>
                      <a:pt x="1593" y="503"/>
                      <a:pt x="1593" y="503"/>
                    </a:cubicBezTo>
                    <a:cubicBezTo>
                      <a:pt x="1551" y="482"/>
                      <a:pt x="1551" y="393"/>
                      <a:pt x="1551" y="325"/>
                    </a:cubicBezTo>
                    <a:cubicBezTo>
                      <a:pt x="1551" y="283"/>
                      <a:pt x="1572" y="220"/>
                      <a:pt x="1572" y="220"/>
                    </a:cubicBezTo>
                    <a:lnTo>
                      <a:pt x="1530" y="152"/>
                    </a:lnTo>
                    <a:lnTo>
                      <a:pt x="9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8"/>
              <p:cNvSpPr/>
              <p:nvPr/>
            </p:nvSpPr>
            <p:spPr>
              <a:xfrm>
                <a:off x="3267187" y="3657775"/>
                <a:ext cx="509859" cy="246858"/>
              </a:xfrm>
              <a:custGeom>
                <a:avLst/>
                <a:gdLst/>
                <a:ahLst/>
                <a:cxnLst/>
                <a:rect l="l" t="t" r="r" b="b"/>
                <a:pathLst>
                  <a:path w="3253" h="1575" extrusionOk="0">
                    <a:moveTo>
                      <a:pt x="43" y="0"/>
                    </a:moveTo>
                    <a:cubicBezTo>
                      <a:pt x="22" y="199"/>
                      <a:pt x="1" y="676"/>
                      <a:pt x="242" y="896"/>
                    </a:cubicBezTo>
                    <a:cubicBezTo>
                      <a:pt x="551" y="1126"/>
                      <a:pt x="1700" y="1575"/>
                      <a:pt x="2373" y="1575"/>
                    </a:cubicBezTo>
                    <a:cubicBezTo>
                      <a:pt x="2406" y="1575"/>
                      <a:pt x="2437" y="1573"/>
                      <a:pt x="2467" y="1571"/>
                    </a:cubicBezTo>
                    <a:cubicBezTo>
                      <a:pt x="3101" y="1529"/>
                      <a:pt x="3253" y="1357"/>
                      <a:pt x="3185" y="1116"/>
                    </a:cubicBezTo>
                    <a:cubicBezTo>
                      <a:pt x="3122" y="1095"/>
                      <a:pt x="3033" y="1069"/>
                      <a:pt x="2949" y="1048"/>
                    </a:cubicBezTo>
                    <a:cubicBezTo>
                      <a:pt x="2509" y="917"/>
                      <a:pt x="1614" y="613"/>
                      <a:pt x="1530" y="503"/>
                    </a:cubicBezTo>
                    <a:cubicBezTo>
                      <a:pt x="1441" y="393"/>
                      <a:pt x="1483" y="178"/>
                      <a:pt x="1483" y="178"/>
                    </a:cubicBezTo>
                    <a:lnTo>
                      <a:pt x="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8"/>
              <p:cNvSpPr/>
              <p:nvPr/>
            </p:nvSpPr>
            <p:spPr>
              <a:xfrm>
                <a:off x="3263895" y="3651192"/>
                <a:ext cx="516442" cy="260650"/>
              </a:xfrm>
              <a:custGeom>
                <a:avLst/>
                <a:gdLst/>
                <a:ahLst/>
                <a:cxnLst/>
                <a:rect l="l" t="t" r="r" b="b"/>
                <a:pathLst>
                  <a:path w="3295" h="1663" extrusionOk="0">
                    <a:moveTo>
                      <a:pt x="132" y="110"/>
                    </a:moveTo>
                    <a:lnTo>
                      <a:pt x="1462" y="262"/>
                    </a:lnTo>
                    <a:cubicBezTo>
                      <a:pt x="1441" y="283"/>
                      <a:pt x="1441" y="283"/>
                      <a:pt x="1441" y="325"/>
                    </a:cubicBezTo>
                    <a:cubicBezTo>
                      <a:pt x="1441" y="414"/>
                      <a:pt x="1441" y="503"/>
                      <a:pt x="1504" y="566"/>
                    </a:cubicBezTo>
                    <a:cubicBezTo>
                      <a:pt x="1530" y="613"/>
                      <a:pt x="1551" y="613"/>
                      <a:pt x="1593" y="634"/>
                    </a:cubicBezTo>
                    <a:cubicBezTo>
                      <a:pt x="1614" y="655"/>
                      <a:pt x="1661" y="676"/>
                      <a:pt x="1724" y="697"/>
                    </a:cubicBezTo>
                    <a:cubicBezTo>
                      <a:pt x="1834" y="744"/>
                      <a:pt x="1965" y="807"/>
                      <a:pt x="2116" y="849"/>
                    </a:cubicBezTo>
                    <a:cubicBezTo>
                      <a:pt x="2399" y="959"/>
                      <a:pt x="2729" y="1069"/>
                      <a:pt x="2944" y="1137"/>
                    </a:cubicBezTo>
                    <a:cubicBezTo>
                      <a:pt x="3033" y="1158"/>
                      <a:pt x="3101" y="1179"/>
                      <a:pt x="3164" y="1200"/>
                    </a:cubicBezTo>
                    <a:lnTo>
                      <a:pt x="3164" y="1310"/>
                    </a:lnTo>
                    <a:cubicBezTo>
                      <a:pt x="3143" y="1351"/>
                      <a:pt x="3122" y="1372"/>
                      <a:pt x="3075" y="1420"/>
                    </a:cubicBezTo>
                    <a:cubicBezTo>
                      <a:pt x="2991" y="1482"/>
                      <a:pt x="2792" y="1530"/>
                      <a:pt x="2488" y="1550"/>
                    </a:cubicBezTo>
                    <a:cubicBezTo>
                      <a:pt x="2459" y="1553"/>
                      <a:pt x="2427" y="1554"/>
                      <a:pt x="2395" y="1554"/>
                    </a:cubicBezTo>
                    <a:cubicBezTo>
                      <a:pt x="2091" y="1554"/>
                      <a:pt x="1660" y="1468"/>
                      <a:pt x="1268" y="1331"/>
                    </a:cubicBezTo>
                    <a:cubicBezTo>
                      <a:pt x="849" y="1179"/>
                      <a:pt x="435" y="1006"/>
                      <a:pt x="304" y="896"/>
                    </a:cubicBezTo>
                    <a:cubicBezTo>
                      <a:pt x="194" y="807"/>
                      <a:pt x="132" y="634"/>
                      <a:pt x="132" y="482"/>
                    </a:cubicBezTo>
                    <a:cubicBezTo>
                      <a:pt x="111" y="325"/>
                      <a:pt x="111" y="194"/>
                      <a:pt x="132" y="110"/>
                    </a:cubicBezTo>
                    <a:close/>
                    <a:moveTo>
                      <a:pt x="90" y="0"/>
                    </a:moveTo>
                    <a:lnTo>
                      <a:pt x="22" y="42"/>
                    </a:lnTo>
                    <a:cubicBezTo>
                      <a:pt x="1" y="131"/>
                      <a:pt x="1" y="304"/>
                      <a:pt x="22" y="482"/>
                    </a:cubicBezTo>
                    <a:cubicBezTo>
                      <a:pt x="43" y="676"/>
                      <a:pt x="90" y="849"/>
                      <a:pt x="242" y="959"/>
                    </a:cubicBezTo>
                    <a:cubicBezTo>
                      <a:pt x="414" y="1111"/>
                      <a:pt x="807" y="1289"/>
                      <a:pt x="1242" y="1440"/>
                    </a:cubicBezTo>
                    <a:cubicBezTo>
                      <a:pt x="1645" y="1561"/>
                      <a:pt x="2080" y="1663"/>
                      <a:pt x="2419" y="1663"/>
                    </a:cubicBezTo>
                    <a:cubicBezTo>
                      <a:pt x="2450" y="1663"/>
                      <a:pt x="2480" y="1662"/>
                      <a:pt x="2509" y="1660"/>
                    </a:cubicBezTo>
                    <a:cubicBezTo>
                      <a:pt x="2813" y="1634"/>
                      <a:pt x="3012" y="1592"/>
                      <a:pt x="3143" y="1503"/>
                    </a:cubicBezTo>
                    <a:cubicBezTo>
                      <a:pt x="3206" y="1461"/>
                      <a:pt x="3253" y="1399"/>
                      <a:pt x="3274" y="1351"/>
                    </a:cubicBezTo>
                    <a:cubicBezTo>
                      <a:pt x="3295" y="1289"/>
                      <a:pt x="3274" y="1221"/>
                      <a:pt x="3274" y="1158"/>
                    </a:cubicBezTo>
                    <a:lnTo>
                      <a:pt x="3232" y="1111"/>
                    </a:lnTo>
                    <a:cubicBezTo>
                      <a:pt x="3164" y="1090"/>
                      <a:pt x="3075" y="1069"/>
                      <a:pt x="2970" y="1027"/>
                    </a:cubicBezTo>
                    <a:cubicBezTo>
                      <a:pt x="2771" y="959"/>
                      <a:pt x="2446" y="849"/>
                      <a:pt x="2137" y="765"/>
                    </a:cubicBezTo>
                    <a:cubicBezTo>
                      <a:pt x="2006" y="697"/>
                      <a:pt x="1875" y="655"/>
                      <a:pt x="1766" y="613"/>
                    </a:cubicBezTo>
                    <a:cubicBezTo>
                      <a:pt x="1724" y="587"/>
                      <a:pt x="1682" y="566"/>
                      <a:pt x="1635" y="545"/>
                    </a:cubicBezTo>
                    <a:cubicBezTo>
                      <a:pt x="1614" y="524"/>
                      <a:pt x="1593" y="503"/>
                      <a:pt x="1593" y="503"/>
                    </a:cubicBezTo>
                    <a:cubicBezTo>
                      <a:pt x="1551" y="482"/>
                      <a:pt x="1551" y="393"/>
                      <a:pt x="1551" y="325"/>
                    </a:cubicBezTo>
                    <a:cubicBezTo>
                      <a:pt x="1551" y="283"/>
                      <a:pt x="1572" y="220"/>
                      <a:pt x="1572" y="220"/>
                    </a:cubicBezTo>
                    <a:lnTo>
                      <a:pt x="1530" y="152"/>
                    </a:lnTo>
                    <a:lnTo>
                      <a:pt x="9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3011082" y="3527999"/>
                <a:ext cx="426946" cy="202188"/>
              </a:xfrm>
              <a:custGeom>
                <a:avLst/>
                <a:gdLst/>
                <a:ahLst/>
                <a:cxnLst/>
                <a:rect l="l" t="t" r="r" b="b"/>
                <a:pathLst>
                  <a:path w="2724" h="1290" extrusionOk="0">
                    <a:moveTo>
                      <a:pt x="325" y="1"/>
                    </a:moveTo>
                    <a:cubicBezTo>
                      <a:pt x="85" y="373"/>
                      <a:pt x="1" y="959"/>
                      <a:pt x="1" y="959"/>
                    </a:cubicBezTo>
                    <a:cubicBezTo>
                      <a:pt x="1" y="959"/>
                      <a:pt x="456" y="1268"/>
                      <a:pt x="1001" y="1289"/>
                    </a:cubicBezTo>
                    <a:cubicBezTo>
                      <a:pt x="1546" y="1289"/>
                      <a:pt x="2179" y="1268"/>
                      <a:pt x="2441" y="1200"/>
                    </a:cubicBezTo>
                    <a:cubicBezTo>
                      <a:pt x="2682" y="1137"/>
                      <a:pt x="2724" y="959"/>
                      <a:pt x="2724" y="959"/>
                    </a:cubicBezTo>
                    <a:cubicBezTo>
                      <a:pt x="2724" y="959"/>
                      <a:pt x="2116" y="504"/>
                      <a:pt x="1394" y="305"/>
                    </a:cubicBezTo>
                    <a:cubicBezTo>
                      <a:pt x="697" y="111"/>
                      <a:pt x="325"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8"/>
              <p:cNvSpPr/>
              <p:nvPr/>
            </p:nvSpPr>
            <p:spPr>
              <a:xfrm>
                <a:off x="3003716" y="3521416"/>
                <a:ext cx="441836" cy="216451"/>
              </a:xfrm>
              <a:custGeom>
                <a:avLst/>
                <a:gdLst/>
                <a:ahLst/>
                <a:cxnLst/>
                <a:rect l="l" t="t" r="r" b="b"/>
                <a:pathLst>
                  <a:path w="2819" h="1381" extrusionOk="0">
                    <a:moveTo>
                      <a:pt x="414" y="106"/>
                    </a:moveTo>
                    <a:cubicBezTo>
                      <a:pt x="440" y="132"/>
                      <a:pt x="765" y="216"/>
                      <a:pt x="1441" y="415"/>
                    </a:cubicBezTo>
                    <a:cubicBezTo>
                      <a:pt x="2095" y="587"/>
                      <a:pt x="2640" y="980"/>
                      <a:pt x="2708" y="1022"/>
                    </a:cubicBezTo>
                    <a:cubicBezTo>
                      <a:pt x="2708" y="1048"/>
                      <a:pt x="2708" y="1048"/>
                      <a:pt x="2687" y="1069"/>
                    </a:cubicBezTo>
                    <a:cubicBezTo>
                      <a:pt x="2640" y="1111"/>
                      <a:pt x="2577" y="1153"/>
                      <a:pt x="2467" y="1200"/>
                    </a:cubicBezTo>
                    <a:cubicBezTo>
                      <a:pt x="2286" y="1247"/>
                      <a:pt x="1885" y="1271"/>
                      <a:pt x="1466" y="1271"/>
                    </a:cubicBezTo>
                    <a:cubicBezTo>
                      <a:pt x="1326" y="1271"/>
                      <a:pt x="1184" y="1268"/>
                      <a:pt x="1048" y="1263"/>
                    </a:cubicBezTo>
                    <a:cubicBezTo>
                      <a:pt x="545" y="1263"/>
                      <a:pt x="152" y="1001"/>
                      <a:pt x="111" y="980"/>
                    </a:cubicBezTo>
                    <a:cubicBezTo>
                      <a:pt x="111" y="917"/>
                      <a:pt x="200" y="436"/>
                      <a:pt x="414" y="106"/>
                    </a:cubicBezTo>
                    <a:close/>
                    <a:moveTo>
                      <a:pt x="393" y="1"/>
                    </a:moveTo>
                    <a:lnTo>
                      <a:pt x="331" y="22"/>
                    </a:lnTo>
                    <a:cubicBezTo>
                      <a:pt x="69" y="394"/>
                      <a:pt x="1" y="1001"/>
                      <a:pt x="1" y="1001"/>
                    </a:cubicBezTo>
                    <a:lnTo>
                      <a:pt x="22" y="1048"/>
                    </a:lnTo>
                    <a:cubicBezTo>
                      <a:pt x="22" y="1048"/>
                      <a:pt x="482" y="1373"/>
                      <a:pt x="1048" y="1373"/>
                    </a:cubicBezTo>
                    <a:cubicBezTo>
                      <a:pt x="1184" y="1378"/>
                      <a:pt x="1326" y="1381"/>
                      <a:pt x="1466" y="1381"/>
                    </a:cubicBezTo>
                    <a:cubicBezTo>
                      <a:pt x="1886" y="1381"/>
                      <a:pt x="2292" y="1357"/>
                      <a:pt x="2488" y="1310"/>
                    </a:cubicBezTo>
                    <a:cubicBezTo>
                      <a:pt x="2619" y="1263"/>
                      <a:pt x="2708" y="1200"/>
                      <a:pt x="2771" y="1132"/>
                    </a:cubicBezTo>
                    <a:cubicBezTo>
                      <a:pt x="2818" y="1069"/>
                      <a:pt x="2818" y="1022"/>
                      <a:pt x="2818" y="1022"/>
                    </a:cubicBezTo>
                    <a:lnTo>
                      <a:pt x="2797" y="959"/>
                    </a:lnTo>
                    <a:cubicBezTo>
                      <a:pt x="2797" y="959"/>
                      <a:pt x="2184" y="498"/>
                      <a:pt x="1462" y="305"/>
                    </a:cubicBezTo>
                    <a:cubicBezTo>
                      <a:pt x="765" y="106"/>
                      <a:pt x="393" y="1"/>
                      <a:pt x="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8"/>
              <p:cNvSpPr/>
              <p:nvPr/>
            </p:nvSpPr>
            <p:spPr>
              <a:xfrm>
                <a:off x="3011082" y="3527999"/>
                <a:ext cx="426946" cy="202188"/>
              </a:xfrm>
              <a:custGeom>
                <a:avLst/>
                <a:gdLst/>
                <a:ahLst/>
                <a:cxnLst/>
                <a:rect l="l" t="t" r="r" b="b"/>
                <a:pathLst>
                  <a:path w="2724" h="1290" extrusionOk="0">
                    <a:moveTo>
                      <a:pt x="325" y="1"/>
                    </a:moveTo>
                    <a:cubicBezTo>
                      <a:pt x="85" y="373"/>
                      <a:pt x="1" y="959"/>
                      <a:pt x="1" y="959"/>
                    </a:cubicBezTo>
                    <a:cubicBezTo>
                      <a:pt x="1" y="959"/>
                      <a:pt x="456" y="1268"/>
                      <a:pt x="1001" y="1289"/>
                    </a:cubicBezTo>
                    <a:cubicBezTo>
                      <a:pt x="1546" y="1289"/>
                      <a:pt x="2179" y="1268"/>
                      <a:pt x="2441" y="1200"/>
                    </a:cubicBezTo>
                    <a:cubicBezTo>
                      <a:pt x="2682" y="1137"/>
                      <a:pt x="2724" y="959"/>
                      <a:pt x="2724" y="959"/>
                    </a:cubicBezTo>
                    <a:cubicBezTo>
                      <a:pt x="2724" y="959"/>
                      <a:pt x="2116" y="504"/>
                      <a:pt x="1394" y="305"/>
                    </a:cubicBezTo>
                    <a:cubicBezTo>
                      <a:pt x="697" y="111"/>
                      <a:pt x="325" y="1"/>
                      <a:pt x="325"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8"/>
              <p:cNvSpPr/>
              <p:nvPr/>
            </p:nvSpPr>
            <p:spPr>
              <a:xfrm>
                <a:off x="3003716" y="3521416"/>
                <a:ext cx="441836" cy="216451"/>
              </a:xfrm>
              <a:custGeom>
                <a:avLst/>
                <a:gdLst/>
                <a:ahLst/>
                <a:cxnLst/>
                <a:rect l="l" t="t" r="r" b="b"/>
                <a:pathLst>
                  <a:path w="2819" h="1381" extrusionOk="0">
                    <a:moveTo>
                      <a:pt x="414" y="106"/>
                    </a:moveTo>
                    <a:cubicBezTo>
                      <a:pt x="440" y="132"/>
                      <a:pt x="765" y="216"/>
                      <a:pt x="1441" y="415"/>
                    </a:cubicBezTo>
                    <a:cubicBezTo>
                      <a:pt x="2095" y="587"/>
                      <a:pt x="2640" y="980"/>
                      <a:pt x="2708" y="1022"/>
                    </a:cubicBezTo>
                    <a:cubicBezTo>
                      <a:pt x="2708" y="1048"/>
                      <a:pt x="2708" y="1048"/>
                      <a:pt x="2687" y="1069"/>
                    </a:cubicBezTo>
                    <a:cubicBezTo>
                      <a:pt x="2640" y="1111"/>
                      <a:pt x="2577" y="1153"/>
                      <a:pt x="2467" y="1200"/>
                    </a:cubicBezTo>
                    <a:cubicBezTo>
                      <a:pt x="2286" y="1247"/>
                      <a:pt x="1885" y="1271"/>
                      <a:pt x="1466" y="1271"/>
                    </a:cubicBezTo>
                    <a:cubicBezTo>
                      <a:pt x="1326" y="1271"/>
                      <a:pt x="1184" y="1268"/>
                      <a:pt x="1048" y="1263"/>
                    </a:cubicBezTo>
                    <a:cubicBezTo>
                      <a:pt x="545" y="1263"/>
                      <a:pt x="152" y="1001"/>
                      <a:pt x="111" y="980"/>
                    </a:cubicBezTo>
                    <a:cubicBezTo>
                      <a:pt x="111" y="917"/>
                      <a:pt x="200" y="436"/>
                      <a:pt x="414" y="106"/>
                    </a:cubicBezTo>
                    <a:close/>
                    <a:moveTo>
                      <a:pt x="393" y="1"/>
                    </a:moveTo>
                    <a:lnTo>
                      <a:pt x="331" y="22"/>
                    </a:lnTo>
                    <a:cubicBezTo>
                      <a:pt x="69" y="394"/>
                      <a:pt x="1" y="1001"/>
                      <a:pt x="1" y="1001"/>
                    </a:cubicBezTo>
                    <a:lnTo>
                      <a:pt x="22" y="1048"/>
                    </a:lnTo>
                    <a:cubicBezTo>
                      <a:pt x="22" y="1048"/>
                      <a:pt x="482" y="1373"/>
                      <a:pt x="1048" y="1373"/>
                    </a:cubicBezTo>
                    <a:cubicBezTo>
                      <a:pt x="1184" y="1378"/>
                      <a:pt x="1326" y="1381"/>
                      <a:pt x="1466" y="1381"/>
                    </a:cubicBezTo>
                    <a:cubicBezTo>
                      <a:pt x="1886" y="1381"/>
                      <a:pt x="2292" y="1357"/>
                      <a:pt x="2488" y="1310"/>
                    </a:cubicBezTo>
                    <a:cubicBezTo>
                      <a:pt x="2619" y="1263"/>
                      <a:pt x="2708" y="1200"/>
                      <a:pt x="2771" y="1132"/>
                    </a:cubicBezTo>
                    <a:cubicBezTo>
                      <a:pt x="2818" y="1069"/>
                      <a:pt x="2818" y="1022"/>
                      <a:pt x="2818" y="1022"/>
                    </a:cubicBezTo>
                    <a:lnTo>
                      <a:pt x="2797" y="959"/>
                    </a:lnTo>
                    <a:cubicBezTo>
                      <a:pt x="2797" y="959"/>
                      <a:pt x="2184" y="498"/>
                      <a:pt x="1462" y="305"/>
                    </a:cubicBezTo>
                    <a:cubicBezTo>
                      <a:pt x="765" y="106"/>
                      <a:pt x="393" y="1"/>
                      <a:pt x="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8"/>
              <p:cNvSpPr/>
              <p:nvPr/>
            </p:nvSpPr>
            <p:spPr>
              <a:xfrm>
                <a:off x="4160261" y="3428159"/>
                <a:ext cx="591048" cy="465503"/>
              </a:xfrm>
              <a:custGeom>
                <a:avLst/>
                <a:gdLst/>
                <a:ahLst/>
                <a:cxnLst/>
                <a:rect l="l" t="t" r="r" b="b"/>
                <a:pathLst>
                  <a:path w="3771" h="2970" extrusionOk="0">
                    <a:moveTo>
                      <a:pt x="1464" y="1"/>
                    </a:moveTo>
                    <a:cubicBezTo>
                      <a:pt x="706" y="1"/>
                      <a:pt x="891" y="1643"/>
                      <a:pt x="891" y="1643"/>
                    </a:cubicBezTo>
                    <a:cubicBezTo>
                      <a:pt x="0" y="1748"/>
                      <a:pt x="718" y="2774"/>
                      <a:pt x="718" y="2774"/>
                    </a:cubicBezTo>
                    <a:cubicBezTo>
                      <a:pt x="718" y="2774"/>
                      <a:pt x="1123" y="2969"/>
                      <a:pt x="1640" y="2969"/>
                    </a:cubicBezTo>
                    <a:cubicBezTo>
                      <a:pt x="1723" y="2969"/>
                      <a:pt x="1809" y="2964"/>
                      <a:pt x="1896" y="2953"/>
                    </a:cubicBezTo>
                    <a:cubicBezTo>
                      <a:pt x="2509" y="2843"/>
                      <a:pt x="3205" y="2691"/>
                      <a:pt x="3488" y="2581"/>
                    </a:cubicBezTo>
                    <a:cubicBezTo>
                      <a:pt x="3750" y="2450"/>
                      <a:pt x="3771" y="2251"/>
                      <a:pt x="3771" y="2251"/>
                    </a:cubicBezTo>
                    <a:cubicBezTo>
                      <a:pt x="3771" y="2251"/>
                      <a:pt x="2357" y="72"/>
                      <a:pt x="1524" y="4"/>
                    </a:cubicBezTo>
                    <a:cubicBezTo>
                      <a:pt x="1504" y="2"/>
                      <a:pt x="1483" y="1"/>
                      <a:pt x="1464"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8"/>
              <p:cNvSpPr/>
              <p:nvPr/>
            </p:nvSpPr>
            <p:spPr>
              <a:xfrm>
                <a:off x="4217626" y="3418285"/>
                <a:ext cx="541206" cy="483214"/>
              </a:xfrm>
              <a:custGeom>
                <a:avLst/>
                <a:gdLst/>
                <a:ahLst/>
                <a:cxnLst/>
                <a:rect l="l" t="t" r="r" b="b"/>
                <a:pathLst>
                  <a:path w="3453" h="3083" extrusionOk="0">
                    <a:moveTo>
                      <a:pt x="1103" y="106"/>
                    </a:moveTo>
                    <a:cubicBezTo>
                      <a:pt x="1121" y="106"/>
                      <a:pt x="1139" y="107"/>
                      <a:pt x="1158" y="109"/>
                    </a:cubicBezTo>
                    <a:cubicBezTo>
                      <a:pt x="1336" y="135"/>
                      <a:pt x="1572" y="266"/>
                      <a:pt x="1813" y="481"/>
                    </a:cubicBezTo>
                    <a:cubicBezTo>
                      <a:pt x="2075" y="701"/>
                      <a:pt x="2316" y="963"/>
                      <a:pt x="2557" y="1245"/>
                    </a:cubicBezTo>
                    <a:cubicBezTo>
                      <a:pt x="2991" y="1790"/>
                      <a:pt x="3321" y="2293"/>
                      <a:pt x="3342" y="2314"/>
                    </a:cubicBezTo>
                    <a:cubicBezTo>
                      <a:pt x="3342" y="2335"/>
                      <a:pt x="3342" y="2361"/>
                      <a:pt x="3321" y="2403"/>
                    </a:cubicBezTo>
                    <a:cubicBezTo>
                      <a:pt x="3274" y="2445"/>
                      <a:pt x="3232" y="2534"/>
                      <a:pt x="3101" y="2576"/>
                    </a:cubicBezTo>
                    <a:cubicBezTo>
                      <a:pt x="2839" y="2707"/>
                      <a:pt x="2143" y="2858"/>
                      <a:pt x="1530" y="2947"/>
                    </a:cubicBezTo>
                    <a:cubicBezTo>
                      <a:pt x="1432" y="2962"/>
                      <a:pt x="1335" y="2969"/>
                      <a:pt x="1242" y="2969"/>
                    </a:cubicBezTo>
                    <a:cubicBezTo>
                      <a:pt x="775" y="2969"/>
                      <a:pt x="390" y="2813"/>
                      <a:pt x="373" y="2796"/>
                    </a:cubicBezTo>
                    <a:cubicBezTo>
                      <a:pt x="373" y="2796"/>
                      <a:pt x="221" y="2555"/>
                      <a:pt x="158" y="2314"/>
                    </a:cubicBezTo>
                    <a:cubicBezTo>
                      <a:pt x="111" y="2183"/>
                      <a:pt x="111" y="2052"/>
                      <a:pt x="179" y="1968"/>
                    </a:cubicBezTo>
                    <a:cubicBezTo>
                      <a:pt x="221" y="1858"/>
                      <a:pt x="331" y="1790"/>
                      <a:pt x="525" y="1769"/>
                    </a:cubicBezTo>
                    <a:lnTo>
                      <a:pt x="572" y="1706"/>
                    </a:lnTo>
                    <a:cubicBezTo>
                      <a:pt x="572" y="1706"/>
                      <a:pt x="525" y="1266"/>
                      <a:pt x="593" y="853"/>
                    </a:cubicBezTo>
                    <a:cubicBezTo>
                      <a:pt x="614" y="659"/>
                      <a:pt x="656" y="460"/>
                      <a:pt x="745" y="308"/>
                    </a:cubicBezTo>
                    <a:cubicBezTo>
                      <a:pt x="825" y="190"/>
                      <a:pt x="939" y="106"/>
                      <a:pt x="1103" y="106"/>
                    </a:cubicBezTo>
                    <a:close/>
                    <a:moveTo>
                      <a:pt x="1096" y="0"/>
                    </a:moveTo>
                    <a:cubicBezTo>
                      <a:pt x="909" y="0"/>
                      <a:pt x="755" y="106"/>
                      <a:pt x="656" y="266"/>
                    </a:cubicBezTo>
                    <a:cubicBezTo>
                      <a:pt x="551" y="418"/>
                      <a:pt x="504" y="633"/>
                      <a:pt x="483" y="853"/>
                    </a:cubicBezTo>
                    <a:cubicBezTo>
                      <a:pt x="420" y="1266"/>
                      <a:pt x="462" y="1638"/>
                      <a:pt x="483" y="1680"/>
                    </a:cubicBezTo>
                    <a:cubicBezTo>
                      <a:pt x="289" y="1727"/>
                      <a:pt x="132" y="1790"/>
                      <a:pt x="69" y="1900"/>
                    </a:cubicBezTo>
                    <a:cubicBezTo>
                      <a:pt x="1" y="2031"/>
                      <a:pt x="27" y="2183"/>
                      <a:pt x="48" y="2335"/>
                    </a:cubicBezTo>
                    <a:cubicBezTo>
                      <a:pt x="111" y="2623"/>
                      <a:pt x="310" y="2885"/>
                      <a:pt x="310" y="2885"/>
                    </a:cubicBezTo>
                    <a:lnTo>
                      <a:pt x="331" y="2885"/>
                    </a:lnTo>
                    <a:cubicBezTo>
                      <a:pt x="331" y="2885"/>
                      <a:pt x="727" y="3083"/>
                      <a:pt x="1228" y="3083"/>
                    </a:cubicBezTo>
                    <a:cubicBezTo>
                      <a:pt x="1326" y="3083"/>
                      <a:pt x="1427" y="3075"/>
                      <a:pt x="1530" y="3057"/>
                    </a:cubicBezTo>
                    <a:cubicBezTo>
                      <a:pt x="2164" y="2968"/>
                      <a:pt x="2860" y="2817"/>
                      <a:pt x="3143" y="2686"/>
                    </a:cubicBezTo>
                    <a:cubicBezTo>
                      <a:pt x="3300" y="2623"/>
                      <a:pt x="3363" y="2534"/>
                      <a:pt x="3405" y="2445"/>
                    </a:cubicBezTo>
                    <a:cubicBezTo>
                      <a:pt x="3452" y="2382"/>
                      <a:pt x="3452" y="2314"/>
                      <a:pt x="3452" y="2314"/>
                    </a:cubicBezTo>
                    <a:lnTo>
                      <a:pt x="3452" y="2272"/>
                    </a:lnTo>
                    <a:cubicBezTo>
                      <a:pt x="3452" y="2272"/>
                      <a:pt x="3080" y="1727"/>
                      <a:pt x="2619" y="1183"/>
                    </a:cubicBezTo>
                    <a:cubicBezTo>
                      <a:pt x="2405" y="895"/>
                      <a:pt x="2143" y="612"/>
                      <a:pt x="1881" y="397"/>
                    </a:cubicBezTo>
                    <a:cubicBezTo>
                      <a:pt x="1640" y="177"/>
                      <a:pt x="1378" y="25"/>
                      <a:pt x="1158" y="4"/>
                    </a:cubicBezTo>
                    <a:cubicBezTo>
                      <a:pt x="1137" y="2"/>
                      <a:pt x="1116" y="0"/>
                      <a:pt x="109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a:off x="2757486" y="2388697"/>
                <a:ext cx="1275666" cy="1371901"/>
              </a:xfrm>
              <a:custGeom>
                <a:avLst/>
                <a:gdLst/>
                <a:ahLst/>
                <a:cxnLst/>
                <a:rect l="l" t="t" r="r" b="b"/>
                <a:pathLst>
                  <a:path w="8139" h="8753" extrusionOk="0">
                    <a:moveTo>
                      <a:pt x="2577" y="1"/>
                    </a:moveTo>
                    <a:cubicBezTo>
                      <a:pt x="2577" y="1"/>
                      <a:pt x="613" y="373"/>
                      <a:pt x="309" y="1027"/>
                    </a:cubicBezTo>
                    <a:cubicBezTo>
                      <a:pt x="1" y="1682"/>
                      <a:pt x="283" y="1682"/>
                      <a:pt x="917" y="1860"/>
                    </a:cubicBezTo>
                    <a:cubicBezTo>
                      <a:pt x="1572" y="2033"/>
                      <a:pt x="3645" y="2515"/>
                      <a:pt x="3645" y="2515"/>
                    </a:cubicBezTo>
                    <a:lnTo>
                      <a:pt x="1137" y="6856"/>
                    </a:lnTo>
                    <a:cubicBezTo>
                      <a:pt x="1137" y="6856"/>
                      <a:pt x="1833" y="8186"/>
                      <a:pt x="3342" y="8579"/>
                    </a:cubicBezTo>
                    <a:cubicBezTo>
                      <a:pt x="3811" y="8708"/>
                      <a:pt x="4238" y="8753"/>
                      <a:pt x="4603" y="8753"/>
                    </a:cubicBezTo>
                    <a:cubicBezTo>
                      <a:pt x="5408" y="8753"/>
                      <a:pt x="5913" y="8537"/>
                      <a:pt x="5913" y="8537"/>
                    </a:cubicBezTo>
                    <a:cubicBezTo>
                      <a:pt x="5913" y="8537"/>
                      <a:pt x="7945" y="3363"/>
                      <a:pt x="8055" y="2729"/>
                    </a:cubicBezTo>
                    <a:cubicBezTo>
                      <a:pt x="8139" y="2096"/>
                      <a:pt x="7924" y="572"/>
                      <a:pt x="7138" y="373"/>
                    </a:cubicBezTo>
                    <a:cubicBezTo>
                      <a:pt x="6353" y="179"/>
                      <a:pt x="2577" y="1"/>
                      <a:pt x="2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8"/>
              <p:cNvSpPr/>
              <p:nvPr/>
            </p:nvSpPr>
            <p:spPr>
              <a:xfrm>
                <a:off x="2778018" y="2378980"/>
                <a:ext cx="1259209" cy="1389299"/>
              </a:xfrm>
              <a:custGeom>
                <a:avLst/>
                <a:gdLst/>
                <a:ahLst/>
                <a:cxnLst/>
                <a:rect l="l" t="t" r="r" b="b"/>
                <a:pathLst>
                  <a:path w="8034" h="8864" extrusionOk="0">
                    <a:moveTo>
                      <a:pt x="2467" y="110"/>
                    </a:moveTo>
                    <a:cubicBezTo>
                      <a:pt x="2467" y="110"/>
                      <a:pt x="3383" y="152"/>
                      <a:pt x="4431" y="220"/>
                    </a:cubicBezTo>
                    <a:cubicBezTo>
                      <a:pt x="5478" y="304"/>
                      <a:pt x="6615" y="393"/>
                      <a:pt x="6986" y="482"/>
                    </a:cubicBezTo>
                    <a:cubicBezTo>
                      <a:pt x="7353" y="587"/>
                      <a:pt x="7594" y="979"/>
                      <a:pt x="7746" y="1461"/>
                    </a:cubicBezTo>
                    <a:cubicBezTo>
                      <a:pt x="7877" y="1943"/>
                      <a:pt x="7924" y="2488"/>
                      <a:pt x="7856" y="2791"/>
                    </a:cubicBezTo>
                    <a:cubicBezTo>
                      <a:pt x="7835" y="2922"/>
                      <a:pt x="7683" y="3383"/>
                      <a:pt x="7484" y="3949"/>
                    </a:cubicBezTo>
                    <a:cubicBezTo>
                      <a:pt x="7290" y="4514"/>
                      <a:pt x="7007" y="5216"/>
                      <a:pt x="6767" y="5913"/>
                    </a:cubicBezTo>
                    <a:cubicBezTo>
                      <a:pt x="6243" y="7264"/>
                      <a:pt x="5740" y="8531"/>
                      <a:pt x="5740" y="8552"/>
                    </a:cubicBezTo>
                    <a:cubicBezTo>
                      <a:pt x="5711" y="8552"/>
                      <a:pt x="5222" y="8762"/>
                      <a:pt x="4439" y="8762"/>
                    </a:cubicBezTo>
                    <a:cubicBezTo>
                      <a:pt x="4090" y="8762"/>
                      <a:pt x="3683" y="8720"/>
                      <a:pt x="3232" y="8599"/>
                    </a:cubicBezTo>
                    <a:cubicBezTo>
                      <a:pt x="1750" y="8206"/>
                      <a:pt x="1095" y="6960"/>
                      <a:pt x="1069" y="6918"/>
                    </a:cubicBezTo>
                    <a:lnTo>
                      <a:pt x="3556" y="2598"/>
                    </a:lnTo>
                    <a:lnTo>
                      <a:pt x="3514" y="2530"/>
                    </a:lnTo>
                    <a:cubicBezTo>
                      <a:pt x="3514" y="2530"/>
                      <a:pt x="1441" y="2027"/>
                      <a:pt x="807" y="1854"/>
                    </a:cubicBezTo>
                    <a:cubicBezTo>
                      <a:pt x="482" y="1765"/>
                      <a:pt x="262" y="1723"/>
                      <a:pt x="152" y="1634"/>
                    </a:cubicBezTo>
                    <a:cubicBezTo>
                      <a:pt x="110" y="1592"/>
                      <a:pt x="89" y="1550"/>
                      <a:pt x="110" y="1461"/>
                    </a:cubicBezTo>
                    <a:cubicBezTo>
                      <a:pt x="110" y="1398"/>
                      <a:pt x="152" y="1267"/>
                      <a:pt x="220" y="1110"/>
                    </a:cubicBezTo>
                    <a:cubicBezTo>
                      <a:pt x="283" y="958"/>
                      <a:pt x="461" y="828"/>
                      <a:pt x="702" y="697"/>
                    </a:cubicBezTo>
                    <a:cubicBezTo>
                      <a:pt x="917" y="566"/>
                      <a:pt x="1179" y="456"/>
                      <a:pt x="1441" y="372"/>
                    </a:cubicBezTo>
                    <a:cubicBezTo>
                      <a:pt x="1964" y="194"/>
                      <a:pt x="2446" y="110"/>
                      <a:pt x="2467" y="110"/>
                    </a:cubicBezTo>
                    <a:close/>
                    <a:moveTo>
                      <a:pt x="2446" y="0"/>
                    </a:moveTo>
                    <a:cubicBezTo>
                      <a:pt x="2446" y="0"/>
                      <a:pt x="1943" y="110"/>
                      <a:pt x="1420" y="283"/>
                    </a:cubicBezTo>
                    <a:cubicBezTo>
                      <a:pt x="1158" y="372"/>
                      <a:pt x="875" y="482"/>
                      <a:pt x="634" y="613"/>
                    </a:cubicBezTo>
                    <a:cubicBezTo>
                      <a:pt x="393" y="744"/>
                      <a:pt x="220" y="896"/>
                      <a:pt x="131" y="1068"/>
                    </a:cubicBezTo>
                    <a:cubicBezTo>
                      <a:pt x="48" y="1220"/>
                      <a:pt x="0" y="1351"/>
                      <a:pt x="0" y="1461"/>
                    </a:cubicBezTo>
                    <a:cubicBezTo>
                      <a:pt x="0" y="1571"/>
                      <a:pt x="21" y="1660"/>
                      <a:pt x="89" y="1723"/>
                    </a:cubicBezTo>
                    <a:cubicBezTo>
                      <a:pt x="220" y="1854"/>
                      <a:pt x="461" y="1875"/>
                      <a:pt x="786" y="1964"/>
                    </a:cubicBezTo>
                    <a:cubicBezTo>
                      <a:pt x="1399" y="2137"/>
                      <a:pt x="3321" y="2598"/>
                      <a:pt x="3425" y="2619"/>
                    </a:cubicBezTo>
                    <a:lnTo>
                      <a:pt x="964" y="6897"/>
                    </a:lnTo>
                    <a:lnTo>
                      <a:pt x="964" y="6939"/>
                    </a:lnTo>
                    <a:cubicBezTo>
                      <a:pt x="964" y="6939"/>
                      <a:pt x="1661" y="8290"/>
                      <a:pt x="3190" y="8704"/>
                    </a:cubicBezTo>
                    <a:cubicBezTo>
                      <a:pt x="3649" y="8822"/>
                      <a:pt x="4066" y="8864"/>
                      <a:pt x="4426" y="8864"/>
                    </a:cubicBezTo>
                    <a:cubicBezTo>
                      <a:pt x="5260" y="8864"/>
                      <a:pt x="5782" y="8641"/>
                      <a:pt x="5782" y="8641"/>
                    </a:cubicBezTo>
                    <a:lnTo>
                      <a:pt x="5829" y="8620"/>
                    </a:lnTo>
                    <a:cubicBezTo>
                      <a:pt x="5829" y="8620"/>
                      <a:pt x="6332" y="7311"/>
                      <a:pt x="6856" y="5954"/>
                    </a:cubicBezTo>
                    <a:cubicBezTo>
                      <a:pt x="7117" y="5258"/>
                      <a:pt x="7379" y="4561"/>
                      <a:pt x="7594" y="3970"/>
                    </a:cubicBezTo>
                    <a:cubicBezTo>
                      <a:pt x="7793" y="3404"/>
                      <a:pt x="7945" y="2969"/>
                      <a:pt x="7966" y="2791"/>
                    </a:cubicBezTo>
                    <a:cubicBezTo>
                      <a:pt x="8034" y="2467"/>
                      <a:pt x="7987" y="1922"/>
                      <a:pt x="7835" y="1440"/>
                    </a:cubicBezTo>
                    <a:cubicBezTo>
                      <a:pt x="7704" y="938"/>
                      <a:pt x="7442" y="503"/>
                      <a:pt x="7007" y="393"/>
                    </a:cubicBezTo>
                    <a:cubicBezTo>
                      <a:pt x="6615" y="283"/>
                      <a:pt x="5478" y="194"/>
                      <a:pt x="4431" y="131"/>
                    </a:cubicBezTo>
                    <a:cubicBezTo>
                      <a:pt x="3404" y="42"/>
                      <a:pt x="2446" y="0"/>
                      <a:pt x="24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8"/>
              <p:cNvSpPr/>
              <p:nvPr/>
            </p:nvSpPr>
            <p:spPr>
              <a:xfrm>
                <a:off x="2309381" y="2470826"/>
                <a:ext cx="2394441" cy="1389613"/>
              </a:xfrm>
              <a:custGeom>
                <a:avLst/>
                <a:gdLst/>
                <a:ahLst/>
                <a:cxnLst/>
                <a:rect l="l" t="t" r="r" b="b"/>
                <a:pathLst>
                  <a:path w="15277" h="8866" extrusionOk="0">
                    <a:moveTo>
                      <a:pt x="3341" y="1"/>
                    </a:moveTo>
                    <a:cubicBezTo>
                      <a:pt x="3341" y="1"/>
                      <a:pt x="2226" y="482"/>
                      <a:pt x="1116" y="1268"/>
                    </a:cubicBezTo>
                    <a:cubicBezTo>
                      <a:pt x="0" y="2054"/>
                      <a:pt x="89" y="3300"/>
                      <a:pt x="89" y="3300"/>
                    </a:cubicBezTo>
                    <a:cubicBezTo>
                      <a:pt x="655" y="4127"/>
                      <a:pt x="1267" y="4127"/>
                      <a:pt x="1990" y="4216"/>
                    </a:cubicBezTo>
                    <a:cubicBezTo>
                      <a:pt x="2080" y="4229"/>
                      <a:pt x="2236" y="4235"/>
                      <a:pt x="2440" y="4235"/>
                    </a:cubicBezTo>
                    <a:cubicBezTo>
                      <a:pt x="3869" y="4235"/>
                      <a:pt x="7662" y="3955"/>
                      <a:pt x="7662" y="3955"/>
                    </a:cubicBezTo>
                    <a:lnTo>
                      <a:pt x="11809" y="8799"/>
                    </a:lnTo>
                    <a:cubicBezTo>
                      <a:pt x="11809" y="8799"/>
                      <a:pt x="11989" y="8866"/>
                      <a:pt x="12292" y="8866"/>
                    </a:cubicBezTo>
                    <a:cubicBezTo>
                      <a:pt x="12697" y="8866"/>
                      <a:pt x="13322" y="8746"/>
                      <a:pt x="14035" y="8186"/>
                    </a:cubicBezTo>
                    <a:cubicBezTo>
                      <a:pt x="15276" y="7201"/>
                      <a:pt x="15234" y="6201"/>
                      <a:pt x="15234" y="6201"/>
                    </a:cubicBezTo>
                    <a:cubicBezTo>
                      <a:pt x="15234" y="6201"/>
                      <a:pt x="10605" y="1944"/>
                      <a:pt x="9777" y="1226"/>
                    </a:cubicBezTo>
                    <a:cubicBezTo>
                      <a:pt x="8974" y="522"/>
                      <a:pt x="8401" y="503"/>
                      <a:pt x="8156" y="503"/>
                    </a:cubicBezTo>
                    <a:cubicBezTo>
                      <a:pt x="8142" y="503"/>
                      <a:pt x="8129" y="503"/>
                      <a:pt x="8117" y="503"/>
                    </a:cubicBezTo>
                    <a:cubicBezTo>
                      <a:pt x="8106" y="502"/>
                      <a:pt x="8085" y="502"/>
                      <a:pt x="8055" y="502"/>
                    </a:cubicBezTo>
                    <a:cubicBezTo>
                      <a:pt x="7617" y="502"/>
                      <a:pt x="5297" y="620"/>
                      <a:pt x="4623" y="620"/>
                    </a:cubicBezTo>
                    <a:cubicBezTo>
                      <a:pt x="4535" y="620"/>
                      <a:pt x="4475" y="618"/>
                      <a:pt x="4452" y="613"/>
                    </a:cubicBezTo>
                    <a:cubicBezTo>
                      <a:pt x="4237" y="592"/>
                      <a:pt x="3341" y="1"/>
                      <a:pt x="3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8"/>
              <p:cNvSpPr/>
              <p:nvPr/>
            </p:nvSpPr>
            <p:spPr>
              <a:xfrm>
                <a:off x="2302798" y="2460952"/>
                <a:ext cx="2404315" cy="1407324"/>
              </a:xfrm>
              <a:custGeom>
                <a:avLst/>
                <a:gdLst/>
                <a:ahLst/>
                <a:cxnLst/>
                <a:rect l="l" t="t" r="r" b="b"/>
                <a:pathLst>
                  <a:path w="15340" h="8979" extrusionOk="0">
                    <a:moveTo>
                      <a:pt x="3362" y="111"/>
                    </a:moveTo>
                    <a:cubicBezTo>
                      <a:pt x="3383" y="132"/>
                      <a:pt x="3577" y="263"/>
                      <a:pt x="3818" y="415"/>
                    </a:cubicBezTo>
                    <a:cubicBezTo>
                      <a:pt x="3949" y="483"/>
                      <a:pt x="4101" y="566"/>
                      <a:pt x="4211" y="614"/>
                    </a:cubicBezTo>
                    <a:cubicBezTo>
                      <a:pt x="4321" y="676"/>
                      <a:pt x="4410" y="718"/>
                      <a:pt x="4494" y="744"/>
                    </a:cubicBezTo>
                    <a:lnTo>
                      <a:pt x="5127" y="744"/>
                    </a:lnTo>
                    <a:cubicBezTo>
                      <a:pt x="5478" y="718"/>
                      <a:pt x="5913" y="697"/>
                      <a:pt x="6326" y="676"/>
                    </a:cubicBezTo>
                    <a:cubicBezTo>
                      <a:pt x="6766" y="676"/>
                      <a:pt x="7201" y="655"/>
                      <a:pt x="7531" y="634"/>
                    </a:cubicBezTo>
                    <a:cubicBezTo>
                      <a:pt x="7704" y="634"/>
                      <a:pt x="7856" y="634"/>
                      <a:pt x="7966" y="614"/>
                    </a:cubicBezTo>
                    <a:lnTo>
                      <a:pt x="8159" y="614"/>
                    </a:lnTo>
                    <a:cubicBezTo>
                      <a:pt x="8269" y="634"/>
                      <a:pt x="8468" y="614"/>
                      <a:pt x="8730" y="697"/>
                    </a:cubicBezTo>
                    <a:cubicBezTo>
                      <a:pt x="9013" y="786"/>
                      <a:pt x="9364" y="959"/>
                      <a:pt x="9778" y="1310"/>
                    </a:cubicBezTo>
                    <a:cubicBezTo>
                      <a:pt x="10605" y="2054"/>
                      <a:pt x="15187" y="6243"/>
                      <a:pt x="15208" y="6285"/>
                    </a:cubicBezTo>
                    <a:cubicBezTo>
                      <a:pt x="15208" y="6285"/>
                      <a:pt x="15229" y="6505"/>
                      <a:pt x="15077" y="6872"/>
                    </a:cubicBezTo>
                    <a:cubicBezTo>
                      <a:pt x="14946" y="7243"/>
                      <a:pt x="14664" y="7725"/>
                      <a:pt x="14030" y="8207"/>
                    </a:cubicBezTo>
                    <a:cubicBezTo>
                      <a:pt x="13422" y="8705"/>
                      <a:pt x="12873" y="8835"/>
                      <a:pt x="12506" y="8862"/>
                    </a:cubicBezTo>
                    <a:cubicBezTo>
                      <a:pt x="12431" y="8870"/>
                      <a:pt x="12363" y="8873"/>
                      <a:pt x="12301" y="8873"/>
                    </a:cubicBezTo>
                    <a:cubicBezTo>
                      <a:pt x="12037" y="8873"/>
                      <a:pt x="11889" y="8815"/>
                      <a:pt x="11872" y="8815"/>
                    </a:cubicBezTo>
                    <a:lnTo>
                      <a:pt x="7746" y="3970"/>
                    </a:lnTo>
                    <a:lnTo>
                      <a:pt x="7704" y="3949"/>
                    </a:lnTo>
                    <a:cubicBezTo>
                      <a:pt x="7704" y="3949"/>
                      <a:pt x="6457" y="4038"/>
                      <a:pt x="5127" y="4122"/>
                    </a:cubicBezTo>
                    <a:cubicBezTo>
                      <a:pt x="4473" y="4169"/>
                      <a:pt x="3776" y="4211"/>
                      <a:pt x="3210" y="4232"/>
                    </a:cubicBezTo>
                    <a:cubicBezTo>
                      <a:pt x="2925" y="4243"/>
                      <a:pt x="2674" y="4248"/>
                      <a:pt x="2472" y="4248"/>
                    </a:cubicBezTo>
                    <a:cubicBezTo>
                      <a:pt x="2270" y="4248"/>
                      <a:pt x="2119" y="4243"/>
                      <a:pt x="2032" y="4232"/>
                    </a:cubicBezTo>
                    <a:cubicBezTo>
                      <a:pt x="1681" y="4169"/>
                      <a:pt x="1351" y="4148"/>
                      <a:pt x="1048" y="4038"/>
                    </a:cubicBezTo>
                    <a:cubicBezTo>
                      <a:pt x="744" y="3928"/>
                      <a:pt x="461" y="3729"/>
                      <a:pt x="199" y="3337"/>
                    </a:cubicBezTo>
                    <a:cubicBezTo>
                      <a:pt x="199" y="3316"/>
                      <a:pt x="110" y="2117"/>
                      <a:pt x="1179" y="1373"/>
                    </a:cubicBezTo>
                    <a:cubicBezTo>
                      <a:pt x="2268" y="587"/>
                      <a:pt x="3341" y="132"/>
                      <a:pt x="3362" y="111"/>
                    </a:cubicBezTo>
                    <a:close/>
                    <a:moveTo>
                      <a:pt x="3362" y="1"/>
                    </a:moveTo>
                    <a:cubicBezTo>
                      <a:pt x="3362" y="1"/>
                      <a:pt x="2247" y="483"/>
                      <a:pt x="1137" y="1289"/>
                    </a:cubicBezTo>
                    <a:cubicBezTo>
                      <a:pt x="0" y="2075"/>
                      <a:pt x="89" y="3363"/>
                      <a:pt x="89" y="3363"/>
                    </a:cubicBezTo>
                    <a:lnTo>
                      <a:pt x="89" y="3384"/>
                    </a:lnTo>
                    <a:cubicBezTo>
                      <a:pt x="393" y="3819"/>
                      <a:pt x="697" y="4038"/>
                      <a:pt x="1006" y="4148"/>
                    </a:cubicBezTo>
                    <a:cubicBezTo>
                      <a:pt x="1330" y="4253"/>
                      <a:pt x="1660" y="4279"/>
                      <a:pt x="2032" y="4342"/>
                    </a:cubicBezTo>
                    <a:cubicBezTo>
                      <a:pt x="2083" y="4348"/>
                      <a:pt x="2158" y="4351"/>
                      <a:pt x="2253" y="4351"/>
                    </a:cubicBezTo>
                    <a:cubicBezTo>
                      <a:pt x="2482" y="4351"/>
                      <a:pt x="2828" y="4336"/>
                      <a:pt x="3231" y="4321"/>
                    </a:cubicBezTo>
                    <a:cubicBezTo>
                      <a:pt x="3776" y="4300"/>
                      <a:pt x="4473" y="4279"/>
                      <a:pt x="5127" y="4232"/>
                    </a:cubicBezTo>
                    <a:cubicBezTo>
                      <a:pt x="6457" y="4148"/>
                      <a:pt x="7662" y="4059"/>
                      <a:pt x="7683" y="4059"/>
                    </a:cubicBezTo>
                    <a:lnTo>
                      <a:pt x="11804" y="8883"/>
                    </a:lnTo>
                    <a:lnTo>
                      <a:pt x="11825" y="8904"/>
                    </a:lnTo>
                    <a:cubicBezTo>
                      <a:pt x="11825" y="8904"/>
                      <a:pt x="12003" y="8978"/>
                      <a:pt x="12299" y="8978"/>
                    </a:cubicBezTo>
                    <a:cubicBezTo>
                      <a:pt x="12363" y="8978"/>
                      <a:pt x="12432" y="8975"/>
                      <a:pt x="12506" y="8966"/>
                    </a:cubicBezTo>
                    <a:cubicBezTo>
                      <a:pt x="12920" y="8945"/>
                      <a:pt x="13485" y="8794"/>
                      <a:pt x="14098" y="8291"/>
                    </a:cubicBezTo>
                    <a:cubicBezTo>
                      <a:pt x="14732" y="7814"/>
                      <a:pt x="15035" y="7291"/>
                      <a:pt x="15187" y="6919"/>
                    </a:cubicBezTo>
                    <a:cubicBezTo>
                      <a:pt x="15339" y="6526"/>
                      <a:pt x="15318" y="6264"/>
                      <a:pt x="15318" y="6264"/>
                    </a:cubicBezTo>
                    <a:lnTo>
                      <a:pt x="15297" y="6217"/>
                    </a:lnTo>
                    <a:cubicBezTo>
                      <a:pt x="15297" y="6217"/>
                      <a:pt x="10694" y="1965"/>
                      <a:pt x="9840" y="1242"/>
                    </a:cubicBezTo>
                    <a:cubicBezTo>
                      <a:pt x="9427" y="875"/>
                      <a:pt x="9055" y="697"/>
                      <a:pt x="8772" y="614"/>
                    </a:cubicBezTo>
                    <a:cubicBezTo>
                      <a:pt x="8489" y="525"/>
                      <a:pt x="8269" y="525"/>
                      <a:pt x="8159" y="504"/>
                    </a:cubicBezTo>
                    <a:cubicBezTo>
                      <a:pt x="8138" y="504"/>
                      <a:pt x="8076" y="504"/>
                      <a:pt x="7966" y="525"/>
                    </a:cubicBezTo>
                    <a:lnTo>
                      <a:pt x="7531" y="525"/>
                    </a:lnTo>
                    <a:cubicBezTo>
                      <a:pt x="7201" y="545"/>
                      <a:pt x="6766" y="566"/>
                      <a:pt x="6326" y="587"/>
                    </a:cubicBezTo>
                    <a:cubicBezTo>
                      <a:pt x="5892" y="587"/>
                      <a:pt x="5478" y="614"/>
                      <a:pt x="5127" y="634"/>
                    </a:cubicBezTo>
                    <a:lnTo>
                      <a:pt x="4520" y="634"/>
                    </a:lnTo>
                    <a:cubicBezTo>
                      <a:pt x="4473" y="634"/>
                      <a:pt x="4363" y="587"/>
                      <a:pt x="4258" y="525"/>
                    </a:cubicBezTo>
                    <a:cubicBezTo>
                      <a:pt x="4148" y="456"/>
                      <a:pt x="4017" y="394"/>
                      <a:pt x="3886" y="305"/>
                    </a:cubicBezTo>
                    <a:cubicBezTo>
                      <a:pt x="3624" y="153"/>
                      <a:pt x="3404" y="22"/>
                      <a:pt x="3404" y="22"/>
                    </a:cubicBezTo>
                    <a:lnTo>
                      <a:pt x="336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8"/>
              <p:cNvSpPr/>
              <p:nvPr/>
            </p:nvSpPr>
            <p:spPr>
              <a:xfrm>
                <a:off x="4484389" y="3689436"/>
                <a:ext cx="691358" cy="294035"/>
              </a:xfrm>
              <a:custGeom>
                <a:avLst/>
                <a:gdLst/>
                <a:ahLst/>
                <a:cxnLst/>
                <a:rect l="l" t="t" r="r" b="b"/>
                <a:pathLst>
                  <a:path w="4411" h="1876" extrusionOk="0">
                    <a:moveTo>
                      <a:pt x="932" y="1"/>
                    </a:moveTo>
                    <a:cubicBezTo>
                      <a:pt x="790" y="1"/>
                      <a:pt x="652" y="35"/>
                      <a:pt x="525" y="107"/>
                    </a:cubicBezTo>
                    <a:cubicBezTo>
                      <a:pt x="179" y="280"/>
                      <a:pt x="1" y="521"/>
                      <a:pt x="132" y="825"/>
                    </a:cubicBezTo>
                    <a:cubicBezTo>
                      <a:pt x="441" y="1217"/>
                      <a:pt x="682" y="1610"/>
                      <a:pt x="1357" y="1699"/>
                    </a:cubicBezTo>
                    <a:cubicBezTo>
                      <a:pt x="1902" y="1750"/>
                      <a:pt x="2730" y="1876"/>
                      <a:pt x="3249" y="1876"/>
                    </a:cubicBezTo>
                    <a:cubicBezTo>
                      <a:pt x="3374" y="1876"/>
                      <a:pt x="3481" y="1868"/>
                      <a:pt x="3562" y="1851"/>
                    </a:cubicBezTo>
                    <a:cubicBezTo>
                      <a:pt x="3997" y="1741"/>
                      <a:pt x="4410" y="1390"/>
                      <a:pt x="4217" y="1217"/>
                    </a:cubicBezTo>
                    <a:cubicBezTo>
                      <a:pt x="4018" y="1024"/>
                      <a:pt x="2991" y="977"/>
                      <a:pt x="2578" y="825"/>
                    </a:cubicBezTo>
                    <a:cubicBezTo>
                      <a:pt x="2185" y="694"/>
                      <a:pt x="2033" y="631"/>
                      <a:pt x="1682" y="301"/>
                    </a:cubicBezTo>
                    <a:cubicBezTo>
                      <a:pt x="1445" y="107"/>
                      <a:pt x="1182" y="1"/>
                      <a:pt x="9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8"/>
              <p:cNvSpPr/>
              <p:nvPr/>
            </p:nvSpPr>
            <p:spPr>
              <a:xfrm>
                <a:off x="4484389" y="3680345"/>
                <a:ext cx="681484" cy="309865"/>
              </a:xfrm>
              <a:custGeom>
                <a:avLst/>
                <a:gdLst/>
                <a:ahLst/>
                <a:cxnLst/>
                <a:rect l="l" t="t" r="r" b="b"/>
                <a:pathLst>
                  <a:path w="4348" h="1977" extrusionOk="0">
                    <a:moveTo>
                      <a:pt x="960" y="111"/>
                    </a:moveTo>
                    <a:cubicBezTo>
                      <a:pt x="1004" y="111"/>
                      <a:pt x="1049" y="113"/>
                      <a:pt x="1095" y="118"/>
                    </a:cubicBezTo>
                    <a:cubicBezTo>
                      <a:pt x="1289" y="165"/>
                      <a:pt x="1467" y="249"/>
                      <a:pt x="1640" y="401"/>
                    </a:cubicBezTo>
                    <a:cubicBezTo>
                      <a:pt x="1991" y="731"/>
                      <a:pt x="2164" y="794"/>
                      <a:pt x="2557" y="951"/>
                    </a:cubicBezTo>
                    <a:cubicBezTo>
                      <a:pt x="2777" y="1014"/>
                      <a:pt x="3143" y="1055"/>
                      <a:pt x="3473" y="1103"/>
                    </a:cubicBezTo>
                    <a:cubicBezTo>
                      <a:pt x="3646" y="1145"/>
                      <a:pt x="3798" y="1165"/>
                      <a:pt x="3929" y="1186"/>
                    </a:cubicBezTo>
                    <a:cubicBezTo>
                      <a:pt x="4060" y="1234"/>
                      <a:pt x="4149" y="1275"/>
                      <a:pt x="4190" y="1296"/>
                    </a:cubicBezTo>
                    <a:cubicBezTo>
                      <a:pt x="4217" y="1344"/>
                      <a:pt x="4238" y="1364"/>
                      <a:pt x="4217" y="1427"/>
                    </a:cubicBezTo>
                    <a:cubicBezTo>
                      <a:pt x="4190" y="1474"/>
                      <a:pt x="4149" y="1516"/>
                      <a:pt x="4086" y="1579"/>
                    </a:cubicBezTo>
                    <a:cubicBezTo>
                      <a:pt x="3976" y="1689"/>
                      <a:pt x="3756" y="1799"/>
                      <a:pt x="3562" y="1841"/>
                    </a:cubicBezTo>
                    <a:cubicBezTo>
                      <a:pt x="3476" y="1861"/>
                      <a:pt x="3358" y="1869"/>
                      <a:pt x="3217" y="1869"/>
                    </a:cubicBezTo>
                    <a:cubicBezTo>
                      <a:pt x="3034" y="1869"/>
                      <a:pt x="2812" y="1856"/>
                      <a:pt x="2578" y="1841"/>
                    </a:cubicBezTo>
                    <a:cubicBezTo>
                      <a:pt x="2164" y="1799"/>
                      <a:pt x="1703" y="1736"/>
                      <a:pt x="1357" y="1689"/>
                    </a:cubicBezTo>
                    <a:cubicBezTo>
                      <a:pt x="1027" y="1668"/>
                      <a:pt x="813" y="1558"/>
                      <a:pt x="635" y="1406"/>
                    </a:cubicBezTo>
                    <a:cubicBezTo>
                      <a:pt x="462" y="1254"/>
                      <a:pt x="331" y="1055"/>
                      <a:pt x="179" y="862"/>
                    </a:cubicBezTo>
                    <a:cubicBezTo>
                      <a:pt x="111" y="731"/>
                      <a:pt x="132" y="600"/>
                      <a:pt x="200" y="490"/>
                    </a:cubicBezTo>
                    <a:cubicBezTo>
                      <a:pt x="263" y="401"/>
                      <a:pt x="373" y="296"/>
                      <a:pt x="551" y="207"/>
                    </a:cubicBezTo>
                    <a:cubicBezTo>
                      <a:pt x="683" y="139"/>
                      <a:pt x="816" y="111"/>
                      <a:pt x="960" y="111"/>
                    </a:cubicBezTo>
                    <a:close/>
                    <a:moveTo>
                      <a:pt x="967" y="1"/>
                    </a:moveTo>
                    <a:cubicBezTo>
                      <a:pt x="806" y="1"/>
                      <a:pt x="656" y="29"/>
                      <a:pt x="504" y="97"/>
                    </a:cubicBezTo>
                    <a:cubicBezTo>
                      <a:pt x="331" y="207"/>
                      <a:pt x="179" y="317"/>
                      <a:pt x="111" y="448"/>
                    </a:cubicBezTo>
                    <a:cubicBezTo>
                      <a:pt x="27" y="579"/>
                      <a:pt x="1" y="731"/>
                      <a:pt x="69" y="904"/>
                    </a:cubicBezTo>
                    <a:lnTo>
                      <a:pt x="90" y="925"/>
                    </a:lnTo>
                    <a:cubicBezTo>
                      <a:pt x="242" y="1124"/>
                      <a:pt x="373" y="1317"/>
                      <a:pt x="572" y="1474"/>
                    </a:cubicBezTo>
                    <a:cubicBezTo>
                      <a:pt x="745" y="1647"/>
                      <a:pt x="1006" y="1757"/>
                      <a:pt x="1357" y="1799"/>
                    </a:cubicBezTo>
                    <a:cubicBezTo>
                      <a:pt x="1682" y="1841"/>
                      <a:pt x="2143" y="1909"/>
                      <a:pt x="2557" y="1930"/>
                    </a:cubicBezTo>
                    <a:cubicBezTo>
                      <a:pt x="2814" y="1956"/>
                      <a:pt x="3064" y="1976"/>
                      <a:pt x="3268" y="1976"/>
                    </a:cubicBezTo>
                    <a:cubicBezTo>
                      <a:pt x="3392" y="1976"/>
                      <a:pt x="3500" y="1969"/>
                      <a:pt x="3583" y="1951"/>
                    </a:cubicBezTo>
                    <a:cubicBezTo>
                      <a:pt x="3798" y="1909"/>
                      <a:pt x="4018" y="1799"/>
                      <a:pt x="4170" y="1668"/>
                    </a:cubicBezTo>
                    <a:cubicBezTo>
                      <a:pt x="4238" y="1605"/>
                      <a:pt x="4279" y="1516"/>
                      <a:pt x="4321" y="1448"/>
                    </a:cubicBezTo>
                    <a:cubicBezTo>
                      <a:pt x="4348" y="1385"/>
                      <a:pt x="4321" y="1296"/>
                      <a:pt x="4259" y="1234"/>
                    </a:cubicBezTo>
                    <a:cubicBezTo>
                      <a:pt x="4190" y="1165"/>
                      <a:pt x="4086" y="1124"/>
                      <a:pt x="3955" y="1103"/>
                    </a:cubicBezTo>
                    <a:cubicBezTo>
                      <a:pt x="3824" y="1055"/>
                      <a:pt x="3646" y="1035"/>
                      <a:pt x="3494" y="1014"/>
                    </a:cubicBezTo>
                    <a:cubicBezTo>
                      <a:pt x="3143" y="951"/>
                      <a:pt x="2797" y="904"/>
                      <a:pt x="2598" y="841"/>
                    </a:cubicBezTo>
                    <a:cubicBezTo>
                      <a:pt x="2185" y="689"/>
                      <a:pt x="2054" y="642"/>
                      <a:pt x="1703" y="338"/>
                    </a:cubicBezTo>
                    <a:cubicBezTo>
                      <a:pt x="1530" y="165"/>
                      <a:pt x="1310" y="55"/>
                      <a:pt x="1116" y="8"/>
                    </a:cubicBezTo>
                    <a:cubicBezTo>
                      <a:pt x="1065" y="3"/>
                      <a:pt x="1015" y="1"/>
                      <a:pt x="96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8"/>
              <p:cNvSpPr/>
              <p:nvPr/>
            </p:nvSpPr>
            <p:spPr>
              <a:xfrm>
                <a:off x="3499468" y="2982564"/>
                <a:ext cx="175073" cy="111439"/>
              </a:xfrm>
              <a:custGeom>
                <a:avLst/>
                <a:gdLst/>
                <a:ahLst/>
                <a:cxnLst/>
                <a:rect l="l" t="t" r="r" b="b"/>
                <a:pathLst>
                  <a:path w="1117" h="711" extrusionOk="0">
                    <a:moveTo>
                      <a:pt x="1029" y="0"/>
                    </a:moveTo>
                    <a:cubicBezTo>
                      <a:pt x="1020" y="0"/>
                      <a:pt x="1012" y="3"/>
                      <a:pt x="1006" y="9"/>
                    </a:cubicBezTo>
                    <a:cubicBezTo>
                      <a:pt x="702" y="297"/>
                      <a:pt x="441" y="532"/>
                      <a:pt x="48" y="600"/>
                    </a:cubicBezTo>
                    <a:cubicBezTo>
                      <a:pt x="27" y="600"/>
                      <a:pt x="1" y="642"/>
                      <a:pt x="1" y="663"/>
                    </a:cubicBezTo>
                    <a:cubicBezTo>
                      <a:pt x="1" y="690"/>
                      <a:pt x="48" y="710"/>
                      <a:pt x="69" y="710"/>
                    </a:cubicBezTo>
                    <a:cubicBezTo>
                      <a:pt x="503" y="642"/>
                      <a:pt x="786" y="360"/>
                      <a:pt x="1095" y="98"/>
                    </a:cubicBezTo>
                    <a:cubicBezTo>
                      <a:pt x="1116" y="77"/>
                      <a:pt x="1116" y="56"/>
                      <a:pt x="1095" y="35"/>
                    </a:cubicBezTo>
                    <a:cubicBezTo>
                      <a:pt x="1080" y="16"/>
                      <a:pt x="1052" y="0"/>
                      <a:pt x="102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a:off x="2921587" y="2385563"/>
                <a:ext cx="1546661" cy="318486"/>
              </a:xfrm>
              <a:custGeom>
                <a:avLst/>
                <a:gdLst/>
                <a:ahLst/>
                <a:cxnLst/>
                <a:rect l="l" t="t" r="r" b="b"/>
                <a:pathLst>
                  <a:path w="9868" h="2032" extrusionOk="0">
                    <a:moveTo>
                      <a:pt x="5390" y="0"/>
                    </a:moveTo>
                    <a:cubicBezTo>
                      <a:pt x="5285" y="0"/>
                      <a:pt x="5154" y="21"/>
                      <a:pt x="5086" y="47"/>
                    </a:cubicBezTo>
                    <a:lnTo>
                      <a:pt x="896" y="1660"/>
                    </a:lnTo>
                    <a:lnTo>
                      <a:pt x="964" y="1550"/>
                    </a:lnTo>
                    <a:lnTo>
                      <a:pt x="1" y="1702"/>
                    </a:lnTo>
                    <a:lnTo>
                      <a:pt x="1" y="2011"/>
                    </a:lnTo>
                    <a:lnTo>
                      <a:pt x="22" y="2011"/>
                    </a:lnTo>
                    <a:cubicBezTo>
                      <a:pt x="22" y="2011"/>
                      <a:pt x="90" y="2032"/>
                      <a:pt x="179" y="2032"/>
                    </a:cubicBezTo>
                    <a:lnTo>
                      <a:pt x="5086" y="2032"/>
                    </a:lnTo>
                    <a:cubicBezTo>
                      <a:pt x="5196" y="2032"/>
                      <a:pt x="5327" y="2011"/>
                      <a:pt x="5369" y="1985"/>
                    </a:cubicBezTo>
                    <a:lnTo>
                      <a:pt x="9820" y="330"/>
                    </a:lnTo>
                    <a:cubicBezTo>
                      <a:pt x="9841" y="330"/>
                      <a:pt x="9867" y="309"/>
                      <a:pt x="9841" y="309"/>
                    </a:cubicBezTo>
                    <a:lnTo>
                      <a:pt x="9867" y="0"/>
                    </a:lnTo>
                    <a:lnTo>
                      <a:pt x="9867" y="0"/>
                    </a:lnTo>
                    <a:lnTo>
                      <a:pt x="9820" y="47"/>
                    </a:lnTo>
                    <a:lnTo>
                      <a:pt x="9082" y="199"/>
                    </a:lnTo>
                    <a:lnTo>
                      <a:pt x="9082" y="241"/>
                    </a:lnTo>
                    <a:lnTo>
                      <a:pt x="54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8"/>
              <p:cNvSpPr/>
              <p:nvPr/>
            </p:nvSpPr>
            <p:spPr>
              <a:xfrm>
                <a:off x="2915004" y="2378980"/>
                <a:ext cx="1559827" cy="331651"/>
              </a:xfrm>
              <a:custGeom>
                <a:avLst/>
                <a:gdLst/>
                <a:ahLst/>
                <a:cxnLst/>
                <a:rect l="l" t="t" r="r" b="b"/>
                <a:pathLst>
                  <a:path w="9952" h="2116" extrusionOk="0">
                    <a:moveTo>
                      <a:pt x="5479" y="110"/>
                    </a:moveTo>
                    <a:lnTo>
                      <a:pt x="9124" y="325"/>
                    </a:lnTo>
                    <a:lnTo>
                      <a:pt x="9166" y="283"/>
                    </a:lnTo>
                    <a:lnTo>
                      <a:pt x="9841" y="131"/>
                    </a:lnTo>
                    <a:lnTo>
                      <a:pt x="9841" y="325"/>
                    </a:lnTo>
                    <a:lnTo>
                      <a:pt x="5411" y="1964"/>
                    </a:lnTo>
                    <a:cubicBezTo>
                      <a:pt x="5348" y="1985"/>
                      <a:pt x="5217" y="2006"/>
                      <a:pt x="5128" y="2006"/>
                    </a:cubicBezTo>
                    <a:lnTo>
                      <a:pt x="111" y="2006"/>
                    </a:lnTo>
                    <a:lnTo>
                      <a:pt x="111" y="1791"/>
                    </a:lnTo>
                    <a:lnTo>
                      <a:pt x="897" y="1660"/>
                    </a:lnTo>
                    <a:lnTo>
                      <a:pt x="959" y="1744"/>
                    </a:lnTo>
                    <a:lnTo>
                      <a:pt x="5149" y="131"/>
                    </a:lnTo>
                    <a:cubicBezTo>
                      <a:pt x="5196" y="131"/>
                      <a:pt x="5327" y="110"/>
                      <a:pt x="5432" y="110"/>
                    </a:cubicBezTo>
                    <a:close/>
                    <a:moveTo>
                      <a:pt x="5432" y="0"/>
                    </a:moveTo>
                    <a:cubicBezTo>
                      <a:pt x="5327" y="0"/>
                      <a:pt x="5196" y="0"/>
                      <a:pt x="5107" y="42"/>
                    </a:cubicBezTo>
                    <a:lnTo>
                      <a:pt x="1048" y="1592"/>
                    </a:lnTo>
                    <a:lnTo>
                      <a:pt x="1006" y="1550"/>
                    </a:lnTo>
                    <a:lnTo>
                      <a:pt x="43" y="1681"/>
                    </a:lnTo>
                    <a:lnTo>
                      <a:pt x="1" y="1744"/>
                    </a:lnTo>
                    <a:lnTo>
                      <a:pt x="1" y="2053"/>
                    </a:lnTo>
                    <a:lnTo>
                      <a:pt x="43" y="2095"/>
                    </a:lnTo>
                    <a:lnTo>
                      <a:pt x="43" y="2095"/>
                    </a:lnTo>
                    <a:lnTo>
                      <a:pt x="1" y="2074"/>
                    </a:lnTo>
                    <a:lnTo>
                      <a:pt x="1" y="2074"/>
                    </a:lnTo>
                    <a:cubicBezTo>
                      <a:pt x="22" y="2095"/>
                      <a:pt x="43" y="2095"/>
                      <a:pt x="43" y="2116"/>
                    </a:cubicBezTo>
                    <a:lnTo>
                      <a:pt x="5128" y="2116"/>
                    </a:lnTo>
                    <a:cubicBezTo>
                      <a:pt x="5238" y="2116"/>
                      <a:pt x="5369" y="2095"/>
                      <a:pt x="5432" y="2074"/>
                    </a:cubicBezTo>
                    <a:lnTo>
                      <a:pt x="9883" y="435"/>
                    </a:lnTo>
                    <a:lnTo>
                      <a:pt x="9930" y="393"/>
                    </a:lnTo>
                    <a:cubicBezTo>
                      <a:pt x="9951" y="393"/>
                      <a:pt x="9951" y="372"/>
                      <a:pt x="9951" y="351"/>
                    </a:cubicBezTo>
                    <a:lnTo>
                      <a:pt x="9951" y="63"/>
                    </a:lnTo>
                    <a:lnTo>
                      <a:pt x="9862" y="21"/>
                    </a:lnTo>
                    <a:lnTo>
                      <a:pt x="9841" y="42"/>
                    </a:lnTo>
                    <a:lnTo>
                      <a:pt x="9097" y="194"/>
                    </a:lnTo>
                    <a:lnTo>
                      <a:pt x="9077" y="220"/>
                    </a:lnTo>
                    <a:lnTo>
                      <a:pt x="550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8"/>
              <p:cNvSpPr/>
              <p:nvPr/>
            </p:nvSpPr>
            <p:spPr>
              <a:xfrm>
                <a:off x="3263895" y="2372397"/>
                <a:ext cx="1132097" cy="273503"/>
              </a:xfrm>
              <a:custGeom>
                <a:avLst/>
                <a:gdLst/>
                <a:ahLst/>
                <a:cxnLst/>
                <a:rect l="l" t="t" r="r" b="b"/>
                <a:pathLst>
                  <a:path w="7223" h="1745" extrusionOk="0">
                    <a:moveTo>
                      <a:pt x="4583" y="0"/>
                    </a:moveTo>
                    <a:lnTo>
                      <a:pt x="1" y="1723"/>
                    </a:lnTo>
                    <a:lnTo>
                      <a:pt x="22" y="1723"/>
                    </a:lnTo>
                    <a:lnTo>
                      <a:pt x="2944" y="1744"/>
                    </a:lnTo>
                    <a:lnTo>
                      <a:pt x="2970" y="1723"/>
                    </a:lnTo>
                    <a:lnTo>
                      <a:pt x="7222" y="152"/>
                    </a:lnTo>
                    <a:lnTo>
                      <a:pt x="4625"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8"/>
              <p:cNvSpPr/>
              <p:nvPr/>
            </p:nvSpPr>
            <p:spPr>
              <a:xfrm>
                <a:off x="3253237" y="2363463"/>
                <a:ext cx="1153413" cy="288863"/>
              </a:xfrm>
              <a:custGeom>
                <a:avLst/>
                <a:gdLst/>
                <a:ahLst/>
                <a:cxnLst/>
                <a:rect l="l" t="t" r="r" b="b"/>
                <a:pathLst>
                  <a:path w="7359" h="1843" extrusionOk="0">
                    <a:moveTo>
                      <a:pt x="4672" y="99"/>
                    </a:moveTo>
                    <a:lnTo>
                      <a:pt x="7097" y="230"/>
                    </a:lnTo>
                    <a:lnTo>
                      <a:pt x="3012" y="1759"/>
                    </a:lnTo>
                    <a:lnTo>
                      <a:pt x="310" y="1733"/>
                    </a:lnTo>
                    <a:lnTo>
                      <a:pt x="4672" y="99"/>
                    </a:lnTo>
                    <a:close/>
                    <a:moveTo>
                      <a:pt x="4651" y="1"/>
                    </a:moveTo>
                    <a:cubicBezTo>
                      <a:pt x="4644" y="1"/>
                      <a:pt x="4637" y="3"/>
                      <a:pt x="4630" y="10"/>
                    </a:cubicBezTo>
                    <a:lnTo>
                      <a:pt x="48" y="1733"/>
                    </a:lnTo>
                    <a:lnTo>
                      <a:pt x="27" y="1759"/>
                    </a:lnTo>
                    <a:lnTo>
                      <a:pt x="1" y="1780"/>
                    </a:lnTo>
                    <a:lnTo>
                      <a:pt x="1" y="1801"/>
                    </a:lnTo>
                    <a:lnTo>
                      <a:pt x="27" y="1822"/>
                    </a:lnTo>
                    <a:lnTo>
                      <a:pt x="90" y="1822"/>
                    </a:lnTo>
                    <a:lnTo>
                      <a:pt x="3012" y="1843"/>
                    </a:lnTo>
                    <a:cubicBezTo>
                      <a:pt x="3038" y="1843"/>
                      <a:pt x="3038" y="1843"/>
                      <a:pt x="3059" y="1822"/>
                    </a:cubicBezTo>
                    <a:lnTo>
                      <a:pt x="7332" y="251"/>
                    </a:lnTo>
                    <a:lnTo>
                      <a:pt x="7332" y="230"/>
                    </a:lnTo>
                    <a:lnTo>
                      <a:pt x="7358" y="230"/>
                    </a:lnTo>
                    <a:lnTo>
                      <a:pt x="7358" y="209"/>
                    </a:lnTo>
                    <a:lnTo>
                      <a:pt x="7358" y="188"/>
                    </a:lnTo>
                    <a:lnTo>
                      <a:pt x="7332" y="162"/>
                    </a:lnTo>
                    <a:lnTo>
                      <a:pt x="7290" y="162"/>
                    </a:lnTo>
                    <a:lnTo>
                      <a:pt x="4693" y="10"/>
                    </a:lnTo>
                    <a:cubicBezTo>
                      <a:pt x="4679" y="10"/>
                      <a:pt x="4665" y="1"/>
                      <a:pt x="46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a:off x="2918295" y="2341207"/>
                <a:ext cx="1553244" cy="314410"/>
              </a:xfrm>
              <a:custGeom>
                <a:avLst/>
                <a:gdLst/>
                <a:ahLst/>
                <a:cxnLst/>
                <a:rect l="l" t="t" r="r" b="b"/>
                <a:pathLst>
                  <a:path w="9910" h="2006" extrusionOk="0">
                    <a:moveTo>
                      <a:pt x="5458" y="0"/>
                    </a:moveTo>
                    <a:cubicBezTo>
                      <a:pt x="5348" y="0"/>
                      <a:pt x="5175" y="0"/>
                      <a:pt x="5107" y="42"/>
                    </a:cubicBezTo>
                    <a:lnTo>
                      <a:pt x="69" y="1964"/>
                    </a:lnTo>
                    <a:cubicBezTo>
                      <a:pt x="1" y="1985"/>
                      <a:pt x="43" y="2006"/>
                      <a:pt x="200" y="2006"/>
                    </a:cubicBezTo>
                    <a:lnTo>
                      <a:pt x="5107" y="2006"/>
                    </a:lnTo>
                    <a:cubicBezTo>
                      <a:pt x="5217" y="2006"/>
                      <a:pt x="5348" y="1985"/>
                      <a:pt x="5390" y="1964"/>
                    </a:cubicBezTo>
                    <a:lnTo>
                      <a:pt x="9841" y="330"/>
                    </a:lnTo>
                    <a:cubicBezTo>
                      <a:pt x="9909" y="304"/>
                      <a:pt x="9888" y="283"/>
                      <a:pt x="9799" y="262"/>
                    </a:cubicBezTo>
                    <a:lnTo>
                      <a:pt x="5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a:off x="2911869" y="2334624"/>
                <a:ext cx="1566253" cy="328517"/>
              </a:xfrm>
              <a:custGeom>
                <a:avLst/>
                <a:gdLst/>
                <a:ahLst/>
                <a:cxnLst/>
                <a:rect l="l" t="t" r="r" b="b"/>
                <a:pathLst>
                  <a:path w="9993" h="2096" extrusionOk="0">
                    <a:moveTo>
                      <a:pt x="5499" y="84"/>
                    </a:moveTo>
                    <a:lnTo>
                      <a:pt x="9772" y="346"/>
                    </a:lnTo>
                    <a:lnTo>
                      <a:pt x="5410" y="1964"/>
                    </a:lnTo>
                    <a:cubicBezTo>
                      <a:pt x="5368" y="1985"/>
                      <a:pt x="5237" y="2006"/>
                      <a:pt x="5148" y="2006"/>
                    </a:cubicBezTo>
                    <a:lnTo>
                      <a:pt x="215" y="2006"/>
                    </a:lnTo>
                    <a:lnTo>
                      <a:pt x="5190" y="110"/>
                    </a:lnTo>
                    <a:cubicBezTo>
                      <a:pt x="5237" y="84"/>
                      <a:pt x="5389" y="84"/>
                      <a:pt x="5499" y="84"/>
                    </a:cubicBezTo>
                    <a:close/>
                    <a:moveTo>
                      <a:pt x="5520" y="0"/>
                    </a:moveTo>
                    <a:cubicBezTo>
                      <a:pt x="5368" y="0"/>
                      <a:pt x="5216" y="0"/>
                      <a:pt x="5127" y="42"/>
                    </a:cubicBezTo>
                    <a:lnTo>
                      <a:pt x="63" y="1964"/>
                    </a:lnTo>
                    <a:cubicBezTo>
                      <a:pt x="42" y="1985"/>
                      <a:pt x="21" y="1985"/>
                      <a:pt x="21" y="2027"/>
                    </a:cubicBezTo>
                    <a:cubicBezTo>
                      <a:pt x="0" y="2027"/>
                      <a:pt x="21" y="2048"/>
                      <a:pt x="21" y="2048"/>
                    </a:cubicBezTo>
                    <a:cubicBezTo>
                      <a:pt x="42" y="2074"/>
                      <a:pt x="42" y="2074"/>
                      <a:pt x="63" y="2074"/>
                    </a:cubicBezTo>
                    <a:cubicBezTo>
                      <a:pt x="110" y="2095"/>
                      <a:pt x="152" y="2095"/>
                      <a:pt x="241" y="2095"/>
                    </a:cubicBezTo>
                    <a:lnTo>
                      <a:pt x="5148" y="2095"/>
                    </a:lnTo>
                    <a:cubicBezTo>
                      <a:pt x="5258" y="2095"/>
                      <a:pt x="5389" y="2074"/>
                      <a:pt x="5478" y="2048"/>
                    </a:cubicBezTo>
                    <a:lnTo>
                      <a:pt x="9903" y="414"/>
                    </a:lnTo>
                    <a:cubicBezTo>
                      <a:pt x="9929" y="393"/>
                      <a:pt x="9950" y="393"/>
                      <a:pt x="9971" y="372"/>
                    </a:cubicBezTo>
                    <a:cubicBezTo>
                      <a:pt x="9992" y="346"/>
                      <a:pt x="9992" y="325"/>
                      <a:pt x="9971" y="304"/>
                    </a:cubicBezTo>
                    <a:cubicBezTo>
                      <a:pt x="9950" y="283"/>
                      <a:pt x="9929" y="283"/>
                      <a:pt x="9903" y="283"/>
                    </a:cubicBezTo>
                    <a:cubicBezTo>
                      <a:pt x="9882" y="283"/>
                      <a:pt x="9861" y="262"/>
                      <a:pt x="9840" y="262"/>
                    </a:cubicBezTo>
                    <a:lnTo>
                      <a:pt x="552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4289881" y="2396221"/>
                <a:ext cx="82286" cy="17398"/>
              </a:xfrm>
              <a:custGeom>
                <a:avLst/>
                <a:gdLst/>
                <a:ahLst/>
                <a:cxnLst/>
                <a:rect l="l" t="t" r="r" b="b"/>
                <a:pathLst>
                  <a:path w="525" h="111" extrusionOk="0">
                    <a:moveTo>
                      <a:pt x="242" y="0"/>
                    </a:moveTo>
                    <a:lnTo>
                      <a:pt x="1" y="84"/>
                    </a:lnTo>
                    <a:lnTo>
                      <a:pt x="263" y="110"/>
                    </a:lnTo>
                    <a:lnTo>
                      <a:pt x="284" y="110"/>
                    </a:lnTo>
                    <a:lnTo>
                      <a:pt x="524" y="21"/>
                    </a:lnTo>
                    <a:lnTo>
                      <a:pt x="26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4275931" y="2388697"/>
                <a:ext cx="110185" cy="31347"/>
              </a:xfrm>
              <a:custGeom>
                <a:avLst/>
                <a:gdLst/>
                <a:ahLst/>
                <a:cxnLst/>
                <a:rect l="l" t="t" r="r" b="b"/>
                <a:pathLst>
                  <a:path w="703" h="200" extrusionOk="0">
                    <a:moveTo>
                      <a:pt x="414" y="90"/>
                    </a:moveTo>
                    <a:lnTo>
                      <a:pt x="352" y="111"/>
                    </a:lnTo>
                    <a:lnTo>
                      <a:pt x="284" y="111"/>
                    </a:lnTo>
                    <a:lnTo>
                      <a:pt x="352" y="90"/>
                    </a:lnTo>
                    <a:close/>
                    <a:moveTo>
                      <a:pt x="284" y="1"/>
                    </a:moveTo>
                    <a:lnTo>
                      <a:pt x="48" y="90"/>
                    </a:lnTo>
                    <a:lnTo>
                      <a:pt x="48" y="111"/>
                    </a:lnTo>
                    <a:lnTo>
                      <a:pt x="22" y="111"/>
                    </a:lnTo>
                    <a:lnTo>
                      <a:pt x="1" y="132"/>
                    </a:lnTo>
                    <a:lnTo>
                      <a:pt x="22" y="179"/>
                    </a:lnTo>
                    <a:lnTo>
                      <a:pt x="90" y="179"/>
                    </a:lnTo>
                    <a:lnTo>
                      <a:pt x="352" y="200"/>
                    </a:lnTo>
                    <a:lnTo>
                      <a:pt x="414" y="200"/>
                    </a:lnTo>
                    <a:lnTo>
                      <a:pt x="655" y="90"/>
                    </a:lnTo>
                    <a:lnTo>
                      <a:pt x="676" y="90"/>
                    </a:lnTo>
                    <a:lnTo>
                      <a:pt x="676" y="69"/>
                    </a:lnTo>
                    <a:lnTo>
                      <a:pt x="703" y="69"/>
                    </a:lnTo>
                    <a:lnTo>
                      <a:pt x="676" y="27"/>
                    </a:lnTo>
                    <a:lnTo>
                      <a:pt x="634" y="27"/>
                    </a:lnTo>
                    <a:lnTo>
                      <a:pt x="35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4234867" y="2416753"/>
                <a:ext cx="85577" cy="17241"/>
              </a:xfrm>
              <a:custGeom>
                <a:avLst/>
                <a:gdLst/>
                <a:ahLst/>
                <a:cxnLst/>
                <a:rect l="l" t="t" r="r" b="b"/>
                <a:pathLst>
                  <a:path w="546" h="110" extrusionOk="0">
                    <a:moveTo>
                      <a:pt x="242" y="0"/>
                    </a:moveTo>
                    <a:lnTo>
                      <a:pt x="1" y="84"/>
                    </a:lnTo>
                    <a:lnTo>
                      <a:pt x="22" y="84"/>
                    </a:lnTo>
                    <a:lnTo>
                      <a:pt x="284" y="110"/>
                    </a:lnTo>
                    <a:lnTo>
                      <a:pt x="310" y="110"/>
                    </a:lnTo>
                    <a:lnTo>
                      <a:pt x="54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4225149" y="2409230"/>
                <a:ext cx="105953" cy="31347"/>
              </a:xfrm>
              <a:custGeom>
                <a:avLst/>
                <a:gdLst/>
                <a:ahLst/>
                <a:cxnLst/>
                <a:rect l="l" t="t" r="r" b="b"/>
                <a:pathLst>
                  <a:path w="676" h="200" extrusionOk="0">
                    <a:moveTo>
                      <a:pt x="414" y="90"/>
                    </a:moveTo>
                    <a:lnTo>
                      <a:pt x="346" y="111"/>
                    </a:lnTo>
                    <a:lnTo>
                      <a:pt x="283" y="111"/>
                    </a:lnTo>
                    <a:lnTo>
                      <a:pt x="346" y="90"/>
                    </a:lnTo>
                    <a:close/>
                    <a:moveTo>
                      <a:pt x="283" y="1"/>
                    </a:moveTo>
                    <a:lnTo>
                      <a:pt x="42" y="90"/>
                    </a:lnTo>
                    <a:lnTo>
                      <a:pt x="21" y="90"/>
                    </a:lnTo>
                    <a:lnTo>
                      <a:pt x="21" y="111"/>
                    </a:lnTo>
                    <a:lnTo>
                      <a:pt x="0" y="111"/>
                    </a:lnTo>
                    <a:lnTo>
                      <a:pt x="0" y="132"/>
                    </a:lnTo>
                    <a:lnTo>
                      <a:pt x="21" y="158"/>
                    </a:lnTo>
                    <a:lnTo>
                      <a:pt x="21" y="179"/>
                    </a:lnTo>
                    <a:lnTo>
                      <a:pt x="63" y="179"/>
                    </a:lnTo>
                    <a:lnTo>
                      <a:pt x="346" y="200"/>
                    </a:lnTo>
                    <a:cubicBezTo>
                      <a:pt x="372" y="200"/>
                      <a:pt x="372" y="200"/>
                      <a:pt x="414" y="179"/>
                    </a:cubicBezTo>
                    <a:lnTo>
                      <a:pt x="655" y="90"/>
                    </a:lnTo>
                    <a:lnTo>
                      <a:pt x="676" y="90"/>
                    </a:lnTo>
                    <a:lnTo>
                      <a:pt x="676" y="69"/>
                    </a:lnTo>
                    <a:lnTo>
                      <a:pt x="676" y="48"/>
                    </a:lnTo>
                    <a:lnTo>
                      <a:pt x="676" y="27"/>
                    </a:lnTo>
                    <a:lnTo>
                      <a:pt x="655" y="27"/>
                    </a:lnTo>
                    <a:lnTo>
                      <a:pt x="63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4184085" y="2433837"/>
                <a:ext cx="85421" cy="16614"/>
              </a:xfrm>
              <a:custGeom>
                <a:avLst/>
                <a:gdLst/>
                <a:ahLst/>
                <a:cxnLst/>
                <a:rect l="l" t="t" r="r" b="b"/>
                <a:pathLst>
                  <a:path w="545" h="106" extrusionOk="0">
                    <a:moveTo>
                      <a:pt x="241" y="1"/>
                    </a:moveTo>
                    <a:lnTo>
                      <a:pt x="0" y="106"/>
                    </a:lnTo>
                    <a:lnTo>
                      <a:pt x="304" y="106"/>
                    </a:lnTo>
                    <a:lnTo>
                      <a:pt x="545" y="22"/>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4173427" y="2426470"/>
                <a:ext cx="105953" cy="31347"/>
              </a:xfrm>
              <a:custGeom>
                <a:avLst/>
                <a:gdLst/>
                <a:ahLst/>
                <a:cxnLst/>
                <a:rect l="l" t="t" r="r" b="b"/>
                <a:pathLst>
                  <a:path w="676" h="200" extrusionOk="0">
                    <a:moveTo>
                      <a:pt x="393" y="90"/>
                    </a:moveTo>
                    <a:lnTo>
                      <a:pt x="351" y="111"/>
                    </a:lnTo>
                    <a:lnTo>
                      <a:pt x="283" y="111"/>
                    </a:lnTo>
                    <a:lnTo>
                      <a:pt x="330" y="90"/>
                    </a:lnTo>
                    <a:close/>
                    <a:moveTo>
                      <a:pt x="330" y="1"/>
                    </a:moveTo>
                    <a:cubicBezTo>
                      <a:pt x="309" y="1"/>
                      <a:pt x="309" y="1"/>
                      <a:pt x="283" y="22"/>
                    </a:cubicBezTo>
                    <a:lnTo>
                      <a:pt x="21" y="111"/>
                    </a:lnTo>
                    <a:lnTo>
                      <a:pt x="0" y="111"/>
                    </a:lnTo>
                    <a:lnTo>
                      <a:pt x="0" y="132"/>
                    </a:lnTo>
                    <a:lnTo>
                      <a:pt x="0" y="153"/>
                    </a:lnTo>
                    <a:lnTo>
                      <a:pt x="0" y="179"/>
                    </a:lnTo>
                    <a:lnTo>
                      <a:pt x="21" y="179"/>
                    </a:lnTo>
                    <a:lnTo>
                      <a:pt x="47" y="200"/>
                    </a:lnTo>
                    <a:lnTo>
                      <a:pt x="393" y="200"/>
                    </a:lnTo>
                    <a:lnTo>
                      <a:pt x="634" y="111"/>
                    </a:lnTo>
                    <a:lnTo>
                      <a:pt x="655" y="111"/>
                    </a:lnTo>
                    <a:lnTo>
                      <a:pt x="655" y="90"/>
                    </a:lnTo>
                    <a:lnTo>
                      <a:pt x="676" y="90"/>
                    </a:lnTo>
                    <a:lnTo>
                      <a:pt x="676" y="69"/>
                    </a:lnTo>
                    <a:lnTo>
                      <a:pt x="655" y="48"/>
                    </a:lnTo>
                    <a:lnTo>
                      <a:pt x="655" y="22"/>
                    </a:lnTo>
                    <a:lnTo>
                      <a:pt x="613" y="22"/>
                    </a:lnTo>
                    <a:lnTo>
                      <a:pt x="3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4132362" y="2454369"/>
                <a:ext cx="85421" cy="16614"/>
              </a:xfrm>
              <a:custGeom>
                <a:avLst/>
                <a:gdLst/>
                <a:ahLst/>
                <a:cxnLst/>
                <a:rect l="l" t="t" r="r" b="b"/>
                <a:pathLst>
                  <a:path w="545" h="106" extrusionOk="0">
                    <a:moveTo>
                      <a:pt x="241" y="1"/>
                    </a:moveTo>
                    <a:lnTo>
                      <a:pt x="0" y="85"/>
                    </a:lnTo>
                    <a:lnTo>
                      <a:pt x="283" y="106"/>
                    </a:lnTo>
                    <a:lnTo>
                      <a:pt x="309" y="106"/>
                    </a:lnTo>
                    <a:lnTo>
                      <a:pt x="545" y="22"/>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4122488" y="2447002"/>
                <a:ext cx="106110" cy="31347"/>
              </a:xfrm>
              <a:custGeom>
                <a:avLst/>
                <a:gdLst/>
                <a:ahLst/>
                <a:cxnLst/>
                <a:rect l="l" t="t" r="r" b="b"/>
                <a:pathLst>
                  <a:path w="677" h="200" extrusionOk="0">
                    <a:moveTo>
                      <a:pt x="393" y="90"/>
                    </a:moveTo>
                    <a:lnTo>
                      <a:pt x="346" y="111"/>
                    </a:lnTo>
                    <a:lnTo>
                      <a:pt x="262" y="111"/>
                    </a:lnTo>
                    <a:lnTo>
                      <a:pt x="325" y="90"/>
                    </a:lnTo>
                    <a:close/>
                    <a:moveTo>
                      <a:pt x="262" y="1"/>
                    </a:moveTo>
                    <a:lnTo>
                      <a:pt x="21" y="111"/>
                    </a:lnTo>
                    <a:lnTo>
                      <a:pt x="0" y="111"/>
                    </a:lnTo>
                    <a:lnTo>
                      <a:pt x="0" y="132"/>
                    </a:lnTo>
                    <a:lnTo>
                      <a:pt x="0" y="153"/>
                    </a:lnTo>
                    <a:lnTo>
                      <a:pt x="0" y="179"/>
                    </a:lnTo>
                    <a:lnTo>
                      <a:pt x="63" y="179"/>
                    </a:lnTo>
                    <a:lnTo>
                      <a:pt x="346" y="200"/>
                    </a:lnTo>
                    <a:cubicBezTo>
                      <a:pt x="372" y="200"/>
                      <a:pt x="372" y="200"/>
                      <a:pt x="393" y="179"/>
                    </a:cubicBezTo>
                    <a:lnTo>
                      <a:pt x="393" y="200"/>
                    </a:lnTo>
                    <a:lnTo>
                      <a:pt x="634" y="90"/>
                    </a:lnTo>
                    <a:lnTo>
                      <a:pt x="676" y="90"/>
                    </a:lnTo>
                    <a:lnTo>
                      <a:pt x="676" y="69"/>
                    </a:lnTo>
                    <a:lnTo>
                      <a:pt x="676" y="48"/>
                    </a:lnTo>
                    <a:lnTo>
                      <a:pt x="655" y="22"/>
                    </a:lnTo>
                    <a:lnTo>
                      <a:pt x="608" y="22"/>
                    </a:lnTo>
                    <a:lnTo>
                      <a:pt x="32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4078132" y="2474901"/>
                <a:ext cx="88869" cy="16614"/>
              </a:xfrm>
              <a:custGeom>
                <a:avLst/>
                <a:gdLst/>
                <a:ahLst/>
                <a:cxnLst/>
                <a:rect l="l" t="t" r="r" b="b"/>
                <a:pathLst>
                  <a:path w="567" h="106" extrusionOk="0">
                    <a:moveTo>
                      <a:pt x="263" y="1"/>
                    </a:moveTo>
                    <a:lnTo>
                      <a:pt x="1" y="85"/>
                    </a:lnTo>
                    <a:lnTo>
                      <a:pt x="22" y="85"/>
                    </a:lnTo>
                    <a:lnTo>
                      <a:pt x="304" y="106"/>
                    </a:lnTo>
                    <a:cubicBezTo>
                      <a:pt x="304" y="106"/>
                      <a:pt x="304" y="85"/>
                      <a:pt x="325" y="85"/>
                    </a:cubicBezTo>
                    <a:lnTo>
                      <a:pt x="566"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4067474" y="2467535"/>
                <a:ext cx="109401" cy="30563"/>
              </a:xfrm>
              <a:custGeom>
                <a:avLst/>
                <a:gdLst/>
                <a:ahLst/>
                <a:cxnLst/>
                <a:rect l="l" t="t" r="r" b="b"/>
                <a:pathLst>
                  <a:path w="698" h="195" extrusionOk="0">
                    <a:moveTo>
                      <a:pt x="414" y="90"/>
                    </a:moveTo>
                    <a:lnTo>
                      <a:pt x="372" y="111"/>
                    </a:lnTo>
                    <a:lnTo>
                      <a:pt x="283" y="90"/>
                    </a:lnTo>
                    <a:close/>
                    <a:moveTo>
                      <a:pt x="283" y="1"/>
                    </a:moveTo>
                    <a:lnTo>
                      <a:pt x="42" y="90"/>
                    </a:lnTo>
                    <a:lnTo>
                      <a:pt x="22" y="111"/>
                    </a:lnTo>
                    <a:lnTo>
                      <a:pt x="1" y="132"/>
                    </a:lnTo>
                    <a:lnTo>
                      <a:pt x="22" y="153"/>
                    </a:lnTo>
                    <a:lnTo>
                      <a:pt x="42" y="179"/>
                    </a:lnTo>
                    <a:lnTo>
                      <a:pt x="351" y="179"/>
                    </a:lnTo>
                    <a:cubicBezTo>
                      <a:pt x="362" y="189"/>
                      <a:pt x="372" y="194"/>
                      <a:pt x="383" y="194"/>
                    </a:cubicBezTo>
                    <a:cubicBezTo>
                      <a:pt x="393" y="194"/>
                      <a:pt x="404" y="189"/>
                      <a:pt x="414" y="179"/>
                    </a:cubicBezTo>
                    <a:lnTo>
                      <a:pt x="655" y="90"/>
                    </a:lnTo>
                    <a:lnTo>
                      <a:pt x="676" y="90"/>
                    </a:lnTo>
                    <a:lnTo>
                      <a:pt x="676" y="69"/>
                    </a:lnTo>
                    <a:lnTo>
                      <a:pt x="697" y="69"/>
                    </a:lnTo>
                    <a:lnTo>
                      <a:pt x="697" y="48"/>
                    </a:lnTo>
                    <a:lnTo>
                      <a:pt x="676" y="22"/>
                    </a:lnTo>
                    <a:lnTo>
                      <a:pt x="655" y="22"/>
                    </a:lnTo>
                    <a:lnTo>
                      <a:pt x="65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4026410" y="2491358"/>
                <a:ext cx="88869" cy="17398"/>
              </a:xfrm>
              <a:custGeom>
                <a:avLst/>
                <a:gdLst/>
                <a:ahLst/>
                <a:cxnLst/>
                <a:rect l="l" t="t" r="r" b="b"/>
                <a:pathLst>
                  <a:path w="567" h="111" extrusionOk="0">
                    <a:moveTo>
                      <a:pt x="242" y="1"/>
                    </a:moveTo>
                    <a:lnTo>
                      <a:pt x="1" y="111"/>
                    </a:lnTo>
                    <a:lnTo>
                      <a:pt x="331" y="111"/>
                    </a:lnTo>
                    <a:lnTo>
                      <a:pt x="566" y="27"/>
                    </a:lnTo>
                    <a:lnTo>
                      <a:pt x="545" y="27"/>
                    </a:lnTo>
                    <a:lnTo>
                      <a:pt x="26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4016535" y="2484775"/>
                <a:ext cx="109401" cy="31347"/>
              </a:xfrm>
              <a:custGeom>
                <a:avLst/>
                <a:gdLst/>
                <a:ahLst/>
                <a:cxnLst/>
                <a:rect l="l" t="t" r="r" b="b"/>
                <a:pathLst>
                  <a:path w="698" h="200" extrusionOk="0">
                    <a:moveTo>
                      <a:pt x="415" y="90"/>
                    </a:moveTo>
                    <a:lnTo>
                      <a:pt x="367" y="111"/>
                    </a:lnTo>
                    <a:lnTo>
                      <a:pt x="284" y="111"/>
                    </a:lnTo>
                    <a:lnTo>
                      <a:pt x="326" y="90"/>
                    </a:lnTo>
                    <a:close/>
                    <a:moveTo>
                      <a:pt x="347" y="1"/>
                    </a:moveTo>
                    <a:cubicBezTo>
                      <a:pt x="326" y="1"/>
                      <a:pt x="305" y="1"/>
                      <a:pt x="284" y="22"/>
                    </a:cubicBezTo>
                    <a:lnTo>
                      <a:pt x="43" y="111"/>
                    </a:lnTo>
                    <a:lnTo>
                      <a:pt x="22" y="111"/>
                    </a:lnTo>
                    <a:lnTo>
                      <a:pt x="1" y="132"/>
                    </a:lnTo>
                    <a:lnTo>
                      <a:pt x="1" y="153"/>
                    </a:lnTo>
                    <a:lnTo>
                      <a:pt x="22" y="173"/>
                    </a:lnTo>
                    <a:lnTo>
                      <a:pt x="43" y="173"/>
                    </a:lnTo>
                    <a:lnTo>
                      <a:pt x="64" y="200"/>
                    </a:lnTo>
                    <a:lnTo>
                      <a:pt x="415" y="200"/>
                    </a:lnTo>
                    <a:lnTo>
                      <a:pt x="656" y="111"/>
                    </a:lnTo>
                    <a:lnTo>
                      <a:pt x="676" y="90"/>
                    </a:lnTo>
                    <a:lnTo>
                      <a:pt x="697" y="69"/>
                    </a:lnTo>
                    <a:lnTo>
                      <a:pt x="697" y="43"/>
                    </a:lnTo>
                    <a:lnTo>
                      <a:pt x="676" y="43"/>
                    </a:lnTo>
                    <a:lnTo>
                      <a:pt x="676" y="22"/>
                    </a:lnTo>
                    <a:lnTo>
                      <a:pt x="608" y="22"/>
                    </a:lnTo>
                    <a:lnTo>
                      <a:pt x="34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3975628" y="2511891"/>
                <a:ext cx="88712" cy="17398"/>
              </a:xfrm>
              <a:custGeom>
                <a:avLst/>
                <a:gdLst/>
                <a:ahLst/>
                <a:cxnLst/>
                <a:rect l="l" t="t" r="r" b="b"/>
                <a:pathLst>
                  <a:path w="566" h="111" extrusionOk="0">
                    <a:moveTo>
                      <a:pt x="236" y="0"/>
                    </a:moveTo>
                    <a:lnTo>
                      <a:pt x="0" y="90"/>
                    </a:lnTo>
                    <a:lnTo>
                      <a:pt x="21" y="90"/>
                    </a:lnTo>
                    <a:lnTo>
                      <a:pt x="304" y="110"/>
                    </a:lnTo>
                    <a:lnTo>
                      <a:pt x="325" y="110"/>
                    </a:lnTo>
                    <a:lnTo>
                      <a:pt x="566" y="27"/>
                    </a:lnTo>
                    <a:cubicBezTo>
                      <a:pt x="566" y="0"/>
                      <a:pt x="566" y="0"/>
                      <a:pt x="545"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3964813" y="2505308"/>
                <a:ext cx="109401" cy="31347"/>
              </a:xfrm>
              <a:custGeom>
                <a:avLst/>
                <a:gdLst/>
                <a:ahLst/>
                <a:cxnLst/>
                <a:rect l="l" t="t" r="r" b="b"/>
                <a:pathLst>
                  <a:path w="698" h="200" extrusionOk="0">
                    <a:moveTo>
                      <a:pt x="415" y="90"/>
                    </a:moveTo>
                    <a:lnTo>
                      <a:pt x="373" y="111"/>
                    </a:lnTo>
                    <a:lnTo>
                      <a:pt x="284" y="111"/>
                    </a:lnTo>
                    <a:lnTo>
                      <a:pt x="331" y="90"/>
                    </a:lnTo>
                    <a:close/>
                    <a:moveTo>
                      <a:pt x="284" y="1"/>
                    </a:moveTo>
                    <a:lnTo>
                      <a:pt x="43" y="90"/>
                    </a:lnTo>
                    <a:lnTo>
                      <a:pt x="22" y="111"/>
                    </a:lnTo>
                    <a:lnTo>
                      <a:pt x="1" y="111"/>
                    </a:lnTo>
                    <a:lnTo>
                      <a:pt x="1" y="132"/>
                    </a:lnTo>
                    <a:lnTo>
                      <a:pt x="1" y="152"/>
                    </a:lnTo>
                    <a:lnTo>
                      <a:pt x="22" y="152"/>
                    </a:lnTo>
                    <a:lnTo>
                      <a:pt x="22" y="173"/>
                    </a:lnTo>
                    <a:lnTo>
                      <a:pt x="69" y="173"/>
                    </a:lnTo>
                    <a:lnTo>
                      <a:pt x="373" y="200"/>
                    </a:lnTo>
                    <a:cubicBezTo>
                      <a:pt x="394" y="200"/>
                      <a:pt x="394" y="200"/>
                      <a:pt x="415" y="173"/>
                    </a:cubicBezTo>
                    <a:lnTo>
                      <a:pt x="656" y="90"/>
                    </a:lnTo>
                    <a:lnTo>
                      <a:pt x="677" y="90"/>
                    </a:lnTo>
                    <a:lnTo>
                      <a:pt x="677" y="69"/>
                    </a:lnTo>
                    <a:lnTo>
                      <a:pt x="697" y="69"/>
                    </a:lnTo>
                    <a:lnTo>
                      <a:pt x="697" y="42"/>
                    </a:lnTo>
                    <a:lnTo>
                      <a:pt x="677" y="22"/>
                    </a:lnTo>
                    <a:lnTo>
                      <a:pt x="656" y="22"/>
                    </a:lnTo>
                    <a:lnTo>
                      <a:pt x="63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3923905" y="2532423"/>
                <a:ext cx="88712" cy="14106"/>
              </a:xfrm>
              <a:custGeom>
                <a:avLst/>
                <a:gdLst/>
                <a:ahLst/>
                <a:cxnLst/>
                <a:rect l="l" t="t" r="r" b="b"/>
                <a:pathLst>
                  <a:path w="566" h="90" extrusionOk="0">
                    <a:moveTo>
                      <a:pt x="241" y="0"/>
                    </a:moveTo>
                    <a:lnTo>
                      <a:pt x="0" y="89"/>
                    </a:lnTo>
                    <a:lnTo>
                      <a:pt x="330" y="89"/>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3914031" y="2524429"/>
                <a:ext cx="109244" cy="28683"/>
              </a:xfrm>
              <a:custGeom>
                <a:avLst/>
                <a:gdLst/>
                <a:ahLst/>
                <a:cxnLst/>
                <a:rect l="l" t="t" r="r" b="b"/>
                <a:pathLst>
                  <a:path w="697" h="183" extrusionOk="0">
                    <a:moveTo>
                      <a:pt x="299" y="0"/>
                    </a:moveTo>
                    <a:cubicBezTo>
                      <a:pt x="295" y="0"/>
                      <a:pt x="290" y="3"/>
                      <a:pt x="283" y="10"/>
                    </a:cubicBezTo>
                    <a:lnTo>
                      <a:pt x="42" y="99"/>
                    </a:lnTo>
                    <a:lnTo>
                      <a:pt x="21" y="99"/>
                    </a:lnTo>
                    <a:lnTo>
                      <a:pt x="21" y="120"/>
                    </a:lnTo>
                    <a:lnTo>
                      <a:pt x="0" y="120"/>
                    </a:lnTo>
                    <a:lnTo>
                      <a:pt x="0" y="140"/>
                    </a:lnTo>
                    <a:lnTo>
                      <a:pt x="21" y="161"/>
                    </a:lnTo>
                    <a:lnTo>
                      <a:pt x="42" y="182"/>
                    </a:lnTo>
                    <a:lnTo>
                      <a:pt x="414" y="182"/>
                    </a:lnTo>
                    <a:lnTo>
                      <a:pt x="655" y="99"/>
                    </a:lnTo>
                    <a:lnTo>
                      <a:pt x="676" y="78"/>
                    </a:lnTo>
                    <a:lnTo>
                      <a:pt x="697" y="78"/>
                    </a:lnTo>
                    <a:lnTo>
                      <a:pt x="697" y="51"/>
                    </a:lnTo>
                    <a:lnTo>
                      <a:pt x="676" y="30"/>
                    </a:lnTo>
                    <a:lnTo>
                      <a:pt x="655" y="10"/>
                    </a:lnTo>
                    <a:lnTo>
                      <a:pt x="325" y="10"/>
                    </a:lnTo>
                    <a:cubicBezTo>
                      <a:pt x="311" y="10"/>
                      <a:pt x="306" y="0"/>
                      <a:pt x="2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3872966" y="2549663"/>
                <a:ext cx="88869" cy="17398"/>
              </a:xfrm>
              <a:custGeom>
                <a:avLst/>
                <a:gdLst/>
                <a:ahLst/>
                <a:cxnLst/>
                <a:rect l="l" t="t" r="r" b="b"/>
                <a:pathLst>
                  <a:path w="567" h="111" extrusionOk="0">
                    <a:moveTo>
                      <a:pt x="236" y="0"/>
                    </a:moveTo>
                    <a:lnTo>
                      <a:pt x="0" y="89"/>
                    </a:lnTo>
                    <a:lnTo>
                      <a:pt x="21" y="89"/>
                    </a:lnTo>
                    <a:lnTo>
                      <a:pt x="304" y="110"/>
                    </a:lnTo>
                    <a:lnTo>
                      <a:pt x="325" y="110"/>
                    </a:lnTo>
                    <a:lnTo>
                      <a:pt x="566" y="21"/>
                    </a:lnTo>
                    <a:cubicBezTo>
                      <a:pt x="566" y="0"/>
                      <a:pt x="566" y="0"/>
                      <a:pt x="545"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3862309" y="2543081"/>
                <a:ext cx="109244" cy="30563"/>
              </a:xfrm>
              <a:custGeom>
                <a:avLst/>
                <a:gdLst/>
                <a:ahLst/>
                <a:cxnLst/>
                <a:rect l="l" t="t" r="r" b="b"/>
                <a:pathLst>
                  <a:path w="697" h="195" extrusionOk="0">
                    <a:moveTo>
                      <a:pt x="414" y="90"/>
                    </a:moveTo>
                    <a:lnTo>
                      <a:pt x="372" y="110"/>
                    </a:lnTo>
                    <a:lnTo>
                      <a:pt x="304" y="110"/>
                    </a:lnTo>
                    <a:lnTo>
                      <a:pt x="330" y="90"/>
                    </a:lnTo>
                    <a:close/>
                    <a:moveTo>
                      <a:pt x="330" y="1"/>
                    </a:moveTo>
                    <a:cubicBezTo>
                      <a:pt x="304" y="1"/>
                      <a:pt x="304" y="1"/>
                      <a:pt x="283" y="21"/>
                    </a:cubicBezTo>
                    <a:lnTo>
                      <a:pt x="42" y="110"/>
                    </a:lnTo>
                    <a:lnTo>
                      <a:pt x="21" y="110"/>
                    </a:lnTo>
                    <a:lnTo>
                      <a:pt x="0" y="131"/>
                    </a:lnTo>
                    <a:lnTo>
                      <a:pt x="0" y="152"/>
                    </a:lnTo>
                    <a:lnTo>
                      <a:pt x="21" y="173"/>
                    </a:lnTo>
                    <a:lnTo>
                      <a:pt x="68" y="173"/>
                    </a:lnTo>
                    <a:lnTo>
                      <a:pt x="372" y="194"/>
                    </a:lnTo>
                    <a:cubicBezTo>
                      <a:pt x="393" y="194"/>
                      <a:pt x="393" y="194"/>
                      <a:pt x="435" y="173"/>
                    </a:cubicBezTo>
                    <a:lnTo>
                      <a:pt x="655" y="90"/>
                    </a:lnTo>
                    <a:lnTo>
                      <a:pt x="676" y="90"/>
                    </a:lnTo>
                    <a:lnTo>
                      <a:pt x="697" y="63"/>
                    </a:lnTo>
                    <a:lnTo>
                      <a:pt x="697" y="42"/>
                    </a:lnTo>
                    <a:lnTo>
                      <a:pt x="676" y="21"/>
                    </a:lnTo>
                    <a:lnTo>
                      <a:pt x="634" y="21"/>
                    </a:lnTo>
                    <a:lnTo>
                      <a:pt x="63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3821244" y="2570196"/>
                <a:ext cx="88869" cy="14106"/>
              </a:xfrm>
              <a:custGeom>
                <a:avLst/>
                <a:gdLst/>
                <a:ahLst/>
                <a:cxnLst/>
                <a:rect l="l" t="t" r="r" b="b"/>
                <a:pathLst>
                  <a:path w="567" h="90" extrusionOk="0">
                    <a:moveTo>
                      <a:pt x="241" y="0"/>
                    </a:moveTo>
                    <a:lnTo>
                      <a:pt x="1" y="89"/>
                    </a:lnTo>
                    <a:lnTo>
                      <a:pt x="330" y="89"/>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3811370" y="2563613"/>
                <a:ext cx="109401" cy="27272"/>
              </a:xfrm>
              <a:custGeom>
                <a:avLst/>
                <a:gdLst/>
                <a:ahLst/>
                <a:cxnLst/>
                <a:rect l="l" t="t" r="r" b="b"/>
                <a:pathLst>
                  <a:path w="698" h="174" extrusionOk="0">
                    <a:moveTo>
                      <a:pt x="283" y="0"/>
                    </a:moveTo>
                    <a:lnTo>
                      <a:pt x="43" y="89"/>
                    </a:lnTo>
                    <a:lnTo>
                      <a:pt x="22" y="89"/>
                    </a:lnTo>
                    <a:lnTo>
                      <a:pt x="22" y="110"/>
                    </a:lnTo>
                    <a:lnTo>
                      <a:pt x="1" y="110"/>
                    </a:lnTo>
                    <a:lnTo>
                      <a:pt x="1" y="131"/>
                    </a:lnTo>
                    <a:lnTo>
                      <a:pt x="1" y="152"/>
                    </a:lnTo>
                    <a:lnTo>
                      <a:pt x="22" y="152"/>
                    </a:lnTo>
                    <a:lnTo>
                      <a:pt x="22" y="173"/>
                    </a:lnTo>
                    <a:lnTo>
                      <a:pt x="435" y="173"/>
                    </a:lnTo>
                    <a:lnTo>
                      <a:pt x="676" y="89"/>
                    </a:lnTo>
                    <a:lnTo>
                      <a:pt x="676" y="63"/>
                    </a:lnTo>
                    <a:lnTo>
                      <a:pt x="697" y="63"/>
                    </a:lnTo>
                    <a:lnTo>
                      <a:pt x="697" y="42"/>
                    </a:lnTo>
                    <a:lnTo>
                      <a:pt x="697"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3770305" y="2587436"/>
                <a:ext cx="88869" cy="17398"/>
              </a:xfrm>
              <a:custGeom>
                <a:avLst/>
                <a:gdLst/>
                <a:ahLst/>
                <a:cxnLst/>
                <a:rect l="l" t="t" r="r" b="b"/>
                <a:pathLst>
                  <a:path w="567" h="111" extrusionOk="0">
                    <a:moveTo>
                      <a:pt x="237" y="0"/>
                    </a:moveTo>
                    <a:lnTo>
                      <a:pt x="22" y="89"/>
                    </a:lnTo>
                    <a:cubicBezTo>
                      <a:pt x="1" y="89"/>
                      <a:pt x="1" y="110"/>
                      <a:pt x="22" y="110"/>
                    </a:cubicBezTo>
                    <a:lnTo>
                      <a:pt x="346" y="110"/>
                    </a:lnTo>
                    <a:lnTo>
                      <a:pt x="566" y="21"/>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3759647" y="2580854"/>
                <a:ext cx="109401" cy="30563"/>
              </a:xfrm>
              <a:custGeom>
                <a:avLst/>
                <a:gdLst/>
                <a:ahLst/>
                <a:cxnLst/>
                <a:rect l="l" t="t" r="r" b="b"/>
                <a:pathLst>
                  <a:path w="698" h="195" extrusionOk="0">
                    <a:moveTo>
                      <a:pt x="414" y="84"/>
                    </a:moveTo>
                    <a:lnTo>
                      <a:pt x="373" y="110"/>
                    </a:lnTo>
                    <a:lnTo>
                      <a:pt x="305" y="110"/>
                    </a:lnTo>
                    <a:lnTo>
                      <a:pt x="331" y="84"/>
                    </a:lnTo>
                    <a:close/>
                    <a:moveTo>
                      <a:pt x="352" y="0"/>
                    </a:moveTo>
                    <a:cubicBezTo>
                      <a:pt x="331" y="0"/>
                      <a:pt x="305" y="0"/>
                      <a:pt x="284" y="21"/>
                    </a:cubicBezTo>
                    <a:lnTo>
                      <a:pt x="43" y="110"/>
                    </a:lnTo>
                    <a:lnTo>
                      <a:pt x="22" y="110"/>
                    </a:lnTo>
                    <a:lnTo>
                      <a:pt x="22" y="131"/>
                    </a:lnTo>
                    <a:lnTo>
                      <a:pt x="1" y="131"/>
                    </a:lnTo>
                    <a:lnTo>
                      <a:pt x="22" y="152"/>
                    </a:lnTo>
                    <a:lnTo>
                      <a:pt x="22" y="173"/>
                    </a:lnTo>
                    <a:lnTo>
                      <a:pt x="90" y="173"/>
                    </a:lnTo>
                    <a:lnTo>
                      <a:pt x="373" y="194"/>
                    </a:lnTo>
                    <a:cubicBezTo>
                      <a:pt x="394" y="194"/>
                      <a:pt x="414" y="194"/>
                      <a:pt x="435" y="173"/>
                    </a:cubicBezTo>
                    <a:lnTo>
                      <a:pt x="676" y="84"/>
                    </a:lnTo>
                    <a:lnTo>
                      <a:pt x="697" y="84"/>
                    </a:lnTo>
                    <a:lnTo>
                      <a:pt x="697" y="63"/>
                    </a:lnTo>
                    <a:lnTo>
                      <a:pt x="697" y="42"/>
                    </a:lnTo>
                    <a:lnTo>
                      <a:pt x="697" y="21"/>
                    </a:lnTo>
                    <a:lnTo>
                      <a:pt x="655" y="21"/>
                    </a:lnTo>
                    <a:lnTo>
                      <a:pt x="6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3721874" y="2607969"/>
                <a:ext cx="89652" cy="14106"/>
              </a:xfrm>
              <a:custGeom>
                <a:avLst/>
                <a:gdLst/>
                <a:ahLst/>
                <a:cxnLst/>
                <a:rect l="l" t="t" r="r" b="b"/>
                <a:pathLst>
                  <a:path w="572" h="90" extrusionOk="0">
                    <a:moveTo>
                      <a:pt x="221" y="0"/>
                    </a:moveTo>
                    <a:lnTo>
                      <a:pt x="1" y="89"/>
                    </a:lnTo>
                    <a:lnTo>
                      <a:pt x="331" y="89"/>
                    </a:lnTo>
                    <a:lnTo>
                      <a:pt x="57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3712157" y="2601386"/>
                <a:ext cx="109244" cy="27272"/>
              </a:xfrm>
              <a:custGeom>
                <a:avLst/>
                <a:gdLst/>
                <a:ahLst/>
                <a:cxnLst/>
                <a:rect l="l" t="t" r="r" b="b"/>
                <a:pathLst>
                  <a:path w="697" h="174" extrusionOk="0">
                    <a:moveTo>
                      <a:pt x="262" y="0"/>
                    </a:moveTo>
                    <a:lnTo>
                      <a:pt x="21" y="84"/>
                    </a:lnTo>
                    <a:lnTo>
                      <a:pt x="21" y="110"/>
                    </a:lnTo>
                    <a:lnTo>
                      <a:pt x="0" y="110"/>
                    </a:lnTo>
                    <a:lnTo>
                      <a:pt x="0" y="131"/>
                    </a:lnTo>
                    <a:lnTo>
                      <a:pt x="0" y="152"/>
                    </a:lnTo>
                    <a:lnTo>
                      <a:pt x="21" y="173"/>
                    </a:lnTo>
                    <a:lnTo>
                      <a:pt x="414" y="173"/>
                    </a:lnTo>
                    <a:lnTo>
                      <a:pt x="655" y="84"/>
                    </a:lnTo>
                    <a:lnTo>
                      <a:pt x="676" y="63"/>
                    </a:lnTo>
                    <a:lnTo>
                      <a:pt x="697" y="42"/>
                    </a:lnTo>
                    <a:lnTo>
                      <a:pt x="697" y="21"/>
                    </a:lnTo>
                    <a:lnTo>
                      <a:pt x="676" y="21"/>
                    </a:lnTo>
                    <a:lnTo>
                      <a:pt x="65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3671092" y="2625209"/>
                <a:ext cx="88712" cy="17398"/>
              </a:xfrm>
              <a:custGeom>
                <a:avLst/>
                <a:gdLst/>
                <a:ahLst/>
                <a:cxnLst/>
                <a:rect l="l" t="t" r="r" b="b"/>
                <a:pathLst>
                  <a:path w="566" h="111" extrusionOk="0">
                    <a:moveTo>
                      <a:pt x="241" y="0"/>
                    </a:moveTo>
                    <a:lnTo>
                      <a:pt x="0" y="89"/>
                    </a:lnTo>
                    <a:lnTo>
                      <a:pt x="0" y="110"/>
                    </a:lnTo>
                    <a:lnTo>
                      <a:pt x="304" y="110"/>
                    </a:lnTo>
                    <a:cubicBezTo>
                      <a:pt x="325" y="110"/>
                      <a:pt x="325" y="89"/>
                      <a:pt x="325" y="89"/>
                    </a:cubicBez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3660434" y="2618627"/>
                <a:ext cx="110028" cy="30563"/>
              </a:xfrm>
              <a:custGeom>
                <a:avLst/>
                <a:gdLst/>
                <a:ahLst/>
                <a:cxnLst/>
                <a:rect l="l" t="t" r="r" b="b"/>
                <a:pathLst>
                  <a:path w="702" h="195" extrusionOk="0">
                    <a:moveTo>
                      <a:pt x="393" y="84"/>
                    </a:moveTo>
                    <a:lnTo>
                      <a:pt x="372" y="105"/>
                    </a:lnTo>
                    <a:lnTo>
                      <a:pt x="309" y="105"/>
                    </a:lnTo>
                    <a:lnTo>
                      <a:pt x="330" y="84"/>
                    </a:lnTo>
                    <a:close/>
                    <a:moveTo>
                      <a:pt x="330" y="0"/>
                    </a:moveTo>
                    <a:cubicBezTo>
                      <a:pt x="309" y="0"/>
                      <a:pt x="309" y="0"/>
                      <a:pt x="262" y="21"/>
                    </a:cubicBezTo>
                    <a:lnTo>
                      <a:pt x="21" y="105"/>
                    </a:lnTo>
                    <a:lnTo>
                      <a:pt x="0" y="105"/>
                    </a:lnTo>
                    <a:lnTo>
                      <a:pt x="0" y="131"/>
                    </a:lnTo>
                    <a:lnTo>
                      <a:pt x="0" y="152"/>
                    </a:lnTo>
                    <a:lnTo>
                      <a:pt x="21" y="173"/>
                    </a:lnTo>
                    <a:lnTo>
                      <a:pt x="68" y="173"/>
                    </a:lnTo>
                    <a:lnTo>
                      <a:pt x="372" y="194"/>
                    </a:lnTo>
                    <a:cubicBezTo>
                      <a:pt x="393" y="194"/>
                      <a:pt x="393" y="194"/>
                      <a:pt x="440" y="173"/>
                    </a:cubicBezTo>
                    <a:lnTo>
                      <a:pt x="655" y="84"/>
                    </a:lnTo>
                    <a:lnTo>
                      <a:pt x="676" y="84"/>
                    </a:lnTo>
                    <a:lnTo>
                      <a:pt x="702" y="63"/>
                    </a:lnTo>
                    <a:lnTo>
                      <a:pt x="702" y="42"/>
                    </a:lnTo>
                    <a:lnTo>
                      <a:pt x="676" y="21"/>
                    </a:lnTo>
                    <a:lnTo>
                      <a:pt x="655" y="21"/>
                    </a:lnTo>
                    <a:lnTo>
                      <a:pt x="6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4225149" y="2392929"/>
                <a:ext cx="85421" cy="16457"/>
              </a:xfrm>
              <a:custGeom>
                <a:avLst/>
                <a:gdLst/>
                <a:ahLst/>
                <a:cxnLst/>
                <a:rect l="l" t="t" r="r" b="b"/>
                <a:pathLst>
                  <a:path w="545" h="105" extrusionOk="0">
                    <a:moveTo>
                      <a:pt x="241" y="0"/>
                    </a:moveTo>
                    <a:lnTo>
                      <a:pt x="0" y="84"/>
                    </a:lnTo>
                    <a:lnTo>
                      <a:pt x="283" y="105"/>
                    </a:lnTo>
                    <a:lnTo>
                      <a:pt x="304" y="105"/>
                    </a:lnTo>
                    <a:lnTo>
                      <a:pt x="545" y="21"/>
                    </a:lnTo>
                    <a:lnTo>
                      <a:pt x="26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4214491" y="2385563"/>
                <a:ext cx="105953" cy="31347"/>
              </a:xfrm>
              <a:custGeom>
                <a:avLst/>
                <a:gdLst/>
                <a:ahLst/>
                <a:cxnLst/>
                <a:rect l="l" t="t" r="r" b="b"/>
                <a:pathLst>
                  <a:path w="676" h="200" extrusionOk="0">
                    <a:moveTo>
                      <a:pt x="414" y="89"/>
                    </a:moveTo>
                    <a:lnTo>
                      <a:pt x="351" y="110"/>
                    </a:lnTo>
                    <a:lnTo>
                      <a:pt x="262" y="110"/>
                    </a:lnTo>
                    <a:lnTo>
                      <a:pt x="330" y="89"/>
                    </a:lnTo>
                    <a:close/>
                    <a:moveTo>
                      <a:pt x="283" y="0"/>
                    </a:moveTo>
                    <a:lnTo>
                      <a:pt x="21" y="89"/>
                    </a:lnTo>
                    <a:lnTo>
                      <a:pt x="21" y="110"/>
                    </a:lnTo>
                    <a:lnTo>
                      <a:pt x="0" y="110"/>
                    </a:lnTo>
                    <a:lnTo>
                      <a:pt x="0" y="131"/>
                    </a:lnTo>
                    <a:lnTo>
                      <a:pt x="21" y="152"/>
                    </a:lnTo>
                    <a:lnTo>
                      <a:pt x="21" y="178"/>
                    </a:lnTo>
                    <a:lnTo>
                      <a:pt x="68" y="178"/>
                    </a:lnTo>
                    <a:lnTo>
                      <a:pt x="351" y="199"/>
                    </a:lnTo>
                    <a:lnTo>
                      <a:pt x="414" y="199"/>
                    </a:lnTo>
                    <a:lnTo>
                      <a:pt x="655" y="89"/>
                    </a:lnTo>
                    <a:lnTo>
                      <a:pt x="676" y="89"/>
                    </a:lnTo>
                    <a:lnTo>
                      <a:pt x="676" y="47"/>
                    </a:lnTo>
                    <a:lnTo>
                      <a:pt x="676" y="21"/>
                    </a:lnTo>
                    <a:lnTo>
                      <a:pt x="613" y="21"/>
                    </a:lnTo>
                    <a:lnTo>
                      <a:pt x="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170135" y="2413461"/>
                <a:ext cx="88712" cy="16457"/>
              </a:xfrm>
              <a:custGeom>
                <a:avLst/>
                <a:gdLst/>
                <a:ahLst/>
                <a:cxnLst/>
                <a:rect l="l" t="t" r="r" b="b"/>
                <a:pathLst>
                  <a:path w="566" h="105" extrusionOk="0">
                    <a:moveTo>
                      <a:pt x="262" y="0"/>
                    </a:moveTo>
                    <a:lnTo>
                      <a:pt x="0" y="84"/>
                    </a:lnTo>
                    <a:lnTo>
                      <a:pt x="21" y="84"/>
                    </a:lnTo>
                    <a:lnTo>
                      <a:pt x="304" y="105"/>
                    </a:lnTo>
                    <a:lnTo>
                      <a:pt x="330" y="105"/>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4160261" y="2405938"/>
                <a:ext cx="109244" cy="31347"/>
              </a:xfrm>
              <a:custGeom>
                <a:avLst/>
                <a:gdLst/>
                <a:ahLst/>
                <a:cxnLst/>
                <a:rect l="l" t="t" r="r" b="b"/>
                <a:pathLst>
                  <a:path w="697" h="200" extrusionOk="0">
                    <a:moveTo>
                      <a:pt x="414" y="90"/>
                    </a:moveTo>
                    <a:lnTo>
                      <a:pt x="367" y="111"/>
                    </a:lnTo>
                    <a:lnTo>
                      <a:pt x="283" y="111"/>
                    </a:lnTo>
                    <a:lnTo>
                      <a:pt x="346" y="90"/>
                    </a:lnTo>
                    <a:close/>
                    <a:moveTo>
                      <a:pt x="283" y="1"/>
                    </a:moveTo>
                    <a:lnTo>
                      <a:pt x="42" y="90"/>
                    </a:lnTo>
                    <a:lnTo>
                      <a:pt x="21" y="111"/>
                    </a:lnTo>
                    <a:lnTo>
                      <a:pt x="0" y="132"/>
                    </a:lnTo>
                    <a:lnTo>
                      <a:pt x="21" y="153"/>
                    </a:lnTo>
                    <a:lnTo>
                      <a:pt x="42" y="179"/>
                    </a:lnTo>
                    <a:lnTo>
                      <a:pt x="63" y="179"/>
                    </a:lnTo>
                    <a:lnTo>
                      <a:pt x="346" y="200"/>
                    </a:lnTo>
                    <a:cubicBezTo>
                      <a:pt x="367" y="200"/>
                      <a:pt x="393" y="200"/>
                      <a:pt x="414" y="179"/>
                    </a:cubicBezTo>
                    <a:lnTo>
                      <a:pt x="655" y="90"/>
                    </a:lnTo>
                    <a:lnTo>
                      <a:pt x="676" y="90"/>
                    </a:lnTo>
                    <a:lnTo>
                      <a:pt x="697" y="69"/>
                    </a:lnTo>
                    <a:lnTo>
                      <a:pt x="697" y="48"/>
                    </a:lnTo>
                    <a:lnTo>
                      <a:pt x="676" y="22"/>
                    </a:lnTo>
                    <a:lnTo>
                      <a:pt x="655" y="22"/>
                    </a:lnTo>
                    <a:lnTo>
                      <a:pt x="65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4119197" y="2429762"/>
                <a:ext cx="85577" cy="18965"/>
              </a:xfrm>
              <a:custGeom>
                <a:avLst/>
                <a:gdLst/>
                <a:ahLst/>
                <a:cxnLst/>
                <a:rect l="l" t="t" r="r" b="b"/>
                <a:pathLst>
                  <a:path w="546" h="121" extrusionOk="0">
                    <a:moveTo>
                      <a:pt x="262" y="1"/>
                    </a:moveTo>
                    <a:cubicBezTo>
                      <a:pt x="262" y="1"/>
                      <a:pt x="236" y="1"/>
                      <a:pt x="236" y="27"/>
                    </a:cubicBezTo>
                    <a:lnTo>
                      <a:pt x="1" y="111"/>
                    </a:lnTo>
                    <a:lnTo>
                      <a:pt x="283" y="111"/>
                    </a:lnTo>
                    <a:cubicBezTo>
                      <a:pt x="290" y="118"/>
                      <a:pt x="295" y="120"/>
                      <a:pt x="298" y="120"/>
                    </a:cubicBezTo>
                    <a:cubicBezTo>
                      <a:pt x="304" y="120"/>
                      <a:pt x="304" y="111"/>
                      <a:pt x="304" y="111"/>
                    </a:cubicBezTo>
                    <a:lnTo>
                      <a:pt x="545" y="27"/>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4108539" y="2423179"/>
                <a:ext cx="109244" cy="32914"/>
              </a:xfrm>
              <a:custGeom>
                <a:avLst/>
                <a:gdLst/>
                <a:ahLst/>
                <a:cxnLst/>
                <a:rect l="l" t="t" r="r" b="b"/>
                <a:pathLst>
                  <a:path w="697" h="210" extrusionOk="0">
                    <a:moveTo>
                      <a:pt x="330" y="90"/>
                    </a:moveTo>
                    <a:lnTo>
                      <a:pt x="414" y="111"/>
                    </a:lnTo>
                    <a:lnTo>
                      <a:pt x="351" y="132"/>
                    </a:lnTo>
                    <a:lnTo>
                      <a:pt x="283" y="111"/>
                    </a:lnTo>
                    <a:lnTo>
                      <a:pt x="330" y="90"/>
                    </a:lnTo>
                    <a:close/>
                    <a:moveTo>
                      <a:pt x="351" y="1"/>
                    </a:moveTo>
                    <a:cubicBezTo>
                      <a:pt x="304" y="1"/>
                      <a:pt x="304" y="1"/>
                      <a:pt x="283" y="22"/>
                    </a:cubicBezTo>
                    <a:lnTo>
                      <a:pt x="21" y="111"/>
                    </a:lnTo>
                    <a:lnTo>
                      <a:pt x="0" y="132"/>
                    </a:lnTo>
                    <a:lnTo>
                      <a:pt x="0" y="153"/>
                    </a:lnTo>
                    <a:lnTo>
                      <a:pt x="0" y="174"/>
                    </a:lnTo>
                    <a:lnTo>
                      <a:pt x="21" y="174"/>
                    </a:lnTo>
                    <a:lnTo>
                      <a:pt x="21" y="200"/>
                    </a:lnTo>
                    <a:lnTo>
                      <a:pt x="351" y="200"/>
                    </a:lnTo>
                    <a:cubicBezTo>
                      <a:pt x="365" y="200"/>
                      <a:pt x="370" y="209"/>
                      <a:pt x="384" y="209"/>
                    </a:cubicBezTo>
                    <a:cubicBezTo>
                      <a:pt x="391" y="209"/>
                      <a:pt x="400" y="207"/>
                      <a:pt x="414" y="200"/>
                    </a:cubicBezTo>
                    <a:lnTo>
                      <a:pt x="655" y="111"/>
                    </a:lnTo>
                    <a:lnTo>
                      <a:pt x="676" y="111"/>
                    </a:lnTo>
                    <a:lnTo>
                      <a:pt x="676" y="90"/>
                    </a:lnTo>
                    <a:lnTo>
                      <a:pt x="697" y="69"/>
                    </a:lnTo>
                    <a:lnTo>
                      <a:pt x="676" y="43"/>
                    </a:lnTo>
                    <a:lnTo>
                      <a:pt x="655" y="43"/>
                    </a:lnTo>
                    <a:lnTo>
                      <a:pt x="655" y="22"/>
                    </a:lnTo>
                    <a:lnTo>
                      <a:pt x="613" y="22"/>
                    </a:lnTo>
                    <a:lnTo>
                      <a:pt x="35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4064183" y="2450294"/>
                <a:ext cx="88869" cy="17398"/>
              </a:xfrm>
              <a:custGeom>
                <a:avLst/>
                <a:gdLst/>
                <a:ahLst/>
                <a:cxnLst/>
                <a:rect l="l" t="t" r="r" b="b"/>
                <a:pathLst>
                  <a:path w="567" h="111" extrusionOk="0">
                    <a:moveTo>
                      <a:pt x="262" y="1"/>
                    </a:moveTo>
                    <a:lnTo>
                      <a:pt x="1" y="90"/>
                    </a:lnTo>
                    <a:cubicBezTo>
                      <a:pt x="1" y="111"/>
                      <a:pt x="1" y="111"/>
                      <a:pt x="22" y="111"/>
                    </a:cubicBezTo>
                    <a:lnTo>
                      <a:pt x="325" y="111"/>
                    </a:lnTo>
                    <a:lnTo>
                      <a:pt x="566" y="27"/>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4053525" y="2443711"/>
                <a:ext cx="110185" cy="31347"/>
              </a:xfrm>
              <a:custGeom>
                <a:avLst/>
                <a:gdLst/>
                <a:ahLst/>
                <a:cxnLst/>
                <a:rect l="l" t="t" r="r" b="b"/>
                <a:pathLst>
                  <a:path w="703" h="200" extrusionOk="0">
                    <a:moveTo>
                      <a:pt x="420" y="90"/>
                    </a:moveTo>
                    <a:lnTo>
                      <a:pt x="372" y="111"/>
                    </a:lnTo>
                    <a:lnTo>
                      <a:pt x="289" y="111"/>
                    </a:lnTo>
                    <a:lnTo>
                      <a:pt x="351" y="90"/>
                    </a:lnTo>
                    <a:close/>
                    <a:moveTo>
                      <a:pt x="351" y="1"/>
                    </a:moveTo>
                    <a:cubicBezTo>
                      <a:pt x="330" y="1"/>
                      <a:pt x="330" y="1"/>
                      <a:pt x="289" y="22"/>
                    </a:cubicBezTo>
                    <a:lnTo>
                      <a:pt x="48" y="111"/>
                    </a:lnTo>
                    <a:lnTo>
                      <a:pt x="27" y="111"/>
                    </a:lnTo>
                    <a:lnTo>
                      <a:pt x="27" y="132"/>
                    </a:lnTo>
                    <a:lnTo>
                      <a:pt x="1" y="132"/>
                    </a:lnTo>
                    <a:lnTo>
                      <a:pt x="1" y="153"/>
                    </a:lnTo>
                    <a:lnTo>
                      <a:pt x="27" y="174"/>
                    </a:lnTo>
                    <a:lnTo>
                      <a:pt x="48" y="174"/>
                    </a:lnTo>
                    <a:lnTo>
                      <a:pt x="69" y="200"/>
                    </a:lnTo>
                    <a:lnTo>
                      <a:pt x="440" y="200"/>
                    </a:lnTo>
                    <a:lnTo>
                      <a:pt x="681" y="111"/>
                    </a:lnTo>
                    <a:lnTo>
                      <a:pt x="681" y="90"/>
                    </a:lnTo>
                    <a:lnTo>
                      <a:pt x="702" y="90"/>
                    </a:lnTo>
                    <a:lnTo>
                      <a:pt x="702" y="69"/>
                    </a:lnTo>
                    <a:lnTo>
                      <a:pt x="702" y="43"/>
                    </a:lnTo>
                    <a:lnTo>
                      <a:pt x="681" y="22"/>
                    </a:lnTo>
                    <a:lnTo>
                      <a:pt x="634" y="22"/>
                    </a:lnTo>
                    <a:lnTo>
                      <a:pt x="35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4012460" y="2470826"/>
                <a:ext cx="89652" cy="17398"/>
              </a:xfrm>
              <a:custGeom>
                <a:avLst/>
                <a:gdLst/>
                <a:ahLst/>
                <a:cxnLst/>
                <a:rect l="l" t="t" r="r" b="b"/>
                <a:pathLst>
                  <a:path w="572" h="111" extrusionOk="0">
                    <a:moveTo>
                      <a:pt x="242" y="1"/>
                    </a:moveTo>
                    <a:lnTo>
                      <a:pt x="1" y="90"/>
                    </a:lnTo>
                    <a:lnTo>
                      <a:pt x="310" y="111"/>
                    </a:lnTo>
                    <a:lnTo>
                      <a:pt x="331" y="111"/>
                    </a:lnTo>
                    <a:lnTo>
                      <a:pt x="572" y="27"/>
                    </a:lnTo>
                    <a:lnTo>
                      <a:pt x="57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4002586" y="2464243"/>
                <a:ext cx="109401" cy="31347"/>
              </a:xfrm>
              <a:custGeom>
                <a:avLst/>
                <a:gdLst/>
                <a:ahLst/>
                <a:cxnLst/>
                <a:rect l="l" t="t" r="r" b="b"/>
                <a:pathLst>
                  <a:path w="698" h="200" extrusionOk="0">
                    <a:moveTo>
                      <a:pt x="415" y="90"/>
                    </a:moveTo>
                    <a:lnTo>
                      <a:pt x="373" y="111"/>
                    </a:lnTo>
                    <a:lnTo>
                      <a:pt x="284" y="111"/>
                    </a:lnTo>
                    <a:lnTo>
                      <a:pt x="326" y="90"/>
                    </a:lnTo>
                    <a:close/>
                    <a:moveTo>
                      <a:pt x="284" y="1"/>
                    </a:moveTo>
                    <a:lnTo>
                      <a:pt x="43" y="111"/>
                    </a:lnTo>
                    <a:lnTo>
                      <a:pt x="1" y="111"/>
                    </a:lnTo>
                    <a:lnTo>
                      <a:pt x="1" y="132"/>
                    </a:lnTo>
                    <a:lnTo>
                      <a:pt x="1" y="153"/>
                    </a:lnTo>
                    <a:lnTo>
                      <a:pt x="22" y="174"/>
                    </a:lnTo>
                    <a:lnTo>
                      <a:pt x="64" y="174"/>
                    </a:lnTo>
                    <a:lnTo>
                      <a:pt x="352" y="200"/>
                    </a:lnTo>
                    <a:cubicBezTo>
                      <a:pt x="373" y="200"/>
                      <a:pt x="394" y="200"/>
                      <a:pt x="415" y="174"/>
                    </a:cubicBezTo>
                    <a:lnTo>
                      <a:pt x="655" y="90"/>
                    </a:lnTo>
                    <a:lnTo>
                      <a:pt x="676" y="90"/>
                    </a:lnTo>
                    <a:lnTo>
                      <a:pt x="697" y="69"/>
                    </a:lnTo>
                    <a:lnTo>
                      <a:pt x="697" y="43"/>
                    </a:lnTo>
                    <a:lnTo>
                      <a:pt x="676" y="22"/>
                    </a:lnTo>
                    <a:lnTo>
                      <a:pt x="655" y="22"/>
                    </a:lnTo>
                    <a:lnTo>
                      <a:pt x="63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3961678" y="2491358"/>
                <a:ext cx="88712" cy="17398"/>
              </a:xfrm>
              <a:custGeom>
                <a:avLst/>
                <a:gdLst/>
                <a:ahLst/>
                <a:cxnLst/>
                <a:rect l="l" t="t" r="r" b="b"/>
                <a:pathLst>
                  <a:path w="566" h="111" extrusionOk="0">
                    <a:moveTo>
                      <a:pt x="241" y="1"/>
                    </a:moveTo>
                    <a:lnTo>
                      <a:pt x="0" y="90"/>
                    </a:lnTo>
                    <a:lnTo>
                      <a:pt x="283" y="111"/>
                    </a:lnTo>
                    <a:cubicBezTo>
                      <a:pt x="304" y="111"/>
                      <a:pt x="304" y="90"/>
                      <a:pt x="325" y="90"/>
                    </a:cubicBezTo>
                    <a:lnTo>
                      <a:pt x="566"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3950864" y="2484775"/>
                <a:ext cx="110185" cy="29153"/>
              </a:xfrm>
              <a:custGeom>
                <a:avLst/>
                <a:gdLst/>
                <a:ahLst/>
                <a:cxnLst/>
                <a:rect l="l" t="t" r="r" b="b"/>
                <a:pathLst>
                  <a:path w="703" h="186" extrusionOk="0">
                    <a:moveTo>
                      <a:pt x="420" y="90"/>
                    </a:moveTo>
                    <a:lnTo>
                      <a:pt x="352" y="111"/>
                    </a:lnTo>
                    <a:lnTo>
                      <a:pt x="289" y="90"/>
                    </a:lnTo>
                    <a:close/>
                    <a:moveTo>
                      <a:pt x="263" y="1"/>
                    </a:moveTo>
                    <a:lnTo>
                      <a:pt x="27" y="90"/>
                    </a:lnTo>
                    <a:lnTo>
                      <a:pt x="27" y="111"/>
                    </a:lnTo>
                    <a:lnTo>
                      <a:pt x="1" y="111"/>
                    </a:lnTo>
                    <a:lnTo>
                      <a:pt x="1" y="132"/>
                    </a:lnTo>
                    <a:lnTo>
                      <a:pt x="1" y="153"/>
                    </a:lnTo>
                    <a:lnTo>
                      <a:pt x="27" y="153"/>
                    </a:lnTo>
                    <a:lnTo>
                      <a:pt x="27" y="173"/>
                    </a:lnTo>
                    <a:lnTo>
                      <a:pt x="352" y="173"/>
                    </a:lnTo>
                    <a:cubicBezTo>
                      <a:pt x="366" y="173"/>
                      <a:pt x="380" y="185"/>
                      <a:pt x="395" y="185"/>
                    </a:cubicBezTo>
                    <a:cubicBezTo>
                      <a:pt x="403" y="185"/>
                      <a:pt x="411" y="182"/>
                      <a:pt x="420" y="173"/>
                    </a:cubicBezTo>
                    <a:lnTo>
                      <a:pt x="656" y="90"/>
                    </a:lnTo>
                    <a:lnTo>
                      <a:pt x="682" y="90"/>
                    </a:lnTo>
                    <a:lnTo>
                      <a:pt x="682" y="69"/>
                    </a:lnTo>
                    <a:lnTo>
                      <a:pt x="703" y="43"/>
                    </a:lnTo>
                    <a:lnTo>
                      <a:pt x="682" y="22"/>
                    </a:lnTo>
                    <a:lnTo>
                      <a:pt x="656" y="22"/>
                    </a:lnTo>
                    <a:lnTo>
                      <a:pt x="6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3909956" y="2508599"/>
                <a:ext cx="86204" cy="17398"/>
              </a:xfrm>
              <a:custGeom>
                <a:avLst/>
                <a:gdLst/>
                <a:ahLst/>
                <a:cxnLst/>
                <a:rect l="l" t="t" r="r" b="b"/>
                <a:pathLst>
                  <a:path w="550" h="111" extrusionOk="0">
                    <a:moveTo>
                      <a:pt x="262" y="1"/>
                    </a:moveTo>
                    <a:cubicBezTo>
                      <a:pt x="241" y="1"/>
                      <a:pt x="241" y="1"/>
                      <a:pt x="241" y="21"/>
                    </a:cubicBezTo>
                    <a:lnTo>
                      <a:pt x="0" y="111"/>
                    </a:lnTo>
                    <a:lnTo>
                      <a:pt x="309" y="111"/>
                    </a:lnTo>
                    <a:lnTo>
                      <a:pt x="550" y="21"/>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3896790" y="2502016"/>
                <a:ext cx="112536" cy="30563"/>
              </a:xfrm>
              <a:custGeom>
                <a:avLst/>
                <a:gdLst/>
                <a:ahLst/>
                <a:cxnLst/>
                <a:rect l="l" t="t" r="r" b="b"/>
                <a:pathLst>
                  <a:path w="718" h="195" extrusionOk="0">
                    <a:moveTo>
                      <a:pt x="414" y="90"/>
                    </a:moveTo>
                    <a:lnTo>
                      <a:pt x="372" y="111"/>
                    </a:lnTo>
                    <a:lnTo>
                      <a:pt x="304" y="111"/>
                    </a:lnTo>
                    <a:lnTo>
                      <a:pt x="346" y="90"/>
                    </a:lnTo>
                    <a:close/>
                    <a:moveTo>
                      <a:pt x="346" y="1"/>
                    </a:moveTo>
                    <a:cubicBezTo>
                      <a:pt x="325" y="1"/>
                      <a:pt x="304" y="1"/>
                      <a:pt x="283" y="22"/>
                    </a:cubicBezTo>
                    <a:lnTo>
                      <a:pt x="42" y="111"/>
                    </a:lnTo>
                    <a:lnTo>
                      <a:pt x="21" y="111"/>
                    </a:lnTo>
                    <a:lnTo>
                      <a:pt x="21" y="132"/>
                    </a:lnTo>
                    <a:lnTo>
                      <a:pt x="0" y="153"/>
                    </a:lnTo>
                    <a:lnTo>
                      <a:pt x="21" y="153"/>
                    </a:lnTo>
                    <a:lnTo>
                      <a:pt x="21" y="173"/>
                    </a:lnTo>
                    <a:lnTo>
                      <a:pt x="42" y="173"/>
                    </a:lnTo>
                    <a:lnTo>
                      <a:pt x="42" y="194"/>
                    </a:lnTo>
                    <a:lnTo>
                      <a:pt x="435" y="194"/>
                    </a:lnTo>
                    <a:lnTo>
                      <a:pt x="676" y="111"/>
                    </a:lnTo>
                    <a:lnTo>
                      <a:pt x="676" y="90"/>
                    </a:lnTo>
                    <a:lnTo>
                      <a:pt x="697" y="90"/>
                    </a:lnTo>
                    <a:lnTo>
                      <a:pt x="718" y="63"/>
                    </a:lnTo>
                    <a:lnTo>
                      <a:pt x="697" y="43"/>
                    </a:lnTo>
                    <a:lnTo>
                      <a:pt x="697" y="22"/>
                    </a:lnTo>
                    <a:lnTo>
                      <a:pt x="634" y="22"/>
                    </a:lnTo>
                    <a:lnTo>
                      <a:pt x="34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3855726" y="2529131"/>
                <a:ext cx="92160" cy="17398"/>
              </a:xfrm>
              <a:custGeom>
                <a:avLst/>
                <a:gdLst/>
                <a:ahLst/>
                <a:cxnLst/>
                <a:rect l="l" t="t" r="r" b="b"/>
                <a:pathLst>
                  <a:path w="588" h="111" extrusionOk="0">
                    <a:moveTo>
                      <a:pt x="241" y="0"/>
                    </a:moveTo>
                    <a:lnTo>
                      <a:pt x="0" y="90"/>
                    </a:lnTo>
                    <a:lnTo>
                      <a:pt x="21" y="90"/>
                    </a:lnTo>
                    <a:lnTo>
                      <a:pt x="304" y="110"/>
                    </a:lnTo>
                    <a:lnTo>
                      <a:pt x="325" y="110"/>
                    </a:lnTo>
                    <a:lnTo>
                      <a:pt x="566" y="21"/>
                    </a:lnTo>
                    <a:cubicBezTo>
                      <a:pt x="587" y="0"/>
                      <a:pt x="566" y="0"/>
                      <a:pt x="566"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3845068" y="2522548"/>
                <a:ext cx="110185" cy="30563"/>
              </a:xfrm>
              <a:custGeom>
                <a:avLst/>
                <a:gdLst/>
                <a:ahLst/>
                <a:cxnLst/>
                <a:rect l="l" t="t" r="r" b="b"/>
                <a:pathLst>
                  <a:path w="703" h="195" extrusionOk="0">
                    <a:moveTo>
                      <a:pt x="414" y="90"/>
                    </a:moveTo>
                    <a:lnTo>
                      <a:pt x="372" y="111"/>
                    </a:lnTo>
                    <a:lnTo>
                      <a:pt x="309" y="111"/>
                    </a:lnTo>
                    <a:lnTo>
                      <a:pt x="351" y="90"/>
                    </a:lnTo>
                    <a:close/>
                    <a:moveTo>
                      <a:pt x="283" y="1"/>
                    </a:moveTo>
                    <a:lnTo>
                      <a:pt x="283" y="22"/>
                    </a:lnTo>
                    <a:lnTo>
                      <a:pt x="48" y="111"/>
                    </a:lnTo>
                    <a:lnTo>
                      <a:pt x="21" y="111"/>
                    </a:lnTo>
                    <a:lnTo>
                      <a:pt x="0" y="132"/>
                    </a:lnTo>
                    <a:lnTo>
                      <a:pt x="0" y="152"/>
                    </a:lnTo>
                    <a:lnTo>
                      <a:pt x="21" y="173"/>
                    </a:lnTo>
                    <a:lnTo>
                      <a:pt x="89" y="173"/>
                    </a:lnTo>
                    <a:lnTo>
                      <a:pt x="372" y="194"/>
                    </a:lnTo>
                    <a:cubicBezTo>
                      <a:pt x="393" y="194"/>
                      <a:pt x="414" y="194"/>
                      <a:pt x="440" y="173"/>
                    </a:cubicBezTo>
                    <a:lnTo>
                      <a:pt x="676" y="90"/>
                    </a:lnTo>
                    <a:lnTo>
                      <a:pt x="702" y="90"/>
                    </a:lnTo>
                    <a:lnTo>
                      <a:pt x="702" y="63"/>
                    </a:lnTo>
                    <a:lnTo>
                      <a:pt x="702" y="42"/>
                    </a:lnTo>
                    <a:lnTo>
                      <a:pt x="702" y="22"/>
                    </a:lnTo>
                    <a:lnTo>
                      <a:pt x="655" y="22"/>
                    </a:lnTo>
                    <a:lnTo>
                      <a:pt x="63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3804003" y="2549663"/>
                <a:ext cx="89652" cy="14106"/>
              </a:xfrm>
              <a:custGeom>
                <a:avLst/>
                <a:gdLst/>
                <a:ahLst/>
                <a:cxnLst/>
                <a:rect l="l" t="t" r="r" b="b"/>
                <a:pathLst>
                  <a:path w="572" h="90" extrusionOk="0">
                    <a:moveTo>
                      <a:pt x="241" y="0"/>
                    </a:moveTo>
                    <a:lnTo>
                      <a:pt x="1" y="89"/>
                    </a:lnTo>
                    <a:lnTo>
                      <a:pt x="330" y="89"/>
                    </a:lnTo>
                    <a:lnTo>
                      <a:pt x="571"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3794129" y="2543081"/>
                <a:ext cx="109401" cy="27272"/>
              </a:xfrm>
              <a:custGeom>
                <a:avLst/>
                <a:gdLst/>
                <a:ahLst/>
                <a:cxnLst/>
                <a:rect l="l" t="t" r="r" b="b"/>
                <a:pathLst>
                  <a:path w="698" h="174" extrusionOk="0">
                    <a:moveTo>
                      <a:pt x="284" y="1"/>
                    </a:moveTo>
                    <a:lnTo>
                      <a:pt x="43" y="90"/>
                    </a:lnTo>
                    <a:lnTo>
                      <a:pt x="22" y="110"/>
                    </a:lnTo>
                    <a:lnTo>
                      <a:pt x="1" y="110"/>
                    </a:lnTo>
                    <a:lnTo>
                      <a:pt x="1" y="131"/>
                    </a:lnTo>
                    <a:lnTo>
                      <a:pt x="1" y="152"/>
                    </a:lnTo>
                    <a:lnTo>
                      <a:pt x="22" y="152"/>
                    </a:lnTo>
                    <a:lnTo>
                      <a:pt x="22" y="173"/>
                    </a:lnTo>
                    <a:lnTo>
                      <a:pt x="435" y="173"/>
                    </a:lnTo>
                    <a:lnTo>
                      <a:pt x="676" y="90"/>
                    </a:lnTo>
                    <a:lnTo>
                      <a:pt x="697" y="63"/>
                    </a:lnTo>
                    <a:lnTo>
                      <a:pt x="697" y="42"/>
                    </a:lnTo>
                    <a:lnTo>
                      <a:pt x="697" y="21"/>
                    </a:lnTo>
                    <a:lnTo>
                      <a:pt x="676" y="21"/>
                    </a:lnTo>
                    <a:lnTo>
                      <a:pt x="67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3753064" y="2566904"/>
                <a:ext cx="88869" cy="17398"/>
              </a:xfrm>
              <a:custGeom>
                <a:avLst/>
                <a:gdLst/>
                <a:ahLst/>
                <a:cxnLst/>
                <a:rect l="l" t="t" r="r" b="b"/>
                <a:pathLst>
                  <a:path w="567" h="111" extrusionOk="0">
                    <a:moveTo>
                      <a:pt x="242" y="0"/>
                    </a:moveTo>
                    <a:lnTo>
                      <a:pt x="1" y="110"/>
                    </a:lnTo>
                    <a:lnTo>
                      <a:pt x="326" y="110"/>
                    </a:lnTo>
                    <a:lnTo>
                      <a:pt x="566" y="21"/>
                    </a:lnTo>
                    <a:lnTo>
                      <a:pt x="26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3742406" y="2560321"/>
                <a:ext cx="110185" cy="30563"/>
              </a:xfrm>
              <a:custGeom>
                <a:avLst/>
                <a:gdLst/>
                <a:ahLst/>
                <a:cxnLst/>
                <a:rect l="l" t="t" r="r" b="b"/>
                <a:pathLst>
                  <a:path w="703" h="195" extrusionOk="0">
                    <a:moveTo>
                      <a:pt x="415" y="84"/>
                    </a:moveTo>
                    <a:lnTo>
                      <a:pt x="373" y="110"/>
                    </a:lnTo>
                    <a:lnTo>
                      <a:pt x="310" y="110"/>
                    </a:lnTo>
                    <a:lnTo>
                      <a:pt x="331" y="84"/>
                    </a:lnTo>
                    <a:close/>
                    <a:moveTo>
                      <a:pt x="331" y="0"/>
                    </a:moveTo>
                    <a:cubicBezTo>
                      <a:pt x="310" y="0"/>
                      <a:pt x="310" y="0"/>
                      <a:pt x="284" y="21"/>
                    </a:cubicBezTo>
                    <a:lnTo>
                      <a:pt x="48" y="110"/>
                    </a:lnTo>
                    <a:lnTo>
                      <a:pt x="22" y="110"/>
                    </a:lnTo>
                    <a:lnTo>
                      <a:pt x="1" y="131"/>
                    </a:lnTo>
                    <a:lnTo>
                      <a:pt x="1" y="152"/>
                    </a:lnTo>
                    <a:lnTo>
                      <a:pt x="22" y="173"/>
                    </a:lnTo>
                    <a:lnTo>
                      <a:pt x="48" y="194"/>
                    </a:lnTo>
                    <a:lnTo>
                      <a:pt x="373" y="194"/>
                    </a:lnTo>
                    <a:cubicBezTo>
                      <a:pt x="394" y="194"/>
                      <a:pt x="415" y="194"/>
                      <a:pt x="441" y="173"/>
                    </a:cubicBezTo>
                    <a:lnTo>
                      <a:pt x="676" y="84"/>
                    </a:lnTo>
                    <a:lnTo>
                      <a:pt x="703" y="84"/>
                    </a:lnTo>
                    <a:lnTo>
                      <a:pt x="703" y="63"/>
                    </a:lnTo>
                    <a:lnTo>
                      <a:pt x="703" y="42"/>
                    </a:lnTo>
                    <a:lnTo>
                      <a:pt x="703" y="21"/>
                    </a:lnTo>
                    <a:lnTo>
                      <a:pt x="634" y="21"/>
                    </a:lnTo>
                    <a:lnTo>
                      <a:pt x="33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3701342" y="2587436"/>
                <a:ext cx="89652" cy="14106"/>
              </a:xfrm>
              <a:custGeom>
                <a:avLst/>
                <a:gdLst/>
                <a:ahLst/>
                <a:cxnLst/>
                <a:rect l="l" t="t" r="r" b="b"/>
                <a:pathLst>
                  <a:path w="572" h="90" extrusionOk="0">
                    <a:moveTo>
                      <a:pt x="242" y="0"/>
                    </a:moveTo>
                    <a:lnTo>
                      <a:pt x="1" y="89"/>
                    </a:lnTo>
                    <a:lnTo>
                      <a:pt x="352" y="89"/>
                    </a:lnTo>
                    <a:lnTo>
                      <a:pt x="57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691624" y="2580854"/>
                <a:ext cx="109244" cy="28683"/>
              </a:xfrm>
              <a:custGeom>
                <a:avLst/>
                <a:gdLst/>
                <a:ahLst/>
                <a:cxnLst/>
                <a:rect l="l" t="t" r="r" b="b"/>
                <a:pathLst>
                  <a:path w="697" h="183" extrusionOk="0">
                    <a:moveTo>
                      <a:pt x="414" y="84"/>
                    </a:moveTo>
                    <a:lnTo>
                      <a:pt x="372" y="110"/>
                    </a:lnTo>
                    <a:lnTo>
                      <a:pt x="304" y="84"/>
                    </a:lnTo>
                    <a:close/>
                    <a:moveTo>
                      <a:pt x="262" y="0"/>
                    </a:moveTo>
                    <a:lnTo>
                      <a:pt x="42" y="110"/>
                    </a:lnTo>
                    <a:lnTo>
                      <a:pt x="21" y="110"/>
                    </a:lnTo>
                    <a:lnTo>
                      <a:pt x="0" y="131"/>
                    </a:lnTo>
                    <a:lnTo>
                      <a:pt x="0" y="152"/>
                    </a:lnTo>
                    <a:lnTo>
                      <a:pt x="21" y="173"/>
                    </a:lnTo>
                    <a:lnTo>
                      <a:pt x="372" y="173"/>
                    </a:lnTo>
                    <a:cubicBezTo>
                      <a:pt x="386" y="173"/>
                      <a:pt x="400" y="183"/>
                      <a:pt x="414" y="183"/>
                    </a:cubicBezTo>
                    <a:cubicBezTo>
                      <a:pt x="421" y="183"/>
                      <a:pt x="428" y="180"/>
                      <a:pt x="435" y="173"/>
                    </a:cubicBezTo>
                    <a:lnTo>
                      <a:pt x="676" y="84"/>
                    </a:lnTo>
                    <a:lnTo>
                      <a:pt x="697" y="63"/>
                    </a:lnTo>
                    <a:lnTo>
                      <a:pt x="697" y="42"/>
                    </a:lnTo>
                    <a:lnTo>
                      <a:pt x="697" y="21"/>
                    </a:lnTo>
                    <a:lnTo>
                      <a:pt x="676"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650560" y="2607969"/>
                <a:ext cx="88712" cy="14106"/>
              </a:xfrm>
              <a:custGeom>
                <a:avLst/>
                <a:gdLst/>
                <a:ahLst/>
                <a:cxnLst/>
                <a:rect l="l" t="t" r="r" b="b"/>
                <a:pathLst>
                  <a:path w="566" h="90" extrusionOk="0">
                    <a:moveTo>
                      <a:pt x="241" y="0"/>
                    </a:moveTo>
                    <a:lnTo>
                      <a:pt x="0" y="89"/>
                    </a:lnTo>
                    <a:lnTo>
                      <a:pt x="346" y="89"/>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3639902" y="2601386"/>
                <a:ext cx="113319" cy="27272"/>
              </a:xfrm>
              <a:custGeom>
                <a:avLst/>
                <a:gdLst/>
                <a:ahLst/>
                <a:cxnLst/>
                <a:rect l="l" t="t" r="r" b="b"/>
                <a:pathLst>
                  <a:path w="723" h="174" extrusionOk="0">
                    <a:moveTo>
                      <a:pt x="262" y="0"/>
                    </a:moveTo>
                    <a:lnTo>
                      <a:pt x="47" y="84"/>
                    </a:lnTo>
                    <a:lnTo>
                      <a:pt x="21" y="84"/>
                    </a:lnTo>
                    <a:lnTo>
                      <a:pt x="21" y="110"/>
                    </a:lnTo>
                    <a:lnTo>
                      <a:pt x="0" y="110"/>
                    </a:lnTo>
                    <a:lnTo>
                      <a:pt x="0" y="131"/>
                    </a:lnTo>
                    <a:lnTo>
                      <a:pt x="0" y="152"/>
                    </a:lnTo>
                    <a:lnTo>
                      <a:pt x="21" y="152"/>
                    </a:lnTo>
                    <a:lnTo>
                      <a:pt x="47" y="173"/>
                    </a:lnTo>
                    <a:lnTo>
                      <a:pt x="440" y="173"/>
                    </a:lnTo>
                    <a:lnTo>
                      <a:pt x="676" y="84"/>
                    </a:lnTo>
                    <a:lnTo>
                      <a:pt x="702" y="63"/>
                    </a:lnTo>
                    <a:lnTo>
                      <a:pt x="702" y="42"/>
                    </a:lnTo>
                    <a:lnTo>
                      <a:pt x="723" y="42"/>
                    </a:lnTo>
                    <a:lnTo>
                      <a:pt x="702"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598837" y="2625209"/>
                <a:ext cx="92944" cy="17398"/>
              </a:xfrm>
              <a:custGeom>
                <a:avLst/>
                <a:gdLst/>
                <a:ahLst/>
                <a:cxnLst/>
                <a:rect l="l" t="t" r="r" b="b"/>
                <a:pathLst>
                  <a:path w="593" h="111" extrusionOk="0">
                    <a:moveTo>
                      <a:pt x="241" y="0"/>
                    </a:moveTo>
                    <a:lnTo>
                      <a:pt x="0" y="89"/>
                    </a:lnTo>
                    <a:lnTo>
                      <a:pt x="21" y="89"/>
                    </a:lnTo>
                    <a:lnTo>
                      <a:pt x="330" y="110"/>
                    </a:lnTo>
                    <a:lnTo>
                      <a:pt x="351" y="89"/>
                    </a:lnTo>
                    <a:lnTo>
                      <a:pt x="59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88963" y="2618627"/>
                <a:ext cx="112536" cy="28683"/>
              </a:xfrm>
              <a:custGeom>
                <a:avLst/>
                <a:gdLst/>
                <a:ahLst/>
                <a:cxnLst/>
                <a:rect l="l" t="t" r="r" b="b"/>
                <a:pathLst>
                  <a:path w="718" h="183" extrusionOk="0">
                    <a:moveTo>
                      <a:pt x="414" y="84"/>
                    </a:moveTo>
                    <a:lnTo>
                      <a:pt x="393" y="105"/>
                    </a:lnTo>
                    <a:lnTo>
                      <a:pt x="304" y="105"/>
                    </a:lnTo>
                    <a:lnTo>
                      <a:pt x="325" y="84"/>
                    </a:lnTo>
                    <a:close/>
                    <a:moveTo>
                      <a:pt x="325" y="0"/>
                    </a:moveTo>
                    <a:cubicBezTo>
                      <a:pt x="304" y="0"/>
                      <a:pt x="304" y="0"/>
                      <a:pt x="262" y="21"/>
                    </a:cubicBezTo>
                    <a:lnTo>
                      <a:pt x="42" y="105"/>
                    </a:lnTo>
                    <a:lnTo>
                      <a:pt x="21" y="105"/>
                    </a:lnTo>
                    <a:lnTo>
                      <a:pt x="0" y="131"/>
                    </a:lnTo>
                    <a:lnTo>
                      <a:pt x="0" y="152"/>
                    </a:lnTo>
                    <a:lnTo>
                      <a:pt x="21" y="173"/>
                    </a:lnTo>
                    <a:lnTo>
                      <a:pt x="393" y="173"/>
                    </a:lnTo>
                    <a:cubicBezTo>
                      <a:pt x="407" y="173"/>
                      <a:pt x="412" y="182"/>
                      <a:pt x="420" y="182"/>
                    </a:cubicBezTo>
                    <a:cubicBezTo>
                      <a:pt x="424" y="182"/>
                      <a:pt x="428" y="180"/>
                      <a:pt x="435" y="173"/>
                    </a:cubicBezTo>
                    <a:lnTo>
                      <a:pt x="676" y="84"/>
                    </a:lnTo>
                    <a:lnTo>
                      <a:pt x="697" y="84"/>
                    </a:lnTo>
                    <a:lnTo>
                      <a:pt x="697" y="63"/>
                    </a:lnTo>
                    <a:lnTo>
                      <a:pt x="718" y="63"/>
                    </a:lnTo>
                    <a:lnTo>
                      <a:pt x="718" y="42"/>
                    </a:lnTo>
                    <a:lnTo>
                      <a:pt x="697" y="21"/>
                    </a:lnTo>
                    <a:lnTo>
                      <a:pt x="676"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4160261" y="2388697"/>
                <a:ext cx="88712" cy="17398"/>
              </a:xfrm>
              <a:custGeom>
                <a:avLst/>
                <a:gdLst/>
                <a:ahLst/>
                <a:cxnLst/>
                <a:rect l="l" t="t" r="r" b="b"/>
                <a:pathLst>
                  <a:path w="566" h="111" extrusionOk="0">
                    <a:moveTo>
                      <a:pt x="236" y="1"/>
                    </a:moveTo>
                    <a:lnTo>
                      <a:pt x="0" y="90"/>
                    </a:lnTo>
                    <a:lnTo>
                      <a:pt x="283" y="111"/>
                    </a:lnTo>
                    <a:lnTo>
                      <a:pt x="304" y="111"/>
                    </a:lnTo>
                    <a:lnTo>
                      <a:pt x="566" y="27"/>
                    </a:lnTo>
                    <a:cubicBezTo>
                      <a:pt x="566" y="27"/>
                      <a:pt x="566" y="1"/>
                      <a:pt x="545"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49603" y="2382271"/>
                <a:ext cx="109244" cy="31347"/>
              </a:xfrm>
              <a:custGeom>
                <a:avLst/>
                <a:gdLst/>
                <a:ahLst/>
                <a:cxnLst/>
                <a:rect l="l" t="t" r="r" b="b"/>
                <a:pathLst>
                  <a:path w="697" h="200" extrusionOk="0">
                    <a:moveTo>
                      <a:pt x="414" y="89"/>
                    </a:moveTo>
                    <a:lnTo>
                      <a:pt x="351" y="110"/>
                    </a:lnTo>
                    <a:lnTo>
                      <a:pt x="262" y="110"/>
                    </a:lnTo>
                    <a:lnTo>
                      <a:pt x="330" y="89"/>
                    </a:lnTo>
                    <a:close/>
                    <a:moveTo>
                      <a:pt x="283" y="0"/>
                    </a:moveTo>
                    <a:lnTo>
                      <a:pt x="21" y="89"/>
                    </a:lnTo>
                    <a:lnTo>
                      <a:pt x="21" y="110"/>
                    </a:lnTo>
                    <a:lnTo>
                      <a:pt x="0" y="110"/>
                    </a:lnTo>
                    <a:lnTo>
                      <a:pt x="0" y="131"/>
                    </a:lnTo>
                    <a:lnTo>
                      <a:pt x="0" y="152"/>
                    </a:lnTo>
                    <a:lnTo>
                      <a:pt x="21" y="173"/>
                    </a:lnTo>
                    <a:lnTo>
                      <a:pt x="68" y="173"/>
                    </a:lnTo>
                    <a:lnTo>
                      <a:pt x="351" y="199"/>
                    </a:lnTo>
                    <a:lnTo>
                      <a:pt x="414" y="199"/>
                    </a:lnTo>
                    <a:lnTo>
                      <a:pt x="655" y="89"/>
                    </a:lnTo>
                    <a:lnTo>
                      <a:pt x="676" y="89"/>
                    </a:lnTo>
                    <a:lnTo>
                      <a:pt x="697" y="68"/>
                    </a:lnTo>
                    <a:lnTo>
                      <a:pt x="697" y="42"/>
                    </a:lnTo>
                    <a:lnTo>
                      <a:pt x="676" y="21"/>
                    </a:lnTo>
                    <a:lnTo>
                      <a:pt x="655" y="21"/>
                    </a:lnTo>
                    <a:cubicBezTo>
                      <a:pt x="634" y="21"/>
                      <a:pt x="634" y="0"/>
                      <a:pt x="63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4105247" y="2409230"/>
                <a:ext cx="88869" cy="17398"/>
              </a:xfrm>
              <a:custGeom>
                <a:avLst/>
                <a:gdLst/>
                <a:ahLst/>
                <a:cxnLst/>
                <a:rect l="l" t="t" r="r" b="b"/>
                <a:pathLst>
                  <a:path w="567" h="111" extrusionOk="0">
                    <a:moveTo>
                      <a:pt x="241" y="1"/>
                    </a:moveTo>
                    <a:lnTo>
                      <a:pt x="0" y="90"/>
                    </a:lnTo>
                    <a:lnTo>
                      <a:pt x="304" y="111"/>
                    </a:lnTo>
                    <a:lnTo>
                      <a:pt x="325" y="111"/>
                    </a:lnTo>
                    <a:lnTo>
                      <a:pt x="566"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4094589" y="2401236"/>
                <a:ext cx="110185" cy="32758"/>
              </a:xfrm>
              <a:custGeom>
                <a:avLst/>
                <a:gdLst/>
                <a:ahLst/>
                <a:cxnLst/>
                <a:rect l="l" t="t" r="r" b="b"/>
                <a:pathLst>
                  <a:path w="703" h="209" extrusionOk="0">
                    <a:moveTo>
                      <a:pt x="440" y="99"/>
                    </a:moveTo>
                    <a:lnTo>
                      <a:pt x="372" y="120"/>
                    </a:lnTo>
                    <a:lnTo>
                      <a:pt x="288" y="120"/>
                    </a:lnTo>
                    <a:lnTo>
                      <a:pt x="351" y="99"/>
                    </a:lnTo>
                    <a:close/>
                    <a:moveTo>
                      <a:pt x="309" y="1"/>
                    </a:moveTo>
                    <a:cubicBezTo>
                      <a:pt x="302" y="1"/>
                      <a:pt x="295" y="3"/>
                      <a:pt x="288" y="10"/>
                    </a:cubicBezTo>
                    <a:lnTo>
                      <a:pt x="48" y="99"/>
                    </a:lnTo>
                    <a:lnTo>
                      <a:pt x="27" y="120"/>
                    </a:lnTo>
                    <a:lnTo>
                      <a:pt x="0" y="120"/>
                    </a:lnTo>
                    <a:lnTo>
                      <a:pt x="0" y="141"/>
                    </a:lnTo>
                    <a:lnTo>
                      <a:pt x="27" y="162"/>
                    </a:lnTo>
                    <a:lnTo>
                      <a:pt x="27" y="183"/>
                    </a:lnTo>
                    <a:lnTo>
                      <a:pt x="68" y="183"/>
                    </a:lnTo>
                    <a:lnTo>
                      <a:pt x="351" y="209"/>
                    </a:lnTo>
                    <a:cubicBezTo>
                      <a:pt x="372" y="209"/>
                      <a:pt x="393" y="209"/>
                      <a:pt x="419" y="183"/>
                    </a:cubicBezTo>
                    <a:lnTo>
                      <a:pt x="681" y="99"/>
                    </a:lnTo>
                    <a:lnTo>
                      <a:pt x="702" y="99"/>
                    </a:lnTo>
                    <a:lnTo>
                      <a:pt x="702" y="78"/>
                    </a:lnTo>
                    <a:lnTo>
                      <a:pt x="702" y="52"/>
                    </a:lnTo>
                    <a:lnTo>
                      <a:pt x="681" y="31"/>
                    </a:lnTo>
                    <a:lnTo>
                      <a:pt x="655" y="10"/>
                    </a:lnTo>
                    <a:lnTo>
                      <a:pt x="351" y="10"/>
                    </a:lnTo>
                    <a:cubicBezTo>
                      <a:pt x="337" y="10"/>
                      <a:pt x="323" y="1"/>
                      <a:pt x="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4050233" y="2426470"/>
                <a:ext cx="89652" cy="20689"/>
              </a:xfrm>
              <a:custGeom>
                <a:avLst/>
                <a:gdLst/>
                <a:ahLst/>
                <a:cxnLst/>
                <a:rect l="l" t="t" r="r" b="b"/>
                <a:pathLst>
                  <a:path w="572" h="132" extrusionOk="0">
                    <a:moveTo>
                      <a:pt x="283" y="1"/>
                    </a:moveTo>
                    <a:cubicBezTo>
                      <a:pt x="262" y="1"/>
                      <a:pt x="262" y="1"/>
                      <a:pt x="262" y="22"/>
                    </a:cubicBezTo>
                    <a:lnTo>
                      <a:pt x="1" y="111"/>
                    </a:lnTo>
                    <a:lnTo>
                      <a:pt x="22" y="111"/>
                    </a:lnTo>
                    <a:lnTo>
                      <a:pt x="310" y="132"/>
                    </a:lnTo>
                    <a:lnTo>
                      <a:pt x="331" y="132"/>
                    </a:lnTo>
                    <a:lnTo>
                      <a:pt x="571" y="22"/>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4040359" y="2420828"/>
                <a:ext cx="112692" cy="33698"/>
              </a:xfrm>
              <a:custGeom>
                <a:avLst/>
                <a:gdLst/>
                <a:ahLst/>
                <a:cxnLst/>
                <a:rect l="l" t="t" r="r" b="b"/>
                <a:pathLst>
                  <a:path w="719" h="215" extrusionOk="0">
                    <a:moveTo>
                      <a:pt x="346" y="84"/>
                    </a:moveTo>
                    <a:lnTo>
                      <a:pt x="435" y="105"/>
                    </a:lnTo>
                    <a:lnTo>
                      <a:pt x="373" y="126"/>
                    </a:lnTo>
                    <a:lnTo>
                      <a:pt x="284" y="105"/>
                    </a:lnTo>
                    <a:lnTo>
                      <a:pt x="346" y="84"/>
                    </a:lnTo>
                    <a:close/>
                    <a:moveTo>
                      <a:pt x="323" y="0"/>
                    </a:moveTo>
                    <a:cubicBezTo>
                      <a:pt x="315" y="0"/>
                      <a:pt x="305" y="5"/>
                      <a:pt x="284" y="16"/>
                    </a:cubicBezTo>
                    <a:lnTo>
                      <a:pt x="43" y="105"/>
                    </a:lnTo>
                    <a:lnTo>
                      <a:pt x="22" y="105"/>
                    </a:lnTo>
                    <a:lnTo>
                      <a:pt x="22" y="126"/>
                    </a:lnTo>
                    <a:lnTo>
                      <a:pt x="1" y="126"/>
                    </a:lnTo>
                    <a:lnTo>
                      <a:pt x="1" y="147"/>
                    </a:lnTo>
                    <a:lnTo>
                      <a:pt x="22" y="168"/>
                    </a:lnTo>
                    <a:lnTo>
                      <a:pt x="43" y="189"/>
                    </a:lnTo>
                    <a:lnTo>
                      <a:pt x="64" y="189"/>
                    </a:lnTo>
                    <a:lnTo>
                      <a:pt x="373" y="215"/>
                    </a:lnTo>
                    <a:cubicBezTo>
                      <a:pt x="394" y="215"/>
                      <a:pt x="394" y="215"/>
                      <a:pt x="435" y="189"/>
                    </a:cubicBezTo>
                    <a:lnTo>
                      <a:pt x="676" y="105"/>
                    </a:lnTo>
                    <a:lnTo>
                      <a:pt x="697" y="105"/>
                    </a:lnTo>
                    <a:lnTo>
                      <a:pt x="697" y="84"/>
                    </a:lnTo>
                    <a:lnTo>
                      <a:pt x="718" y="84"/>
                    </a:lnTo>
                    <a:lnTo>
                      <a:pt x="718" y="58"/>
                    </a:lnTo>
                    <a:lnTo>
                      <a:pt x="697" y="37"/>
                    </a:lnTo>
                    <a:lnTo>
                      <a:pt x="676" y="37"/>
                    </a:lnTo>
                    <a:lnTo>
                      <a:pt x="676" y="16"/>
                    </a:lnTo>
                    <a:lnTo>
                      <a:pt x="346" y="16"/>
                    </a:lnTo>
                    <a:cubicBezTo>
                      <a:pt x="336" y="5"/>
                      <a:pt x="331" y="0"/>
                      <a:pt x="3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3999295" y="2447002"/>
                <a:ext cx="88869" cy="17398"/>
              </a:xfrm>
              <a:custGeom>
                <a:avLst/>
                <a:gdLst/>
                <a:ahLst/>
                <a:cxnLst/>
                <a:rect l="l" t="t" r="r" b="b"/>
                <a:pathLst>
                  <a:path w="567" h="111" extrusionOk="0">
                    <a:moveTo>
                      <a:pt x="242" y="1"/>
                    </a:moveTo>
                    <a:lnTo>
                      <a:pt x="1" y="111"/>
                    </a:lnTo>
                    <a:lnTo>
                      <a:pt x="326" y="111"/>
                    </a:lnTo>
                    <a:lnTo>
                      <a:pt x="567" y="22"/>
                    </a:lnTo>
                    <a:lnTo>
                      <a:pt x="26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3988637" y="2440420"/>
                <a:ext cx="110185" cy="30563"/>
              </a:xfrm>
              <a:custGeom>
                <a:avLst/>
                <a:gdLst/>
                <a:ahLst/>
                <a:cxnLst/>
                <a:rect l="l" t="t" r="r" b="b"/>
                <a:pathLst>
                  <a:path w="703" h="195" extrusionOk="0">
                    <a:moveTo>
                      <a:pt x="415" y="90"/>
                    </a:moveTo>
                    <a:lnTo>
                      <a:pt x="373" y="111"/>
                    </a:lnTo>
                    <a:lnTo>
                      <a:pt x="263" y="111"/>
                    </a:lnTo>
                    <a:lnTo>
                      <a:pt x="331" y="90"/>
                    </a:lnTo>
                    <a:close/>
                    <a:moveTo>
                      <a:pt x="331" y="1"/>
                    </a:moveTo>
                    <a:cubicBezTo>
                      <a:pt x="310" y="1"/>
                      <a:pt x="310" y="1"/>
                      <a:pt x="284" y="22"/>
                    </a:cubicBezTo>
                    <a:lnTo>
                      <a:pt x="22" y="111"/>
                    </a:lnTo>
                    <a:lnTo>
                      <a:pt x="1" y="132"/>
                    </a:lnTo>
                    <a:lnTo>
                      <a:pt x="1" y="153"/>
                    </a:lnTo>
                    <a:lnTo>
                      <a:pt x="1" y="174"/>
                    </a:lnTo>
                    <a:lnTo>
                      <a:pt x="22" y="174"/>
                    </a:lnTo>
                    <a:lnTo>
                      <a:pt x="22" y="195"/>
                    </a:lnTo>
                    <a:lnTo>
                      <a:pt x="415" y="195"/>
                    </a:lnTo>
                    <a:lnTo>
                      <a:pt x="655" y="111"/>
                    </a:lnTo>
                    <a:lnTo>
                      <a:pt x="676" y="90"/>
                    </a:lnTo>
                    <a:lnTo>
                      <a:pt x="703" y="90"/>
                    </a:lnTo>
                    <a:lnTo>
                      <a:pt x="703" y="64"/>
                    </a:lnTo>
                    <a:lnTo>
                      <a:pt x="703" y="43"/>
                    </a:lnTo>
                    <a:lnTo>
                      <a:pt x="676" y="43"/>
                    </a:lnTo>
                    <a:lnTo>
                      <a:pt x="676" y="22"/>
                    </a:lnTo>
                    <a:lnTo>
                      <a:pt x="635" y="22"/>
                    </a:lnTo>
                    <a:lnTo>
                      <a:pt x="3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3944437" y="2467535"/>
                <a:ext cx="88712" cy="17398"/>
              </a:xfrm>
              <a:custGeom>
                <a:avLst/>
                <a:gdLst/>
                <a:ahLst/>
                <a:cxnLst/>
                <a:rect l="l" t="t" r="r" b="b"/>
                <a:pathLst>
                  <a:path w="566" h="111" extrusionOk="0">
                    <a:moveTo>
                      <a:pt x="241" y="1"/>
                    </a:moveTo>
                    <a:lnTo>
                      <a:pt x="0" y="111"/>
                    </a:lnTo>
                    <a:lnTo>
                      <a:pt x="330" y="111"/>
                    </a:lnTo>
                    <a:lnTo>
                      <a:pt x="566" y="22"/>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3934563" y="2460952"/>
                <a:ext cx="112536" cy="30563"/>
              </a:xfrm>
              <a:custGeom>
                <a:avLst/>
                <a:gdLst/>
                <a:ahLst/>
                <a:cxnLst/>
                <a:rect l="l" t="t" r="r" b="b"/>
                <a:pathLst>
                  <a:path w="718" h="195" extrusionOk="0">
                    <a:moveTo>
                      <a:pt x="435" y="90"/>
                    </a:moveTo>
                    <a:lnTo>
                      <a:pt x="367" y="111"/>
                    </a:lnTo>
                    <a:lnTo>
                      <a:pt x="283" y="111"/>
                    </a:lnTo>
                    <a:lnTo>
                      <a:pt x="346" y="90"/>
                    </a:lnTo>
                    <a:close/>
                    <a:moveTo>
                      <a:pt x="346" y="1"/>
                    </a:moveTo>
                    <a:cubicBezTo>
                      <a:pt x="325" y="1"/>
                      <a:pt x="304" y="1"/>
                      <a:pt x="283" y="22"/>
                    </a:cubicBezTo>
                    <a:lnTo>
                      <a:pt x="42" y="111"/>
                    </a:lnTo>
                    <a:lnTo>
                      <a:pt x="21" y="111"/>
                    </a:lnTo>
                    <a:lnTo>
                      <a:pt x="0" y="132"/>
                    </a:lnTo>
                    <a:lnTo>
                      <a:pt x="0" y="153"/>
                    </a:lnTo>
                    <a:lnTo>
                      <a:pt x="21" y="174"/>
                    </a:lnTo>
                    <a:lnTo>
                      <a:pt x="42" y="174"/>
                    </a:lnTo>
                    <a:lnTo>
                      <a:pt x="42" y="195"/>
                    </a:lnTo>
                    <a:lnTo>
                      <a:pt x="435" y="195"/>
                    </a:lnTo>
                    <a:lnTo>
                      <a:pt x="676" y="111"/>
                    </a:lnTo>
                    <a:lnTo>
                      <a:pt x="697" y="90"/>
                    </a:lnTo>
                    <a:lnTo>
                      <a:pt x="718" y="64"/>
                    </a:lnTo>
                    <a:lnTo>
                      <a:pt x="718" y="43"/>
                    </a:lnTo>
                    <a:lnTo>
                      <a:pt x="697" y="43"/>
                    </a:lnTo>
                    <a:lnTo>
                      <a:pt x="697" y="22"/>
                    </a:lnTo>
                    <a:lnTo>
                      <a:pt x="629" y="22"/>
                    </a:lnTo>
                    <a:lnTo>
                      <a:pt x="34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3889424" y="2488067"/>
                <a:ext cx="92787" cy="17398"/>
              </a:xfrm>
              <a:custGeom>
                <a:avLst/>
                <a:gdLst/>
                <a:ahLst/>
                <a:cxnLst/>
                <a:rect l="l" t="t" r="r" b="b"/>
                <a:pathLst>
                  <a:path w="592" h="111" extrusionOk="0">
                    <a:moveTo>
                      <a:pt x="262" y="1"/>
                    </a:moveTo>
                    <a:lnTo>
                      <a:pt x="26" y="90"/>
                    </a:lnTo>
                    <a:cubicBezTo>
                      <a:pt x="0" y="90"/>
                      <a:pt x="26" y="90"/>
                      <a:pt x="26" y="111"/>
                    </a:cubicBezTo>
                    <a:lnTo>
                      <a:pt x="351" y="111"/>
                    </a:lnTo>
                    <a:lnTo>
                      <a:pt x="592" y="22"/>
                    </a:lnTo>
                    <a:lnTo>
                      <a:pt x="59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3882841" y="2481484"/>
                <a:ext cx="109244" cy="30563"/>
              </a:xfrm>
              <a:custGeom>
                <a:avLst/>
                <a:gdLst/>
                <a:ahLst/>
                <a:cxnLst/>
                <a:rect l="l" t="t" r="r" b="b"/>
                <a:pathLst>
                  <a:path w="697" h="195" extrusionOk="0">
                    <a:moveTo>
                      <a:pt x="414" y="90"/>
                    </a:moveTo>
                    <a:lnTo>
                      <a:pt x="372" y="111"/>
                    </a:lnTo>
                    <a:lnTo>
                      <a:pt x="283" y="111"/>
                    </a:lnTo>
                    <a:lnTo>
                      <a:pt x="330" y="90"/>
                    </a:lnTo>
                    <a:close/>
                    <a:moveTo>
                      <a:pt x="262" y="1"/>
                    </a:moveTo>
                    <a:lnTo>
                      <a:pt x="21" y="111"/>
                    </a:lnTo>
                    <a:lnTo>
                      <a:pt x="0" y="111"/>
                    </a:lnTo>
                    <a:lnTo>
                      <a:pt x="0" y="132"/>
                    </a:lnTo>
                    <a:lnTo>
                      <a:pt x="0" y="153"/>
                    </a:lnTo>
                    <a:lnTo>
                      <a:pt x="0" y="174"/>
                    </a:lnTo>
                    <a:lnTo>
                      <a:pt x="68" y="174"/>
                    </a:lnTo>
                    <a:lnTo>
                      <a:pt x="372" y="194"/>
                    </a:lnTo>
                    <a:cubicBezTo>
                      <a:pt x="393" y="194"/>
                      <a:pt x="393" y="194"/>
                      <a:pt x="414" y="174"/>
                    </a:cubicBezTo>
                    <a:lnTo>
                      <a:pt x="676" y="90"/>
                    </a:lnTo>
                    <a:lnTo>
                      <a:pt x="697" y="90"/>
                    </a:lnTo>
                    <a:lnTo>
                      <a:pt x="697" y="64"/>
                    </a:lnTo>
                    <a:lnTo>
                      <a:pt x="697" y="43"/>
                    </a:lnTo>
                    <a:lnTo>
                      <a:pt x="697" y="22"/>
                    </a:lnTo>
                    <a:lnTo>
                      <a:pt x="634" y="22"/>
                    </a:lnTo>
                    <a:lnTo>
                      <a:pt x="3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3838485" y="2508599"/>
                <a:ext cx="92160" cy="17398"/>
              </a:xfrm>
              <a:custGeom>
                <a:avLst/>
                <a:gdLst/>
                <a:ahLst/>
                <a:cxnLst/>
                <a:rect l="l" t="t" r="r" b="b"/>
                <a:pathLst>
                  <a:path w="588" h="111" extrusionOk="0">
                    <a:moveTo>
                      <a:pt x="241" y="1"/>
                    </a:moveTo>
                    <a:lnTo>
                      <a:pt x="1" y="90"/>
                    </a:lnTo>
                    <a:lnTo>
                      <a:pt x="21" y="90"/>
                    </a:lnTo>
                    <a:lnTo>
                      <a:pt x="304" y="111"/>
                    </a:lnTo>
                    <a:lnTo>
                      <a:pt x="351" y="111"/>
                    </a:lnTo>
                    <a:lnTo>
                      <a:pt x="587"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3827827" y="2502016"/>
                <a:ext cx="113476" cy="30563"/>
              </a:xfrm>
              <a:custGeom>
                <a:avLst/>
                <a:gdLst/>
                <a:ahLst/>
                <a:cxnLst/>
                <a:rect l="l" t="t" r="r" b="b"/>
                <a:pathLst>
                  <a:path w="724" h="195" extrusionOk="0">
                    <a:moveTo>
                      <a:pt x="440" y="90"/>
                    </a:moveTo>
                    <a:lnTo>
                      <a:pt x="372" y="111"/>
                    </a:lnTo>
                    <a:lnTo>
                      <a:pt x="288" y="111"/>
                    </a:lnTo>
                    <a:lnTo>
                      <a:pt x="351" y="90"/>
                    </a:lnTo>
                    <a:close/>
                    <a:moveTo>
                      <a:pt x="288" y="1"/>
                    </a:moveTo>
                    <a:lnTo>
                      <a:pt x="48" y="90"/>
                    </a:lnTo>
                    <a:lnTo>
                      <a:pt x="27" y="111"/>
                    </a:lnTo>
                    <a:lnTo>
                      <a:pt x="0" y="111"/>
                    </a:lnTo>
                    <a:lnTo>
                      <a:pt x="0" y="132"/>
                    </a:lnTo>
                    <a:lnTo>
                      <a:pt x="0" y="153"/>
                    </a:lnTo>
                    <a:lnTo>
                      <a:pt x="27" y="153"/>
                    </a:lnTo>
                    <a:lnTo>
                      <a:pt x="27" y="173"/>
                    </a:lnTo>
                    <a:lnTo>
                      <a:pt x="69" y="173"/>
                    </a:lnTo>
                    <a:lnTo>
                      <a:pt x="372" y="194"/>
                    </a:lnTo>
                    <a:cubicBezTo>
                      <a:pt x="393" y="194"/>
                      <a:pt x="419" y="194"/>
                      <a:pt x="440" y="173"/>
                    </a:cubicBezTo>
                    <a:lnTo>
                      <a:pt x="681" y="90"/>
                    </a:lnTo>
                    <a:lnTo>
                      <a:pt x="702" y="90"/>
                    </a:lnTo>
                    <a:lnTo>
                      <a:pt x="702" y="63"/>
                    </a:lnTo>
                    <a:lnTo>
                      <a:pt x="723" y="63"/>
                    </a:lnTo>
                    <a:lnTo>
                      <a:pt x="723" y="43"/>
                    </a:lnTo>
                    <a:lnTo>
                      <a:pt x="702" y="22"/>
                    </a:lnTo>
                    <a:lnTo>
                      <a:pt x="681" y="22"/>
                    </a:lnTo>
                    <a:lnTo>
                      <a:pt x="68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786762" y="2529131"/>
                <a:ext cx="89652" cy="14106"/>
              </a:xfrm>
              <a:custGeom>
                <a:avLst/>
                <a:gdLst/>
                <a:ahLst/>
                <a:cxnLst/>
                <a:rect l="l" t="t" r="r" b="b"/>
                <a:pathLst>
                  <a:path w="572" h="90" extrusionOk="0">
                    <a:moveTo>
                      <a:pt x="241" y="0"/>
                    </a:moveTo>
                    <a:lnTo>
                      <a:pt x="1" y="90"/>
                    </a:lnTo>
                    <a:lnTo>
                      <a:pt x="331" y="90"/>
                    </a:lnTo>
                    <a:lnTo>
                      <a:pt x="571"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76888" y="2521138"/>
                <a:ext cx="112692" cy="28683"/>
              </a:xfrm>
              <a:custGeom>
                <a:avLst/>
                <a:gdLst/>
                <a:ahLst/>
                <a:cxnLst/>
                <a:rect l="l" t="t" r="r" b="b"/>
                <a:pathLst>
                  <a:path w="719" h="183" extrusionOk="0">
                    <a:moveTo>
                      <a:pt x="325" y="72"/>
                    </a:moveTo>
                    <a:lnTo>
                      <a:pt x="414" y="99"/>
                    </a:lnTo>
                    <a:lnTo>
                      <a:pt x="284" y="99"/>
                    </a:lnTo>
                    <a:lnTo>
                      <a:pt x="325" y="72"/>
                    </a:lnTo>
                    <a:close/>
                    <a:moveTo>
                      <a:pt x="293" y="0"/>
                    </a:moveTo>
                    <a:cubicBezTo>
                      <a:pt x="286" y="0"/>
                      <a:pt x="277" y="3"/>
                      <a:pt x="263" y="10"/>
                    </a:cubicBezTo>
                    <a:lnTo>
                      <a:pt x="22" y="99"/>
                    </a:lnTo>
                    <a:lnTo>
                      <a:pt x="1" y="120"/>
                    </a:lnTo>
                    <a:lnTo>
                      <a:pt x="1" y="141"/>
                    </a:lnTo>
                    <a:lnTo>
                      <a:pt x="1" y="161"/>
                    </a:lnTo>
                    <a:lnTo>
                      <a:pt x="22" y="161"/>
                    </a:lnTo>
                    <a:lnTo>
                      <a:pt x="22" y="182"/>
                    </a:lnTo>
                    <a:lnTo>
                      <a:pt x="435" y="182"/>
                    </a:lnTo>
                    <a:lnTo>
                      <a:pt x="676" y="99"/>
                    </a:lnTo>
                    <a:lnTo>
                      <a:pt x="697" y="72"/>
                    </a:lnTo>
                    <a:lnTo>
                      <a:pt x="718" y="51"/>
                    </a:lnTo>
                    <a:lnTo>
                      <a:pt x="697" y="31"/>
                    </a:lnTo>
                    <a:lnTo>
                      <a:pt x="676" y="10"/>
                    </a:lnTo>
                    <a:lnTo>
                      <a:pt x="325" y="10"/>
                    </a:lnTo>
                    <a:cubicBezTo>
                      <a:pt x="311" y="10"/>
                      <a:pt x="307" y="0"/>
                      <a:pt x="2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3735824" y="2546372"/>
                <a:ext cx="88869" cy="17398"/>
              </a:xfrm>
              <a:custGeom>
                <a:avLst/>
                <a:gdLst/>
                <a:ahLst/>
                <a:cxnLst/>
                <a:rect l="l" t="t" r="r" b="b"/>
                <a:pathLst>
                  <a:path w="567" h="111" extrusionOk="0">
                    <a:moveTo>
                      <a:pt x="242" y="0"/>
                    </a:moveTo>
                    <a:lnTo>
                      <a:pt x="1" y="110"/>
                    </a:lnTo>
                    <a:lnTo>
                      <a:pt x="326" y="110"/>
                    </a:lnTo>
                    <a:lnTo>
                      <a:pt x="566" y="21"/>
                    </a:lnTo>
                    <a:lnTo>
                      <a:pt x="26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3721874" y="2539789"/>
                <a:ext cx="113476" cy="30563"/>
              </a:xfrm>
              <a:custGeom>
                <a:avLst/>
                <a:gdLst/>
                <a:ahLst/>
                <a:cxnLst/>
                <a:rect l="l" t="t" r="r" b="b"/>
                <a:pathLst>
                  <a:path w="724" h="195" extrusionOk="0">
                    <a:moveTo>
                      <a:pt x="441" y="84"/>
                    </a:moveTo>
                    <a:lnTo>
                      <a:pt x="394" y="111"/>
                    </a:lnTo>
                    <a:lnTo>
                      <a:pt x="310" y="111"/>
                    </a:lnTo>
                    <a:lnTo>
                      <a:pt x="352" y="84"/>
                    </a:lnTo>
                    <a:close/>
                    <a:moveTo>
                      <a:pt x="352" y="1"/>
                    </a:moveTo>
                    <a:cubicBezTo>
                      <a:pt x="331" y="1"/>
                      <a:pt x="331" y="1"/>
                      <a:pt x="284" y="22"/>
                    </a:cubicBezTo>
                    <a:lnTo>
                      <a:pt x="48" y="111"/>
                    </a:lnTo>
                    <a:lnTo>
                      <a:pt x="22" y="111"/>
                    </a:lnTo>
                    <a:lnTo>
                      <a:pt x="22" y="131"/>
                    </a:lnTo>
                    <a:lnTo>
                      <a:pt x="1" y="152"/>
                    </a:lnTo>
                    <a:lnTo>
                      <a:pt x="22" y="152"/>
                    </a:lnTo>
                    <a:lnTo>
                      <a:pt x="22" y="173"/>
                    </a:lnTo>
                    <a:lnTo>
                      <a:pt x="48" y="173"/>
                    </a:lnTo>
                    <a:lnTo>
                      <a:pt x="48" y="194"/>
                    </a:lnTo>
                    <a:lnTo>
                      <a:pt x="462" y="194"/>
                    </a:lnTo>
                    <a:lnTo>
                      <a:pt x="703" y="84"/>
                    </a:lnTo>
                    <a:lnTo>
                      <a:pt x="724" y="84"/>
                    </a:lnTo>
                    <a:lnTo>
                      <a:pt x="724" y="63"/>
                    </a:lnTo>
                    <a:lnTo>
                      <a:pt x="724" y="42"/>
                    </a:lnTo>
                    <a:lnTo>
                      <a:pt x="724" y="22"/>
                    </a:lnTo>
                    <a:lnTo>
                      <a:pt x="655" y="22"/>
                    </a:lnTo>
                    <a:lnTo>
                      <a:pt x="35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3680966" y="2566904"/>
                <a:ext cx="92787" cy="17398"/>
              </a:xfrm>
              <a:custGeom>
                <a:avLst/>
                <a:gdLst/>
                <a:ahLst/>
                <a:cxnLst/>
                <a:rect l="l" t="t" r="r" b="b"/>
                <a:pathLst>
                  <a:path w="592" h="111" extrusionOk="0">
                    <a:moveTo>
                      <a:pt x="241" y="0"/>
                    </a:moveTo>
                    <a:lnTo>
                      <a:pt x="0" y="89"/>
                    </a:lnTo>
                    <a:lnTo>
                      <a:pt x="21" y="89"/>
                    </a:lnTo>
                    <a:lnTo>
                      <a:pt x="330" y="110"/>
                    </a:lnTo>
                    <a:lnTo>
                      <a:pt x="351" y="110"/>
                    </a:lnTo>
                    <a:lnTo>
                      <a:pt x="59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3671092" y="2560321"/>
                <a:ext cx="112536" cy="30563"/>
              </a:xfrm>
              <a:custGeom>
                <a:avLst/>
                <a:gdLst/>
                <a:ahLst/>
                <a:cxnLst/>
                <a:rect l="l" t="t" r="r" b="b"/>
                <a:pathLst>
                  <a:path w="718" h="195" extrusionOk="0">
                    <a:moveTo>
                      <a:pt x="435" y="84"/>
                    </a:moveTo>
                    <a:lnTo>
                      <a:pt x="393" y="110"/>
                    </a:lnTo>
                    <a:lnTo>
                      <a:pt x="304" y="110"/>
                    </a:lnTo>
                    <a:lnTo>
                      <a:pt x="346" y="84"/>
                    </a:lnTo>
                    <a:close/>
                    <a:moveTo>
                      <a:pt x="283" y="0"/>
                    </a:moveTo>
                    <a:lnTo>
                      <a:pt x="42" y="110"/>
                    </a:lnTo>
                    <a:lnTo>
                      <a:pt x="21" y="110"/>
                    </a:lnTo>
                    <a:lnTo>
                      <a:pt x="0" y="131"/>
                    </a:lnTo>
                    <a:lnTo>
                      <a:pt x="0" y="152"/>
                    </a:lnTo>
                    <a:lnTo>
                      <a:pt x="21" y="173"/>
                    </a:lnTo>
                    <a:lnTo>
                      <a:pt x="84" y="173"/>
                    </a:lnTo>
                    <a:lnTo>
                      <a:pt x="393" y="194"/>
                    </a:lnTo>
                    <a:cubicBezTo>
                      <a:pt x="414" y="194"/>
                      <a:pt x="414" y="194"/>
                      <a:pt x="456" y="173"/>
                    </a:cubicBezTo>
                    <a:lnTo>
                      <a:pt x="697" y="84"/>
                    </a:lnTo>
                    <a:lnTo>
                      <a:pt x="718" y="84"/>
                    </a:lnTo>
                    <a:lnTo>
                      <a:pt x="718" y="63"/>
                    </a:lnTo>
                    <a:lnTo>
                      <a:pt x="718" y="42"/>
                    </a:lnTo>
                    <a:lnTo>
                      <a:pt x="697" y="21"/>
                    </a:lnTo>
                    <a:lnTo>
                      <a:pt x="676"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3630028" y="2587436"/>
                <a:ext cx="92003" cy="14106"/>
              </a:xfrm>
              <a:custGeom>
                <a:avLst/>
                <a:gdLst/>
                <a:ahLst/>
                <a:cxnLst/>
                <a:rect l="l" t="t" r="r" b="b"/>
                <a:pathLst>
                  <a:path w="587" h="90" extrusionOk="0">
                    <a:moveTo>
                      <a:pt x="241" y="0"/>
                    </a:moveTo>
                    <a:lnTo>
                      <a:pt x="0" y="89"/>
                    </a:lnTo>
                    <a:lnTo>
                      <a:pt x="346" y="89"/>
                    </a:lnTo>
                    <a:lnTo>
                      <a:pt x="587"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3619370" y="2580854"/>
                <a:ext cx="113319" cy="27272"/>
              </a:xfrm>
              <a:custGeom>
                <a:avLst/>
                <a:gdLst/>
                <a:ahLst/>
                <a:cxnLst/>
                <a:rect l="l" t="t" r="r" b="b"/>
                <a:pathLst>
                  <a:path w="723" h="174" extrusionOk="0">
                    <a:moveTo>
                      <a:pt x="283" y="0"/>
                    </a:moveTo>
                    <a:lnTo>
                      <a:pt x="47" y="84"/>
                    </a:lnTo>
                    <a:lnTo>
                      <a:pt x="21" y="110"/>
                    </a:lnTo>
                    <a:lnTo>
                      <a:pt x="0" y="110"/>
                    </a:lnTo>
                    <a:lnTo>
                      <a:pt x="0" y="131"/>
                    </a:lnTo>
                    <a:lnTo>
                      <a:pt x="0" y="152"/>
                    </a:lnTo>
                    <a:lnTo>
                      <a:pt x="21" y="152"/>
                    </a:lnTo>
                    <a:lnTo>
                      <a:pt x="21" y="173"/>
                    </a:lnTo>
                    <a:lnTo>
                      <a:pt x="440" y="173"/>
                    </a:lnTo>
                    <a:lnTo>
                      <a:pt x="676" y="84"/>
                    </a:lnTo>
                    <a:lnTo>
                      <a:pt x="702" y="63"/>
                    </a:lnTo>
                    <a:lnTo>
                      <a:pt x="723" y="63"/>
                    </a:lnTo>
                    <a:lnTo>
                      <a:pt x="723" y="42"/>
                    </a:lnTo>
                    <a:lnTo>
                      <a:pt x="723" y="21"/>
                    </a:lnTo>
                    <a:lnTo>
                      <a:pt x="702" y="21"/>
                    </a:lnTo>
                    <a:lnTo>
                      <a:pt x="70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3578305" y="2604677"/>
                <a:ext cx="92944" cy="17398"/>
              </a:xfrm>
              <a:custGeom>
                <a:avLst/>
                <a:gdLst/>
                <a:ahLst/>
                <a:cxnLst/>
                <a:rect l="l" t="t" r="r" b="b"/>
                <a:pathLst>
                  <a:path w="593" h="111" extrusionOk="0">
                    <a:moveTo>
                      <a:pt x="262" y="0"/>
                    </a:moveTo>
                    <a:cubicBezTo>
                      <a:pt x="262" y="0"/>
                      <a:pt x="241" y="0"/>
                      <a:pt x="241" y="21"/>
                    </a:cubicBezTo>
                    <a:lnTo>
                      <a:pt x="0" y="110"/>
                    </a:lnTo>
                    <a:lnTo>
                      <a:pt x="351" y="110"/>
                    </a:lnTo>
                    <a:lnTo>
                      <a:pt x="592" y="21"/>
                    </a:lnTo>
                    <a:lnTo>
                      <a:pt x="26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3568431" y="2598094"/>
                <a:ext cx="112692" cy="30563"/>
              </a:xfrm>
              <a:custGeom>
                <a:avLst/>
                <a:gdLst/>
                <a:ahLst/>
                <a:cxnLst/>
                <a:rect l="l" t="t" r="r" b="b"/>
                <a:pathLst>
                  <a:path w="719" h="195" extrusionOk="0">
                    <a:moveTo>
                      <a:pt x="414" y="84"/>
                    </a:moveTo>
                    <a:lnTo>
                      <a:pt x="393" y="105"/>
                    </a:lnTo>
                    <a:lnTo>
                      <a:pt x="304" y="105"/>
                    </a:lnTo>
                    <a:lnTo>
                      <a:pt x="325" y="84"/>
                    </a:lnTo>
                    <a:close/>
                    <a:moveTo>
                      <a:pt x="325" y="0"/>
                    </a:moveTo>
                    <a:cubicBezTo>
                      <a:pt x="304" y="0"/>
                      <a:pt x="304" y="0"/>
                      <a:pt x="262" y="21"/>
                    </a:cubicBezTo>
                    <a:lnTo>
                      <a:pt x="22" y="105"/>
                    </a:lnTo>
                    <a:lnTo>
                      <a:pt x="1" y="131"/>
                    </a:lnTo>
                    <a:lnTo>
                      <a:pt x="1" y="152"/>
                    </a:lnTo>
                    <a:lnTo>
                      <a:pt x="1" y="173"/>
                    </a:lnTo>
                    <a:lnTo>
                      <a:pt x="22" y="173"/>
                    </a:lnTo>
                    <a:lnTo>
                      <a:pt x="42" y="194"/>
                    </a:lnTo>
                    <a:lnTo>
                      <a:pt x="393" y="194"/>
                    </a:lnTo>
                    <a:cubicBezTo>
                      <a:pt x="414" y="194"/>
                      <a:pt x="414" y="194"/>
                      <a:pt x="435" y="173"/>
                    </a:cubicBezTo>
                    <a:lnTo>
                      <a:pt x="676" y="84"/>
                    </a:lnTo>
                    <a:lnTo>
                      <a:pt x="697" y="84"/>
                    </a:lnTo>
                    <a:lnTo>
                      <a:pt x="718" y="63"/>
                    </a:lnTo>
                    <a:lnTo>
                      <a:pt x="718" y="42"/>
                    </a:lnTo>
                    <a:lnTo>
                      <a:pt x="697" y="21"/>
                    </a:lnTo>
                    <a:lnTo>
                      <a:pt x="655" y="21"/>
                    </a:lnTo>
                    <a:lnTo>
                      <a:pt x="32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3527366" y="2625209"/>
                <a:ext cx="92160" cy="14106"/>
              </a:xfrm>
              <a:custGeom>
                <a:avLst/>
                <a:gdLst/>
                <a:ahLst/>
                <a:cxnLst/>
                <a:rect l="l" t="t" r="r" b="b"/>
                <a:pathLst>
                  <a:path w="588" h="90" extrusionOk="0">
                    <a:moveTo>
                      <a:pt x="242" y="0"/>
                    </a:moveTo>
                    <a:lnTo>
                      <a:pt x="1" y="89"/>
                    </a:lnTo>
                    <a:lnTo>
                      <a:pt x="346" y="89"/>
                    </a:lnTo>
                    <a:lnTo>
                      <a:pt x="587"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3516708" y="2618627"/>
                <a:ext cx="113476" cy="28683"/>
              </a:xfrm>
              <a:custGeom>
                <a:avLst/>
                <a:gdLst/>
                <a:ahLst/>
                <a:cxnLst/>
                <a:rect l="l" t="t" r="r" b="b"/>
                <a:pathLst>
                  <a:path w="724" h="183" extrusionOk="0">
                    <a:moveTo>
                      <a:pt x="414" y="84"/>
                    </a:moveTo>
                    <a:lnTo>
                      <a:pt x="393" y="105"/>
                    </a:lnTo>
                    <a:lnTo>
                      <a:pt x="310" y="105"/>
                    </a:lnTo>
                    <a:lnTo>
                      <a:pt x="331" y="84"/>
                    </a:lnTo>
                    <a:close/>
                    <a:moveTo>
                      <a:pt x="331" y="0"/>
                    </a:moveTo>
                    <a:cubicBezTo>
                      <a:pt x="310" y="0"/>
                      <a:pt x="310" y="0"/>
                      <a:pt x="262" y="21"/>
                    </a:cubicBezTo>
                    <a:lnTo>
                      <a:pt x="22" y="105"/>
                    </a:lnTo>
                    <a:lnTo>
                      <a:pt x="1" y="105"/>
                    </a:lnTo>
                    <a:lnTo>
                      <a:pt x="1" y="131"/>
                    </a:lnTo>
                    <a:lnTo>
                      <a:pt x="1" y="152"/>
                    </a:lnTo>
                    <a:lnTo>
                      <a:pt x="22" y="173"/>
                    </a:lnTo>
                    <a:lnTo>
                      <a:pt x="393" y="173"/>
                    </a:lnTo>
                    <a:cubicBezTo>
                      <a:pt x="407" y="173"/>
                      <a:pt x="412" y="182"/>
                      <a:pt x="428" y="182"/>
                    </a:cubicBezTo>
                    <a:cubicBezTo>
                      <a:pt x="435" y="182"/>
                      <a:pt x="446" y="180"/>
                      <a:pt x="461" y="173"/>
                    </a:cubicBezTo>
                    <a:lnTo>
                      <a:pt x="676" y="84"/>
                    </a:lnTo>
                    <a:lnTo>
                      <a:pt x="702" y="84"/>
                    </a:lnTo>
                    <a:lnTo>
                      <a:pt x="702" y="63"/>
                    </a:lnTo>
                    <a:lnTo>
                      <a:pt x="723" y="63"/>
                    </a:lnTo>
                    <a:lnTo>
                      <a:pt x="723" y="42"/>
                    </a:lnTo>
                    <a:lnTo>
                      <a:pt x="723" y="21"/>
                    </a:lnTo>
                    <a:lnTo>
                      <a:pt x="702"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4023118" y="2378980"/>
                <a:ext cx="92160" cy="20689"/>
              </a:xfrm>
              <a:custGeom>
                <a:avLst/>
                <a:gdLst/>
                <a:ahLst/>
                <a:cxnLst/>
                <a:rect l="l" t="t" r="r" b="b"/>
                <a:pathLst>
                  <a:path w="588" h="132" extrusionOk="0">
                    <a:moveTo>
                      <a:pt x="242" y="0"/>
                    </a:moveTo>
                    <a:lnTo>
                      <a:pt x="1" y="110"/>
                    </a:lnTo>
                    <a:lnTo>
                      <a:pt x="305" y="131"/>
                    </a:lnTo>
                    <a:lnTo>
                      <a:pt x="325" y="131"/>
                    </a:lnTo>
                    <a:lnTo>
                      <a:pt x="587" y="21"/>
                    </a:lnTo>
                    <a:lnTo>
                      <a:pt x="566" y="21"/>
                    </a:lnTo>
                    <a:lnTo>
                      <a:pt x="284"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4012460" y="2372397"/>
                <a:ext cx="113476" cy="33698"/>
              </a:xfrm>
              <a:custGeom>
                <a:avLst/>
                <a:gdLst/>
                <a:ahLst/>
                <a:cxnLst/>
                <a:rect l="l" t="t" r="r" b="b"/>
                <a:pathLst>
                  <a:path w="724" h="215" extrusionOk="0">
                    <a:moveTo>
                      <a:pt x="352" y="84"/>
                    </a:moveTo>
                    <a:lnTo>
                      <a:pt x="441" y="105"/>
                    </a:lnTo>
                    <a:lnTo>
                      <a:pt x="373" y="131"/>
                    </a:lnTo>
                    <a:lnTo>
                      <a:pt x="263" y="131"/>
                    </a:lnTo>
                    <a:lnTo>
                      <a:pt x="352" y="84"/>
                    </a:lnTo>
                    <a:close/>
                    <a:moveTo>
                      <a:pt x="352" y="0"/>
                    </a:moveTo>
                    <a:cubicBezTo>
                      <a:pt x="331" y="0"/>
                      <a:pt x="310" y="0"/>
                      <a:pt x="289" y="21"/>
                    </a:cubicBezTo>
                    <a:lnTo>
                      <a:pt x="27" y="105"/>
                    </a:lnTo>
                    <a:lnTo>
                      <a:pt x="27" y="131"/>
                    </a:lnTo>
                    <a:lnTo>
                      <a:pt x="1" y="131"/>
                    </a:lnTo>
                    <a:lnTo>
                      <a:pt x="1" y="152"/>
                    </a:lnTo>
                    <a:lnTo>
                      <a:pt x="1" y="173"/>
                    </a:lnTo>
                    <a:lnTo>
                      <a:pt x="27" y="194"/>
                    </a:lnTo>
                    <a:lnTo>
                      <a:pt x="69" y="194"/>
                    </a:lnTo>
                    <a:lnTo>
                      <a:pt x="373" y="215"/>
                    </a:lnTo>
                    <a:cubicBezTo>
                      <a:pt x="393" y="215"/>
                      <a:pt x="393" y="215"/>
                      <a:pt x="441" y="194"/>
                    </a:cubicBezTo>
                    <a:lnTo>
                      <a:pt x="682" y="105"/>
                    </a:lnTo>
                    <a:lnTo>
                      <a:pt x="702" y="105"/>
                    </a:lnTo>
                    <a:lnTo>
                      <a:pt x="702" y="84"/>
                    </a:lnTo>
                    <a:lnTo>
                      <a:pt x="723" y="84"/>
                    </a:lnTo>
                    <a:lnTo>
                      <a:pt x="723" y="63"/>
                    </a:lnTo>
                    <a:lnTo>
                      <a:pt x="702" y="42"/>
                    </a:lnTo>
                    <a:lnTo>
                      <a:pt x="682" y="21"/>
                    </a:lnTo>
                    <a:lnTo>
                      <a:pt x="655" y="21"/>
                    </a:lnTo>
                    <a:lnTo>
                      <a:pt x="35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3968104" y="2399512"/>
                <a:ext cx="92944" cy="20532"/>
              </a:xfrm>
              <a:custGeom>
                <a:avLst/>
                <a:gdLst/>
                <a:ahLst/>
                <a:cxnLst/>
                <a:rect l="l" t="t" r="r" b="b"/>
                <a:pathLst>
                  <a:path w="593" h="131" extrusionOk="0">
                    <a:moveTo>
                      <a:pt x="263" y="0"/>
                    </a:moveTo>
                    <a:cubicBezTo>
                      <a:pt x="263" y="0"/>
                      <a:pt x="242" y="0"/>
                      <a:pt x="242" y="21"/>
                    </a:cubicBezTo>
                    <a:lnTo>
                      <a:pt x="1" y="110"/>
                    </a:lnTo>
                    <a:lnTo>
                      <a:pt x="310" y="131"/>
                    </a:lnTo>
                    <a:lnTo>
                      <a:pt x="331" y="131"/>
                    </a:lnTo>
                    <a:lnTo>
                      <a:pt x="593" y="21"/>
                    </a:lnTo>
                    <a:lnTo>
                      <a:pt x="572" y="21"/>
                    </a:lnTo>
                    <a:lnTo>
                      <a:pt x="26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3955095" y="2392929"/>
                <a:ext cx="115827" cy="33698"/>
              </a:xfrm>
              <a:custGeom>
                <a:avLst/>
                <a:gdLst/>
                <a:ahLst/>
                <a:cxnLst/>
                <a:rect l="l" t="t" r="r" b="b"/>
                <a:pathLst>
                  <a:path w="739" h="215" extrusionOk="0">
                    <a:moveTo>
                      <a:pt x="346" y="84"/>
                    </a:moveTo>
                    <a:lnTo>
                      <a:pt x="456" y="105"/>
                    </a:lnTo>
                    <a:lnTo>
                      <a:pt x="393" y="131"/>
                    </a:lnTo>
                    <a:lnTo>
                      <a:pt x="283" y="131"/>
                    </a:lnTo>
                    <a:lnTo>
                      <a:pt x="346" y="84"/>
                    </a:lnTo>
                    <a:close/>
                    <a:moveTo>
                      <a:pt x="367" y="0"/>
                    </a:moveTo>
                    <a:cubicBezTo>
                      <a:pt x="346" y="0"/>
                      <a:pt x="325" y="0"/>
                      <a:pt x="304" y="21"/>
                    </a:cubicBezTo>
                    <a:lnTo>
                      <a:pt x="42" y="105"/>
                    </a:lnTo>
                    <a:lnTo>
                      <a:pt x="21" y="131"/>
                    </a:lnTo>
                    <a:lnTo>
                      <a:pt x="0" y="152"/>
                    </a:lnTo>
                    <a:lnTo>
                      <a:pt x="0" y="173"/>
                    </a:lnTo>
                    <a:lnTo>
                      <a:pt x="21" y="173"/>
                    </a:lnTo>
                    <a:lnTo>
                      <a:pt x="42" y="194"/>
                    </a:lnTo>
                    <a:lnTo>
                      <a:pt x="84" y="194"/>
                    </a:lnTo>
                    <a:lnTo>
                      <a:pt x="393" y="215"/>
                    </a:lnTo>
                    <a:cubicBezTo>
                      <a:pt x="414" y="215"/>
                      <a:pt x="414" y="215"/>
                      <a:pt x="456" y="194"/>
                    </a:cubicBezTo>
                    <a:lnTo>
                      <a:pt x="697" y="105"/>
                    </a:lnTo>
                    <a:lnTo>
                      <a:pt x="718" y="105"/>
                    </a:lnTo>
                    <a:lnTo>
                      <a:pt x="718" y="84"/>
                    </a:lnTo>
                    <a:lnTo>
                      <a:pt x="739" y="84"/>
                    </a:lnTo>
                    <a:lnTo>
                      <a:pt x="739" y="63"/>
                    </a:lnTo>
                    <a:lnTo>
                      <a:pt x="718" y="42"/>
                    </a:lnTo>
                    <a:lnTo>
                      <a:pt x="697" y="42"/>
                    </a:lnTo>
                    <a:lnTo>
                      <a:pt x="676" y="21"/>
                    </a:lnTo>
                    <a:lnTo>
                      <a:pt x="36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3909956" y="2419887"/>
                <a:ext cx="96079" cy="20689"/>
              </a:xfrm>
              <a:custGeom>
                <a:avLst/>
                <a:gdLst/>
                <a:ahLst/>
                <a:cxnLst/>
                <a:rect l="l" t="t" r="r" b="b"/>
                <a:pathLst>
                  <a:path w="613" h="132" extrusionOk="0">
                    <a:moveTo>
                      <a:pt x="288" y="1"/>
                    </a:moveTo>
                    <a:lnTo>
                      <a:pt x="262" y="22"/>
                    </a:lnTo>
                    <a:lnTo>
                      <a:pt x="0" y="111"/>
                    </a:lnTo>
                    <a:lnTo>
                      <a:pt x="26" y="111"/>
                    </a:lnTo>
                    <a:lnTo>
                      <a:pt x="330" y="132"/>
                    </a:lnTo>
                    <a:lnTo>
                      <a:pt x="351" y="132"/>
                    </a:lnTo>
                    <a:lnTo>
                      <a:pt x="613" y="22"/>
                    </a:lnTo>
                    <a:lnTo>
                      <a:pt x="592" y="22"/>
                    </a:lnTo>
                    <a:lnTo>
                      <a:pt x="288"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3900082" y="2415185"/>
                <a:ext cx="116611" cy="31974"/>
              </a:xfrm>
              <a:custGeom>
                <a:avLst/>
                <a:gdLst/>
                <a:ahLst/>
                <a:cxnLst/>
                <a:rect l="l" t="t" r="r" b="b"/>
                <a:pathLst>
                  <a:path w="744" h="204" extrusionOk="0">
                    <a:moveTo>
                      <a:pt x="351" y="73"/>
                    </a:moveTo>
                    <a:lnTo>
                      <a:pt x="456" y="94"/>
                    </a:lnTo>
                    <a:lnTo>
                      <a:pt x="393" y="120"/>
                    </a:lnTo>
                    <a:lnTo>
                      <a:pt x="283" y="120"/>
                    </a:lnTo>
                    <a:lnTo>
                      <a:pt x="351" y="73"/>
                    </a:lnTo>
                    <a:close/>
                    <a:moveTo>
                      <a:pt x="321" y="1"/>
                    </a:moveTo>
                    <a:cubicBezTo>
                      <a:pt x="316" y="1"/>
                      <a:pt x="311" y="3"/>
                      <a:pt x="304" y="10"/>
                    </a:cubicBezTo>
                    <a:lnTo>
                      <a:pt x="42" y="94"/>
                    </a:lnTo>
                    <a:lnTo>
                      <a:pt x="21" y="120"/>
                    </a:lnTo>
                    <a:lnTo>
                      <a:pt x="0" y="141"/>
                    </a:lnTo>
                    <a:lnTo>
                      <a:pt x="0" y="162"/>
                    </a:lnTo>
                    <a:lnTo>
                      <a:pt x="21" y="162"/>
                    </a:lnTo>
                    <a:lnTo>
                      <a:pt x="21" y="183"/>
                    </a:lnTo>
                    <a:lnTo>
                      <a:pt x="89" y="183"/>
                    </a:lnTo>
                    <a:lnTo>
                      <a:pt x="393" y="204"/>
                    </a:lnTo>
                    <a:cubicBezTo>
                      <a:pt x="414" y="204"/>
                      <a:pt x="414" y="204"/>
                      <a:pt x="456" y="183"/>
                    </a:cubicBezTo>
                    <a:lnTo>
                      <a:pt x="697" y="94"/>
                    </a:lnTo>
                    <a:lnTo>
                      <a:pt x="718" y="94"/>
                    </a:lnTo>
                    <a:lnTo>
                      <a:pt x="718" y="73"/>
                    </a:lnTo>
                    <a:lnTo>
                      <a:pt x="744" y="73"/>
                    </a:lnTo>
                    <a:lnTo>
                      <a:pt x="744" y="52"/>
                    </a:lnTo>
                    <a:lnTo>
                      <a:pt x="718" y="31"/>
                    </a:lnTo>
                    <a:lnTo>
                      <a:pt x="697" y="31"/>
                    </a:lnTo>
                    <a:lnTo>
                      <a:pt x="697" y="10"/>
                    </a:lnTo>
                    <a:lnTo>
                      <a:pt x="372" y="10"/>
                    </a:lnTo>
                    <a:cubicBezTo>
                      <a:pt x="341" y="10"/>
                      <a:pt x="330" y="1"/>
                      <a:pt x="32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855726" y="2443711"/>
                <a:ext cx="95295" cy="17398"/>
              </a:xfrm>
              <a:custGeom>
                <a:avLst/>
                <a:gdLst/>
                <a:ahLst/>
                <a:cxnLst/>
                <a:rect l="l" t="t" r="r" b="b"/>
                <a:pathLst>
                  <a:path w="608" h="111" extrusionOk="0">
                    <a:moveTo>
                      <a:pt x="262" y="1"/>
                    </a:moveTo>
                    <a:lnTo>
                      <a:pt x="0" y="90"/>
                    </a:lnTo>
                    <a:lnTo>
                      <a:pt x="21" y="90"/>
                    </a:lnTo>
                    <a:lnTo>
                      <a:pt x="325" y="111"/>
                    </a:lnTo>
                    <a:lnTo>
                      <a:pt x="346" y="111"/>
                    </a:lnTo>
                    <a:lnTo>
                      <a:pt x="608"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845068" y="2435718"/>
                <a:ext cx="116768" cy="31974"/>
              </a:xfrm>
              <a:custGeom>
                <a:avLst/>
                <a:gdLst/>
                <a:ahLst/>
                <a:cxnLst/>
                <a:rect l="l" t="t" r="r" b="b"/>
                <a:pathLst>
                  <a:path w="745" h="204" extrusionOk="0">
                    <a:moveTo>
                      <a:pt x="351" y="73"/>
                    </a:moveTo>
                    <a:lnTo>
                      <a:pt x="461" y="94"/>
                    </a:lnTo>
                    <a:lnTo>
                      <a:pt x="393" y="120"/>
                    </a:lnTo>
                    <a:lnTo>
                      <a:pt x="283" y="120"/>
                    </a:lnTo>
                    <a:lnTo>
                      <a:pt x="351" y="73"/>
                    </a:lnTo>
                    <a:close/>
                    <a:moveTo>
                      <a:pt x="317" y="1"/>
                    </a:moveTo>
                    <a:cubicBezTo>
                      <a:pt x="309" y="1"/>
                      <a:pt x="299" y="3"/>
                      <a:pt x="283" y="10"/>
                    </a:cubicBezTo>
                    <a:lnTo>
                      <a:pt x="48" y="94"/>
                    </a:lnTo>
                    <a:lnTo>
                      <a:pt x="21" y="120"/>
                    </a:lnTo>
                    <a:lnTo>
                      <a:pt x="0" y="120"/>
                    </a:lnTo>
                    <a:lnTo>
                      <a:pt x="0" y="141"/>
                    </a:lnTo>
                    <a:lnTo>
                      <a:pt x="0" y="162"/>
                    </a:lnTo>
                    <a:lnTo>
                      <a:pt x="21" y="162"/>
                    </a:lnTo>
                    <a:lnTo>
                      <a:pt x="21" y="183"/>
                    </a:lnTo>
                    <a:lnTo>
                      <a:pt x="89" y="183"/>
                    </a:lnTo>
                    <a:lnTo>
                      <a:pt x="393" y="204"/>
                    </a:lnTo>
                    <a:cubicBezTo>
                      <a:pt x="414" y="204"/>
                      <a:pt x="414" y="204"/>
                      <a:pt x="461" y="183"/>
                    </a:cubicBezTo>
                    <a:lnTo>
                      <a:pt x="702" y="94"/>
                    </a:lnTo>
                    <a:lnTo>
                      <a:pt x="723" y="94"/>
                    </a:lnTo>
                    <a:lnTo>
                      <a:pt x="723" y="73"/>
                    </a:lnTo>
                    <a:lnTo>
                      <a:pt x="744" y="73"/>
                    </a:lnTo>
                    <a:lnTo>
                      <a:pt x="744" y="52"/>
                    </a:lnTo>
                    <a:lnTo>
                      <a:pt x="723" y="31"/>
                    </a:lnTo>
                    <a:lnTo>
                      <a:pt x="702" y="10"/>
                    </a:lnTo>
                    <a:lnTo>
                      <a:pt x="351" y="10"/>
                    </a:lnTo>
                    <a:cubicBezTo>
                      <a:pt x="337" y="10"/>
                      <a:pt x="333" y="1"/>
                      <a:pt x="31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3800712" y="2464243"/>
                <a:ext cx="96235" cy="17398"/>
              </a:xfrm>
              <a:custGeom>
                <a:avLst/>
                <a:gdLst/>
                <a:ahLst/>
                <a:cxnLst/>
                <a:rect l="l" t="t" r="r" b="b"/>
                <a:pathLst>
                  <a:path w="614" h="111" extrusionOk="0">
                    <a:moveTo>
                      <a:pt x="262" y="1"/>
                    </a:moveTo>
                    <a:lnTo>
                      <a:pt x="1" y="90"/>
                    </a:lnTo>
                    <a:lnTo>
                      <a:pt x="22" y="90"/>
                    </a:lnTo>
                    <a:lnTo>
                      <a:pt x="331" y="111"/>
                    </a:lnTo>
                    <a:lnTo>
                      <a:pt x="351" y="111"/>
                    </a:lnTo>
                    <a:lnTo>
                      <a:pt x="61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3790837" y="2456250"/>
                <a:ext cx="115984" cy="31974"/>
              </a:xfrm>
              <a:custGeom>
                <a:avLst/>
                <a:gdLst/>
                <a:ahLst/>
                <a:cxnLst/>
                <a:rect l="l" t="t" r="r" b="b"/>
                <a:pathLst>
                  <a:path w="740" h="204" extrusionOk="0">
                    <a:moveTo>
                      <a:pt x="346" y="73"/>
                    </a:moveTo>
                    <a:lnTo>
                      <a:pt x="456" y="94"/>
                    </a:lnTo>
                    <a:lnTo>
                      <a:pt x="394" y="120"/>
                    </a:lnTo>
                    <a:lnTo>
                      <a:pt x="284" y="120"/>
                    </a:lnTo>
                    <a:lnTo>
                      <a:pt x="346" y="73"/>
                    </a:lnTo>
                    <a:close/>
                    <a:moveTo>
                      <a:pt x="314" y="1"/>
                    </a:moveTo>
                    <a:cubicBezTo>
                      <a:pt x="307" y="1"/>
                      <a:pt x="298" y="3"/>
                      <a:pt x="284" y="10"/>
                    </a:cubicBezTo>
                    <a:lnTo>
                      <a:pt x="43" y="94"/>
                    </a:lnTo>
                    <a:lnTo>
                      <a:pt x="22" y="120"/>
                    </a:lnTo>
                    <a:lnTo>
                      <a:pt x="1" y="141"/>
                    </a:lnTo>
                    <a:lnTo>
                      <a:pt x="1" y="162"/>
                    </a:lnTo>
                    <a:lnTo>
                      <a:pt x="22" y="162"/>
                    </a:lnTo>
                    <a:lnTo>
                      <a:pt x="22" y="183"/>
                    </a:lnTo>
                    <a:lnTo>
                      <a:pt x="85" y="183"/>
                    </a:lnTo>
                    <a:lnTo>
                      <a:pt x="394" y="204"/>
                    </a:lnTo>
                    <a:cubicBezTo>
                      <a:pt x="414" y="204"/>
                      <a:pt x="435" y="204"/>
                      <a:pt x="456" y="183"/>
                    </a:cubicBezTo>
                    <a:lnTo>
                      <a:pt x="697" y="94"/>
                    </a:lnTo>
                    <a:lnTo>
                      <a:pt x="718" y="94"/>
                    </a:lnTo>
                    <a:lnTo>
                      <a:pt x="718" y="73"/>
                    </a:lnTo>
                    <a:lnTo>
                      <a:pt x="739" y="73"/>
                    </a:lnTo>
                    <a:lnTo>
                      <a:pt x="739" y="52"/>
                    </a:lnTo>
                    <a:lnTo>
                      <a:pt x="739" y="31"/>
                    </a:lnTo>
                    <a:lnTo>
                      <a:pt x="718" y="31"/>
                    </a:lnTo>
                    <a:lnTo>
                      <a:pt x="697" y="10"/>
                    </a:lnTo>
                    <a:lnTo>
                      <a:pt x="346" y="10"/>
                    </a:lnTo>
                    <a:cubicBezTo>
                      <a:pt x="332" y="10"/>
                      <a:pt x="328" y="1"/>
                      <a:pt x="31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3749773" y="2484775"/>
                <a:ext cx="92160" cy="17398"/>
              </a:xfrm>
              <a:custGeom>
                <a:avLst/>
                <a:gdLst/>
                <a:ahLst/>
                <a:cxnLst/>
                <a:rect l="l" t="t" r="r" b="b"/>
                <a:pathLst>
                  <a:path w="588" h="111" extrusionOk="0">
                    <a:moveTo>
                      <a:pt x="237" y="1"/>
                    </a:moveTo>
                    <a:lnTo>
                      <a:pt x="1" y="90"/>
                    </a:lnTo>
                    <a:lnTo>
                      <a:pt x="326" y="111"/>
                    </a:lnTo>
                    <a:lnTo>
                      <a:pt x="347" y="111"/>
                    </a:lnTo>
                    <a:lnTo>
                      <a:pt x="587"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3735824" y="2476782"/>
                <a:ext cx="116768" cy="31974"/>
              </a:xfrm>
              <a:custGeom>
                <a:avLst/>
                <a:gdLst/>
                <a:ahLst/>
                <a:cxnLst/>
                <a:rect l="l" t="t" r="r" b="b"/>
                <a:pathLst>
                  <a:path w="745" h="204" extrusionOk="0">
                    <a:moveTo>
                      <a:pt x="352" y="73"/>
                    </a:moveTo>
                    <a:lnTo>
                      <a:pt x="457" y="94"/>
                    </a:lnTo>
                    <a:lnTo>
                      <a:pt x="415" y="120"/>
                    </a:lnTo>
                    <a:lnTo>
                      <a:pt x="284" y="120"/>
                    </a:lnTo>
                    <a:lnTo>
                      <a:pt x="352" y="73"/>
                    </a:lnTo>
                    <a:close/>
                    <a:moveTo>
                      <a:pt x="320" y="0"/>
                    </a:moveTo>
                    <a:cubicBezTo>
                      <a:pt x="316" y="0"/>
                      <a:pt x="312" y="3"/>
                      <a:pt x="305" y="10"/>
                    </a:cubicBezTo>
                    <a:lnTo>
                      <a:pt x="43" y="94"/>
                    </a:lnTo>
                    <a:lnTo>
                      <a:pt x="22" y="120"/>
                    </a:lnTo>
                    <a:lnTo>
                      <a:pt x="1" y="141"/>
                    </a:lnTo>
                    <a:lnTo>
                      <a:pt x="22" y="162"/>
                    </a:lnTo>
                    <a:lnTo>
                      <a:pt x="43" y="183"/>
                    </a:lnTo>
                    <a:lnTo>
                      <a:pt x="90" y="183"/>
                    </a:lnTo>
                    <a:lnTo>
                      <a:pt x="394" y="204"/>
                    </a:lnTo>
                    <a:cubicBezTo>
                      <a:pt x="415" y="204"/>
                      <a:pt x="436" y="204"/>
                      <a:pt x="457" y="183"/>
                    </a:cubicBezTo>
                    <a:lnTo>
                      <a:pt x="718" y="94"/>
                    </a:lnTo>
                    <a:lnTo>
                      <a:pt x="745" y="73"/>
                    </a:lnTo>
                    <a:lnTo>
                      <a:pt x="745" y="52"/>
                    </a:lnTo>
                    <a:lnTo>
                      <a:pt x="745" y="31"/>
                    </a:lnTo>
                    <a:lnTo>
                      <a:pt x="718" y="31"/>
                    </a:lnTo>
                    <a:lnTo>
                      <a:pt x="718" y="10"/>
                    </a:lnTo>
                    <a:lnTo>
                      <a:pt x="352" y="10"/>
                    </a:lnTo>
                    <a:cubicBezTo>
                      <a:pt x="334" y="10"/>
                      <a:pt x="328" y="0"/>
                      <a:pt x="32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3694916" y="2505308"/>
                <a:ext cx="92003" cy="17398"/>
              </a:xfrm>
              <a:custGeom>
                <a:avLst/>
                <a:gdLst/>
                <a:ahLst/>
                <a:cxnLst/>
                <a:rect l="l" t="t" r="r" b="b"/>
                <a:pathLst>
                  <a:path w="587" h="111" extrusionOk="0">
                    <a:moveTo>
                      <a:pt x="241" y="1"/>
                    </a:moveTo>
                    <a:lnTo>
                      <a:pt x="0" y="90"/>
                    </a:lnTo>
                    <a:lnTo>
                      <a:pt x="325" y="111"/>
                    </a:lnTo>
                    <a:lnTo>
                      <a:pt x="351" y="90"/>
                    </a:lnTo>
                    <a:lnTo>
                      <a:pt x="587"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3684101" y="2497314"/>
                <a:ext cx="116768" cy="31190"/>
              </a:xfrm>
              <a:custGeom>
                <a:avLst/>
                <a:gdLst/>
                <a:ahLst/>
                <a:cxnLst/>
                <a:rect l="l" t="t" r="r" b="b"/>
                <a:pathLst>
                  <a:path w="745" h="199" extrusionOk="0">
                    <a:moveTo>
                      <a:pt x="331" y="73"/>
                    </a:moveTo>
                    <a:lnTo>
                      <a:pt x="462" y="93"/>
                    </a:lnTo>
                    <a:lnTo>
                      <a:pt x="394" y="120"/>
                    </a:lnTo>
                    <a:lnTo>
                      <a:pt x="289" y="93"/>
                    </a:lnTo>
                    <a:lnTo>
                      <a:pt x="331" y="73"/>
                    </a:lnTo>
                    <a:close/>
                    <a:moveTo>
                      <a:pt x="310" y="0"/>
                    </a:moveTo>
                    <a:cubicBezTo>
                      <a:pt x="303" y="0"/>
                      <a:pt x="296" y="3"/>
                      <a:pt x="289" y="10"/>
                    </a:cubicBezTo>
                    <a:lnTo>
                      <a:pt x="27" y="93"/>
                    </a:lnTo>
                    <a:lnTo>
                      <a:pt x="27" y="120"/>
                    </a:lnTo>
                    <a:lnTo>
                      <a:pt x="1" y="120"/>
                    </a:lnTo>
                    <a:lnTo>
                      <a:pt x="1" y="141"/>
                    </a:lnTo>
                    <a:lnTo>
                      <a:pt x="1" y="162"/>
                    </a:lnTo>
                    <a:lnTo>
                      <a:pt x="27" y="183"/>
                    </a:lnTo>
                    <a:lnTo>
                      <a:pt x="394" y="183"/>
                    </a:lnTo>
                    <a:cubicBezTo>
                      <a:pt x="407" y="193"/>
                      <a:pt x="413" y="198"/>
                      <a:pt x="422" y="198"/>
                    </a:cubicBezTo>
                    <a:cubicBezTo>
                      <a:pt x="430" y="198"/>
                      <a:pt x="441" y="193"/>
                      <a:pt x="462" y="183"/>
                    </a:cubicBezTo>
                    <a:lnTo>
                      <a:pt x="703" y="93"/>
                    </a:lnTo>
                    <a:lnTo>
                      <a:pt x="724" y="93"/>
                    </a:lnTo>
                    <a:lnTo>
                      <a:pt x="724" y="73"/>
                    </a:lnTo>
                    <a:lnTo>
                      <a:pt x="745" y="52"/>
                    </a:lnTo>
                    <a:lnTo>
                      <a:pt x="724" y="31"/>
                    </a:lnTo>
                    <a:lnTo>
                      <a:pt x="703" y="31"/>
                    </a:lnTo>
                    <a:lnTo>
                      <a:pt x="703" y="10"/>
                    </a:lnTo>
                    <a:lnTo>
                      <a:pt x="352" y="10"/>
                    </a:lnTo>
                    <a:cubicBezTo>
                      <a:pt x="338" y="10"/>
                      <a:pt x="32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3639902" y="2522548"/>
                <a:ext cx="96079" cy="17398"/>
              </a:xfrm>
              <a:custGeom>
                <a:avLst/>
                <a:gdLst/>
                <a:ahLst/>
                <a:cxnLst/>
                <a:rect l="l" t="t" r="r" b="b"/>
                <a:pathLst>
                  <a:path w="613" h="111" extrusionOk="0">
                    <a:moveTo>
                      <a:pt x="283" y="1"/>
                    </a:moveTo>
                    <a:cubicBezTo>
                      <a:pt x="262" y="1"/>
                      <a:pt x="262" y="22"/>
                      <a:pt x="241" y="22"/>
                    </a:cubicBezTo>
                    <a:lnTo>
                      <a:pt x="0" y="111"/>
                    </a:lnTo>
                    <a:lnTo>
                      <a:pt x="351" y="111"/>
                    </a:lnTo>
                    <a:lnTo>
                      <a:pt x="613" y="22"/>
                    </a:lnTo>
                    <a:lnTo>
                      <a:pt x="592" y="22"/>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3630028" y="2516749"/>
                <a:ext cx="115827" cy="29780"/>
              </a:xfrm>
              <a:custGeom>
                <a:avLst/>
                <a:gdLst/>
                <a:ahLst/>
                <a:cxnLst/>
                <a:rect l="l" t="t" r="r" b="b"/>
                <a:pathLst>
                  <a:path w="739" h="190" extrusionOk="0">
                    <a:moveTo>
                      <a:pt x="346" y="79"/>
                    </a:moveTo>
                    <a:lnTo>
                      <a:pt x="456" y="100"/>
                    </a:lnTo>
                    <a:lnTo>
                      <a:pt x="283" y="100"/>
                    </a:lnTo>
                    <a:lnTo>
                      <a:pt x="346" y="79"/>
                    </a:lnTo>
                    <a:close/>
                    <a:moveTo>
                      <a:pt x="315" y="1"/>
                    </a:moveTo>
                    <a:cubicBezTo>
                      <a:pt x="304" y="1"/>
                      <a:pt x="294" y="6"/>
                      <a:pt x="283" y="17"/>
                    </a:cubicBezTo>
                    <a:lnTo>
                      <a:pt x="21" y="100"/>
                    </a:lnTo>
                    <a:lnTo>
                      <a:pt x="21" y="127"/>
                    </a:lnTo>
                    <a:lnTo>
                      <a:pt x="0" y="127"/>
                    </a:lnTo>
                    <a:lnTo>
                      <a:pt x="0" y="148"/>
                    </a:lnTo>
                    <a:lnTo>
                      <a:pt x="0" y="169"/>
                    </a:lnTo>
                    <a:lnTo>
                      <a:pt x="21" y="169"/>
                    </a:lnTo>
                    <a:lnTo>
                      <a:pt x="21" y="189"/>
                    </a:lnTo>
                    <a:lnTo>
                      <a:pt x="456" y="189"/>
                    </a:lnTo>
                    <a:lnTo>
                      <a:pt x="697" y="100"/>
                    </a:lnTo>
                    <a:lnTo>
                      <a:pt x="718" y="100"/>
                    </a:lnTo>
                    <a:lnTo>
                      <a:pt x="718" y="79"/>
                    </a:lnTo>
                    <a:lnTo>
                      <a:pt x="739" y="79"/>
                    </a:lnTo>
                    <a:lnTo>
                      <a:pt x="739" y="59"/>
                    </a:lnTo>
                    <a:lnTo>
                      <a:pt x="739" y="38"/>
                    </a:lnTo>
                    <a:lnTo>
                      <a:pt x="718" y="38"/>
                    </a:lnTo>
                    <a:lnTo>
                      <a:pt x="718" y="17"/>
                    </a:lnTo>
                    <a:lnTo>
                      <a:pt x="346" y="17"/>
                    </a:lnTo>
                    <a:cubicBezTo>
                      <a:pt x="335" y="6"/>
                      <a:pt x="325" y="1"/>
                      <a:pt x="31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585672" y="2543081"/>
                <a:ext cx="95452" cy="17398"/>
              </a:xfrm>
              <a:custGeom>
                <a:avLst/>
                <a:gdLst/>
                <a:ahLst/>
                <a:cxnLst/>
                <a:rect l="l" t="t" r="r" b="b"/>
                <a:pathLst>
                  <a:path w="609" h="111" extrusionOk="0">
                    <a:moveTo>
                      <a:pt x="283" y="1"/>
                    </a:moveTo>
                    <a:cubicBezTo>
                      <a:pt x="283" y="1"/>
                      <a:pt x="262" y="1"/>
                      <a:pt x="262" y="21"/>
                    </a:cubicBezTo>
                    <a:lnTo>
                      <a:pt x="1" y="110"/>
                    </a:lnTo>
                    <a:lnTo>
                      <a:pt x="367" y="110"/>
                    </a:lnTo>
                    <a:lnTo>
                      <a:pt x="608" y="21"/>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575014" y="2536498"/>
                <a:ext cx="116768" cy="30563"/>
              </a:xfrm>
              <a:custGeom>
                <a:avLst/>
                <a:gdLst/>
                <a:ahLst/>
                <a:cxnLst/>
                <a:rect l="l" t="t" r="r" b="b"/>
                <a:pathLst>
                  <a:path w="745" h="195" extrusionOk="0">
                    <a:moveTo>
                      <a:pt x="461" y="84"/>
                    </a:moveTo>
                    <a:lnTo>
                      <a:pt x="414" y="105"/>
                    </a:lnTo>
                    <a:lnTo>
                      <a:pt x="304" y="105"/>
                    </a:lnTo>
                    <a:lnTo>
                      <a:pt x="351" y="84"/>
                    </a:lnTo>
                    <a:close/>
                    <a:moveTo>
                      <a:pt x="351" y="1"/>
                    </a:moveTo>
                    <a:cubicBezTo>
                      <a:pt x="330" y="1"/>
                      <a:pt x="330" y="1"/>
                      <a:pt x="283" y="22"/>
                    </a:cubicBezTo>
                    <a:lnTo>
                      <a:pt x="42" y="105"/>
                    </a:lnTo>
                    <a:lnTo>
                      <a:pt x="21" y="105"/>
                    </a:lnTo>
                    <a:lnTo>
                      <a:pt x="21" y="132"/>
                    </a:lnTo>
                    <a:lnTo>
                      <a:pt x="0" y="132"/>
                    </a:lnTo>
                    <a:lnTo>
                      <a:pt x="0" y="152"/>
                    </a:lnTo>
                    <a:lnTo>
                      <a:pt x="0" y="173"/>
                    </a:lnTo>
                    <a:lnTo>
                      <a:pt x="21" y="173"/>
                    </a:lnTo>
                    <a:lnTo>
                      <a:pt x="21" y="194"/>
                    </a:lnTo>
                    <a:lnTo>
                      <a:pt x="461" y="194"/>
                    </a:lnTo>
                    <a:lnTo>
                      <a:pt x="723" y="105"/>
                    </a:lnTo>
                    <a:lnTo>
                      <a:pt x="723" y="84"/>
                    </a:lnTo>
                    <a:lnTo>
                      <a:pt x="744" y="84"/>
                    </a:lnTo>
                    <a:lnTo>
                      <a:pt x="744" y="63"/>
                    </a:lnTo>
                    <a:lnTo>
                      <a:pt x="744" y="43"/>
                    </a:lnTo>
                    <a:lnTo>
                      <a:pt x="723" y="22"/>
                    </a:lnTo>
                    <a:lnTo>
                      <a:pt x="676" y="22"/>
                    </a:lnTo>
                    <a:lnTo>
                      <a:pt x="35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3533949" y="2563613"/>
                <a:ext cx="96235" cy="17398"/>
              </a:xfrm>
              <a:custGeom>
                <a:avLst/>
                <a:gdLst/>
                <a:ahLst/>
                <a:cxnLst/>
                <a:rect l="l" t="t" r="r" b="b"/>
                <a:pathLst>
                  <a:path w="614" h="111" extrusionOk="0">
                    <a:moveTo>
                      <a:pt x="242" y="0"/>
                    </a:moveTo>
                    <a:lnTo>
                      <a:pt x="1" y="110"/>
                    </a:lnTo>
                    <a:lnTo>
                      <a:pt x="351" y="110"/>
                    </a:lnTo>
                    <a:lnTo>
                      <a:pt x="613" y="21"/>
                    </a:lnTo>
                    <a:lnTo>
                      <a:pt x="592" y="21"/>
                    </a:lnTo>
                    <a:lnTo>
                      <a:pt x="26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3524075" y="2557030"/>
                <a:ext cx="115984" cy="30563"/>
              </a:xfrm>
              <a:custGeom>
                <a:avLst/>
                <a:gdLst/>
                <a:ahLst/>
                <a:cxnLst/>
                <a:rect l="l" t="t" r="r" b="b"/>
                <a:pathLst>
                  <a:path w="740" h="195" extrusionOk="0">
                    <a:moveTo>
                      <a:pt x="435" y="84"/>
                    </a:moveTo>
                    <a:lnTo>
                      <a:pt x="394" y="105"/>
                    </a:lnTo>
                    <a:lnTo>
                      <a:pt x="284" y="105"/>
                    </a:lnTo>
                    <a:lnTo>
                      <a:pt x="325" y="84"/>
                    </a:lnTo>
                    <a:close/>
                    <a:moveTo>
                      <a:pt x="325" y="1"/>
                    </a:moveTo>
                    <a:cubicBezTo>
                      <a:pt x="305" y="1"/>
                      <a:pt x="305" y="1"/>
                      <a:pt x="284" y="21"/>
                    </a:cubicBezTo>
                    <a:lnTo>
                      <a:pt x="22" y="105"/>
                    </a:lnTo>
                    <a:lnTo>
                      <a:pt x="1" y="131"/>
                    </a:lnTo>
                    <a:lnTo>
                      <a:pt x="1" y="152"/>
                    </a:lnTo>
                    <a:lnTo>
                      <a:pt x="1" y="173"/>
                    </a:lnTo>
                    <a:lnTo>
                      <a:pt x="22" y="173"/>
                    </a:lnTo>
                    <a:lnTo>
                      <a:pt x="43" y="194"/>
                    </a:lnTo>
                    <a:lnTo>
                      <a:pt x="456" y="194"/>
                    </a:lnTo>
                    <a:lnTo>
                      <a:pt x="697" y="84"/>
                    </a:lnTo>
                    <a:lnTo>
                      <a:pt x="718" y="84"/>
                    </a:lnTo>
                    <a:lnTo>
                      <a:pt x="739" y="63"/>
                    </a:lnTo>
                    <a:lnTo>
                      <a:pt x="739" y="42"/>
                    </a:lnTo>
                    <a:lnTo>
                      <a:pt x="718" y="21"/>
                    </a:lnTo>
                    <a:lnTo>
                      <a:pt x="655" y="21"/>
                    </a:lnTo>
                    <a:lnTo>
                      <a:pt x="32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3478935" y="2584145"/>
                <a:ext cx="96235" cy="17398"/>
              </a:xfrm>
              <a:custGeom>
                <a:avLst/>
                <a:gdLst/>
                <a:ahLst/>
                <a:cxnLst/>
                <a:rect l="l" t="t" r="r" b="b"/>
                <a:pathLst>
                  <a:path w="614" h="111" extrusionOk="0">
                    <a:moveTo>
                      <a:pt x="242" y="0"/>
                    </a:moveTo>
                    <a:lnTo>
                      <a:pt x="1" y="110"/>
                    </a:lnTo>
                    <a:lnTo>
                      <a:pt x="373" y="110"/>
                    </a:lnTo>
                    <a:lnTo>
                      <a:pt x="613" y="21"/>
                    </a:lnTo>
                    <a:lnTo>
                      <a:pt x="61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3469061" y="2577562"/>
                <a:ext cx="116768" cy="30563"/>
              </a:xfrm>
              <a:custGeom>
                <a:avLst/>
                <a:gdLst/>
                <a:ahLst/>
                <a:cxnLst/>
                <a:rect l="l" t="t" r="r" b="b"/>
                <a:pathLst>
                  <a:path w="745" h="195" extrusionOk="0">
                    <a:moveTo>
                      <a:pt x="457" y="84"/>
                    </a:moveTo>
                    <a:lnTo>
                      <a:pt x="415" y="105"/>
                    </a:lnTo>
                    <a:lnTo>
                      <a:pt x="305" y="105"/>
                    </a:lnTo>
                    <a:lnTo>
                      <a:pt x="352" y="84"/>
                    </a:lnTo>
                    <a:close/>
                    <a:moveTo>
                      <a:pt x="352" y="0"/>
                    </a:moveTo>
                    <a:cubicBezTo>
                      <a:pt x="326" y="0"/>
                      <a:pt x="305" y="0"/>
                      <a:pt x="284" y="21"/>
                    </a:cubicBezTo>
                    <a:lnTo>
                      <a:pt x="43" y="105"/>
                    </a:lnTo>
                    <a:lnTo>
                      <a:pt x="22" y="105"/>
                    </a:lnTo>
                    <a:lnTo>
                      <a:pt x="22" y="131"/>
                    </a:lnTo>
                    <a:lnTo>
                      <a:pt x="1" y="131"/>
                    </a:lnTo>
                    <a:lnTo>
                      <a:pt x="1" y="152"/>
                    </a:lnTo>
                    <a:lnTo>
                      <a:pt x="22" y="173"/>
                    </a:lnTo>
                    <a:lnTo>
                      <a:pt x="43" y="194"/>
                    </a:lnTo>
                    <a:lnTo>
                      <a:pt x="415" y="194"/>
                    </a:lnTo>
                    <a:cubicBezTo>
                      <a:pt x="436" y="194"/>
                      <a:pt x="436" y="194"/>
                      <a:pt x="483" y="173"/>
                    </a:cubicBezTo>
                    <a:lnTo>
                      <a:pt x="718" y="84"/>
                    </a:lnTo>
                    <a:lnTo>
                      <a:pt x="745" y="84"/>
                    </a:lnTo>
                    <a:lnTo>
                      <a:pt x="745" y="63"/>
                    </a:lnTo>
                    <a:lnTo>
                      <a:pt x="745" y="42"/>
                    </a:lnTo>
                    <a:lnTo>
                      <a:pt x="745" y="21"/>
                    </a:lnTo>
                    <a:lnTo>
                      <a:pt x="697" y="21"/>
                    </a:lnTo>
                    <a:lnTo>
                      <a:pt x="69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3424862" y="2604677"/>
                <a:ext cx="99370" cy="17398"/>
              </a:xfrm>
              <a:custGeom>
                <a:avLst/>
                <a:gdLst/>
                <a:ahLst/>
                <a:cxnLst/>
                <a:rect l="l" t="t" r="r" b="b"/>
                <a:pathLst>
                  <a:path w="634" h="111" extrusionOk="0">
                    <a:moveTo>
                      <a:pt x="262" y="0"/>
                    </a:moveTo>
                    <a:lnTo>
                      <a:pt x="21" y="89"/>
                    </a:lnTo>
                    <a:cubicBezTo>
                      <a:pt x="0" y="89"/>
                      <a:pt x="21" y="110"/>
                      <a:pt x="21" y="110"/>
                    </a:cubicBezTo>
                    <a:lnTo>
                      <a:pt x="346" y="110"/>
                    </a:lnTo>
                    <a:cubicBezTo>
                      <a:pt x="372" y="110"/>
                      <a:pt x="372" y="110"/>
                      <a:pt x="393" y="89"/>
                    </a:cubicBezTo>
                    <a:lnTo>
                      <a:pt x="634"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3417339" y="2598094"/>
                <a:ext cx="116768" cy="30563"/>
              </a:xfrm>
              <a:custGeom>
                <a:avLst/>
                <a:gdLst/>
                <a:ahLst/>
                <a:cxnLst/>
                <a:rect l="l" t="t" r="r" b="b"/>
                <a:pathLst>
                  <a:path w="745" h="195" extrusionOk="0">
                    <a:moveTo>
                      <a:pt x="441" y="84"/>
                    </a:moveTo>
                    <a:lnTo>
                      <a:pt x="394" y="105"/>
                    </a:lnTo>
                    <a:lnTo>
                      <a:pt x="289" y="105"/>
                    </a:lnTo>
                    <a:lnTo>
                      <a:pt x="331" y="84"/>
                    </a:lnTo>
                    <a:close/>
                    <a:moveTo>
                      <a:pt x="263" y="0"/>
                    </a:moveTo>
                    <a:lnTo>
                      <a:pt x="27" y="105"/>
                    </a:lnTo>
                    <a:lnTo>
                      <a:pt x="1" y="105"/>
                    </a:lnTo>
                    <a:lnTo>
                      <a:pt x="1" y="131"/>
                    </a:lnTo>
                    <a:lnTo>
                      <a:pt x="1" y="152"/>
                    </a:lnTo>
                    <a:lnTo>
                      <a:pt x="1" y="173"/>
                    </a:lnTo>
                    <a:lnTo>
                      <a:pt x="69" y="173"/>
                    </a:lnTo>
                    <a:lnTo>
                      <a:pt x="394" y="194"/>
                    </a:lnTo>
                    <a:cubicBezTo>
                      <a:pt x="420" y="194"/>
                      <a:pt x="441" y="194"/>
                      <a:pt x="462" y="173"/>
                    </a:cubicBezTo>
                    <a:lnTo>
                      <a:pt x="703" y="84"/>
                    </a:lnTo>
                    <a:lnTo>
                      <a:pt x="724" y="84"/>
                    </a:lnTo>
                    <a:lnTo>
                      <a:pt x="724" y="63"/>
                    </a:lnTo>
                    <a:lnTo>
                      <a:pt x="745" y="63"/>
                    </a:lnTo>
                    <a:lnTo>
                      <a:pt x="745" y="42"/>
                    </a:lnTo>
                    <a:lnTo>
                      <a:pt x="745" y="21"/>
                    </a:lnTo>
                    <a:lnTo>
                      <a:pt x="724" y="21"/>
                    </a:lnTo>
                    <a:lnTo>
                      <a:pt x="7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3373139" y="2625209"/>
                <a:ext cx="96079" cy="14106"/>
              </a:xfrm>
              <a:custGeom>
                <a:avLst/>
                <a:gdLst/>
                <a:ahLst/>
                <a:cxnLst/>
                <a:rect l="l" t="t" r="r" b="b"/>
                <a:pathLst>
                  <a:path w="613" h="90" extrusionOk="0">
                    <a:moveTo>
                      <a:pt x="241" y="0"/>
                    </a:moveTo>
                    <a:lnTo>
                      <a:pt x="0" y="89"/>
                    </a:lnTo>
                    <a:lnTo>
                      <a:pt x="372" y="89"/>
                    </a:lnTo>
                    <a:lnTo>
                      <a:pt x="61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3363265" y="2618627"/>
                <a:ext cx="119902" cy="27272"/>
              </a:xfrm>
              <a:custGeom>
                <a:avLst/>
                <a:gdLst/>
                <a:ahLst/>
                <a:cxnLst/>
                <a:rect l="l" t="t" r="r" b="b"/>
                <a:pathLst>
                  <a:path w="765" h="174" extrusionOk="0">
                    <a:moveTo>
                      <a:pt x="283" y="0"/>
                    </a:moveTo>
                    <a:lnTo>
                      <a:pt x="42" y="84"/>
                    </a:lnTo>
                    <a:lnTo>
                      <a:pt x="21" y="105"/>
                    </a:lnTo>
                    <a:lnTo>
                      <a:pt x="0" y="131"/>
                    </a:lnTo>
                    <a:lnTo>
                      <a:pt x="21" y="152"/>
                    </a:lnTo>
                    <a:lnTo>
                      <a:pt x="21" y="173"/>
                    </a:lnTo>
                    <a:lnTo>
                      <a:pt x="477" y="173"/>
                    </a:lnTo>
                    <a:lnTo>
                      <a:pt x="718" y="84"/>
                    </a:lnTo>
                    <a:lnTo>
                      <a:pt x="739" y="63"/>
                    </a:lnTo>
                    <a:lnTo>
                      <a:pt x="765" y="63"/>
                    </a:lnTo>
                    <a:lnTo>
                      <a:pt x="765" y="42"/>
                    </a:lnTo>
                    <a:lnTo>
                      <a:pt x="739" y="21"/>
                    </a:lnTo>
                    <a:lnTo>
                      <a:pt x="71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4091298" y="2383995"/>
                <a:ext cx="92944" cy="18808"/>
              </a:xfrm>
              <a:custGeom>
                <a:avLst/>
                <a:gdLst/>
                <a:ahLst/>
                <a:cxnLst/>
                <a:rect l="l" t="t" r="r" b="b"/>
                <a:pathLst>
                  <a:path w="593" h="120" extrusionOk="0">
                    <a:moveTo>
                      <a:pt x="269" y="1"/>
                    </a:moveTo>
                    <a:cubicBezTo>
                      <a:pt x="262" y="1"/>
                      <a:pt x="262" y="10"/>
                      <a:pt x="262" y="10"/>
                    </a:cubicBezTo>
                    <a:lnTo>
                      <a:pt x="0" y="99"/>
                    </a:lnTo>
                    <a:lnTo>
                      <a:pt x="309" y="120"/>
                    </a:lnTo>
                    <a:lnTo>
                      <a:pt x="330" y="120"/>
                    </a:lnTo>
                    <a:lnTo>
                      <a:pt x="571" y="31"/>
                    </a:lnTo>
                    <a:cubicBezTo>
                      <a:pt x="592" y="10"/>
                      <a:pt x="592" y="10"/>
                      <a:pt x="571" y="10"/>
                    </a:cubicBezTo>
                    <a:lnTo>
                      <a:pt x="283" y="10"/>
                    </a:lnTo>
                    <a:cubicBezTo>
                      <a:pt x="276" y="3"/>
                      <a:pt x="272" y="1"/>
                      <a:pt x="269"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4081424" y="2377412"/>
                <a:ext cx="112692" cy="31974"/>
              </a:xfrm>
              <a:custGeom>
                <a:avLst/>
                <a:gdLst/>
                <a:ahLst/>
                <a:cxnLst/>
                <a:rect l="l" t="t" r="r" b="b"/>
                <a:pathLst>
                  <a:path w="719" h="204" extrusionOk="0">
                    <a:moveTo>
                      <a:pt x="346" y="73"/>
                    </a:moveTo>
                    <a:lnTo>
                      <a:pt x="435" y="99"/>
                    </a:lnTo>
                    <a:lnTo>
                      <a:pt x="372" y="120"/>
                    </a:lnTo>
                    <a:lnTo>
                      <a:pt x="262" y="120"/>
                    </a:lnTo>
                    <a:lnTo>
                      <a:pt x="346" y="73"/>
                    </a:lnTo>
                    <a:close/>
                    <a:moveTo>
                      <a:pt x="314" y="1"/>
                    </a:moveTo>
                    <a:cubicBezTo>
                      <a:pt x="307" y="1"/>
                      <a:pt x="297" y="3"/>
                      <a:pt x="283" y="10"/>
                    </a:cubicBezTo>
                    <a:lnTo>
                      <a:pt x="43" y="99"/>
                    </a:lnTo>
                    <a:lnTo>
                      <a:pt x="22" y="99"/>
                    </a:lnTo>
                    <a:lnTo>
                      <a:pt x="22" y="120"/>
                    </a:lnTo>
                    <a:lnTo>
                      <a:pt x="1" y="120"/>
                    </a:lnTo>
                    <a:lnTo>
                      <a:pt x="1" y="141"/>
                    </a:lnTo>
                    <a:lnTo>
                      <a:pt x="22" y="162"/>
                    </a:lnTo>
                    <a:lnTo>
                      <a:pt x="22" y="183"/>
                    </a:lnTo>
                    <a:lnTo>
                      <a:pt x="63" y="183"/>
                    </a:lnTo>
                    <a:lnTo>
                      <a:pt x="372" y="204"/>
                    </a:lnTo>
                    <a:cubicBezTo>
                      <a:pt x="393" y="204"/>
                      <a:pt x="393" y="204"/>
                      <a:pt x="435" y="183"/>
                    </a:cubicBezTo>
                    <a:lnTo>
                      <a:pt x="676" y="99"/>
                    </a:lnTo>
                    <a:lnTo>
                      <a:pt x="697" y="99"/>
                    </a:lnTo>
                    <a:lnTo>
                      <a:pt x="697" y="73"/>
                    </a:lnTo>
                    <a:lnTo>
                      <a:pt x="718" y="52"/>
                    </a:lnTo>
                    <a:lnTo>
                      <a:pt x="697" y="31"/>
                    </a:lnTo>
                    <a:lnTo>
                      <a:pt x="676" y="31"/>
                    </a:lnTo>
                    <a:lnTo>
                      <a:pt x="655" y="10"/>
                    </a:lnTo>
                    <a:lnTo>
                      <a:pt x="346" y="10"/>
                    </a:lnTo>
                    <a:cubicBezTo>
                      <a:pt x="332" y="10"/>
                      <a:pt x="328" y="1"/>
                      <a:pt x="31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4037068" y="2404527"/>
                <a:ext cx="92160" cy="18808"/>
              </a:xfrm>
              <a:custGeom>
                <a:avLst/>
                <a:gdLst/>
                <a:ahLst/>
                <a:cxnLst/>
                <a:rect l="l" t="t" r="r" b="b"/>
                <a:pathLst>
                  <a:path w="588" h="120" extrusionOk="0">
                    <a:moveTo>
                      <a:pt x="269" y="1"/>
                    </a:moveTo>
                    <a:cubicBezTo>
                      <a:pt x="263" y="1"/>
                      <a:pt x="263" y="10"/>
                      <a:pt x="263" y="10"/>
                    </a:cubicBezTo>
                    <a:lnTo>
                      <a:pt x="1" y="99"/>
                    </a:lnTo>
                    <a:lnTo>
                      <a:pt x="305" y="120"/>
                    </a:lnTo>
                    <a:lnTo>
                      <a:pt x="326" y="120"/>
                    </a:lnTo>
                    <a:lnTo>
                      <a:pt x="587" y="10"/>
                    </a:lnTo>
                    <a:lnTo>
                      <a:pt x="284" y="10"/>
                    </a:lnTo>
                    <a:cubicBezTo>
                      <a:pt x="277" y="3"/>
                      <a:pt x="272" y="1"/>
                      <a:pt x="269"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4026410" y="2397945"/>
                <a:ext cx="113476" cy="31974"/>
              </a:xfrm>
              <a:custGeom>
                <a:avLst/>
                <a:gdLst/>
                <a:ahLst/>
                <a:cxnLst/>
                <a:rect l="l" t="t" r="r" b="b"/>
                <a:pathLst>
                  <a:path w="724" h="204" extrusionOk="0">
                    <a:moveTo>
                      <a:pt x="352" y="73"/>
                    </a:moveTo>
                    <a:lnTo>
                      <a:pt x="435" y="99"/>
                    </a:lnTo>
                    <a:lnTo>
                      <a:pt x="373" y="120"/>
                    </a:lnTo>
                    <a:lnTo>
                      <a:pt x="284" y="120"/>
                    </a:lnTo>
                    <a:lnTo>
                      <a:pt x="352" y="73"/>
                    </a:lnTo>
                    <a:close/>
                    <a:moveTo>
                      <a:pt x="317" y="1"/>
                    </a:moveTo>
                    <a:cubicBezTo>
                      <a:pt x="310" y="1"/>
                      <a:pt x="299" y="3"/>
                      <a:pt x="284" y="10"/>
                    </a:cubicBezTo>
                    <a:lnTo>
                      <a:pt x="43" y="99"/>
                    </a:lnTo>
                    <a:lnTo>
                      <a:pt x="22" y="120"/>
                    </a:lnTo>
                    <a:lnTo>
                      <a:pt x="1" y="120"/>
                    </a:lnTo>
                    <a:lnTo>
                      <a:pt x="1" y="141"/>
                    </a:lnTo>
                    <a:lnTo>
                      <a:pt x="22" y="162"/>
                    </a:lnTo>
                    <a:lnTo>
                      <a:pt x="22" y="183"/>
                    </a:lnTo>
                    <a:lnTo>
                      <a:pt x="69" y="183"/>
                    </a:lnTo>
                    <a:lnTo>
                      <a:pt x="373" y="204"/>
                    </a:lnTo>
                    <a:cubicBezTo>
                      <a:pt x="394" y="204"/>
                      <a:pt x="394" y="204"/>
                      <a:pt x="435" y="183"/>
                    </a:cubicBezTo>
                    <a:lnTo>
                      <a:pt x="676" y="99"/>
                    </a:lnTo>
                    <a:lnTo>
                      <a:pt x="697" y="99"/>
                    </a:lnTo>
                    <a:lnTo>
                      <a:pt x="723" y="73"/>
                    </a:lnTo>
                    <a:lnTo>
                      <a:pt x="723" y="52"/>
                    </a:lnTo>
                    <a:lnTo>
                      <a:pt x="697" y="31"/>
                    </a:lnTo>
                    <a:lnTo>
                      <a:pt x="676" y="31"/>
                    </a:lnTo>
                    <a:lnTo>
                      <a:pt x="676" y="10"/>
                    </a:lnTo>
                    <a:lnTo>
                      <a:pt x="352" y="10"/>
                    </a:lnTo>
                    <a:cubicBezTo>
                      <a:pt x="338" y="10"/>
                      <a:pt x="333" y="1"/>
                      <a:pt x="31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3982054" y="2423179"/>
                <a:ext cx="92160" cy="20689"/>
              </a:xfrm>
              <a:custGeom>
                <a:avLst/>
                <a:gdLst/>
                <a:ahLst/>
                <a:cxnLst/>
                <a:rect l="l" t="t" r="r" b="b"/>
                <a:pathLst>
                  <a:path w="588" h="132" extrusionOk="0">
                    <a:moveTo>
                      <a:pt x="284" y="1"/>
                    </a:moveTo>
                    <a:cubicBezTo>
                      <a:pt x="263" y="1"/>
                      <a:pt x="263" y="22"/>
                      <a:pt x="263" y="22"/>
                    </a:cubicBezTo>
                    <a:lnTo>
                      <a:pt x="1" y="111"/>
                    </a:lnTo>
                    <a:lnTo>
                      <a:pt x="22" y="111"/>
                    </a:lnTo>
                    <a:lnTo>
                      <a:pt x="305" y="132"/>
                    </a:lnTo>
                    <a:lnTo>
                      <a:pt x="326" y="132"/>
                    </a:lnTo>
                    <a:lnTo>
                      <a:pt x="587" y="22"/>
                    </a:lnTo>
                    <a:lnTo>
                      <a:pt x="284"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3971396" y="2418477"/>
                <a:ext cx="113476" cy="31974"/>
              </a:xfrm>
              <a:custGeom>
                <a:avLst/>
                <a:gdLst/>
                <a:ahLst/>
                <a:cxnLst/>
                <a:rect l="l" t="t" r="r" b="b"/>
                <a:pathLst>
                  <a:path w="724" h="204" extrusionOk="0">
                    <a:moveTo>
                      <a:pt x="352" y="73"/>
                    </a:moveTo>
                    <a:lnTo>
                      <a:pt x="441" y="99"/>
                    </a:lnTo>
                    <a:lnTo>
                      <a:pt x="373" y="120"/>
                    </a:lnTo>
                    <a:lnTo>
                      <a:pt x="289" y="120"/>
                    </a:lnTo>
                    <a:lnTo>
                      <a:pt x="352" y="73"/>
                    </a:lnTo>
                    <a:close/>
                    <a:moveTo>
                      <a:pt x="319" y="1"/>
                    </a:moveTo>
                    <a:cubicBezTo>
                      <a:pt x="312" y="1"/>
                      <a:pt x="303" y="3"/>
                      <a:pt x="289" y="10"/>
                    </a:cubicBezTo>
                    <a:lnTo>
                      <a:pt x="48" y="99"/>
                    </a:lnTo>
                    <a:lnTo>
                      <a:pt x="27" y="120"/>
                    </a:lnTo>
                    <a:lnTo>
                      <a:pt x="1" y="120"/>
                    </a:lnTo>
                    <a:lnTo>
                      <a:pt x="1" y="141"/>
                    </a:lnTo>
                    <a:lnTo>
                      <a:pt x="1" y="162"/>
                    </a:lnTo>
                    <a:lnTo>
                      <a:pt x="27" y="162"/>
                    </a:lnTo>
                    <a:lnTo>
                      <a:pt x="27" y="183"/>
                    </a:lnTo>
                    <a:lnTo>
                      <a:pt x="69" y="183"/>
                    </a:lnTo>
                    <a:lnTo>
                      <a:pt x="373" y="204"/>
                    </a:lnTo>
                    <a:cubicBezTo>
                      <a:pt x="394" y="204"/>
                      <a:pt x="420" y="204"/>
                      <a:pt x="441" y="183"/>
                    </a:cubicBezTo>
                    <a:lnTo>
                      <a:pt x="682" y="99"/>
                    </a:lnTo>
                    <a:lnTo>
                      <a:pt x="703" y="99"/>
                    </a:lnTo>
                    <a:lnTo>
                      <a:pt x="703" y="73"/>
                    </a:lnTo>
                    <a:lnTo>
                      <a:pt x="724" y="73"/>
                    </a:lnTo>
                    <a:lnTo>
                      <a:pt x="724" y="52"/>
                    </a:lnTo>
                    <a:lnTo>
                      <a:pt x="703" y="31"/>
                    </a:lnTo>
                    <a:lnTo>
                      <a:pt x="682" y="10"/>
                    </a:lnTo>
                    <a:lnTo>
                      <a:pt x="352" y="10"/>
                    </a:lnTo>
                    <a:cubicBezTo>
                      <a:pt x="338" y="10"/>
                      <a:pt x="333" y="1"/>
                      <a:pt x="3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3927197" y="2443711"/>
                <a:ext cx="92787" cy="20689"/>
              </a:xfrm>
              <a:custGeom>
                <a:avLst/>
                <a:gdLst/>
                <a:ahLst/>
                <a:cxnLst/>
                <a:rect l="l" t="t" r="r" b="b"/>
                <a:pathLst>
                  <a:path w="592" h="132" extrusionOk="0">
                    <a:moveTo>
                      <a:pt x="283" y="1"/>
                    </a:moveTo>
                    <a:cubicBezTo>
                      <a:pt x="283" y="1"/>
                      <a:pt x="262" y="1"/>
                      <a:pt x="262" y="22"/>
                    </a:cubicBezTo>
                    <a:lnTo>
                      <a:pt x="0" y="111"/>
                    </a:lnTo>
                    <a:lnTo>
                      <a:pt x="21" y="111"/>
                    </a:lnTo>
                    <a:lnTo>
                      <a:pt x="330" y="132"/>
                    </a:lnTo>
                    <a:cubicBezTo>
                      <a:pt x="330" y="132"/>
                      <a:pt x="351" y="132"/>
                      <a:pt x="351" y="111"/>
                    </a:cubicBezTo>
                    <a:lnTo>
                      <a:pt x="592" y="22"/>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3917322" y="2437128"/>
                <a:ext cx="112536" cy="33855"/>
              </a:xfrm>
              <a:custGeom>
                <a:avLst/>
                <a:gdLst/>
                <a:ahLst/>
                <a:cxnLst/>
                <a:rect l="l" t="t" r="r" b="b"/>
                <a:pathLst>
                  <a:path w="718" h="216" extrusionOk="0">
                    <a:moveTo>
                      <a:pt x="346" y="85"/>
                    </a:moveTo>
                    <a:lnTo>
                      <a:pt x="435" y="111"/>
                    </a:lnTo>
                    <a:lnTo>
                      <a:pt x="393" y="132"/>
                    </a:lnTo>
                    <a:lnTo>
                      <a:pt x="283" y="132"/>
                    </a:lnTo>
                    <a:lnTo>
                      <a:pt x="346" y="85"/>
                    </a:lnTo>
                    <a:close/>
                    <a:moveTo>
                      <a:pt x="346" y="1"/>
                    </a:moveTo>
                    <a:cubicBezTo>
                      <a:pt x="325" y="1"/>
                      <a:pt x="325" y="1"/>
                      <a:pt x="283" y="22"/>
                    </a:cubicBezTo>
                    <a:lnTo>
                      <a:pt x="42" y="111"/>
                    </a:lnTo>
                    <a:lnTo>
                      <a:pt x="21" y="111"/>
                    </a:lnTo>
                    <a:lnTo>
                      <a:pt x="21" y="132"/>
                    </a:lnTo>
                    <a:lnTo>
                      <a:pt x="0" y="132"/>
                    </a:lnTo>
                    <a:lnTo>
                      <a:pt x="0" y="153"/>
                    </a:lnTo>
                    <a:lnTo>
                      <a:pt x="21" y="174"/>
                    </a:lnTo>
                    <a:lnTo>
                      <a:pt x="42" y="195"/>
                    </a:lnTo>
                    <a:lnTo>
                      <a:pt x="84" y="195"/>
                    </a:lnTo>
                    <a:lnTo>
                      <a:pt x="372" y="216"/>
                    </a:lnTo>
                    <a:cubicBezTo>
                      <a:pt x="393" y="216"/>
                      <a:pt x="414" y="216"/>
                      <a:pt x="435" y="195"/>
                    </a:cubicBezTo>
                    <a:lnTo>
                      <a:pt x="697" y="111"/>
                    </a:lnTo>
                    <a:lnTo>
                      <a:pt x="718" y="85"/>
                    </a:lnTo>
                    <a:lnTo>
                      <a:pt x="718" y="64"/>
                    </a:lnTo>
                    <a:lnTo>
                      <a:pt x="718" y="43"/>
                    </a:lnTo>
                    <a:lnTo>
                      <a:pt x="697" y="43"/>
                    </a:lnTo>
                    <a:lnTo>
                      <a:pt x="697" y="22"/>
                    </a:lnTo>
                    <a:lnTo>
                      <a:pt x="655" y="22"/>
                    </a:lnTo>
                    <a:lnTo>
                      <a:pt x="34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3876258" y="2464243"/>
                <a:ext cx="88712" cy="17398"/>
              </a:xfrm>
              <a:custGeom>
                <a:avLst/>
                <a:gdLst/>
                <a:ahLst/>
                <a:cxnLst/>
                <a:rect l="l" t="t" r="r" b="b"/>
                <a:pathLst>
                  <a:path w="566" h="111" extrusionOk="0">
                    <a:moveTo>
                      <a:pt x="262" y="1"/>
                    </a:moveTo>
                    <a:cubicBezTo>
                      <a:pt x="262" y="1"/>
                      <a:pt x="241" y="1"/>
                      <a:pt x="241" y="22"/>
                    </a:cubicBezTo>
                    <a:lnTo>
                      <a:pt x="0" y="111"/>
                    </a:lnTo>
                    <a:lnTo>
                      <a:pt x="325" y="111"/>
                    </a:lnTo>
                    <a:lnTo>
                      <a:pt x="566" y="22"/>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3862309" y="2457660"/>
                <a:ext cx="116768" cy="31974"/>
              </a:xfrm>
              <a:custGeom>
                <a:avLst/>
                <a:gdLst/>
                <a:ahLst/>
                <a:cxnLst/>
                <a:rect l="l" t="t" r="r" b="b"/>
                <a:pathLst>
                  <a:path w="745" h="204" extrusionOk="0">
                    <a:moveTo>
                      <a:pt x="461" y="85"/>
                    </a:moveTo>
                    <a:lnTo>
                      <a:pt x="393" y="132"/>
                    </a:lnTo>
                    <a:lnTo>
                      <a:pt x="283" y="111"/>
                    </a:lnTo>
                    <a:lnTo>
                      <a:pt x="351" y="85"/>
                    </a:lnTo>
                    <a:close/>
                    <a:moveTo>
                      <a:pt x="351" y="1"/>
                    </a:moveTo>
                    <a:cubicBezTo>
                      <a:pt x="330" y="1"/>
                      <a:pt x="330" y="1"/>
                      <a:pt x="304" y="22"/>
                    </a:cubicBezTo>
                    <a:lnTo>
                      <a:pt x="42" y="111"/>
                    </a:lnTo>
                    <a:lnTo>
                      <a:pt x="21" y="111"/>
                    </a:lnTo>
                    <a:lnTo>
                      <a:pt x="21" y="132"/>
                    </a:lnTo>
                    <a:lnTo>
                      <a:pt x="0" y="153"/>
                    </a:lnTo>
                    <a:lnTo>
                      <a:pt x="21" y="153"/>
                    </a:lnTo>
                    <a:lnTo>
                      <a:pt x="21" y="174"/>
                    </a:lnTo>
                    <a:lnTo>
                      <a:pt x="42" y="195"/>
                    </a:lnTo>
                    <a:lnTo>
                      <a:pt x="393" y="195"/>
                    </a:lnTo>
                    <a:cubicBezTo>
                      <a:pt x="407" y="195"/>
                      <a:pt x="412" y="204"/>
                      <a:pt x="427" y="204"/>
                    </a:cubicBezTo>
                    <a:cubicBezTo>
                      <a:pt x="435" y="204"/>
                      <a:pt x="446" y="202"/>
                      <a:pt x="461" y="195"/>
                    </a:cubicBezTo>
                    <a:lnTo>
                      <a:pt x="697" y="111"/>
                    </a:lnTo>
                    <a:lnTo>
                      <a:pt x="723" y="85"/>
                    </a:lnTo>
                    <a:lnTo>
                      <a:pt x="744" y="64"/>
                    </a:lnTo>
                    <a:lnTo>
                      <a:pt x="723" y="43"/>
                    </a:lnTo>
                    <a:lnTo>
                      <a:pt x="697" y="22"/>
                    </a:lnTo>
                    <a:lnTo>
                      <a:pt x="655" y="22"/>
                    </a:lnTo>
                    <a:lnTo>
                      <a:pt x="35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3821244" y="2484775"/>
                <a:ext cx="92944" cy="17398"/>
              </a:xfrm>
              <a:custGeom>
                <a:avLst/>
                <a:gdLst/>
                <a:ahLst/>
                <a:cxnLst/>
                <a:rect l="l" t="t" r="r" b="b"/>
                <a:pathLst>
                  <a:path w="593" h="111" extrusionOk="0">
                    <a:moveTo>
                      <a:pt x="241" y="1"/>
                    </a:moveTo>
                    <a:lnTo>
                      <a:pt x="1" y="111"/>
                    </a:lnTo>
                    <a:lnTo>
                      <a:pt x="351" y="111"/>
                    </a:lnTo>
                    <a:lnTo>
                      <a:pt x="592" y="22"/>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3811370" y="2478193"/>
                <a:ext cx="112692" cy="30563"/>
              </a:xfrm>
              <a:custGeom>
                <a:avLst/>
                <a:gdLst/>
                <a:ahLst/>
                <a:cxnLst/>
                <a:rect l="l" t="t" r="r" b="b"/>
                <a:pathLst>
                  <a:path w="719" h="195" extrusionOk="0">
                    <a:moveTo>
                      <a:pt x="435" y="85"/>
                    </a:moveTo>
                    <a:lnTo>
                      <a:pt x="367" y="111"/>
                    </a:lnTo>
                    <a:lnTo>
                      <a:pt x="283" y="111"/>
                    </a:lnTo>
                    <a:lnTo>
                      <a:pt x="346" y="85"/>
                    </a:lnTo>
                    <a:close/>
                    <a:moveTo>
                      <a:pt x="346" y="1"/>
                    </a:moveTo>
                    <a:cubicBezTo>
                      <a:pt x="325" y="1"/>
                      <a:pt x="304" y="1"/>
                      <a:pt x="283" y="22"/>
                    </a:cubicBezTo>
                    <a:lnTo>
                      <a:pt x="22" y="111"/>
                    </a:lnTo>
                    <a:lnTo>
                      <a:pt x="1" y="132"/>
                    </a:lnTo>
                    <a:lnTo>
                      <a:pt x="1" y="153"/>
                    </a:lnTo>
                    <a:lnTo>
                      <a:pt x="1" y="174"/>
                    </a:lnTo>
                    <a:lnTo>
                      <a:pt x="22" y="174"/>
                    </a:lnTo>
                    <a:lnTo>
                      <a:pt x="43" y="195"/>
                    </a:lnTo>
                    <a:lnTo>
                      <a:pt x="435" y="195"/>
                    </a:lnTo>
                    <a:lnTo>
                      <a:pt x="676" y="111"/>
                    </a:lnTo>
                    <a:lnTo>
                      <a:pt x="697" y="85"/>
                    </a:lnTo>
                    <a:lnTo>
                      <a:pt x="718" y="85"/>
                    </a:lnTo>
                    <a:lnTo>
                      <a:pt x="718" y="64"/>
                    </a:lnTo>
                    <a:lnTo>
                      <a:pt x="718" y="43"/>
                    </a:lnTo>
                    <a:lnTo>
                      <a:pt x="697" y="22"/>
                    </a:lnTo>
                    <a:lnTo>
                      <a:pt x="655" y="22"/>
                    </a:lnTo>
                    <a:lnTo>
                      <a:pt x="34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3766230" y="2505308"/>
                <a:ext cx="92944" cy="17398"/>
              </a:xfrm>
              <a:custGeom>
                <a:avLst/>
                <a:gdLst/>
                <a:ahLst/>
                <a:cxnLst/>
                <a:rect l="l" t="t" r="r" b="b"/>
                <a:pathLst>
                  <a:path w="593" h="111" extrusionOk="0">
                    <a:moveTo>
                      <a:pt x="263" y="1"/>
                    </a:moveTo>
                    <a:lnTo>
                      <a:pt x="1" y="111"/>
                    </a:lnTo>
                    <a:lnTo>
                      <a:pt x="352" y="111"/>
                    </a:lnTo>
                    <a:lnTo>
                      <a:pt x="592" y="22"/>
                    </a:lnTo>
                    <a:lnTo>
                      <a:pt x="289"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3756356" y="2498725"/>
                <a:ext cx="116768" cy="30563"/>
              </a:xfrm>
              <a:custGeom>
                <a:avLst/>
                <a:gdLst/>
                <a:ahLst/>
                <a:cxnLst/>
                <a:rect l="l" t="t" r="r" b="b"/>
                <a:pathLst>
                  <a:path w="745" h="195" extrusionOk="0">
                    <a:moveTo>
                      <a:pt x="435" y="84"/>
                    </a:moveTo>
                    <a:lnTo>
                      <a:pt x="394" y="111"/>
                    </a:lnTo>
                    <a:lnTo>
                      <a:pt x="284" y="111"/>
                    </a:lnTo>
                    <a:lnTo>
                      <a:pt x="352" y="84"/>
                    </a:lnTo>
                    <a:close/>
                    <a:moveTo>
                      <a:pt x="352" y="1"/>
                    </a:moveTo>
                    <a:cubicBezTo>
                      <a:pt x="326" y="1"/>
                      <a:pt x="326" y="1"/>
                      <a:pt x="284" y="22"/>
                    </a:cubicBezTo>
                    <a:lnTo>
                      <a:pt x="43" y="111"/>
                    </a:lnTo>
                    <a:lnTo>
                      <a:pt x="22" y="111"/>
                    </a:lnTo>
                    <a:lnTo>
                      <a:pt x="1" y="132"/>
                    </a:lnTo>
                    <a:lnTo>
                      <a:pt x="1" y="153"/>
                    </a:lnTo>
                    <a:lnTo>
                      <a:pt x="22" y="174"/>
                    </a:lnTo>
                    <a:lnTo>
                      <a:pt x="43" y="174"/>
                    </a:lnTo>
                    <a:lnTo>
                      <a:pt x="64" y="194"/>
                    </a:lnTo>
                    <a:lnTo>
                      <a:pt x="456" y="194"/>
                    </a:lnTo>
                    <a:lnTo>
                      <a:pt x="697" y="84"/>
                    </a:lnTo>
                    <a:lnTo>
                      <a:pt x="718" y="84"/>
                    </a:lnTo>
                    <a:lnTo>
                      <a:pt x="718" y="64"/>
                    </a:lnTo>
                    <a:lnTo>
                      <a:pt x="744" y="64"/>
                    </a:lnTo>
                    <a:lnTo>
                      <a:pt x="718" y="43"/>
                    </a:lnTo>
                    <a:lnTo>
                      <a:pt x="697" y="22"/>
                    </a:lnTo>
                    <a:lnTo>
                      <a:pt x="655" y="22"/>
                    </a:lnTo>
                    <a:lnTo>
                      <a:pt x="35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3715291" y="2525840"/>
                <a:ext cx="92160" cy="17398"/>
              </a:xfrm>
              <a:custGeom>
                <a:avLst/>
                <a:gdLst/>
                <a:ahLst/>
                <a:cxnLst/>
                <a:rect l="l" t="t" r="r" b="b"/>
                <a:pathLst>
                  <a:path w="588" h="111" extrusionOk="0">
                    <a:moveTo>
                      <a:pt x="242" y="1"/>
                    </a:moveTo>
                    <a:lnTo>
                      <a:pt x="1" y="90"/>
                    </a:lnTo>
                    <a:lnTo>
                      <a:pt x="1" y="111"/>
                    </a:lnTo>
                    <a:lnTo>
                      <a:pt x="352" y="111"/>
                    </a:lnTo>
                    <a:lnTo>
                      <a:pt x="588" y="21"/>
                    </a:lnTo>
                    <a:lnTo>
                      <a:pt x="588"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3704633" y="2519257"/>
                <a:ext cx="113476" cy="30563"/>
              </a:xfrm>
              <a:custGeom>
                <a:avLst/>
                <a:gdLst/>
                <a:ahLst/>
                <a:cxnLst/>
                <a:rect l="l" t="t" r="r" b="b"/>
                <a:pathLst>
                  <a:path w="724" h="195" extrusionOk="0">
                    <a:moveTo>
                      <a:pt x="441" y="84"/>
                    </a:moveTo>
                    <a:lnTo>
                      <a:pt x="394" y="111"/>
                    </a:lnTo>
                    <a:lnTo>
                      <a:pt x="289" y="111"/>
                    </a:lnTo>
                    <a:lnTo>
                      <a:pt x="331" y="84"/>
                    </a:lnTo>
                    <a:close/>
                    <a:moveTo>
                      <a:pt x="289" y="1"/>
                    </a:moveTo>
                    <a:lnTo>
                      <a:pt x="27" y="111"/>
                    </a:lnTo>
                    <a:lnTo>
                      <a:pt x="1" y="111"/>
                    </a:lnTo>
                    <a:lnTo>
                      <a:pt x="1" y="132"/>
                    </a:lnTo>
                    <a:lnTo>
                      <a:pt x="1" y="153"/>
                    </a:lnTo>
                    <a:lnTo>
                      <a:pt x="1" y="173"/>
                    </a:lnTo>
                    <a:lnTo>
                      <a:pt x="48" y="173"/>
                    </a:lnTo>
                    <a:lnTo>
                      <a:pt x="69" y="194"/>
                    </a:lnTo>
                    <a:lnTo>
                      <a:pt x="373" y="194"/>
                    </a:lnTo>
                    <a:cubicBezTo>
                      <a:pt x="394" y="194"/>
                      <a:pt x="420" y="194"/>
                      <a:pt x="441" y="173"/>
                    </a:cubicBezTo>
                    <a:lnTo>
                      <a:pt x="682" y="84"/>
                    </a:lnTo>
                    <a:lnTo>
                      <a:pt x="703" y="84"/>
                    </a:lnTo>
                    <a:lnTo>
                      <a:pt x="724" y="63"/>
                    </a:lnTo>
                    <a:lnTo>
                      <a:pt x="724" y="43"/>
                    </a:lnTo>
                    <a:lnTo>
                      <a:pt x="703" y="22"/>
                    </a:lnTo>
                    <a:lnTo>
                      <a:pt x="682" y="22"/>
                    </a:lnTo>
                    <a:lnTo>
                      <a:pt x="6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3660434" y="2546372"/>
                <a:ext cx="92787" cy="17398"/>
              </a:xfrm>
              <a:custGeom>
                <a:avLst/>
                <a:gdLst/>
                <a:ahLst/>
                <a:cxnLst/>
                <a:rect l="l" t="t" r="r" b="b"/>
                <a:pathLst>
                  <a:path w="592" h="111" extrusionOk="0">
                    <a:moveTo>
                      <a:pt x="241" y="0"/>
                    </a:moveTo>
                    <a:lnTo>
                      <a:pt x="0" y="89"/>
                    </a:lnTo>
                    <a:lnTo>
                      <a:pt x="21" y="89"/>
                    </a:lnTo>
                    <a:lnTo>
                      <a:pt x="330" y="110"/>
                    </a:lnTo>
                    <a:cubicBezTo>
                      <a:pt x="351" y="110"/>
                      <a:pt x="351" y="110"/>
                      <a:pt x="351" y="89"/>
                    </a:cubicBezTo>
                    <a:lnTo>
                      <a:pt x="59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3650560" y="2539789"/>
                <a:ext cx="115827" cy="30563"/>
              </a:xfrm>
              <a:custGeom>
                <a:avLst/>
                <a:gdLst/>
                <a:ahLst/>
                <a:cxnLst/>
                <a:rect l="l" t="t" r="r" b="b"/>
                <a:pathLst>
                  <a:path w="739" h="195" extrusionOk="0">
                    <a:moveTo>
                      <a:pt x="435" y="84"/>
                    </a:moveTo>
                    <a:lnTo>
                      <a:pt x="393" y="111"/>
                    </a:lnTo>
                    <a:lnTo>
                      <a:pt x="304" y="111"/>
                    </a:lnTo>
                    <a:lnTo>
                      <a:pt x="346" y="84"/>
                    </a:lnTo>
                    <a:close/>
                    <a:moveTo>
                      <a:pt x="283" y="1"/>
                    </a:moveTo>
                    <a:lnTo>
                      <a:pt x="42" y="111"/>
                    </a:lnTo>
                    <a:lnTo>
                      <a:pt x="21" y="111"/>
                    </a:lnTo>
                    <a:lnTo>
                      <a:pt x="0" y="131"/>
                    </a:lnTo>
                    <a:lnTo>
                      <a:pt x="0" y="152"/>
                    </a:lnTo>
                    <a:lnTo>
                      <a:pt x="21" y="173"/>
                    </a:lnTo>
                    <a:lnTo>
                      <a:pt x="84" y="173"/>
                    </a:lnTo>
                    <a:lnTo>
                      <a:pt x="393" y="194"/>
                    </a:lnTo>
                    <a:cubicBezTo>
                      <a:pt x="414" y="194"/>
                      <a:pt x="414" y="194"/>
                      <a:pt x="456" y="173"/>
                    </a:cubicBezTo>
                    <a:lnTo>
                      <a:pt x="697" y="84"/>
                    </a:lnTo>
                    <a:lnTo>
                      <a:pt x="718" y="84"/>
                    </a:lnTo>
                    <a:lnTo>
                      <a:pt x="718" y="63"/>
                    </a:lnTo>
                    <a:lnTo>
                      <a:pt x="739" y="42"/>
                    </a:lnTo>
                    <a:lnTo>
                      <a:pt x="718" y="42"/>
                    </a:lnTo>
                    <a:lnTo>
                      <a:pt x="718" y="22"/>
                    </a:lnTo>
                    <a:lnTo>
                      <a:pt x="697" y="22"/>
                    </a:lnTo>
                    <a:lnTo>
                      <a:pt x="69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3609495" y="2566904"/>
                <a:ext cx="92003" cy="14106"/>
              </a:xfrm>
              <a:custGeom>
                <a:avLst/>
                <a:gdLst/>
                <a:ahLst/>
                <a:cxnLst/>
                <a:rect l="l" t="t" r="r" b="b"/>
                <a:pathLst>
                  <a:path w="587" h="90" extrusionOk="0">
                    <a:moveTo>
                      <a:pt x="241" y="0"/>
                    </a:moveTo>
                    <a:lnTo>
                      <a:pt x="0" y="89"/>
                    </a:lnTo>
                    <a:lnTo>
                      <a:pt x="346" y="89"/>
                    </a:lnTo>
                    <a:lnTo>
                      <a:pt x="587"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3598837" y="2560321"/>
                <a:ext cx="113476" cy="27272"/>
              </a:xfrm>
              <a:custGeom>
                <a:avLst/>
                <a:gdLst/>
                <a:ahLst/>
                <a:cxnLst/>
                <a:rect l="l" t="t" r="r" b="b"/>
                <a:pathLst>
                  <a:path w="724" h="174" extrusionOk="0">
                    <a:moveTo>
                      <a:pt x="262" y="0"/>
                    </a:moveTo>
                    <a:lnTo>
                      <a:pt x="21" y="84"/>
                    </a:lnTo>
                    <a:lnTo>
                      <a:pt x="21" y="110"/>
                    </a:lnTo>
                    <a:lnTo>
                      <a:pt x="0" y="110"/>
                    </a:lnTo>
                    <a:lnTo>
                      <a:pt x="0" y="131"/>
                    </a:lnTo>
                    <a:lnTo>
                      <a:pt x="0" y="152"/>
                    </a:lnTo>
                    <a:lnTo>
                      <a:pt x="21" y="173"/>
                    </a:lnTo>
                    <a:lnTo>
                      <a:pt x="461" y="173"/>
                    </a:lnTo>
                    <a:lnTo>
                      <a:pt x="702" y="84"/>
                    </a:lnTo>
                    <a:lnTo>
                      <a:pt x="702" y="63"/>
                    </a:lnTo>
                    <a:lnTo>
                      <a:pt x="723" y="63"/>
                    </a:lnTo>
                    <a:lnTo>
                      <a:pt x="723" y="42"/>
                    </a:lnTo>
                    <a:lnTo>
                      <a:pt x="723" y="21"/>
                    </a:lnTo>
                    <a:lnTo>
                      <a:pt x="70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3554482" y="2584145"/>
                <a:ext cx="96235" cy="17398"/>
              </a:xfrm>
              <a:custGeom>
                <a:avLst/>
                <a:gdLst/>
                <a:ahLst/>
                <a:cxnLst/>
                <a:rect l="l" t="t" r="r" b="b"/>
                <a:pathLst>
                  <a:path w="614" h="111" extrusionOk="0">
                    <a:moveTo>
                      <a:pt x="283" y="0"/>
                    </a:moveTo>
                    <a:cubicBezTo>
                      <a:pt x="262" y="0"/>
                      <a:pt x="262" y="0"/>
                      <a:pt x="262" y="21"/>
                    </a:cubicBezTo>
                    <a:lnTo>
                      <a:pt x="1" y="110"/>
                    </a:lnTo>
                    <a:lnTo>
                      <a:pt x="372" y="110"/>
                    </a:lnTo>
                    <a:lnTo>
                      <a:pt x="613" y="21"/>
                    </a:lnTo>
                    <a:lnTo>
                      <a:pt x="592" y="21"/>
                    </a:lnTo>
                    <a:lnTo>
                      <a:pt x="28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3544607" y="2577562"/>
                <a:ext cx="115984" cy="30563"/>
              </a:xfrm>
              <a:custGeom>
                <a:avLst/>
                <a:gdLst/>
                <a:ahLst/>
                <a:cxnLst/>
                <a:rect l="l" t="t" r="r" b="b"/>
                <a:pathLst>
                  <a:path w="740" h="195" extrusionOk="0">
                    <a:moveTo>
                      <a:pt x="435" y="84"/>
                    </a:moveTo>
                    <a:lnTo>
                      <a:pt x="414" y="105"/>
                    </a:lnTo>
                    <a:lnTo>
                      <a:pt x="304" y="105"/>
                    </a:lnTo>
                    <a:lnTo>
                      <a:pt x="346" y="84"/>
                    </a:lnTo>
                    <a:close/>
                    <a:moveTo>
                      <a:pt x="346" y="0"/>
                    </a:moveTo>
                    <a:cubicBezTo>
                      <a:pt x="325" y="0"/>
                      <a:pt x="304" y="0"/>
                      <a:pt x="283" y="21"/>
                    </a:cubicBezTo>
                    <a:lnTo>
                      <a:pt x="43" y="105"/>
                    </a:lnTo>
                    <a:lnTo>
                      <a:pt x="22" y="105"/>
                    </a:lnTo>
                    <a:lnTo>
                      <a:pt x="22" y="131"/>
                    </a:lnTo>
                    <a:lnTo>
                      <a:pt x="1" y="131"/>
                    </a:lnTo>
                    <a:lnTo>
                      <a:pt x="1" y="152"/>
                    </a:lnTo>
                    <a:lnTo>
                      <a:pt x="22" y="173"/>
                    </a:lnTo>
                    <a:lnTo>
                      <a:pt x="43" y="173"/>
                    </a:lnTo>
                    <a:lnTo>
                      <a:pt x="43" y="194"/>
                    </a:lnTo>
                    <a:lnTo>
                      <a:pt x="456" y="194"/>
                    </a:lnTo>
                    <a:lnTo>
                      <a:pt x="697" y="84"/>
                    </a:lnTo>
                    <a:lnTo>
                      <a:pt x="718" y="84"/>
                    </a:lnTo>
                    <a:lnTo>
                      <a:pt x="739" y="63"/>
                    </a:lnTo>
                    <a:lnTo>
                      <a:pt x="739" y="42"/>
                    </a:lnTo>
                    <a:lnTo>
                      <a:pt x="718" y="21"/>
                    </a:lnTo>
                    <a:lnTo>
                      <a:pt x="676" y="21"/>
                    </a:lnTo>
                    <a:lnTo>
                      <a:pt x="34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3503543" y="2604677"/>
                <a:ext cx="95452" cy="17398"/>
              </a:xfrm>
              <a:custGeom>
                <a:avLst/>
                <a:gdLst/>
                <a:ahLst/>
                <a:cxnLst/>
                <a:rect l="l" t="t" r="r" b="b"/>
                <a:pathLst>
                  <a:path w="609" h="111" extrusionOk="0">
                    <a:moveTo>
                      <a:pt x="237" y="0"/>
                    </a:moveTo>
                    <a:lnTo>
                      <a:pt x="1" y="110"/>
                    </a:lnTo>
                    <a:lnTo>
                      <a:pt x="367" y="110"/>
                    </a:lnTo>
                    <a:lnTo>
                      <a:pt x="608"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3492885" y="2598094"/>
                <a:ext cx="116768" cy="30563"/>
              </a:xfrm>
              <a:custGeom>
                <a:avLst/>
                <a:gdLst/>
                <a:ahLst/>
                <a:cxnLst/>
                <a:rect l="l" t="t" r="r" b="b"/>
                <a:pathLst>
                  <a:path w="745" h="195" extrusionOk="0">
                    <a:moveTo>
                      <a:pt x="435" y="84"/>
                    </a:moveTo>
                    <a:lnTo>
                      <a:pt x="394" y="105"/>
                    </a:lnTo>
                    <a:lnTo>
                      <a:pt x="305" y="105"/>
                    </a:lnTo>
                    <a:lnTo>
                      <a:pt x="352" y="84"/>
                    </a:lnTo>
                    <a:close/>
                    <a:moveTo>
                      <a:pt x="352" y="0"/>
                    </a:moveTo>
                    <a:cubicBezTo>
                      <a:pt x="331" y="0"/>
                      <a:pt x="305" y="0"/>
                      <a:pt x="284" y="21"/>
                    </a:cubicBezTo>
                    <a:lnTo>
                      <a:pt x="43" y="105"/>
                    </a:lnTo>
                    <a:lnTo>
                      <a:pt x="22" y="105"/>
                    </a:lnTo>
                    <a:lnTo>
                      <a:pt x="1" y="131"/>
                    </a:lnTo>
                    <a:lnTo>
                      <a:pt x="1" y="152"/>
                    </a:lnTo>
                    <a:lnTo>
                      <a:pt x="22" y="173"/>
                    </a:lnTo>
                    <a:lnTo>
                      <a:pt x="43" y="173"/>
                    </a:lnTo>
                    <a:lnTo>
                      <a:pt x="69" y="194"/>
                    </a:lnTo>
                    <a:lnTo>
                      <a:pt x="394" y="194"/>
                    </a:lnTo>
                    <a:cubicBezTo>
                      <a:pt x="414" y="194"/>
                      <a:pt x="435" y="194"/>
                      <a:pt x="462" y="173"/>
                    </a:cubicBezTo>
                    <a:lnTo>
                      <a:pt x="697" y="84"/>
                    </a:lnTo>
                    <a:lnTo>
                      <a:pt x="723" y="84"/>
                    </a:lnTo>
                    <a:lnTo>
                      <a:pt x="744" y="63"/>
                    </a:lnTo>
                    <a:lnTo>
                      <a:pt x="744" y="42"/>
                    </a:lnTo>
                    <a:lnTo>
                      <a:pt x="723" y="21"/>
                    </a:lnTo>
                    <a:lnTo>
                      <a:pt x="697"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3451820" y="2625209"/>
                <a:ext cx="92944" cy="14106"/>
              </a:xfrm>
              <a:custGeom>
                <a:avLst/>
                <a:gdLst/>
                <a:ahLst/>
                <a:cxnLst/>
                <a:rect l="l" t="t" r="r" b="b"/>
                <a:pathLst>
                  <a:path w="593" h="90" extrusionOk="0">
                    <a:moveTo>
                      <a:pt x="242" y="0"/>
                    </a:moveTo>
                    <a:lnTo>
                      <a:pt x="1" y="89"/>
                    </a:lnTo>
                    <a:lnTo>
                      <a:pt x="373" y="89"/>
                    </a:lnTo>
                    <a:lnTo>
                      <a:pt x="59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3442103" y="2618627"/>
                <a:ext cx="115827" cy="27272"/>
              </a:xfrm>
              <a:custGeom>
                <a:avLst/>
                <a:gdLst/>
                <a:ahLst/>
                <a:cxnLst/>
                <a:rect l="l" t="t" r="r" b="b"/>
                <a:pathLst>
                  <a:path w="739" h="174" extrusionOk="0">
                    <a:moveTo>
                      <a:pt x="262" y="0"/>
                    </a:moveTo>
                    <a:lnTo>
                      <a:pt x="21" y="105"/>
                    </a:lnTo>
                    <a:lnTo>
                      <a:pt x="0" y="105"/>
                    </a:lnTo>
                    <a:lnTo>
                      <a:pt x="0" y="131"/>
                    </a:lnTo>
                    <a:lnTo>
                      <a:pt x="0" y="152"/>
                    </a:lnTo>
                    <a:lnTo>
                      <a:pt x="21" y="173"/>
                    </a:lnTo>
                    <a:lnTo>
                      <a:pt x="456" y="173"/>
                    </a:lnTo>
                    <a:lnTo>
                      <a:pt x="697" y="84"/>
                    </a:lnTo>
                    <a:lnTo>
                      <a:pt x="718" y="84"/>
                    </a:lnTo>
                    <a:lnTo>
                      <a:pt x="718" y="63"/>
                    </a:lnTo>
                    <a:lnTo>
                      <a:pt x="738" y="42"/>
                    </a:lnTo>
                    <a:lnTo>
                      <a:pt x="718" y="21"/>
                    </a:lnTo>
                    <a:lnTo>
                      <a:pt x="69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3950864" y="2375688"/>
                <a:ext cx="92944" cy="20689"/>
              </a:xfrm>
              <a:custGeom>
                <a:avLst/>
                <a:gdLst/>
                <a:ahLst/>
                <a:cxnLst/>
                <a:rect l="l" t="t" r="r" b="b"/>
                <a:pathLst>
                  <a:path w="593" h="132" extrusionOk="0">
                    <a:moveTo>
                      <a:pt x="263" y="0"/>
                    </a:moveTo>
                    <a:lnTo>
                      <a:pt x="1" y="110"/>
                    </a:lnTo>
                    <a:lnTo>
                      <a:pt x="310" y="131"/>
                    </a:lnTo>
                    <a:lnTo>
                      <a:pt x="352" y="131"/>
                    </a:lnTo>
                    <a:lnTo>
                      <a:pt x="593" y="21"/>
                    </a:lnTo>
                    <a:lnTo>
                      <a:pt x="289"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3941146" y="2368322"/>
                <a:ext cx="112536" cy="34482"/>
              </a:xfrm>
              <a:custGeom>
                <a:avLst/>
                <a:gdLst/>
                <a:ahLst/>
                <a:cxnLst/>
                <a:rect l="l" t="t" r="r" b="b"/>
                <a:pathLst>
                  <a:path w="718" h="220" extrusionOk="0">
                    <a:moveTo>
                      <a:pt x="456" y="89"/>
                    </a:moveTo>
                    <a:lnTo>
                      <a:pt x="372" y="131"/>
                    </a:lnTo>
                    <a:lnTo>
                      <a:pt x="262" y="110"/>
                    </a:lnTo>
                    <a:lnTo>
                      <a:pt x="351" y="89"/>
                    </a:lnTo>
                    <a:close/>
                    <a:moveTo>
                      <a:pt x="351" y="0"/>
                    </a:moveTo>
                    <a:cubicBezTo>
                      <a:pt x="325" y="0"/>
                      <a:pt x="304" y="0"/>
                      <a:pt x="283" y="26"/>
                    </a:cubicBezTo>
                    <a:lnTo>
                      <a:pt x="21" y="110"/>
                    </a:lnTo>
                    <a:lnTo>
                      <a:pt x="0" y="110"/>
                    </a:lnTo>
                    <a:lnTo>
                      <a:pt x="0" y="131"/>
                    </a:lnTo>
                    <a:lnTo>
                      <a:pt x="0" y="157"/>
                    </a:lnTo>
                    <a:lnTo>
                      <a:pt x="0" y="178"/>
                    </a:lnTo>
                    <a:lnTo>
                      <a:pt x="21" y="178"/>
                    </a:lnTo>
                    <a:lnTo>
                      <a:pt x="21" y="199"/>
                    </a:lnTo>
                    <a:lnTo>
                      <a:pt x="63" y="199"/>
                    </a:lnTo>
                    <a:lnTo>
                      <a:pt x="372" y="220"/>
                    </a:lnTo>
                    <a:cubicBezTo>
                      <a:pt x="393" y="220"/>
                      <a:pt x="414" y="220"/>
                      <a:pt x="435" y="199"/>
                    </a:cubicBezTo>
                    <a:lnTo>
                      <a:pt x="697" y="110"/>
                    </a:lnTo>
                    <a:lnTo>
                      <a:pt x="718" y="110"/>
                    </a:lnTo>
                    <a:lnTo>
                      <a:pt x="718" y="89"/>
                    </a:lnTo>
                    <a:lnTo>
                      <a:pt x="718" y="68"/>
                    </a:lnTo>
                    <a:lnTo>
                      <a:pt x="718" y="47"/>
                    </a:lnTo>
                    <a:lnTo>
                      <a:pt x="697" y="26"/>
                    </a:lnTo>
                    <a:lnTo>
                      <a:pt x="655" y="26"/>
                    </a:lnTo>
                    <a:lnTo>
                      <a:pt x="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3893499" y="2396221"/>
                <a:ext cx="95295" cy="20689"/>
              </a:xfrm>
              <a:custGeom>
                <a:avLst/>
                <a:gdLst/>
                <a:ahLst/>
                <a:cxnLst/>
                <a:rect l="l" t="t" r="r" b="b"/>
                <a:pathLst>
                  <a:path w="608" h="132" extrusionOk="0">
                    <a:moveTo>
                      <a:pt x="262" y="0"/>
                    </a:moveTo>
                    <a:lnTo>
                      <a:pt x="0" y="110"/>
                    </a:lnTo>
                    <a:lnTo>
                      <a:pt x="21" y="110"/>
                    </a:lnTo>
                    <a:lnTo>
                      <a:pt x="325" y="131"/>
                    </a:lnTo>
                    <a:lnTo>
                      <a:pt x="346" y="131"/>
                    </a:lnTo>
                    <a:lnTo>
                      <a:pt x="608" y="21"/>
                    </a:lnTo>
                    <a:lnTo>
                      <a:pt x="28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3882841" y="2388697"/>
                <a:ext cx="116611" cy="34638"/>
              </a:xfrm>
              <a:custGeom>
                <a:avLst/>
                <a:gdLst/>
                <a:ahLst/>
                <a:cxnLst/>
                <a:rect l="l" t="t" r="r" b="b"/>
                <a:pathLst>
                  <a:path w="744" h="221" extrusionOk="0">
                    <a:moveTo>
                      <a:pt x="351" y="90"/>
                    </a:moveTo>
                    <a:lnTo>
                      <a:pt x="482" y="111"/>
                    </a:lnTo>
                    <a:lnTo>
                      <a:pt x="393" y="132"/>
                    </a:lnTo>
                    <a:lnTo>
                      <a:pt x="283" y="132"/>
                    </a:lnTo>
                    <a:lnTo>
                      <a:pt x="351" y="90"/>
                    </a:lnTo>
                    <a:close/>
                    <a:moveTo>
                      <a:pt x="372" y="1"/>
                    </a:moveTo>
                    <a:cubicBezTo>
                      <a:pt x="351" y="1"/>
                      <a:pt x="330" y="1"/>
                      <a:pt x="304" y="27"/>
                    </a:cubicBezTo>
                    <a:lnTo>
                      <a:pt x="42" y="111"/>
                    </a:lnTo>
                    <a:lnTo>
                      <a:pt x="21" y="132"/>
                    </a:lnTo>
                    <a:lnTo>
                      <a:pt x="0" y="132"/>
                    </a:lnTo>
                    <a:lnTo>
                      <a:pt x="0" y="158"/>
                    </a:lnTo>
                    <a:lnTo>
                      <a:pt x="0" y="179"/>
                    </a:lnTo>
                    <a:lnTo>
                      <a:pt x="21" y="179"/>
                    </a:lnTo>
                    <a:lnTo>
                      <a:pt x="42" y="200"/>
                    </a:lnTo>
                    <a:lnTo>
                      <a:pt x="68" y="200"/>
                    </a:lnTo>
                    <a:lnTo>
                      <a:pt x="393" y="221"/>
                    </a:lnTo>
                    <a:cubicBezTo>
                      <a:pt x="414" y="221"/>
                      <a:pt x="414" y="221"/>
                      <a:pt x="461" y="200"/>
                    </a:cubicBezTo>
                    <a:lnTo>
                      <a:pt x="723" y="111"/>
                    </a:lnTo>
                    <a:lnTo>
                      <a:pt x="744" y="90"/>
                    </a:lnTo>
                    <a:lnTo>
                      <a:pt x="744" y="69"/>
                    </a:lnTo>
                    <a:lnTo>
                      <a:pt x="723" y="48"/>
                    </a:lnTo>
                    <a:lnTo>
                      <a:pt x="723" y="27"/>
                    </a:lnTo>
                    <a:lnTo>
                      <a:pt x="676" y="27"/>
                    </a:lnTo>
                    <a:lnTo>
                      <a:pt x="3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3838485" y="2416753"/>
                <a:ext cx="96235" cy="20532"/>
              </a:xfrm>
              <a:custGeom>
                <a:avLst/>
                <a:gdLst/>
                <a:ahLst/>
                <a:cxnLst/>
                <a:rect l="l" t="t" r="r" b="b"/>
                <a:pathLst>
                  <a:path w="614" h="131" extrusionOk="0">
                    <a:moveTo>
                      <a:pt x="283" y="0"/>
                    </a:moveTo>
                    <a:lnTo>
                      <a:pt x="262" y="21"/>
                    </a:lnTo>
                    <a:lnTo>
                      <a:pt x="1" y="110"/>
                    </a:lnTo>
                    <a:lnTo>
                      <a:pt x="325" y="131"/>
                    </a:lnTo>
                    <a:lnTo>
                      <a:pt x="351" y="131"/>
                    </a:lnTo>
                    <a:lnTo>
                      <a:pt x="613" y="21"/>
                    </a:lnTo>
                    <a:lnTo>
                      <a:pt x="28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3827827" y="2410327"/>
                <a:ext cx="116768" cy="33541"/>
              </a:xfrm>
              <a:custGeom>
                <a:avLst/>
                <a:gdLst/>
                <a:ahLst/>
                <a:cxnLst/>
                <a:rect l="l" t="t" r="r" b="b"/>
                <a:pathLst>
                  <a:path w="745" h="214" extrusionOk="0">
                    <a:moveTo>
                      <a:pt x="351" y="83"/>
                    </a:moveTo>
                    <a:lnTo>
                      <a:pt x="461" y="104"/>
                    </a:lnTo>
                    <a:lnTo>
                      <a:pt x="393" y="125"/>
                    </a:lnTo>
                    <a:lnTo>
                      <a:pt x="288" y="125"/>
                    </a:lnTo>
                    <a:lnTo>
                      <a:pt x="351" y="83"/>
                    </a:lnTo>
                    <a:close/>
                    <a:moveTo>
                      <a:pt x="328" y="0"/>
                    </a:moveTo>
                    <a:cubicBezTo>
                      <a:pt x="320" y="0"/>
                      <a:pt x="309" y="7"/>
                      <a:pt x="288" y="20"/>
                    </a:cubicBezTo>
                    <a:lnTo>
                      <a:pt x="48" y="104"/>
                    </a:lnTo>
                    <a:lnTo>
                      <a:pt x="27" y="125"/>
                    </a:lnTo>
                    <a:lnTo>
                      <a:pt x="0" y="125"/>
                    </a:lnTo>
                    <a:lnTo>
                      <a:pt x="0" y="151"/>
                    </a:lnTo>
                    <a:lnTo>
                      <a:pt x="0" y="172"/>
                    </a:lnTo>
                    <a:lnTo>
                      <a:pt x="27" y="193"/>
                    </a:lnTo>
                    <a:lnTo>
                      <a:pt x="69" y="193"/>
                    </a:lnTo>
                    <a:lnTo>
                      <a:pt x="393" y="214"/>
                    </a:lnTo>
                    <a:cubicBezTo>
                      <a:pt x="419" y="214"/>
                      <a:pt x="419" y="214"/>
                      <a:pt x="461" y="193"/>
                    </a:cubicBezTo>
                    <a:lnTo>
                      <a:pt x="702" y="104"/>
                    </a:lnTo>
                    <a:lnTo>
                      <a:pt x="723" y="104"/>
                    </a:lnTo>
                    <a:lnTo>
                      <a:pt x="723" y="83"/>
                    </a:lnTo>
                    <a:lnTo>
                      <a:pt x="744" y="83"/>
                    </a:lnTo>
                    <a:lnTo>
                      <a:pt x="744" y="62"/>
                    </a:lnTo>
                    <a:lnTo>
                      <a:pt x="723" y="41"/>
                    </a:lnTo>
                    <a:lnTo>
                      <a:pt x="702" y="20"/>
                    </a:lnTo>
                    <a:lnTo>
                      <a:pt x="351" y="20"/>
                    </a:lnTo>
                    <a:cubicBezTo>
                      <a:pt x="341" y="7"/>
                      <a:pt x="336" y="0"/>
                      <a:pt x="3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3520000" y="2440420"/>
                <a:ext cx="359707" cy="116768"/>
              </a:xfrm>
              <a:custGeom>
                <a:avLst/>
                <a:gdLst/>
                <a:ahLst/>
                <a:cxnLst/>
                <a:rect l="l" t="t" r="r" b="b"/>
                <a:pathLst>
                  <a:path w="2295" h="745" extrusionOk="0">
                    <a:moveTo>
                      <a:pt x="1943" y="1"/>
                    </a:moveTo>
                    <a:lnTo>
                      <a:pt x="1" y="718"/>
                    </a:lnTo>
                    <a:lnTo>
                      <a:pt x="351" y="745"/>
                    </a:lnTo>
                    <a:lnTo>
                      <a:pt x="372" y="745"/>
                    </a:lnTo>
                    <a:lnTo>
                      <a:pt x="2294"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3510126" y="2432113"/>
                <a:ext cx="379455" cy="131657"/>
              </a:xfrm>
              <a:custGeom>
                <a:avLst/>
                <a:gdLst/>
                <a:ahLst/>
                <a:cxnLst/>
                <a:rect l="l" t="t" r="r" b="b"/>
                <a:pathLst>
                  <a:path w="2421" h="840" extrusionOk="0">
                    <a:moveTo>
                      <a:pt x="2137" y="96"/>
                    </a:moveTo>
                    <a:lnTo>
                      <a:pt x="414" y="750"/>
                    </a:lnTo>
                    <a:lnTo>
                      <a:pt x="284" y="750"/>
                    </a:lnTo>
                    <a:lnTo>
                      <a:pt x="2027" y="96"/>
                    </a:lnTo>
                    <a:close/>
                    <a:moveTo>
                      <a:pt x="1995" y="0"/>
                    </a:moveTo>
                    <a:cubicBezTo>
                      <a:pt x="1988" y="0"/>
                      <a:pt x="1979" y="3"/>
                      <a:pt x="1965" y="12"/>
                    </a:cubicBezTo>
                    <a:lnTo>
                      <a:pt x="22" y="750"/>
                    </a:lnTo>
                    <a:lnTo>
                      <a:pt x="1" y="750"/>
                    </a:lnTo>
                    <a:lnTo>
                      <a:pt x="1" y="771"/>
                    </a:lnTo>
                    <a:lnTo>
                      <a:pt x="1" y="798"/>
                    </a:lnTo>
                    <a:lnTo>
                      <a:pt x="22" y="818"/>
                    </a:lnTo>
                    <a:lnTo>
                      <a:pt x="64" y="818"/>
                    </a:lnTo>
                    <a:lnTo>
                      <a:pt x="414" y="839"/>
                    </a:lnTo>
                    <a:cubicBezTo>
                      <a:pt x="435" y="839"/>
                      <a:pt x="435" y="839"/>
                      <a:pt x="456" y="818"/>
                    </a:cubicBezTo>
                    <a:lnTo>
                      <a:pt x="2378" y="96"/>
                    </a:lnTo>
                    <a:lnTo>
                      <a:pt x="2399" y="96"/>
                    </a:lnTo>
                    <a:lnTo>
                      <a:pt x="2420" y="75"/>
                    </a:lnTo>
                    <a:lnTo>
                      <a:pt x="2420" y="54"/>
                    </a:lnTo>
                    <a:lnTo>
                      <a:pt x="2420" y="33"/>
                    </a:lnTo>
                    <a:lnTo>
                      <a:pt x="2399" y="33"/>
                    </a:lnTo>
                    <a:lnTo>
                      <a:pt x="2378" y="12"/>
                    </a:lnTo>
                    <a:lnTo>
                      <a:pt x="2027" y="12"/>
                    </a:lnTo>
                    <a:cubicBezTo>
                      <a:pt x="2013" y="12"/>
                      <a:pt x="2009" y="0"/>
                      <a:pt x="19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3455112" y="2563613"/>
                <a:ext cx="99527" cy="17398"/>
              </a:xfrm>
              <a:custGeom>
                <a:avLst/>
                <a:gdLst/>
                <a:ahLst/>
                <a:cxnLst/>
                <a:rect l="l" t="t" r="r" b="b"/>
                <a:pathLst>
                  <a:path w="635" h="111" extrusionOk="0">
                    <a:moveTo>
                      <a:pt x="242" y="0"/>
                    </a:moveTo>
                    <a:lnTo>
                      <a:pt x="1" y="89"/>
                    </a:lnTo>
                    <a:lnTo>
                      <a:pt x="1" y="110"/>
                    </a:lnTo>
                    <a:lnTo>
                      <a:pt x="373" y="110"/>
                    </a:lnTo>
                    <a:lnTo>
                      <a:pt x="635"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a:off x="3445394" y="2557030"/>
                <a:ext cx="119902" cy="30563"/>
              </a:xfrm>
              <a:custGeom>
                <a:avLst/>
                <a:gdLst/>
                <a:ahLst/>
                <a:cxnLst/>
                <a:rect l="l" t="t" r="r" b="b"/>
                <a:pathLst>
                  <a:path w="765" h="195" extrusionOk="0">
                    <a:moveTo>
                      <a:pt x="456" y="84"/>
                    </a:moveTo>
                    <a:lnTo>
                      <a:pt x="414" y="105"/>
                    </a:lnTo>
                    <a:lnTo>
                      <a:pt x="283" y="105"/>
                    </a:lnTo>
                    <a:lnTo>
                      <a:pt x="346" y="84"/>
                    </a:lnTo>
                    <a:close/>
                    <a:moveTo>
                      <a:pt x="283" y="1"/>
                    </a:moveTo>
                    <a:lnTo>
                      <a:pt x="21" y="105"/>
                    </a:lnTo>
                    <a:lnTo>
                      <a:pt x="0" y="105"/>
                    </a:lnTo>
                    <a:lnTo>
                      <a:pt x="0" y="131"/>
                    </a:lnTo>
                    <a:lnTo>
                      <a:pt x="0" y="152"/>
                    </a:lnTo>
                    <a:lnTo>
                      <a:pt x="21" y="173"/>
                    </a:lnTo>
                    <a:lnTo>
                      <a:pt x="63" y="173"/>
                    </a:lnTo>
                    <a:lnTo>
                      <a:pt x="414" y="194"/>
                    </a:lnTo>
                    <a:cubicBezTo>
                      <a:pt x="435" y="194"/>
                      <a:pt x="435" y="194"/>
                      <a:pt x="477" y="173"/>
                    </a:cubicBezTo>
                    <a:lnTo>
                      <a:pt x="717" y="84"/>
                    </a:lnTo>
                    <a:lnTo>
                      <a:pt x="738" y="84"/>
                    </a:lnTo>
                    <a:lnTo>
                      <a:pt x="738" y="63"/>
                    </a:lnTo>
                    <a:lnTo>
                      <a:pt x="765" y="63"/>
                    </a:lnTo>
                    <a:lnTo>
                      <a:pt x="765" y="42"/>
                    </a:lnTo>
                    <a:lnTo>
                      <a:pt x="738" y="21"/>
                    </a:lnTo>
                    <a:lnTo>
                      <a:pt x="717" y="21"/>
                    </a:lnTo>
                    <a:lnTo>
                      <a:pt x="71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a:off x="3401038" y="2584145"/>
                <a:ext cx="98586" cy="17398"/>
              </a:xfrm>
              <a:custGeom>
                <a:avLst/>
                <a:gdLst/>
                <a:ahLst/>
                <a:cxnLst/>
                <a:rect l="l" t="t" r="r" b="b"/>
                <a:pathLst>
                  <a:path w="629" h="111" extrusionOk="0">
                    <a:moveTo>
                      <a:pt x="262" y="0"/>
                    </a:moveTo>
                    <a:lnTo>
                      <a:pt x="0" y="89"/>
                    </a:lnTo>
                    <a:lnTo>
                      <a:pt x="21" y="89"/>
                    </a:lnTo>
                    <a:lnTo>
                      <a:pt x="346" y="110"/>
                    </a:lnTo>
                    <a:cubicBezTo>
                      <a:pt x="367" y="110"/>
                      <a:pt x="367" y="110"/>
                      <a:pt x="393" y="89"/>
                    </a:cubicBezTo>
                    <a:lnTo>
                      <a:pt x="629"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3390380" y="2577562"/>
                <a:ext cx="119902" cy="30563"/>
              </a:xfrm>
              <a:custGeom>
                <a:avLst/>
                <a:gdLst/>
                <a:ahLst/>
                <a:cxnLst/>
                <a:rect l="l" t="t" r="r" b="b"/>
                <a:pathLst>
                  <a:path w="765" h="195" extrusionOk="0">
                    <a:moveTo>
                      <a:pt x="482" y="84"/>
                    </a:moveTo>
                    <a:lnTo>
                      <a:pt x="414" y="105"/>
                    </a:lnTo>
                    <a:lnTo>
                      <a:pt x="304" y="105"/>
                    </a:lnTo>
                    <a:lnTo>
                      <a:pt x="351" y="84"/>
                    </a:lnTo>
                    <a:close/>
                    <a:moveTo>
                      <a:pt x="283" y="0"/>
                    </a:moveTo>
                    <a:lnTo>
                      <a:pt x="42" y="105"/>
                    </a:lnTo>
                    <a:lnTo>
                      <a:pt x="21" y="105"/>
                    </a:lnTo>
                    <a:lnTo>
                      <a:pt x="0" y="131"/>
                    </a:lnTo>
                    <a:lnTo>
                      <a:pt x="0" y="152"/>
                    </a:lnTo>
                    <a:lnTo>
                      <a:pt x="21" y="173"/>
                    </a:lnTo>
                    <a:lnTo>
                      <a:pt x="89" y="173"/>
                    </a:lnTo>
                    <a:lnTo>
                      <a:pt x="414" y="194"/>
                    </a:lnTo>
                    <a:cubicBezTo>
                      <a:pt x="435" y="194"/>
                      <a:pt x="461" y="194"/>
                      <a:pt x="482" y="173"/>
                    </a:cubicBezTo>
                    <a:lnTo>
                      <a:pt x="723" y="84"/>
                    </a:lnTo>
                    <a:lnTo>
                      <a:pt x="744" y="84"/>
                    </a:lnTo>
                    <a:lnTo>
                      <a:pt x="765" y="63"/>
                    </a:lnTo>
                    <a:lnTo>
                      <a:pt x="765" y="42"/>
                    </a:lnTo>
                    <a:lnTo>
                      <a:pt x="765" y="21"/>
                    </a:lnTo>
                    <a:lnTo>
                      <a:pt x="744" y="21"/>
                    </a:lnTo>
                    <a:lnTo>
                      <a:pt x="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a:off x="3349316" y="2604677"/>
                <a:ext cx="96235" cy="14106"/>
              </a:xfrm>
              <a:custGeom>
                <a:avLst/>
                <a:gdLst/>
                <a:ahLst/>
                <a:cxnLst/>
                <a:rect l="l" t="t" r="r" b="b"/>
                <a:pathLst>
                  <a:path w="614" h="90" extrusionOk="0">
                    <a:moveTo>
                      <a:pt x="241" y="0"/>
                    </a:moveTo>
                    <a:lnTo>
                      <a:pt x="0" y="89"/>
                    </a:lnTo>
                    <a:lnTo>
                      <a:pt x="372" y="89"/>
                    </a:lnTo>
                    <a:lnTo>
                      <a:pt x="61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8"/>
              <p:cNvSpPr/>
              <p:nvPr/>
            </p:nvSpPr>
            <p:spPr>
              <a:xfrm>
                <a:off x="3335366" y="2598094"/>
                <a:ext cx="119902" cy="28683"/>
              </a:xfrm>
              <a:custGeom>
                <a:avLst/>
                <a:gdLst/>
                <a:ahLst/>
                <a:cxnLst/>
                <a:rect l="l" t="t" r="r" b="b"/>
                <a:pathLst>
                  <a:path w="765" h="183" extrusionOk="0">
                    <a:moveTo>
                      <a:pt x="482" y="84"/>
                    </a:moveTo>
                    <a:lnTo>
                      <a:pt x="440" y="105"/>
                    </a:lnTo>
                    <a:lnTo>
                      <a:pt x="309" y="105"/>
                    </a:lnTo>
                    <a:lnTo>
                      <a:pt x="351" y="84"/>
                    </a:lnTo>
                    <a:close/>
                    <a:moveTo>
                      <a:pt x="288" y="0"/>
                    </a:moveTo>
                    <a:lnTo>
                      <a:pt x="47" y="105"/>
                    </a:lnTo>
                    <a:lnTo>
                      <a:pt x="26" y="105"/>
                    </a:lnTo>
                    <a:lnTo>
                      <a:pt x="26" y="131"/>
                    </a:lnTo>
                    <a:lnTo>
                      <a:pt x="0" y="152"/>
                    </a:lnTo>
                    <a:lnTo>
                      <a:pt x="26" y="152"/>
                    </a:lnTo>
                    <a:lnTo>
                      <a:pt x="26" y="173"/>
                    </a:lnTo>
                    <a:lnTo>
                      <a:pt x="440" y="173"/>
                    </a:lnTo>
                    <a:cubicBezTo>
                      <a:pt x="454" y="173"/>
                      <a:pt x="459" y="183"/>
                      <a:pt x="473" y="183"/>
                    </a:cubicBezTo>
                    <a:cubicBezTo>
                      <a:pt x="480" y="183"/>
                      <a:pt x="489" y="180"/>
                      <a:pt x="503" y="173"/>
                    </a:cubicBezTo>
                    <a:lnTo>
                      <a:pt x="744" y="84"/>
                    </a:lnTo>
                    <a:lnTo>
                      <a:pt x="765" y="63"/>
                    </a:lnTo>
                    <a:lnTo>
                      <a:pt x="765" y="42"/>
                    </a:lnTo>
                    <a:lnTo>
                      <a:pt x="765" y="21"/>
                    </a:lnTo>
                    <a:lnTo>
                      <a:pt x="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a:off x="3294302" y="2625209"/>
                <a:ext cx="99527" cy="14106"/>
              </a:xfrm>
              <a:custGeom>
                <a:avLst/>
                <a:gdLst/>
                <a:ahLst/>
                <a:cxnLst/>
                <a:rect l="l" t="t" r="r" b="b"/>
                <a:pathLst>
                  <a:path w="635" h="90" extrusionOk="0">
                    <a:moveTo>
                      <a:pt x="241" y="0"/>
                    </a:moveTo>
                    <a:lnTo>
                      <a:pt x="0" y="89"/>
                    </a:lnTo>
                    <a:lnTo>
                      <a:pt x="393" y="89"/>
                    </a:lnTo>
                    <a:lnTo>
                      <a:pt x="634"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3284428" y="2618627"/>
                <a:ext cx="120059" cy="27272"/>
              </a:xfrm>
              <a:custGeom>
                <a:avLst/>
                <a:gdLst/>
                <a:ahLst/>
                <a:cxnLst/>
                <a:rect l="l" t="t" r="r" b="b"/>
                <a:pathLst>
                  <a:path w="766" h="174" extrusionOk="0">
                    <a:moveTo>
                      <a:pt x="283" y="0"/>
                    </a:moveTo>
                    <a:lnTo>
                      <a:pt x="22" y="84"/>
                    </a:lnTo>
                    <a:lnTo>
                      <a:pt x="22" y="105"/>
                    </a:lnTo>
                    <a:lnTo>
                      <a:pt x="1" y="105"/>
                    </a:lnTo>
                    <a:lnTo>
                      <a:pt x="1" y="131"/>
                    </a:lnTo>
                    <a:lnTo>
                      <a:pt x="1" y="152"/>
                    </a:lnTo>
                    <a:lnTo>
                      <a:pt x="22" y="173"/>
                    </a:lnTo>
                    <a:lnTo>
                      <a:pt x="482" y="173"/>
                    </a:lnTo>
                    <a:lnTo>
                      <a:pt x="718" y="84"/>
                    </a:lnTo>
                    <a:lnTo>
                      <a:pt x="744" y="63"/>
                    </a:lnTo>
                    <a:lnTo>
                      <a:pt x="765" y="42"/>
                    </a:lnTo>
                    <a:lnTo>
                      <a:pt x="765" y="21"/>
                    </a:lnTo>
                    <a:lnTo>
                      <a:pt x="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a:off x="3216248" y="2450294"/>
                <a:ext cx="496066" cy="102818"/>
              </a:xfrm>
              <a:custGeom>
                <a:avLst/>
                <a:gdLst/>
                <a:ahLst/>
                <a:cxnLst/>
                <a:rect l="l" t="t" r="r" b="b"/>
                <a:pathLst>
                  <a:path w="3165" h="656" extrusionOk="0">
                    <a:moveTo>
                      <a:pt x="1635" y="1"/>
                    </a:moveTo>
                    <a:lnTo>
                      <a:pt x="1" y="634"/>
                    </a:lnTo>
                    <a:lnTo>
                      <a:pt x="22" y="634"/>
                    </a:lnTo>
                    <a:lnTo>
                      <a:pt x="1572" y="655"/>
                    </a:lnTo>
                    <a:lnTo>
                      <a:pt x="1593" y="655"/>
                    </a:lnTo>
                    <a:lnTo>
                      <a:pt x="3164" y="69"/>
                    </a:lnTo>
                    <a:lnTo>
                      <a:pt x="1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a:off x="3205590" y="2443711"/>
                <a:ext cx="519733" cy="119275"/>
              </a:xfrm>
              <a:custGeom>
                <a:avLst/>
                <a:gdLst/>
                <a:ahLst/>
                <a:cxnLst/>
                <a:rect l="l" t="t" r="r" b="b"/>
                <a:pathLst>
                  <a:path w="3316" h="761" extrusionOk="0">
                    <a:moveTo>
                      <a:pt x="1724" y="90"/>
                    </a:moveTo>
                    <a:lnTo>
                      <a:pt x="3033" y="132"/>
                    </a:lnTo>
                    <a:lnTo>
                      <a:pt x="1640" y="676"/>
                    </a:lnTo>
                    <a:cubicBezTo>
                      <a:pt x="1661" y="655"/>
                      <a:pt x="1640" y="655"/>
                      <a:pt x="1640" y="655"/>
                    </a:cubicBezTo>
                    <a:lnTo>
                      <a:pt x="284" y="635"/>
                    </a:lnTo>
                    <a:lnTo>
                      <a:pt x="1724" y="90"/>
                    </a:lnTo>
                    <a:close/>
                    <a:moveTo>
                      <a:pt x="1745" y="1"/>
                    </a:moveTo>
                    <a:cubicBezTo>
                      <a:pt x="1703" y="1"/>
                      <a:pt x="1703" y="1"/>
                      <a:pt x="1661" y="22"/>
                    </a:cubicBezTo>
                    <a:lnTo>
                      <a:pt x="43" y="635"/>
                    </a:lnTo>
                    <a:lnTo>
                      <a:pt x="22" y="655"/>
                    </a:lnTo>
                    <a:lnTo>
                      <a:pt x="1" y="655"/>
                    </a:lnTo>
                    <a:lnTo>
                      <a:pt x="1" y="676"/>
                    </a:lnTo>
                    <a:lnTo>
                      <a:pt x="1" y="697"/>
                    </a:lnTo>
                    <a:lnTo>
                      <a:pt x="22" y="697"/>
                    </a:lnTo>
                    <a:lnTo>
                      <a:pt x="22" y="724"/>
                    </a:lnTo>
                    <a:lnTo>
                      <a:pt x="69" y="724"/>
                    </a:lnTo>
                    <a:lnTo>
                      <a:pt x="1640" y="744"/>
                    </a:lnTo>
                    <a:cubicBezTo>
                      <a:pt x="1650" y="755"/>
                      <a:pt x="1656" y="760"/>
                      <a:pt x="1664" y="760"/>
                    </a:cubicBezTo>
                    <a:cubicBezTo>
                      <a:pt x="1671" y="760"/>
                      <a:pt x="1682" y="755"/>
                      <a:pt x="1703" y="744"/>
                    </a:cubicBezTo>
                    <a:lnTo>
                      <a:pt x="3274" y="153"/>
                    </a:lnTo>
                    <a:lnTo>
                      <a:pt x="3295" y="132"/>
                    </a:lnTo>
                    <a:lnTo>
                      <a:pt x="3316" y="111"/>
                    </a:lnTo>
                    <a:lnTo>
                      <a:pt x="3295" y="90"/>
                    </a:lnTo>
                    <a:lnTo>
                      <a:pt x="3274" y="69"/>
                    </a:lnTo>
                    <a:lnTo>
                      <a:pt x="3232" y="69"/>
                    </a:lnTo>
                    <a:lnTo>
                      <a:pt x="174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3749773" y="1711605"/>
                <a:ext cx="1176453" cy="975205"/>
              </a:xfrm>
              <a:custGeom>
                <a:avLst/>
                <a:gdLst/>
                <a:ahLst/>
                <a:cxnLst/>
                <a:rect l="l" t="t" r="r" b="b"/>
                <a:pathLst>
                  <a:path w="7506" h="6222" extrusionOk="0">
                    <a:moveTo>
                      <a:pt x="7306" y="1"/>
                    </a:moveTo>
                    <a:lnTo>
                      <a:pt x="2593" y="1226"/>
                    </a:lnTo>
                    <a:cubicBezTo>
                      <a:pt x="2530" y="1226"/>
                      <a:pt x="2441" y="1310"/>
                      <a:pt x="2399" y="1399"/>
                    </a:cubicBezTo>
                    <a:lnTo>
                      <a:pt x="22" y="5960"/>
                    </a:lnTo>
                    <a:cubicBezTo>
                      <a:pt x="1" y="5981"/>
                      <a:pt x="1" y="6023"/>
                      <a:pt x="22" y="6023"/>
                    </a:cubicBezTo>
                    <a:lnTo>
                      <a:pt x="195" y="6222"/>
                    </a:lnTo>
                    <a:lnTo>
                      <a:pt x="498" y="5918"/>
                    </a:lnTo>
                    <a:lnTo>
                      <a:pt x="498" y="5850"/>
                    </a:lnTo>
                    <a:lnTo>
                      <a:pt x="4342" y="4431"/>
                    </a:lnTo>
                    <a:cubicBezTo>
                      <a:pt x="4384" y="4410"/>
                      <a:pt x="4452" y="4347"/>
                      <a:pt x="4494" y="4300"/>
                    </a:cubicBezTo>
                    <a:lnTo>
                      <a:pt x="7024" y="524"/>
                    </a:lnTo>
                    <a:lnTo>
                      <a:pt x="7092" y="571"/>
                    </a:lnTo>
                    <a:lnTo>
                      <a:pt x="7505" y="241"/>
                    </a:lnTo>
                    <a:lnTo>
                      <a:pt x="73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3742406" y="1701731"/>
                <a:ext cx="1190402" cy="991662"/>
              </a:xfrm>
              <a:custGeom>
                <a:avLst/>
                <a:gdLst/>
                <a:ahLst/>
                <a:cxnLst/>
                <a:rect l="l" t="t" r="r" b="b"/>
                <a:pathLst>
                  <a:path w="7595" h="6327" extrusionOk="0">
                    <a:moveTo>
                      <a:pt x="7332" y="111"/>
                    </a:moveTo>
                    <a:lnTo>
                      <a:pt x="7463" y="283"/>
                    </a:lnTo>
                    <a:lnTo>
                      <a:pt x="7139" y="566"/>
                    </a:lnTo>
                    <a:lnTo>
                      <a:pt x="7092" y="545"/>
                    </a:lnTo>
                    <a:lnTo>
                      <a:pt x="7029" y="545"/>
                    </a:lnTo>
                    <a:lnTo>
                      <a:pt x="4499" y="4342"/>
                    </a:lnTo>
                    <a:cubicBezTo>
                      <a:pt x="4452" y="4384"/>
                      <a:pt x="4389" y="4431"/>
                      <a:pt x="4368" y="4431"/>
                    </a:cubicBezTo>
                    <a:lnTo>
                      <a:pt x="524" y="5871"/>
                    </a:lnTo>
                    <a:lnTo>
                      <a:pt x="483" y="5934"/>
                    </a:lnTo>
                    <a:lnTo>
                      <a:pt x="504" y="5955"/>
                    </a:lnTo>
                    <a:lnTo>
                      <a:pt x="242" y="6217"/>
                    </a:lnTo>
                    <a:lnTo>
                      <a:pt x="111" y="6044"/>
                    </a:lnTo>
                    <a:lnTo>
                      <a:pt x="2488" y="1483"/>
                    </a:lnTo>
                    <a:cubicBezTo>
                      <a:pt x="2509" y="1441"/>
                      <a:pt x="2535" y="1420"/>
                      <a:pt x="2577" y="1373"/>
                    </a:cubicBezTo>
                    <a:cubicBezTo>
                      <a:pt x="2598" y="1352"/>
                      <a:pt x="2640" y="1331"/>
                      <a:pt x="2640" y="1331"/>
                    </a:cubicBezTo>
                    <a:lnTo>
                      <a:pt x="7332" y="111"/>
                    </a:lnTo>
                    <a:close/>
                    <a:moveTo>
                      <a:pt x="7332" y="1"/>
                    </a:moveTo>
                    <a:lnTo>
                      <a:pt x="2619" y="1221"/>
                    </a:lnTo>
                    <a:cubicBezTo>
                      <a:pt x="2577" y="1242"/>
                      <a:pt x="2535" y="1268"/>
                      <a:pt x="2488" y="1310"/>
                    </a:cubicBezTo>
                    <a:cubicBezTo>
                      <a:pt x="2467" y="1352"/>
                      <a:pt x="2425" y="1399"/>
                      <a:pt x="2405" y="1441"/>
                    </a:cubicBezTo>
                    <a:lnTo>
                      <a:pt x="22" y="6002"/>
                    </a:lnTo>
                    <a:cubicBezTo>
                      <a:pt x="1" y="6023"/>
                      <a:pt x="1" y="6044"/>
                      <a:pt x="1" y="6065"/>
                    </a:cubicBezTo>
                    <a:cubicBezTo>
                      <a:pt x="1" y="6078"/>
                      <a:pt x="8" y="6099"/>
                      <a:pt x="24" y="6115"/>
                    </a:cubicBezTo>
                    <a:lnTo>
                      <a:pt x="24" y="6115"/>
                    </a:lnTo>
                    <a:lnTo>
                      <a:pt x="221" y="6327"/>
                    </a:lnTo>
                    <a:lnTo>
                      <a:pt x="284" y="6327"/>
                    </a:lnTo>
                    <a:lnTo>
                      <a:pt x="593" y="6002"/>
                    </a:lnTo>
                    <a:lnTo>
                      <a:pt x="614" y="5955"/>
                    </a:lnTo>
                    <a:lnTo>
                      <a:pt x="4410" y="4541"/>
                    </a:lnTo>
                    <a:cubicBezTo>
                      <a:pt x="4473" y="4515"/>
                      <a:pt x="4541" y="4452"/>
                      <a:pt x="4583" y="4384"/>
                    </a:cubicBezTo>
                    <a:lnTo>
                      <a:pt x="7071" y="655"/>
                    </a:lnTo>
                    <a:lnTo>
                      <a:pt x="7118" y="676"/>
                    </a:lnTo>
                    <a:lnTo>
                      <a:pt x="7181" y="676"/>
                    </a:lnTo>
                    <a:lnTo>
                      <a:pt x="7573" y="352"/>
                    </a:lnTo>
                    <a:lnTo>
                      <a:pt x="7594" y="263"/>
                    </a:lnTo>
                    <a:lnTo>
                      <a:pt x="7421" y="43"/>
                    </a:lnTo>
                    <a:lnTo>
                      <a:pt x="7421" y="64"/>
                    </a:lnTo>
                    <a:cubicBezTo>
                      <a:pt x="7421" y="43"/>
                      <a:pt x="7421" y="43"/>
                      <a:pt x="7401" y="22"/>
                    </a:cubicBezTo>
                    <a:cubicBezTo>
                      <a:pt x="7401" y="22"/>
                      <a:pt x="7380" y="1"/>
                      <a:pt x="73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3777515" y="1745460"/>
                <a:ext cx="1148554" cy="942291"/>
              </a:xfrm>
              <a:custGeom>
                <a:avLst/>
                <a:gdLst/>
                <a:ahLst/>
                <a:cxnLst/>
                <a:rect l="l" t="t" r="r" b="b"/>
                <a:pathLst>
                  <a:path w="7328" h="6012" extrusionOk="0">
                    <a:moveTo>
                      <a:pt x="7301" y="0"/>
                    </a:moveTo>
                    <a:cubicBezTo>
                      <a:pt x="7297" y="0"/>
                      <a:pt x="7292" y="2"/>
                      <a:pt x="7287" y="4"/>
                    </a:cubicBezTo>
                    <a:lnTo>
                      <a:pt x="2615" y="1204"/>
                    </a:lnTo>
                    <a:cubicBezTo>
                      <a:pt x="2547" y="1225"/>
                      <a:pt x="2484" y="1314"/>
                      <a:pt x="2442" y="1382"/>
                    </a:cubicBezTo>
                    <a:lnTo>
                      <a:pt x="18" y="5938"/>
                    </a:lnTo>
                    <a:cubicBezTo>
                      <a:pt x="1" y="5976"/>
                      <a:pt x="11" y="6012"/>
                      <a:pt x="53" y="6012"/>
                    </a:cubicBezTo>
                    <a:cubicBezTo>
                      <a:pt x="63" y="6012"/>
                      <a:pt x="73" y="6010"/>
                      <a:pt x="86" y="6006"/>
                    </a:cubicBezTo>
                    <a:lnTo>
                      <a:pt x="4317" y="4414"/>
                    </a:lnTo>
                    <a:cubicBezTo>
                      <a:pt x="4359" y="4414"/>
                      <a:pt x="4427" y="4346"/>
                      <a:pt x="4448" y="4304"/>
                    </a:cubicBezTo>
                    <a:lnTo>
                      <a:pt x="7287" y="114"/>
                    </a:lnTo>
                    <a:cubicBezTo>
                      <a:pt x="7323" y="55"/>
                      <a:pt x="7328" y="0"/>
                      <a:pt x="73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3770305" y="1736996"/>
                <a:ext cx="1162503" cy="956397"/>
              </a:xfrm>
              <a:custGeom>
                <a:avLst/>
                <a:gdLst/>
                <a:ahLst/>
                <a:cxnLst/>
                <a:rect l="l" t="t" r="r" b="b"/>
                <a:pathLst>
                  <a:path w="7417" h="6102" extrusionOk="0">
                    <a:moveTo>
                      <a:pt x="7285" y="127"/>
                    </a:moveTo>
                    <a:lnTo>
                      <a:pt x="7264" y="147"/>
                    </a:lnTo>
                    <a:lnTo>
                      <a:pt x="4452" y="4316"/>
                    </a:lnTo>
                    <a:cubicBezTo>
                      <a:pt x="4426" y="4358"/>
                      <a:pt x="4363" y="4421"/>
                      <a:pt x="4342" y="4421"/>
                    </a:cubicBezTo>
                    <a:lnTo>
                      <a:pt x="132" y="5992"/>
                    </a:lnTo>
                    <a:lnTo>
                      <a:pt x="2530" y="1478"/>
                    </a:lnTo>
                    <a:cubicBezTo>
                      <a:pt x="2551" y="1436"/>
                      <a:pt x="2572" y="1389"/>
                      <a:pt x="2593" y="1368"/>
                    </a:cubicBezTo>
                    <a:cubicBezTo>
                      <a:pt x="2640" y="1347"/>
                      <a:pt x="2661" y="1326"/>
                      <a:pt x="2682" y="1326"/>
                    </a:cubicBezTo>
                    <a:lnTo>
                      <a:pt x="7285" y="127"/>
                    </a:lnTo>
                    <a:close/>
                    <a:moveTo>
                      <a:pt x="7342" y="1"/>
                    </a:moveTo>
                    <a:cubicBezTo>
                      <a:pt x="7331" y="1"/>
                      <a:pt x="7319" y="6"/>
                      <a:pt x="7306" y="17"/>
                    </a:cubicBezTo>
                    <a:lnTo>
                      <a:pt x="2661" y="1216"/>
                    </a:lnTo>
                    <a:cubicBezTo>
                      <a:pt x="2619" y="1237"/>
                      <a:pt x="2572" y="1258"/>
                      <a:pt x="2530" y="1305"/>
                    </a:cubicBezTo>
                    <a:cubicBezTo>
                      <a:pt x="2488" y="1326"/>
                      <a:pt x="2462" y="1368"/>
                      <a:pt x="2420" y="1410"/>
                    </a:cubicBezTo>
                    <a:lnTo>
                      <a:pt x="22" y="5971"/>
                    </a:lnTo>
                    <a:cubicBezTo>
                      <a:pt x="22" y="5971"/>
                      <a:pt x="22" y="5992"/>
                      <a:pt x="1" y="6018"/>
                    </a:cubicBezTo>
                    <a:cubicBezTo>
                      <a:pt x="1" y="6039"/>
                      <a:pt x="1" y="6060"/>
                      <a:pt x="22" y="6081"/>
                    </a:cubicBezTo>
                    <a:cubicBezTo>
                      <a:pt x="43" y="6102"/>
                      <a:pt x="64" y="6102"/>
                      <a:pt x="85" y="6102"/>
                    </a:cubicBezTo>
                    <a:lnTo>
                      <a:pt x="132" y="6102"/>
                    </a:lnTo>
                    <a:lnTo>
                      <a:pt x="4384" y="4531"/>
                    </a:lnTo>
                    <a:cubicBezTo>
                      <a:pt x="4452" y="4510"/>
                      <a:pt x="4494" y="4447"/>
                      <a:pt x="4536" y="4379"/>
                    </a:cubicBezTo>
                    <a:lnTo>
                      <a:pt x="7374" y="189"/>
                    </a:lnTo>
                    <a:cubicBezTo>
                      <a:pt x="7395" y="147"/>
                      <a:pt x="7416" y="127"/>
                      <a:pt x="7416" y="79"/>
                    </a:cubicBezTo>
                    <a:cubicBezTo>
                      <a:pt x="7416" y="58"/>
                      <a:pt x="7395" y="38"/>
                      <a:pt x="7374" y="17"/>
                    </a:cubicBezTo>
                    <a:cubicBezTo>
                      <a:pt x="7364" y="6"/>
                      <a:pt x="7353" y="1"/>
                      <a:pt x="73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a:off x="4262766" y="1982442"/>
                <a:ext cx="294819" cy="285101"/>
              </a:xfrm>
              <a:custGeom>
                <a:avLst/>
                <a:gdLst/>
                <a:ahLst/>
                <a:cxnLst/>
                <a:rect l="l" t="t" r="r" b="b"/>
                <a:pathLst>
                  <a:path w="1881" h="1819" extrusionOk="0">
                    <a:moveTo>
                      <a:pt x="1620" y="0"/>
                    </a:moveTo>
                    <a:cubicBezTo>
                      <a:pt x="1581" y="0"/>
                      <a:pt x="1535" y="7"/>
                      <a:pt x="1483" y="22"/>
                    </a:cubicBezTo>
                    <a:cubicBezTo>
                      <a:pt x="1111" y="132"/>
                      <a:pt x="525" y="655"/>
                      <a:pt x="237" y="1153"/>
                    </a:cubicBezTo>
                    <a:cubicBezTo>
                      <a:pt x="1" y="1555"/>
                      <a:pt x="24" y="1818"/>
                      <a:pt x="254" y="1818"/>
                    </a:cubicBezTo>
                    <a:cubicBezTo>
                      <a:pt x="299" y="1818"/>
                      <a:pt x="353" y="1808"/>
                      <a:pt x="415" y="1786"/>
                    </a:cubicBezTo>
                    <a:cubicBezTo>
                      <a:pt x="787" y="1677"/>
                      <a:pt x="1310" y="1200"/>
                      <a:pt x="1593" y="718"/>
                    </a:cubicBezTo>
                    <a:cubicBezTo>
                      <a:pt x="1875" y="300"/>
                      <a:pt x="1880"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8"/>
              <p:cNvSpPr/>
              <p:nvPr/>
            </p:nvSpPr>
            <p:spPr>
              <a:xfrm>
                <a:off x="4258691" y="1972568"/>
                <a:ext cx="298110" cy="303909"/>
              </a:xfrm>
              <a:custGeom>
                <a:avLst/>
                <a:gdLst/>
                <a:ahLst/>
                <a:cxnLst/>
                <a:rect l="l" t="t" r="r" b="b"/>
                <a:pathLst>
                  <a:path w="1902" h="1939" extrusionOk="0">
                    <a:moveTo>
                      <a:pt x="1645" y="111"/>
                    </a:moveTo>
                    <a:cubicBezTo>
                      <a:pt x="1678" y="111"/>
                      <a:pt x="1705" y="116"/>
                      <a:pt x="1729" y="127"/>
                    </a:cubicBezTo>
                    <a:cubicBezTo>
                      <a:pt x="1750" y="147"/>
                      <a:pt x="1771" y="168"/>
                      <a:pt x="1771" y="216"/>
                    </a:cubicBezTo>
                    <a:cubicBezTo>
                      <a:pt x="1792" y="326"/>
                      <a:pt x="1729" y="519"/>
                      <a:pt x="1572" y="760"/>
                    </a:cubicBezTo>
                    <a:cubicBezTo>
                      <a:pt x="1289" y="1216"/>
                      <a:pt x="765" y="1698"/>
                      <a:pt x="420" y="1808"/>
                    </a:cubicBezTo>
                    <a:cubicBezTo>
                      <a:pt x="331" y="1829"/>
                      <a:pt x="263" y="1829"/>
                      <a:pt x="221" y="1829"/>
                    </a:cubicBezTo>
                    <a:cubicBezTo>
                      <a:pt x="179" y="1808"/>
                      <a:pt x="158" y="1787"/>
                      <a:pt x="158" y="1740"/>
                    </a:cubicBezTo>
                    <a:cubicBezTo>
                      <a:pt x="132" y="1656"/>
                      <a:pt x="158" y="1478"/>
                      <a:pt x="310" y="1242"/>
                    </a:cubicBezTo>
                    <a:cubicBezTo>
                      <a:pt x="462" y="1001"/>
                      <a:pt x="655" y="739"/>
                      <a:pt x="896" y="540"/>
                    </a:cubicBezTo>
                    <a:cubicBezTo>
                      <a:pt x="1116" y="326"/>
                      <a:pt x="1357" y="168"/>
                      <a:pt x="1530" y="127"/>
                    </a:cubicBezTo>
                    <a:cubicBezTo>
                      <a:pt x="1574" y="116"/>
                      <a:pt x="1612" y="111"/>
                      <a:pt x="1645" y="111"/>
                    </a:cubicBezTo>
                    <a:close/>
                    <a:moveTo>
                      <a:pt x="1640" y="1"/>
                    </a:moveTo>
                    <a:cubicBezTo>
                      <a:pt x="1597" y="1"/>
                      <a:pt x="1554" y="6"/>
                      <a:pt x="1509" y="17"/>
                    </a:cubicBezTo>
                    <a:cubicBezTo>
                      <a:pt x="1289" y="85"/>
                      <a:pt x="1048" y="257"/>
                      <a:pt x="813" y="456"/>
                    </a:cubicBezTo>
                    <a:cubicBezTo>
                      <a:pt x="593" y="671"/>
                      <a:pt x="373" y="933"/>
                      <a:pt x="221" y="1195"/>
                    </a:cubicBezTo>
                    <a:cubicBezTo>
                      <a:pt x="69" y="1436"/>
                      <a:pt x="1" y="1635"/>
                      <a:pt x="48" y="1787"/>
                    </a:cubicBezTo>
                    <a:cubicBezTo>
                      <a:pt x="69" y="1849"/>
                      <a:pt x="111" y="1918"/>
                      <a:pt x="200" y="1939"/>
                    </a:cubicBezTo>
                    <a:cubicBezTo>
                      <a:pt x="263" y="1939"/>
                      <a:pt x="352" y="1939"/>
                      <a:pt x="441" y="1918"/>
                    </a:cubicBezTo>
                    <a:cubicBezTo>
                      <a:pt x="833" y="1787"/>
                      <a:pt x="1357" y="1305"/>
                      <a:pt x="1661" y="823"/>
                    </a:cubicBezTo>
                    <a:cubicBezTo>
                      <a:pt x="1834" y="561"/>
                      <a:pt x="1902" y="367"/>
                      <a:pt x="1881" y="195"/>
                    </a:cubicBezTo>
                    <a:cubicBezTo>
                      <a:pt x="1881" y="127"/>
                      <a:pt x="1834" y="64"/>
                      <a:pt x="1771" y="17"/>
                    </a:cubicBezTo>
                    <a:cubicBezTo>
                      <a:pt x="1726" y="6"/>
                      <a:pt x="1683" y="1"/>
                      <a:pt x="16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a:off x="2384770" y="1599226"/>
                <a:ext cx="622395" cy="1022853"/>
              </a:xfrm>
              <a:custGeom>
                <a:avLst/>
                <a:gdLst/>
                <a:ahLst/>
                <a:cxnLst/>
                <a:rect l="l" t="t" r="r" b="b"/>
                <a:pathLst>
                  <a:path w="3971" h="6526" extrusionOk="0">
                    <a:moveTo>
                      <a:pt x="1551" y="0"/>
                    </a:moveTo>
                    <a:lnTo>
                      <a:pt x="1" y="414"/>
                    </a:lnTo>
                    <a:lnTo>
                      <a:pt x="2117" y="6525"/>
                    </a:lnTo>
                    <a:cubicBezTo>
                      <a:pt x="2991" y="6174"/>
                      <a:pt x="3971" y="5981"/>
                      <a:pt x="3971" y="5981"/>
                    </a:cubicBezTo>
                    <a:lnTo>
                      <a:pt x="15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2375053" y="1588412"/>
                <a:ext cx="639479" cy="1043542"/>
              </a:xfrm>
              <a:custGeom>
                <a:avLst/>
                <a:gdLst/>
                <a:ahLst/>
                <a:cxnLst/>
                <a:rect l="l" t="t" r="r" b="b"/>
                <a:pathLst>
                  <a:path w="4080" h="6658" extrusionOk="0">
                    <a:moveTo>
                      <a:pt x="1571" y="132"/>
                    </a:moveTo>
                    <a:lnTo>
                      <a:pt x="3970" y="6002"/>
                    </a:lnTo>
                    <a:cubicBezTo>
                      <a:pt x="3902" y="6023"/>
                      <a:pt x="3032" y="6201"/>
                      <a:pt x="2226" y="6526"/>
                    </a:cubicBezTo>
                    <a:lnTo>
                      <a:pt x="131" y="504"/>
                    </a:lnTo>
                    <a:lnTo>
                      <a:pt x="1571" y="132"/>
                    </a:lnTo>
                    <a:close/>
                    <a:moveTo>
                      <a:pt x="1592" y="1"/>
                    </a:moveTo>
                    <a:lnTo>
                      <a:pt x="42" y="420"/>
                    </a:lnTo>
                    <a:lnTo>
                      <a:pt x="0" y="483"/>
                    </a:lnTo>
                    <a:lnTo>
                      <a:pt x="2137" y="6615"/>
                    </a:lnTo>
                    <a:lnTo>
                      <a:pt x="2200" y="6657"/>
                    </a:lnTo>
                    <a:cubicBezTo>
                      <a:pt x="3053" y="6311"/>
                      <a:pt x="4033" y="6092"/>
                      <a:pt x="4033" y="6092"/>
                    </a:cubicBezTo>
                    <a:lnTo>
                      <a:pt x="4080" y="6023"/>
                    </a:lnTo>
                    <a:lnTo>
                      <a:pt x="1655" y="48"/>
                    </a:lnTo>
                    <a:lnTo>
                      <a:pt x="159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2768143" y="1551579"/>
                <a:ext cx="352340" cy="698098"/>
              </a:xfrm>
              <a:custGeom>
                <a:avLst/>
                <a:gdLst/>
                <a:ahLst/>
                <a:cxnLst/>
                <a:rect l="l" t="t" r="r" b="b"/>
                <a:pathLst>
                  <a:path w="2248" h="4454" extrusionOk="0">
                    <a:moveTo>
                      <a:pt x="1" y="0"/>
                    </a:moveTo>
                    <a:cubicBezTo>
                      <a:pt x="1" y="0"/>
                      <a:pt x="42" y="1069"/>
                      <a:pt x="283" y="1786"/>
                    </a:cubicBezTo>
                    <a:cubicBezTo>
                      <a:pt x="503" y="2530"/>
                      <a:pt x="1441" y="4363"/>
                      <a:pt x="1441" y="4363"/>
                    </a:cubicBezTo>
                    <a:cubicBezTo>
                      <a:pt x="1441" y="4363"/>
                      <a:pt x="1601" y="4454"/>
                      <a:pt x="1754" y="4454"/>
                    </a:cubicBezTo>
                    <a:cubicBezTo>
                      <a:pt x="1812" y="4454"/>
                      <a:pt x="1870" y="4441"/>
                      <a:pt x="1917" y="4405"/>
                    </a:cubicBezTo>
                    <a:cubicBezTo>
                      <a:pt x="2095" y="4274"/>
                      <a:pt x="2247" y="4101"/>
                      <a:pt x="2137" y="3619"/>
                    </a:cubicBezTo>
                    <a:cubicBezTo>
                      <a:pt x="2027" y="3116"/>
                      <a:pt x="1896" y="2813"/>
                      <a:pt x="1896" y="2813"/>
                    </a:cubicBezTo>
                    <a:cubicBezTo>
                      <a:pt x="1896" y="2813"/>
                      <a:pt x="1854" y="2682"/>
                      <a:pt x="1744" y="2619"/>
                    </a:cubicBezTo>
                    <a:cubicBezTo>
                      <a:pt x="1695" y="2588"/>
                      <a:pt x="1646" y="2580"/>
                      <a:pt x="1606" y="2580"/>
                    </a:cubicBezTo>
                    <a:cubicBezTo>
                      <a:pt x="1558" y="2580"/>
                      <a:pt x="1525" y="2593"/>
                      <a:pt x="1525" y="2593"/>
                    </a:cubicBezTo>
                    <a:cubicBezTo>
                      <a:pt x="1525" y="2593"/>
                      <a:pt x="1352" y="870"/>
                      <a:pt x="1179" y="435"/>
                    </a:cubicBezTo>
                    <a:cubicBezTo>
                      <a:pt x="980" y="0"/>
                      <a:pt x="393" y="2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2757486" y="1540921"/>
                <a:ext cx="362998" cy="717533"/>
              </a:xfrm>
              <a:custGeom>
                <a:avLst/>
                <a:gdLst/>
                <a:ahLst/>
                <a:cxnLst/>
                <a:rect l="l" t="t" r="r" b="b"/>
                <a:pathLst>
                  <a:path w="2316" h="4578" extrusionOk="0">
                    <a:moveTo>
                      <a:pt x="131" y="110"/>
                    </a:moveTo>
                    <a:lnTo>
                      <a:pt x="131" y="110"/>
                    </a:lnTo>
                    <a:cubicBezTo>
                      <a:pt x="309" y="131"/>
                      <a:pt x="524" y="131"/>
                      <a:pt x="723" y="173"/>
                    </a:cubicBezTo>
                    <a:cubicBezTo>
                      <a:pt x="938" y="220"/>
                      <a:pt x="1116" y="330"/>
                      <a:pt x="1179" y="524"/>
                    </a:cubicBezTo>
                    <a:cubicBezTo>
                      <a:pt x="1268" y="723"/>
                      <a:pt x="1357" y="1268"/>
                      <a:pt x="1420" y="1744"/>
                    </a:cubicBezTo>
                    <a:cubicBezTo>
                      <a:pt x="1488" y="2247"/>
                      <a:pt x="1530" y="2687"/>
                      <a:pt x="1530" y="2687"/>
                    </a:cubicBezTo>
                    <a:lnTo>
                      <a:pt x="1619" y="2729"/>
                    </a:lnTo>
                    <a:cubicBezTo>
                      <a:pt x="1619" y="2729"/>
                      <a:pt x="1656" y="2710"/>
                      <a:pt x="1707" y="2710"/>
                    </a:cubicBezTo>
                    <a:cubicBezTo>
                      <a:pt x="1733" y="2710"/>
                      <a:pt x="1762" y="2715"/>
                      <a:pt x="1792" y="2729"/>
                    </a:cubicBezTo>
                    <a:cubicBezTo>
                      <a:pt x="1854" y="2792"/>
                      <a:pt x="1902" y="2901"/>
                      <a:pt x="1902" y="2901"/>
                    </a:cubicBezTo>
                    <a:cubicBezTo>
                      <a:pt x="1902" y="2901"/>
                      <a:pt x="2053" y="3210"/>
                      <a:pt x="2142" y="3687"/>
                    </a:cubicBezTo>
                    <a:cubicBezTo>
                      <a:pt x="2205" y="3928"/>
                      <a:pt x="2184" y="4080"/>
                      <a:pt x="2142" y="4190"/>
                    </a:cubicBezTo>
                    <a:cubicBezTo>
                      <a:pt x="2095" y="4300"/>
                      <a:pt x="2032" y="4363"/>
                      <a:pt x="1943" y="4431"/>
                    </a:cubicBezTo>
                    <a:cubicBezTo>
                      <a:pt x="1907" y="4455"/>
                      <a:pt x="1861" y="4465"/>
                      <a:pt x="1811" y="4465"/>
                    </a:cubicBezTo>
                    <a:cubicBezTo>
                      <a:pt x="1776" y="4465"/>
                      <a:pt x="1739" y="4460"/>
                      <a:pt x="1703" y="4452"/>
                    </a:cubicBezTo>
                    <a:cubicBezTo>
                      <a:pt x="1619" y="4431"/>
                      <a:pt x="1551" y="4389"/>
                      <a:pt x="1551" y="4389"/>
                    </a:cubicBezTo>
                    <a:cubicBezTo>
                      <a:pt x="1551" y="4363"/>
                      <a:pt x="1310" y="3928"/>
                      <a:pt x="1069" y="3383"/>
                    </a:cubicBezTo>
                    <a:cubicBezTo>
                      <a:pt x="807" y="2839"/>
                      <a:pt x="503" y="2205"/>
                      <a:pt x="393" y="1854"/>
                    </a:cubicBezTo>
                    <a:cubicBezTo>
                      <a:pt x="179" y="1179"/>
                      <a:pt x="131" y="220"/>
                      <a:pt x="131" y="110"/>
                    </a:cubicBezTo>
                    <a:close/>
                    <a:moveTo>
                      <a:pt x="69" y="0"/>
                    </a:moveTo>
                    <a:lnTo>
                      <a:pt x="1" y="68"/>
                    </a:lnTo>
                    <a:cubicBezTo>
                      <a:pt x="1" y="68"/>
                      <a:pt x="69" y="1137"/>
                      <a:pt x="283" y="1875"/>
                    </a:cubicBezTo>
                    <a:cubicBezTo>
                      <a:pt x="414" y="2247"/>
                      <a:pt x="702" y="2881"/>
                      <a:pt x="964" y="3425"/>
                    </a:cubicBezTo>
                    <a:cubicBezTo>
                      <a:pt x="1226" y="3996"/>
                      <a:pt x="1462" y="4452"/>
                      <a:pt x="1462" y="4452"/>
                    </a:cubicBezTo>
                    <a:lnTo>
                      <a:pt x="1488" y="4473"/>
                    </a:lnTo>
                    <a:cubicBezTo>
                      <a:pt x="1488" y="4473"/>
                      <a:pt x="1551" y="4520"/>
                      <a:pt x="1661" y="4541"/>
                    </a:cubicBezTo>
                    <a:cubicBezTo>
                      <a:pt x="1716" y="4562"/>
                      <a:pt x="1776" y="4577"/>
                      <a:pt x="1836" y="4577"/>
                    </a:cubicBezTo>
                    <a:cubicBezTo>
                      <a:pt x="1896" y="4577"/>
                      <a:pt x="1956" y="4562"/>
                      <a:pt x="2011" y="4520"/>
                    </a:cubicBezTo>
                    <a:cubicBezTo>
                      <a:pt x="2095" y="4452"/>
                      <a:pt x="2184" y="4363"/>
                      <a:pt x="2247" y="4232"/>
                    </a:cubicBezTo>
                    <a:cubicBezTo>
                      <a:pt x="2294" y="4101"/>
                      <a:pt x="2315" y="3928"/>
                      <a:pt x="2247" y="3666"/>
                    </a:cubicBezTo>
                    <a:cubicBezTo>
                      <a:pt x="2142" y="3184"/>
                      <a:pt x="2011" y="2881"/>
                      <a:pt x="2011" y="2881"/>
                    </a:cubicBezTo>
                    <a:cubicBezTo>
                      <a:pt x="2011" y="2881"/>
                      <a:pt x="1964" y="2729"/>
                      <a:pt x="1833" y="2640"/>
                    </a:cubicBezTo>
                    <a:cubicBezTo>
                      <a:pt x="1798" y="2613"/>
                      <a:pt x="1764" y="2605"/>
                      <a:pt x="1735" y="2605"/>
                    </a:cubicBezTo>
                    <a:cubicBezTo>
                      <a:pt x="1696" y="2605"/>
                      <a:pt x="1664" y="2619"/>
                      <a:pt x="1640" y="2619"/>
                    </a:cubicBezTo>
                    <a:cubicBezTo>
                      <a:pt x="1640" y="2598"/>
                      <a:pt x="1593" y="2205"/>
                      <a:pt x="1530" y="1744"/>
                    </a:cubicBezTo>
                    <a:cubicBezTo>
                      <a:pt x="1462" y="1247"/>
                      <a:pt x="1378" y="723"/>
                      <a:pt x="1289" y="482"/>
                    </a:cubicBezTo>
                    <a:cubicBezTo>
                      <a:pt x="1179" y="241"/>
                      <a:pt x="964" y="131"/>
                      <a:pt x="744" y="68"/>
                    </a:cubicBezTo>
                    <a:cubicBezTo>
                      <a:pt x="503" y="21"/>
                      <a:pt x="262" y="21"/>
                      <a:pt x="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3150576" y="2057204"/>
                <a:ext cx="602646" cy="352184"/>
              </a:xfrm>
              <a:custGeom>
                <a:avLst/>
                <a:gdLst/>
                <a:ahLst/>
                <a:cxnLst/>
                <a:rect l="l" t="t" r="r" b="b"/>
                <a:pathLst>
                  <a:path w="3845" h="2247" extrusionOk="0">
                    <a:moveTo>
                      <a:pt x="1116" y="0"/>
                    </a:moveTo>
                    <a:cubicBezTo>
                      <a:pt x="834" y="0"/>
                      <a:pt x="289" y="461"/>
                      <a:pt x="179" y="744"/>
                    </a:cubicBezTo>
                    <a:cubicBezTo>
                      <a:pt x="69" y="1048"/>
                      <a:pt x="1" y="1592"/>
                      <a:pt x="158" y="1901"/>
                    </a:cubicBezTo>
                    <a:cubicBezTo>
                      <a:pt x="237" y="2048"/>
                      <a:pt x="368" y="2083"/>
                      <a:pt x="476" y="2083"/>
                    </a:cubicBezTo>
                    <a:cubicBezTo>
                      <a:pt x="576" y="2083"/>
                      <a:pt x="656" y="2053"/>
                      <a:pt x="656" y="2053"/>
                    </a:cubicBezTo>
                    <a:cubicBezTo>
                      <a:pt x="917" y="2116"/>
                      <a:pt x="986" y="2116"/>
                      <a:pt x="1179" y="2142"/>
                    </a:cubicBezTo>
                    <a:cubicBezTo>
                      <a:pt x="1399" y="2163"/>
                      <a:pt x="2143" y="2205"/>
                      <a:pt x="2405" y="2205"/>
                    </a:cubicBezTo>
                    <a:cubicBezTo>
                      <a:pt x="2646" y="2184"/>
                      <a:pt x="2578" y="2247"/>
                      <a:pt x="2949" y="1681"/>
                    </a:cubicBezTo>
                    <a:cubicBezTo>
                      <a:pt x="3321" y="1116"/>
                      <a:pt x="3583" y="1027"/>
                      <a:pt x="3714" y="765"/>
                    </a:cubicBezTo>
                    <a:cubicBezTo>
                      <a:pt x="3845" y="482"/>
                      <a:pt x="3646" y="262"/>
                      <a:pt x="3342" y="152"/>
                    </a:cubicBezTo>
                    <a:cubicBezTo>
                      <a:pt x="3059" y="68"/>
                      <a:pt x="1399" y="0"/>
                      <a:pt x="1116"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3150576" y="2050621"/>
                <a:ext cx="599355" cy="360020"/>
              </a:xfrm>
              <a:custGeom>
                <a:avLst/>
                <a:gdLst/>
                <a:ahLst/>
                <a:cxnLst/>
                <a:rect l="l" t="t" r="r" b="b"/>
                <a:pathLst>
                  <a:path w="3824" h="2297" extrusionOk="0">
                    <a:moveTo>
                      <a:pt x="1116" y="110"/>
                    </a:moveTo>
                    <a:cubicBezTo>
                      <a:pt x="1247" y="110"/>
                      <a:pt x="1750" y="131"/>
                      <a:pt x="2227" y="152"/>
                    </a:cubicBezTo>
                    <a:cubicBezTo>
                      <a:pt x="2468" y="152"/>
                      <a:pt x="2708" y="173"/>
                      <a:pt x="2907" y="194"/>
                    </a:cubicBezTo>
                    <a:cubicBezTo>
                      <a:pt x="3122" y="220"/>
                      <a:pt x="3274" y="241"/>
                      <a:pt x="3342" y="262"/>
                    </a:cubicBezTo>
                    <a:cubicBezTo>
                      <a:pt x="3473" y="304"/>
                      <a:pt x="3583" y="372"/>
                      <a:pt x="3646" y="456"/>
                    </a:cubicBezTo>
                    <a:cubicBezTo>
                      <a:pt x="3714" y="545"/>
                      <a:pt x="3714" y="655"/>
                      <a:pt x="3667" y="786"/>
                    </a:cubicBezTo>
                    <a:cubicBezTo>
                      <a:pt x="3604" y="896"/>
                      <a:pt x="3515" y="980"/>
                      <a:pt x="3384" y="1111"/>
                    </a:cubicBezTo>
                    <a:cubicBezTo>
                      <a:pt x="3253" y="1242"/>
                      <a:pt x="3101" y="1399"/>
                      <a:pt x="2907" y="1702"/>
                    </a:cubicBezTo>
                    <a:cubicBezTo>
                      <a:pt x="2729" y="1985"/>
                      <a:pt x="2646" y="2116"/>
                      <a:pt x="2598" y="2158"/>
                    </a:cubicBezTo>
                    <a:cubicBezTo>
                      <a:pt x="2557" y="2184"/>
                      <a:pt x="2557" y="2184"/>
                      <a:pt x="2536" y="2184"/>
                    </a:cubicBezTo>
                    <a:lnTo>
                      <a:pt x="2384" y="2184"/>
                    </a:lnTo>
                    <a:cubicBezTo>
                      <a:pt x="2345" y="2188"/>
                      <a:pt x="2290" y="2189"/>
                      <a:pt x="2224" y="2189"/>
                    </a:cubicBezTo>
                    <a:cubicBezTo>
                      <a:pt x="1914" y="2189"/>
                      <a:pt x="1365" y="2154"/>
                      <a:pt x="1205" y="2137"/>
                    </a:cubicBezTo>
                    <a:cubicBezTo>
                      <a:pt x="986" y="2116"/>
                      <a:pt x="944" y="2116"/>
                      <a:pt x="682" y="2053"/>
                    </a:cubicBezTo>
                    <a:lnTo>
                      <a:pt x="635" y="2053"/>
                    </a:lnTo>
                    <a:cubicBezTo>
                      <a:pt x="635" y="2053"/>
                      <a:pt x="572" y="2074"/>
                      <a:pt x="462" y="2074"/>
                    </a:cubicBezTo>
                    <a:cubicBezTo>
                      <a:pt x="373" y="2074"/>
                      <a:pt x="263" y="2027"/>
                      <a:pt x="200" y="1922"/>
                    </a:cubicBezTo>
                    <a:cubicBezTo>
                      <a:pt x="132" y="1791"/>
                      <a:pt x="111" y="1571"/>
                      <a:pt x="111" y="1372"/>
                    </a:cubicBezTo>
                    <a:cubicBezTo>
                      <a:pt x="132" y="1158"/>
                      <a:pt x="179" y="959"/>
                      <a:pt x="242" y="807"/>
                    </a:cubicBezTo>
                    <a:cubicBezTo>
                      <a:pt x="289" y="697"/>
                      <a:pt x="441" y="503"/>
                      <a:pt x="614" y="351"/>
                    </a:cubicBezTo>
                    <a:cubicBezTo>
                      <a:pt x="813" y="220"/>
                      <a:pt x="1006" y="110"/>
                      <a:pt x="1116" y="110"/>
                    </a:cubicBezTo>
                    <a:close/>
                    <a:moveTo>
                      <a:pt x="1116" y="0"/>
                    </a:moveTo>
                    <a:cubicBezTo>
                      <a:pt x="944" y="0"/>
                      <a:pt x="745" y="131"/>
                      <a:pt x="551" y="283"/>
                    </a:cubicBezTo>
                    <a:cubicBezTo>
                      <a:pt x="373" y="435"/>
                      <a:pt x="200" y="613"/>
                      <a:pt x="132" y="786"/>
                    </a:cubicBezTo>
                    <a:cubicBezTo>
                      <a:pt x="69" y="917"/>
                      <a:pt x="27" y="1137"/>
                      <a:pt x="27" y="1351"/>
                    </a:cubicBezTo>
                    <a:cubicBezTo>
                      <a:pt x="1" y="1571"/>
                      <a:pt x="27" y="1791"/>
                      <a:pt x="111" y="1964"/>
                    </a:cubicBezTo>
                    <a:cubicBezTo>
                      <a:pt x="200" y="2116"/>
                      <a:pt x="331" y="2184"/>
                      <a:pt x="462" y="2184"/>
                    </a:cubicBezTo>
                    <a:cubicBezTo>
                      <a:pt x="572" y="2184"/>
                      <a:pt x="635" y="2158"/>
                      <a:pt x="656" y="2158"/>
                    </a:cubicBezTo>
                    <a:cubicBezTo>
                      <a:pt x="917" y="2205"/>
                      <a:pt x="986" y="2226"/>
                      <a:pt x="1179" y="2247"/>
                    </a:cubicBezTo>
                    <a:cubicBezTo>
                      <a:pt x="1354" y="2264"/>
                      <a:pt x="1856" y="2297"/>
                      <a:pt x="2188" y="2297"/>
                    </a:cubicBezTo>
                    <a:cubicBezTo>
                      <a:pt x="2275" y="2297"/>
                      <a:pt x="2350" y="2294"/>
                      <a:pt x="2405" y="2289"/>
                    </a:cubicBezTo>
                    <a:lnTo>
                      <a:pt x="2536" y="2289"/>
                    </a:lnTo>
                    <a:cubicBezTo>
                      <a:pt x="2578" y="2289"/>
                      <a:pt x="2619" y="2268"/>
                      <a:pt x="2667" y="2226"/>
                    </a:cubicBezTo>
                    <a:cubicBezTo>
                      <a:pt x="2729" y="2158"/>
                      <a:pt x="2818" y="2027"/>
                      <a:pt x="2991" y="1744"/>
                    </a:cubicBezTo>
                    <a:cubicBezTo>
                      <a:pt x="3169" y="1461"/>
                      <a:pt x="3342" y="1310"/>
                      <a:pt x="3452" y="1179"/>
                    </a:cubicBezTo>
                    <a:cubicBezTo>
                      <a:pt x="3583" y="1069"/>
                      <a:pt x="3693" y="959"/>
                      <a:pt x="3756" y="828"/>
                    </a:cubicBezTo>
                    <a:cubicBezTo>
                      <a:pt x="3824" y="676"/>
                      <a:pt x="3824" y="524"/>
                      <a:pt x="3735" y="393"/>
                    </a:cubicBezTo>
                    <a:cubicBezTo>
                      <a:pt x="3646" y="283"/>
                      <a:pt x="3515" y="194"/>
                      <a:pt x="3363" y="152"/>
                    </a:cubicBezTo>
                    <a:cubicBezTo>
                      <a:pt x="3274" y="131"/>
                      <a:pt x="3122" y="110"/>
                      <a:pt x="2928" y="89"/>
                    </a:cubicBezTo>
                    <a:cubicBezTo>
                      <a:pt x="2729" y="63"/>
                      <a:pt x="2468" y="42"/>
                      <a:pt x="2227" y="42"/>
                    </a:cubicBezTo>
                    <a:cubicBezTo>
                      <a:pt x="1750" y="21"/>
                      <a:pt x="1268" y="0"/>
                      <a:pt x="11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2938828" y="1950311"/>
                <a:ext cx="462368" cy="496693"/>
              </a:xfrm>
              <a:custGeom>
                <a:avLst/>
                <a:gdLst/>
                <a:ahLst/>
                <a:cxnLst/>
                <a:rect l="l" t="t" r="r" b="b"/>
                <a:pathLst>
                  <a:path w="2950" h="3169" extrusionOk="0">
                    <a:moveTo>
                      <a:pt x="1044" y="1"/>
                    </a:moveTo>
                    <a:cubicBezTo>
                      <a:pt x="1016" y="1"/>
                      <a:pt x="996" y="3"/>
                      <a:pt x="985" y="7"/>
                    </a:cubicBezTo>
                    <a:cubicBezTo>
                      <a:pt x="854" y="49"/>
                      <a:pt x="593" y="159"/>
                      <a:pt x="305" y="619"/>
                    </a:cubicBezTo>
                    <a:cubicBezTo>
                      <a:pt x="1" y="1054"/>
                      <a:pt x="43" y="1882"/>
                      <a:pt x="331" y="2405"/>
                    </a:cubicBezTo>
                    <a:cubicBezTo>
                      <a:pt x="614" y="2955"/>
                      <a:pt x="959" y="2997"/>
                      <a:pt x="1352" y="3107"/>
                    </a:cubicBezTo>
                    <a:cubicBezTo>
                      <a:pt x="1513" y="3149"/>
                      <a:pt x="1651" y="3168"/>
                      <a:pt x="1764" y="3168"/>
                    </a:cubicBezTo>
                    <a:cubicBezTo>
                      <a:pt x="1946" y="3168"/>
                      <a:pt x="2065" y="3119"/>
                      <a:pt x="2117" y="3039"/>
                    </a:cubicBezTo>
                    <a:cubicBezTo>
                      <a:pt x="2206" y="2908"/>
                      <a:pt x="2268" y="2756"/>
                      <a:pt x="2268" y="2756"/>
                    </a:cubicBezTo>
                    <a:lnTo>
                      <a:pt x="2268" y="2756"/>
                    </a:lnTo>
                    <a:cubicBezTo>
                      <a:pt x="2268" y="2756"/>
                      <a:pt x="2218" y="2782"/>
                      <a:pt x="2148" y="2782"/>
                    </a:cubicBezTo>
                    <a:cubicBezTo>
                      <a:pt x="2088" y="2782"/>
                      <a:pt x="2014" y="2763"/>
                      <a:pt x="1944" y="2693"/>
                    </a:cubicBezTo>
                    <a:cubicBezTo>
                      <a:pt x="1813" y="2536"/>
                      <a:pt x="1420" y="2321"/>
                      <a:pt x="1724" y="1515"/>
                    </a:cubicBezTo>
                    <a:cubicBezTo>
                      <a:pt x="2018" y="722"/>
                      <a:pt x="2644" y="703"/>
                      <a:pt x="2704" y="703"/>
                    </a:cubicBezTo>
                    <a:cubicBezTo>
                      <a:pt x="2707" y="703"/>
                      <a:pt x="2708" y="703"/>
                      <a:pt x="2708" y="703"/>
                    </a:cubicBezTo>
                    <a:cubicBezTo>
                      <a:pt x="2949" y="703"/>
                      <a:pt x="2881" y="289"/>
                      <a:pt x="2488" y="206"/>
                    </a:cubicBezTo>
                    <a:cubicBezTo>
                      <a:pt x="2290" y="163"/>
                      <a:pt x="1308"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8"/>
              <p:cNvSpPr/>
              <p:nvPr/>
            </p:nvSpPr>
            <p:spPr>
              <a:xfrm>
                <a:off x="2945410" y="1941378"/>
                <a:ext cx="448419" cy="514404"/>
              </a:xfrm>
              <a:custGeom>
                <a:avLst/>
                <a:gdLst/>
                <a:ahLst/>
                <a:cxnLst/>
                <a:rect l="l" t="t" r="r" b="b"/>
                <a:pathLst>
                  <a:path w="2861" h="3282" extrusionOk="0">
                    <a:moveTo>
                      <a:pt x="1027" y="106"/>
                    </a:moveTo>
                    <a:cubicBezTo>
                      <a:pt x="1048" y="106"/>
                      <a:pt x="1116" y="106"/>
                      <a:pt x="1179" y="132"/>
                    </a:cubicBezTo>
                    <a:cubicBezTo>
                      <a:pt x="1310" y="132"/>
                      <a:pt x="1467" y="153"/>
                      <a:pt x="1640" y="174"/>
                    </a:cubicBezTo>
                    <a:cubicBezTo>
                      <a:pt x="1965" y="237"/>
                      <a:pt x="2336" y="305"/>
                      <a:pt x="2446" y="326"/>
                    </a:cubicBezTo>
                    <a:cubicBezTo>
                      <a:pt x="2619" y="367"/>
                      <a:pt x="2729" y="477"/>
                      <a:pt x="2750" y="566"/>
                    </a:cubicBezTo>
                    <a:cubicBezTo>
                      <a:pt x="2776" y="608"/>
                      <a:pt x="2750" y="655"/>
                      <a:pt x="2750" y="676"/>
                    </a:cubicBezTo>
                    <a:cubicBezTo>
                      <a:pt x="2729" y="697"/>
                      <a:pt x="2708" y="718"/>
                      <a:pt x="2666" y="718"/>
                    </a:cubicBezTo>
                    <a:cubicBezTo>
                      <a:pt x="2666" y="718"/>
                      <a:pt x="2653" y="717"/>
                      <a:pt x="2629" y="717"/>
                    </a:cubicBezTo>
                    <a:cubicBezTo>
                      <a:pt x="2565" y="717"/>
                      <a:pt x="2429" y="728"/>
                      <a:pt x="2274" y="807"/>
                    </a:cubicBezTo>
                    <a:cubicBezTo>
                      <a:pt x="2054" y="917"/>
                      <a:pt x="1792" y="1132"/>
                      <a:pt x="1640" y="1546"/>
                    </a:cubicBezTo>
                    <a:cubicBezTo>
                      <a:pt x="1488" y="1965"/>
                      <a:pt x="1509" y="2227"/>
                      <a:pt x="1572" y="2420"/>
                    </a:cubicBezTo>
                    <a:cubicBezTo>
                      <a:pt x="1661" y="2619"/>
                      <a:pt x="1813" y="2724"/>
                      <a:pt x="1881" y="2792"/>
                    </a:cubicBezTo>
                    <a:cubicBezTo>
                      <a:pt x="1944" y="2881"/>
                      <a:pt x="2054" y="2902"/>
                      <a:pt x="2122" y="2902"/>
                    </a:cubicBezTo>
                    <a:cubicBezTo>
                      <a:pt x="2096" y="2944"/>
                      <a:pt x="2075" y="2986"/>
                      <a:pt x="2033" y="3075"/>
                    </a:cubicBezTo>
                    <a:cubicBezTo>
                      <a:pt x="1991" y="3117"/>
                      <a:pt x="1923" y="3164"/>
                      <a:pt x="1813" y="3164"/>
                    </a:cubicBezTo>
                    <a:cubicBezTo>
                      <a:pt x="1778" y="3169"/>
                      <a:pt x="1742" y="3172"/>
                      <a:pt x="1705" y="3172"/>
                    </a:cubicBezTo>
                    <a:cubicBezTo>
                      <a:pt x="1599" y="3172"/>
                      <a:pt x="1479" y="3152"/>
                      <a:pt x="1336" y="3117"/>
                    </a:cubicBezTo>
                    <a:cubicBezTo>
                      <a:pt x="1137" y="3054"/>
                      <a:pt x="943" y="3012"/>
                      <a:pt x="786" y="2923"/>
                    </a:cubicBezTo>
                    <a:cubicBezTo>
                      <a:pt x="613" y="2834"/>
                      <a:pt x="462" y="2703"/>
                      <a:pt x="331" y="2441"/>
                    </a:cubicBezTo>
                    <a:cubicBezTo>
                      <a:pt x="200" y="2200"/>
                      <a:pt x="111" y="1855"/>
                      <a:pt x="111" y="1546"/>
                    </a:cubicBezTo>
                    <a:cubicBezTo>
                      <a:pt x="90" y="1221"/>
                      <a:pt x="179" y="917"/>
                      <a:pt x="310" y="697"/>
                    </a:cubicBezTo>
                    <a:cubicBezTo>
                      <a:pt x="593" y="263"/>
                      <a:pt x="854" y="153"/>
                      <a:pt x="943" y="106"/>
                    </a:cubicBezTo>
                    <a:close/>
                    <a:moveTo>
                      <a:pt x="1027" y="1"/>
                    </a:moveTo>
                    <a:cubicBezTo>
                      <a:pt x="985" y="1"/>
                      <a:pt x="943" y="1"/>
                      <a:pt x="917" y="22"/>
                    </a:cubicBezTo>
                    <a:cubicBezTo>
                      <a:pt x="786" y="43"/>
                      <a:pt x="524" y="195"/>
                      <a:pt x="221" y="655"/>
                    </a:cubicBezTo>
                    <a:cubicBezTo>
                      <a:pt x="69" y="870"/>
                      <a:pt x="1" y="1200"/>
                      <a:pt x="1" y="1546"/>
                    </a:cubicBezTo>
                    <a:cubicBezTo>
                      <a:pt x="1" y="1876"/>
                      <a:pt x="90" y="2227"/>
                      <a:pt x="242" y="2509"/>
                    </a:cubicBezTo>
                    <a:cubicBezTo>
                      <a:pt x="373" y="2771"/>
                      <a:pt x="551" y="2923"/>
                      <a:pt x="723" y="3033"/>
                    </a:cubicBezTo>
                    <a:cubicBezTo>
                      <a:pt x="917" y="3117"/>
                      <a:pt x="1116" y="3164"/>
                      <a:pt x="1310" y="3206"/>
                    </a:cubicBezTo>
                    <a:cubicBezTo>
                      <a:pt x="1460" y="3257"/>
                      <a:pt x="1595" y="3282"/>
                      <a:pt x="1709" y="3282"/>
                    </a:cubicBezTo>
                    <a:cubicBezTo>
                      <a:pt x="1746" y="3282"/>
                      <a:pt x="1780" y="3279"/>
                      <a:pt x="1813" y="3274"/>
                    </a:cubicBezTo>
                    <a:cubicBezTo>
                      <a:pt x="1944" y="3274"/>
                      <a:pt x="2054" y="3206"/>
                      <a:pt x="2122" y="3117"/>
                    </a:cubicBezTo>
                    <a:cubicBezTo>
                      <a:pt x="2205" y="2986"/>
                      <a:pt x="2274" y="2834"/>
                      <a:pt x="2274" y="2834"/>
                    </a:cubicBezTo>
                    <a:lnTo>
                      <a:pt x="2205" y="2771"/>
                    </a:lnTo>
                    <a:cubicBezTo>
                      <a:pt x="2205" y="2771"/>
                      <a:pt x="2164" y="2771"/>
                      <a:pt x="2122" y="2792"/>
                    </a:cubicBezTo>
                    <a:cubicBezTo>
                      <a:pt x="2054" y="2792"/>
                      <a:pt x="2012" y="2792"/>
                      <a:pt x="1944" y="2724"/>
                    </a:cubicBezTo>
                    <a:cubicBezTo>
                      <a:pt x="1881" y="2640"/>
                      <a:pt x="1750" y="2551"/>
                      <a:pt x="1682" y="2378"/>
                    </a:cubicBezTo>
                    <a:cubicBezTo>
                      <a:pt x="1619" y="2227"/>
                      <a:pt x="1598" y="1986"/>
                      <a:pt x="1750" y="1572"/>
                    </a:cubicBezTo>
                    <a:cubicBezTo>
                      <a:pt x="1881" y="1179"/>
                      <a:pt x="2122" y="1001"/>
                      <a:pt x="2315" y="917"/>
                    </a:cubicBezTo>
                    <a:cubicBezTo>
                      <a:pt x="2460" y="838"/>
                      <a:pt x="2579" y="827"/>
                      <a:pt x="2634" y="827"/>
                    </a:cubicBezTo>
                    <a:cubicBezTo>
                      <a:pt x="2655" y="827"/>
                      <a:pt x="2666" y="828"/>
                      <a:pt x="2666" y="828"/>
                    </a:cubicBezTo>
                    <a:cubicBezTo>
                      <a:pt x="2750" y="828"/>
                      <a:pt x="2797" y="786"/>
                      <a:pt x="2839" y="718"/>
                    </a:cubicBezTo>
                    <a:cubicBezTo>
                      <a:pt x="2860" y="676"/>
                      <a:pt x="2860" y="608"/>
                      <a:pt x="2860" y="525"/>
                    </a:cubicBezTo>
                    <a:cubicBezTo>
                      <a:pt x="2818" y="394"/>
                      <a:pt x="2687" y="263"/>
                      <a:pt x="2467" y="216"/>
                    </a:cubicBezTo>
                    <a:cubicBezTo>
                      <a:pt x="2336" y="195"/>
                      <a:pt x="1991" y="132"/>
                      <a:pt x="1661" y="85"/>
                    </a:cubicBezTo>
                    <a:cubicBezTo>
                      <a:pt x="1488" y="64"/>
                      <a:pt x="1310" y="22"/>
                      <a:pt x="1179" y="22"/>
                    </a:cubicBezTo>
                    <a:cubicBezTo>
                      <a:pt x="1116" y="22"/>
                      <a:pt x="1074" y="1"/>
                      <a:pt x="102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8"/>
              <p:cNvSpPr/>
              <p:nvPr/>
            </p:nvSpPr>
            <p:spPr>
              <a:xfrm>
                <a:off x="2268316" y="1379955"/>
                <a:ext cx="359707" cy="301872"/>
              </a:xfrm>
              <a:custGeom>
                <a:avLst/>
                <a:gdLst/>
                <a:ahLst/>
                <a:cxnLst/>
                <a:rect l="l" t="t" r="r" b="b"/>
                <a:pathLst>
                  <a:path w="2295" h="1926" extrusionOk="0">
                    <a:moveTo>
                      <a:pt x="1812" y="1"/>
                    </a:moveTo>
                    <a:lnTo>
                      <a:pt x="110" y="69"/>
                    </a:lnTo>
                    <a:lnTo>
                      <a:pt x="0" y="1530"/>
                    </a:lnTo>
                    <a:cubicBezTo>
                      <a:pt x="0" y="1530"/>
                      <a:pt x="658" y="1926"/>
                      <a:pt x="1305" y="1926"/>
                    </a:cubicBezTo>
                    <a:cubicBezTo>
                      <a:pt x="1336" y="1926"/>
                      <a:pt x="1368" y="1925"/>
                      <a:pt x="1399" y="1923"/>
                    </a:cubicBezTo>
                    <a:cubicBezTo>
                      <a:pt x="2074" y="1881"/>
                      <a:pt x="2294" y="1462"/>
                      <a:pt x="2294" y="1462"/>
                    </a:cubicBezTo>
                    <a:lnTo>
                      <a:pt x="1812" y="1"/>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8"/>
              <p:cNvSpPr/>
              <p:nvPr/>
            </p:nvSpPr>
            <p:spPr>
              <a:xfrm>
                <a:off x="2261734" y="1373372"/>
                <a:ext cx="376007" cy="315664"/>
              </a:xfrm>
              <a:custGeom>
                <a:avLst/>
                <a:gdLst/>
                <a:ahLst/>
                <a:cxnLst/>
                <a:rect l="l" t="t" r="r" b="b"/>
                <a:pathLst>
                  <a:path w="2399" h="2014" extrusionOk="0">
                    <a:moveTo>
                      <a:pt x="1812" y="111"/>
                    </a:moveTo>
                    <a:lnTo>
                      <a:pt x="2294" y="1483"/>
                    </a:lnTo>
                    <a:cubicBezTo>
                      <a:pt x="2268" y="1504"/>
                      <a:pt x="2247" y="1572"/>
                      <a:pt x="2116" y="1682"/>
                    </a:cubicBezTo>
                    <a:cubicBezTo>
                      <a:pt x="1985" y="1766"/>
                      <a:pt x="1770" y="1897"/>
                      <a:pt x="1441" y="1923"/>
                    </a:cubicBezTo>
                    <a:cubicBezTo>
                      <a:pt x="1409" y="1925"/>
                      <a:pt x="1376" y="1926"/>
                      <a:pt x="1344" y="1926"/>
                    </a:cubicBezTo>
                    <a:cubicBezTo>
                      <a:pt x="742" y="1926"/>
                      <a:pt x="150" y="1571"/>
                      <a:pt x="110" y="1551"/>
                    </a:cubicBezTo>
                    <a:lnTo>
                      <a:pt x="199" y="153"/>
                    </a:lnTo>
                    <a:lnTo>
                      <a:pt x="1812" y="111"/>
                    </a:lnTo>
                    <a:close/>
                    <a:moveTo>
                      <a:pt x="1854" y="1"/>
                    </a:moveTo>
                    <a:lnTo>
                      <a:pt x="152" y="43"/>
                    </a:lnTo>
                    <a:lnTo>
                      <a:pt x="110" y="111"/>
                    </a:lnTo>
                    <a:lnTo>
                      <a:pt x="0" y="1572"/>
                    </a:lnTo>
                    <a:lnTo>
                      <a:pt x="21" y="1614"/>
                    </a:lnTo>
                    <a:cubicBezTo>
                      <a:pt x="21" y="1614"/>
                      <a:pt x="648" y="2013"/>
                      <a:pt x="1297" y="2013"/>
                    </a:cubicBezTo>
                    <a:cubicBezTo>
                      <a:pt x="1345" y="2013"/>
                      <a:pt x="1393" y="2011"/>
                      <a:pt x="1441" y="2007"/>
                    </a:cubicBezTo>
                    <a:cubicBezTo>
                      <a:pt x="1791" y="1986"/>
                      <a:pt x="2032" y="1876"/>
                      <a:pt x="2184" y="1766"/>
                    </a:cubicBezTo>
                    <a:cubicBezTo>
                      <a:pt x="2336" y="1635"/>
                      <a:pt x="2399" y="1530"/>
                      <a:pt x="2399" y="1530"/>
                    </a:cubicBezTo>
                    <a:lnTo>
                      <a:pt x="2399" y="1483"/>
                    </a:lnTo>
                    <a:lnTo>
                      <a:pt x="1901" y="43"/>
                    </a:lnTo>
                    <a:lnTo>
                      <a:pt x="185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8"/>
              <p:cNvSpPr/>
              <p:nvPr/>
            </p:nvSpPr>
            <p:spPr>
              <a:xfrm>
                <a:off x="2182896" y="1431677"/>
                <a:ext cx="102818" cy="136516"/>
              </a:xfrm>
              <a:custGeom>
                <a:avLst/>
                <a:gdLst/>
                <a:ahLst/>
                <a:cxnLst/>
                <a:rect l="l" t="t" r="r" b="b"/>
                <a:pathLst>
                  <a:path w="656" h="871" extrusionOk="0">
                    <a:moveTo>
                      <a:pt x="482" y="1"/>
                    </a:moveTo>
                    <a:cubicBezTo>
                      <a:pt x="414" y="1"/>
                      <a:pt x="221" y="22"/>
                      <a:pt x="153" y="85"/>
                    </a:cubicBezTo>
                    <a:cubicBezTo>
                      <a:pt x="69" y="174"/>
                      <a:pt x="1" y="325"/>
                      <a:pt x="111" y="545"/>
                    </a:cubicBezTo>
                    <a:cubicBezTo>
                      <a:pt x="221" y="765"/>
                      <a:pt x="545" y="870"/>
                      <a:pt x="545" y="870"/>
                    </a:cubicBezTo>
                    <a:lnTo>
                      <a:pt x="655" y="43"/>
                    </a:lnTo>
                    <a:cubicBezTo>
                      <a:pt x="655" y="43"/>
                      <a:pt x="545" y="1"/>
                      <a:pt x="4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8"/>
              <p:cNvSpPr/>
              <p:nvPr/>
            </p:nvSpPr>
            <p:spPr>
              <a:xfrm>
                <a:off x="2176313" y="1421020"/>
                <a:ext cx="116768" cy="154541"/>
              </a:xfrm>
              <a:custGeom>
                <a:avLst/>
                <a:gdLst/>
                <a:ahLst/>
                <a:cxnLst/>
                <a:rect l="l" t="t" r="r" b="b"/>
                <a:pathLst>
                  <a:path w="745" h="986" extrusionOk="0">
                    <a:moveTo>
                      <a:pt x="524" y="111"/>
                    </a:moveTo>
                    <a:cubicBezTo>
                      <a:pt x="545" y="111"/>
                      <a:pt x="587" y="132"/>
                      <a:pt x="614" y="132"/>
                    </a:cubicBezTo>
                    <a:cubicBezTo>
                      <a:pt x="634" y="132"/>
                      <a:pt x="634" y="132"/>
                      <a:pt x="634" y="153"/>
                    </a:cubicBezTo>
                    <a:lnTo>
                      <a:pt x="545" y="875"/>
                    </a:lnTo>
                    <a:cubicBezTo>
                      <a:pt x="524" y="854"/>
                      <a:pt x="504" y="854"/>
                      <a:pt x="435" y="807"/>
                    </a:cubicBezTo>
                    <a:cubicBezTo>
                      <a:pt x="352" y="765"/>
                      <a:pt x="242" y="676"/>
                      <a:pt x="195" y="592"/>
                    </a:cubicBezTo>
                    <a:cubicBezTo>
                      <a:pt x="111" y="393"/>
                      <a:pt x="174" y="262"/>
                      <a:pt x="221" y="200"/>
                    </a:cubicBezTo>
                    <a:cubicBezTo>
                      <a:pt x="242" y="179"/>
                      <a:pt x="305" y="153"/>
                      <a:pt x="373" y="132"/>
                    </a:cubicBezTo>
                    <a:cubicBezTo>
                      <a:pt x="435" y="111"/>
                      <a:pt x="504" y="111"/>
                      <a:pt x="524" y="111"/>
                    </a:cubicBezTo>
                    <a:close/>
                    <a:moveTo>
                      <a:pt x="524" y="1"/>
                    </a:moveTo>
                    <a:cubicBezTo>
                      <a:pt x="483" y="1"/>
                      <a:pt x="415" y="22"/>
                      <a:pt x="352" y="22"/>
                    </a:cubicBezTo>
                    <a:cubicBezTo>
                      <a:pt x="284" y="48"/>
                      <a:pt x="195" y="69"/>
                      <a:pt x="153" y="132"/>
                    </a:cubicBezTo>
                    <a:cubicBezTo>
                      <a:pt x="64" y="221"/>
                      <a:pt x="1" y="393"/>
                      <a:pt x="111" y="634"/>
                    </a:cubicBezTo>
                    <a:cubicBezTo>
                      <a:pt x="153" y="765"/>
                      <a:pt x="284" y="854"/>
                      <a:pt x="394" y="917"/>
                    </a:cubicBezTo>
                    <a:cubicBezTo>
                      <a:pt x="483" y="964"/>
                      <a:pt x="566" y="985"/>
                      <a:pt x="566" y="985"/>
                    </a:cubicBezTo>
                    <a:lnTo>
                      <a:pt x="634" y="938"/>
                    </a:lnTo>
                    <a:lnTo>
                      <a:pt x="744" y="111"/>
                    </a:lnTo>
                    <a:lnTo>
                      <a:pt x="718" y="69"/>
                    </a:lnTo>
                    <a:cubicBezTo>
                      <a:pt x="718" y="69"/>
                      <a:pt x="697" y="48"/>
                      <a:pt x="655" y="48"/>
                    </a:cubicBezTo>
                    <a:cubicBezTo>
                      <a:pt x="614" y="22"/>
                      <a:pt x="566" y="1"/>
                      <a:pt x="52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8"/>
              <p:cNvSpPr/>
              <p:nvPr/>
            </p:nvSpPr>
            <p:spPr>
              <a:xfrm>
                <a:off x="2173022" y="1572111"/>
                <a:ext cx="642927" cy="1504656"/>
              </a:xfrm>
              <a:custGeom>
                <a:avLst/>
                <a:gdLst/>
                <a:ahLst/>
                <a:cxnLst/>
                <a:rect l="l" t="t" r="r" b="b"/>
                <a:pathLst>
                  <a:path w="4102" h="9600" extrusionOk="0">
                    <a:moveTo>
                      <a:pt x="477" y="0"/>
                    </a:moveTo>
                    <a:lnTo>
                      <a:pt x="22" y="131"/>
                    </a:lnTo>
                    <a:cubicBezTo>
                      <a:pt x="22" y="131"/>
                      <a:pt x="64" y="2771"/>
                      <a:pt x="43" y="3488"/>
                    </a:cubicBezTo>
                    <a:cubicBezTo>
                      <a:pt x="1" y="4211"/>
                      <a:pt x="242" y="6939"/>
                      <a:pt x="263" y="7568"/>
                    </a:cubicBezTo>
                    <a:cubicBezTo>
                      <a:pt x="305" y="8201"/>
                      <a:pt x="216" y="8201"/>
                      <a:pt x="305" y="8552"/>
                    </a:cubicBezTo>
                    <a:cubicBezTo>
                      <a:pt x="373" y="8924"/>
                      <a:pt x="566" y="9296"/>
                      <a:pt x="676" y="9448"/>
                    </a:cubicBezTo>
                    <a:cubicBezTo>
                      <a:pt x="765" y="9599"/>
                      <a:pt x="938" y="9599"/>
                      <a:pt x="938" y="9599"/>
                    </a:cubicBezTo>
                    <a:cubicBezTo>
                      <a:pt x="938" y="9599"/>
                      <a:pt x="1132" y="9469"/>
                      <a:pt x="1352" y="9055"/>
                    </a:cubicBezTo>
                    <a:cubicBezTo>
                      <a:pt x="1551" y="8662"/>
                      <a:pt x="1551" y="8379"/>
                      <a:pt x="1834" y="8007"/>
                    </a:cubicBezTo>
                    <a:cubicBezTo>
                      <a:pt x="2117" y="7636"/>
                      <a:pt x="2729" y="7243"/>
                      <a:pt x="3206" y="7002"/>
                    </a:cubicBezTo>
                    <a:cubicBezTo>
                      <a:pt x="3688" y="6740"/>
                      <a:pt x="4101" y="6677"/>
                      <a:pt x="4101" y="6677"/>
                    </a:cubicBezTo>
                    <a:lnTo>
                      <a:pt x="1441" y="435"/>
                    </a:lnTo>
                    <a:cubicBezTo>
                      <a:pt x="1441" y="435"/>
                      <a:pt x="1132" y="304"/>
                      <a:pt x="959" y="236"/>
                    </a:cubicBezTo>
                    <a:cubicBezTo>
                      <a:pt x="807" y="152"/>
                      <a:pt x="477" y="0"/>
                      <a:pt x="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8"/>
              <p:cNvSpPr/>
              <p:nvPr/>
            </p:nvSpPr>
            <p:spPr>
              <a:xfrm>
                <a:off x="2165655" y="1561454"/>
                <a:ext cx="656876" cy="1521897"/>
              </a:xfrm>
              <a:custGeom>
                <a:avLst/>
                <a:gdLst/>
                <a:ahLst/>
                <a:cxnLst/>
                <a:rect l="l" t="t" r="r" b="b"/>
                <a:pathLst>
                  <a:path w="4191" h="9710" extrusionOk="0">
                    <a:moveTo>
                      <a:pt x="503" y="110"/>
                    </a:moveTo>
                    <a:cubicBezTo>
                      <a:pt x="524" y="131"/>
                      <a:pt x="833" y="262"/>
                      <a:pt x="985" y="351"/>
                    </a:cubicBezTo>
                    <a:cubicBezTo>
                      <a:pt x="1137" y="435"/>
                      <a:pt x="1420" y="545"/>
                      <a:pt x="1441" y="545"/>
                    </a:cubicBezTo>
                    <a:lnTo>
                      <a:pt x="4085" y="6719"/>
                    </a:lnTo>
                    <a:cubicBezTo>
                      <a:pt x="4017" y="6719"/>
                      <a:pt x="3693" y="6787"/>
                      <a:pt x="3232" y="7007"/>
                    </a:cubicBezTo>
                    <a:cubicBezTo>
                      <a:pt x="2729" y="7269"/>
                      <a:pt x="2143" y="7662"/>
                      <a:pt x="1834" y="8055"/>
                    </a:cubicBezTo>
                    <a:cubicBezTo>
                      <a:pt x="1682" y="8227"/>
                      <a:pt x="1619" y="8400"/>
                      <a:pt x="1551" y="8578"/>
                    </a:cubicBezTo>
                    <a:cubicBezTo>
                      <a:pt x="1488" y="8751"/>
                      <a:pt x="1441" y="8903"/>
                      <a:pt x="1336" y="9102"/>
                    </a:cubicBezTo>
                    <a:cubicBezTo>
                      <a:pt x="1247" y="9296"/>
                      <a:pt x="1137" y="9427"/>
                      <a:pt x="1074" y="9516"/>
                    </a:cubicBezTo>
                    <a:cubicBezTo>
                      <a:pt x="1006" y="9578"/>
                      <a:pt x="985" y="9599"/>
                      <a:pt x="964" y="9599"/>
                    </a:cubicBezTo>
                    <a:cubicBezTo>
                      <a:pt x="964" y="9599"/>
                      <a:pt x="854" y="9599"/>
                      <a:pt x="765" y="9495"/>
                    </a:cubicBezTo>
                    <a:cubicBezTo>
                      <a:pt x="655" y="9338"/>
                      <a:pt x="462" y="8971"/>
                      <a:pt x="393" y="8620"/>
                    </a:cubicBezTo>
                    <a:cubicBezTo>
                      <a:pt x="352" y="8447"/>
                      <a:pt x="352" y="8358"/>
                      <a:pt x="373" y="8227"/>
                    </a:cubicBezTo>
                    <a:cubicBezTo>
                      <a:pt x="373" y="8117"/>
                      <a:pt x="393" y="7945"/>
                      <a:pt x="373" y="7636"/>
                    </a:cubicBezTo>
                    <a:cubicBezTo>
                      <a:pt x="352" y="7311"/>
                      <a:pt x="289" y="6483"/>
                      <a:pt x="221" y="5630"/>
                    </a:cubicBezTo>
                    <a:cubicBezTo>
                      <a:pt x="158" y="4781"/>
                      <a:pt x="111" y="3907"/>
                      <a:pt x="132" y="3556"/>
                    </a:cubicBezTo>
                    <a:cubicBezTo>
                      <a:pt x="179" y="2839"/>
                      <a:pt x="111" y="304"/>
                      <a:pt x="111" y="241"/>
                    </a:cubicBezTo>
                    <a:lnTo>
                      <a:pt x="503" y="110"/>
                    </a:lnTo>
                    <a:close/>
                    <a:moveTo>
                      <a:pt x="503" y="0"/>
                    </a:moveTo>
                    <a:lnTo>
                      <a:pt x="48" y="152"/>
                    </a:lnTo>
                    <a:lnTo>
                      <a:pt x="1" y="199"/>
                    </a:lnTo>
                    <a:cubicBezTo>
                      <a:pt x="1" y="199"/>
                      <a:pt x="69" y="2860"/>
                      <a:pt x="27" y="3556"/>
                    </a:cubicBezTo>
                    <a:cubicBezTo>
                      <a:pt x="1" y="3928"/>
                      <a:pt x="69" y="4781"/>
                      <a:pt x="111" y="5630"/>
                    </a:cubicBezTo>
                    <a:cubicBezTo>
                      <a:pt x="179" y="6483"/>
                      <a:pt x="242" y="7311"/>
                      <a:pt x="263" y="7636"/>
                    </a:cubicBezTo>
                    <a:cubicBezTo>
                      <a:pt x="289" y="7945"/>
                      <a:pt x="263" y="8117"/>
                      <a:pt x="263" y="8227"/>
                    </a:cubicBezTo>
                    <a:cubicBezTo>
                      <a:pt x="263" y="8358"/>
                      <a:pt x="263" y="8447"/>
                      <a:pt x="289" y="8641"/>
                    </a:cubicBezTo>
                    <a:cubicBezTo>
                      <a:pt x="352" y="9013"/>
                      <a:pt x="572" y="9385"/>
                      <a:pt x="682" y="9537"/>
                    </a:cubicBezTo>
                    <a:cubicBezTo>
                      <a:pt x="786" y="9709"/>
                      <a:pt x="985" y="9709"/>
                      <a:pt x="985" y="9709"/>
                    </a:cubicBezTo>
                    <a:lnTo>
                      <a:pt x="1006" y="9709"/>
                    </a:lnTo>
                    <a:cubicBezTo>
                      <a:pt x="1006" y="9709"/>
                      <a:pt x="1074" y="9667"/>
                      <a:pt x="1137" y="9578"/>
                    </a:cubicBezTo>
                    <a:cubicBezTo>
                      <a:pt x="1226" y="9495"/>
                      <a:pt x="1336" y="9364"/>
                      <a:pt x="1441" y="9165"/>
                    </a:cubicBezTo>
                    <a:cubicBezTo>
                      <a:pt x="1551" y="8945"/>
                      <a:pt x="1598" y="8772"/>
                      <a:pt x="1661" y="8599"/>
                    </a:cubicBezTo>
                    <a:cubicBezTo>
                      <a:pt x="1703" y="8447"/>
                      <a:pt x="1771" y="8290"/>
                      <a:pt x="1923" y="8117"/>
                    </a:cubicBezTo>
                    <a:cubicBezTo>
                      <a:pt x="2205" y="7746"/>
                      <a:pt x="2797" y="7353"/>
                      <a:pt x="3274" y="7112"/>
                    </a:cubicBezTo>
                    <a:cubicBezTo>
                      <a:pt x="3756" y="6876"/>
                      <a:pt x="4148" y="6787"/>
                      <a:pt x="4148" y="6787"/>
                    </a:cubicBezTo>
                    <a:lnTo>
                      <a:pt x="4190" y="6719"/>
                    </a:lnTo>
                    <a:lnTo>
                      <a:pt x="1530" y="482"/>
                    </a:lnTo>
                    <a:lnTo>
                      <a:pt x="1509" y="461"/>
                    </a:lnTo>
                    <a:cubicBezTo>
                      <a:pt x="1509" y="461"/>
                      <a:pt x="1179" y="330"/>
                      <a:pt x="1027" y="241"/>
                    </a:cubicBezTo>
                    <a:cubicBezTo>
                      <a:pt x="875" y="173"/>
                      <a:pt x="551" y="0"/>
                      <a:pt x="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8"/>
              <p:cNvSpPr/>
              <p:nvPr/>
            </p:nvSpPr>
            <p:spPr>
              <a:xfrm>
                <a:off x="2604042" y="1517098"/>
                <a:ext cx="595123" cy="1046676"/>
              </a:xfrm>
              <a:custGeom>
                <a:avLst/>
                <a:gdLst/>
                <a:ahLst/>
                <a:cxnLst/>
                <a:rect l="l" t="t" r="r" b="b"/>
                <a:pathLst>
                  <a:path w="3797" h="6678" extrusionOk="0">
                    <a:moveTo>
                      <a:pt x="194" y="0"/>
                    </a:moveTo>
                    <a:cubicBezTo>
                      <a:pt x="63" y="0"/>
                      <a:pt x="21" y="89"/>
                      <a:pt x="0" y="194"/>
                    </a:cubicBezTo>
                    <a:cubicBezTo>
                      <a:pt x="0" y="304"/>
                      <a:pt x="42" y="503"/>
                      <a:pt x="42" y="503"/>
                    </a:cubicBezTo>
                    <a:lnTo>
                      <a:pt x="42" y="545"/>
                    </a:lnTo>
                    <a:lnTo>
                      <a:pt x="2399" y="6677"/>
                    </a:lnTo>
                    <a:cubicBezTo>
                      <a:pt x="2399" y="6677"/>
                      <a:pt x="2661" y="6677"/>
                      <a:pt x="3074" y="6567"/>
                    </a:cubicBezTo>
                    <a:cubicBezTo>
                      <a:pt x="3556" y="6437"/>
                      <a:pt x="3797" y="6154"/>
                      <a:pt x="3797" y="6154"/>
                    </a:cubicBezTo>
                    <a:cubicBezTo>
                      <a:pt x="3797" y="6154"/>
                      <a:pt x="2357" y="3336"/>
                      <a:pt x="1917" y="2289"/>
                    </a:cubicBezTo>
                    <a:cubicBezTo>
                      <a:pt x="1482" y="1242"/>
                      <a:pt x="1089" y="220"/>
                      <a:pt x="1089" y="220"/>
                    </a:cubicBezTo>
                    <a:cubicBezTo>
                      <a:pt x="1089" y="220"/>
                      <a:pt x="325"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8"/>
              <p:cNvSpPr/>
              <p:nvPr/>
            </p:nvSpPr>
            <p:spPr>
              <a:xfrm>
                <a:off x="2596676" y="1508791"/>
                <a:ext cx="609072" cy="1061723"/>
              </a:xfrm>
              <a:custGeom>
                <a:avLst/>
                <a:gdLst/>
                <a:ahLst/>
                <a:cxnLst/>
                <a:rect l="l" t="t" r="r" b="b"/>
                <a:pathLst>
                  <a:path w="3886" h="6774" extrusionOk="0">
                    <a:moveTo>
                      <a:pt x="241" y="95"/>
                    </a:moveTo>
                    <a:cubicBezTo>
                      <a:pt x="262" y="95"/>
                      <a:pt x="351" y="116"/>
                      <a:pt x="440" y="142"/>
                    </a:cubicBezTo>
                    <a:cubicBezTo>
                      <a:pt x="524" y="163"/>
                      <a:pt x="613" y="184"/>
                      <a:pt x="723" y="205"/>
                    </a:cubicBezTo>
                    <a:cubicBezTo>
                      <a:pt x="917" y="273"/>
                      <a:pt x="1074" y="315"/>
                      <a:pt x="1095" y="315"/>
                    </a:cubicBezTo>
                    <a:cubicBezTo>
                      <a:pt x="1095" y="336"/>
                      <a:pt x="1487" y="1321"/>
                      <a:pt x="1922" y="2368"/>
                    </a:cubicBezTo>
                    <a:cubicBezTo>
                      <a:pt x="2357" y="3415"/>
                      <a:pt x="3755" y="6139"/>
                      <a:pt x="3776" y="6207"/>
                    </a:cubicBezTo>
                    <a:cubicBezTo>
                      <a:pt x="3755" y="6228"/>
                      <a:pt x="3561" y="6448"/>
                      <a:pt x="3100" y="6579"/>
                    </a:cubicBezTo>
                    <a:cubicBezTo>
                      <a:pt x="2848" y="6653"/>
                      <a:pt x="2669" y="6665"/>
                      <a:pt x="2571" y="6665"/>
                    </a:cubicBezTo>
                    <a:cubicBezTo>
                      <a:pt x="2524" y="6665"/>
                      <a:pt x="2496" y="6662"/>
                      <a:pt x="2488" y="6662"/>
                    </a:cubicBezTo>
                    <a:lnTo>
                      <a:pt x="157" y="577"/>
                    </a:lnTo>
                    <a:lnTo>
                      <a:pt x="157" y="556"/>
                    </a:lnTo>
                    <a:lnTo>
                      <a:pt x="157" y="535"/>
                    </a:lnTo>
                    <a:cubicBezTo>
                      <a:pt x="157" y="535"/>
                      <a:pt x="131" y="488"/>
                      <a:pt x="110" y="425"/>
                    </a:cubicBezTo>
                    <a:lnTo>
                      <a:pt x="110" y="273"/>
                    </a:lnTo>
                    <a:cubicBezTo>
                      <a:pt x="110" y="226"/>
                      <a:pt x="131" y="184"/>
                      <a:pt x="157" y="142"/>
                    </a:cubicBezTo>
                    <a:cubicBezTo>
                      <a:pt x="178" y="116"/>
                      <a:pt x="199" y="116"/>
                      <a:pt x="241" y="95"/>
                    </a:cubicBezTo>
                    <a:close/>
                    <a:moveTo>
                      <a:pt x="292" y="0"/>
                    </a:moveTo>
                    <a:cubicBezTo>
                      <a:pt x="272" y="0"/>
                      <a:pt x="255" y="4"/>
                      <a:pt x="241" y="11"/>
                    </a:cubicBezTo>
                    <a:cubicBezTo>
                      <a:pt x="178" y="11"/>
                      <a:pt x="110" y="32"/>
                      <a:pt x="68" y="74"/>
                    </a:cubicBezTo>
                    <a:cubicBezTo>
                      <a:pt x="26" y="142"/>
                      <a:pt x="26" y="184"/>
                      <a:pt x="0" y="247"/>
                    </a:cubicBezTo>
                    <a:cubicBezTo>
                      <a:pt x="0" y="315"/>
                      <a:pt x="0" y="404"/>
                      <a:pt x="26" y="446"/>
                    </a:cubicBezTo>
                    <a:cubicBezTo>
                      <a:pt x="26" y="509"/>
                      <a:pt x="47" y="556"/>
                      <a:pt x="47" y="556"/>
                    </a:cubicBezTo>
                    <a:lnTo>
                      <a:pt x="47" y="598"/>
                    </a:lnTo>
                    <a:lnTo>
                      <a:pt x="47" y="619"/>
                    </a:lnTo>
                    <a:lnTo>
                      <a:pt x="2404" y="6751"/>
                    </a:lnTo>
                    <a:lnTo>
                      <a:pt x="2446" y="6772"/>
                    </a:lnTo>
                    <a:cubicBezTo>
                      <a:pt x="2446" y="6772"/>
                      <a:pt x="2461" y="6774"/>
                      <a:pt x="2491" y="6774"/>
                    </a:cubicBezTo>
                    <a:cubicBezTo>
                      <a:pt x="2583" y="6774"/>
                      <a:pt x="2813" y="6762"/>
                      <a:pt x="3142" y="6662"/>
                    </a:cubicBezTo>
                    <a:cubicBezTo>
                      <a:pt x="3645" y="6531"/>
                      <a:pt x="3886" y="6249"/>
                      <a:pt x="3886" y="6249"/>
                    </a:cubicBezTo>
                    <a:lnTo>
                      <a:pt x="3886" y="6186"/>
                    </a:lnTo>
                    <a:cubicBezTo>
                      <a:pt x="3886" y="6186"/>
                      <a:pt x="2446" y="3368"/>
                      <a:pt x="2011" y="2321"/>
                    </a:cubicBezTo>
                    <a:cubicBezTo>
                      <a:pt x="1597" y="1274"/>
                      <a:pt x="1178" y="247"/>
                      <a:pt x="1178" y="247"/>
                    </a:cubicBezTo>
                    <a:lnTo>
                      <a:pt x="1136" y="226"/>
                    </a:lnTo>
                    <a:cubicBezTo>
                      <a:pt x="1136" y="226"/>
                      <a:pt x="964" y="163"/>
                      <a:pt x="744" y="95"/>
                    </a:cubicBezTo>
                    <a:cubicBezTo>
                      <a:pt x="655" y="74"/>
                      <a:pt x="550" y="53"/>
                      <a:pt x="461" y="32"/>
                    </a:cubicBezTo>
                    <a:cubicBezTo>
                      <a:pt x="399" y="18"/>
                      <a:pt x="339" y="0"/>
                      <a:pt x="29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8"/>
              <p:cNvSpPr/>
              <p:nvPr/>
            </p:nvSpPr>
            <p:spPr>
              <a:xfrm>
                <a:off x="2108290" y="1424311"/>
                <a:ext cx="273503" cy="342466"/>
              </a:xfrm>
              <a:custGeom>
                <a:avLst/>
                <a:gdLst/>
                <a:ahLst/>
                <a:cxnLst/>
                <a:rect l="l" t="t" r="r" b="b"/>
                <a:pathLst>
                  <a:path w="1745" h="2185" extrusionOk="0">
                    <a:moveTo>
                      <a:pt x="1110" y="1"/>
                    </a:moveTo>
                    <a:cubicBezTo>
                      <a:pt x="1110" y="1"/>
                      <a:pt x="718" y="48"/>
                      <a:pt x="629" y="90"/>
                    </a:cubicBezTo>
                    <a:cubicBezTo>
                      <a:pt x="545" y="132"/>
                      <a:pt x="367" y="241"/>
                      <a:pt x="194" y="482"/>
                    </a:cubicBezTo>
                    <a:cubicBezTo>
                      <a:pt x="0" y="723"/>
                      <a:pt x="42" y="765"/>
                      <a:pt x="105" y="896"/>
                    </a:cubicBezTo>
                    <a:cubicBezTo>
                      <a:pt x="173" y="1027"/>
                      <a:pt x="1199" y="2184"/>
                      <a:pt x="1199" y="2184"/>
                    </a:cubicBezTo>
                    <a:lnTo>
                      <a:pt x="1744" y="1247"/>
                    </a:lnTo>
                    <a:cubicBezTo>
                      <a:pt x="1744" y="1247"/>
                      <a:pt x="1048" y="765"/>
                      <a:pt x="828" y="634"/>
                    </a:cubicBezTo>
                    <a:cubicBezTo>
                      <a:pt x="608" y="524"/>
                      <a:pt x="566" y="310"/>
                      <a:pt x="676" y="200"/>
                    </a:cubicBezTo>
                    <a:cubicBezTo>
                      <a:pt x="786" y="90"/>
                      <a:pt x="1131" y="90"/>
                      <a:pt x="1131" y="90"/>
                    </a:cubicBezTo>
                    <a:lnTo>
                      <a:pt x="11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8"/>
              <p:cNvSpPr/>
              <p:nvPr/>
            </p:nvSpPr>
            <p:spPr>
              <a:xfrm>
                <a:off x="2108290" y="1417728"/>
                <a:ext cx="279929" cy="355632"/>
              </a:xfrm>
              <a:custGeom>
                <a:avLst/>
                <a:gdLst/>
                <a:ahLst/>
                <a:cxnLst/>
                <a:rect l="l" t="t" r="r" b="b"/>
                <a:pathLst>
                  <a:path w="1786" h="2269" extrusionOk="0">
                    <a:moveTo>
                      <a:pt x="667" y="172"/>
                    </a:moveTo>
                    <a:cubicBezTo>
                      <a:pt x="653" y="179"/>
                      <a:pt x="640" y="188"/>
                      <a:pt x="629" y="200"/>
                    </a:cubicBezTo>
                    <a:cubicBezTo>
                      <a:pt x="566" y="263"/>
                      <a:pt x="545" y="373"/>
                      <a:pt x="566" y="482"/>
                    </a:cubicBezTo>
                    <a:cubicBezTo>
                      <a:pt x="608" y="566"/>
                      <a:pt x="676" y="655"/>
                      <a:pt x="786" y="723"/>
                    </a:cubicBezTo>
                    <a:cubicBezTo>
                      <a:pt x="1000" y="854"/>
                      <a:pt x="1613" y="1268"/>
                      <a:pt x="1676" y="1289"/>
                    </a:cubicBezTo>
                    <a:lnTo>
                      <a:pt x="1199" y="2137"/>
                    </a:lnTo>
                    <a:cubicBezTo>
                      <a:pt x="1152" y="2095"/>
                      <a:pt x="958" y="1876"/>
                      <a:pt x="718" y="1593"/>
                    </a:cubicBezTo>
                    <a:cubicBezTo>
                      <a:pt x="587" y="1441"/>
                      <a:pt x="456" y="1289"/>
                      <a:pt x="346" y="1158"/>
                    </a:cubicBezTo>
                    <a:cubicBezTo>
                      <a:pt x="304" y="1090"/>
                      <a:pt x="262" y="1048"/>
                      <a:pt x="215" y="1006"/>
                    </a:cubicBezTo>
                    <a:cubicBezTo>
                      <a:pt x="194" y="959"/>
                      <a:pt x="173" y="917"/>
                      <a:pt x="173" y="917"/>
                    </a:cubicBezTo>
                    <a:cubicBezTo>
                      <a:pt x="131" y="854"/>
                      <a:pt x="105" y="807"/>
                      <a:pt x="105" y="786"/>
                    </a:cubicBezTo>
                    <a:cubicBezTo>
                      <a:pt x="105" y="744"/>
                      <a:pt x="152" y="676"/>
                      <a:pt x="236" y="566"/>
                    </a:cubicBezTo>
                    <a:cubicBezTo>
                      <a:pt x="414" y="331"/>
                      <a:pt x="587" y="221"/>
                      <a:pt x="655" y="174"/>
                    </a:cubicBezTo>
                    <a:cubicBezTo>
                      <a:pt x="658" y="174"/>
                      <a:pt x="662" y="173"/>
                      <a:pt x="667" y="172"/>
                    </a:cubicBezTo>
                    <a:close/>
                    <a:moveTo>
                      <a:pt x="1110" y="1"/>
                    </a:moveTo>
                    <a:cubicBezTo>
                      <a:pt x="1110" y="1"/>
                      <a:pt x="1000" y="1"/>
                      <a:pt x="890" y="22"/>
                    </a:cubicBezTo>
                    <a:cubicBezTo>
                      <a:pt x="849" y="22"/>
                      <a:pt x="786" y="43"/>
                      <a:pt x="739" y="43"/>
                    </a:cubicBezTo>
                    <a:cubicBezTo>
                      <a:pt x="676" y="43"/>
                      <a:pt x="655" y="69"/>
                      <a:pt x="608" y="90"/>
                    </a:cubicBezTo>
                    <a:cubicBezTo>
                      <a:pt x="524" y="132"/>
                      <a:pt x="346" y="263"/>
                      <a:pt x="152" y="503"/>
                    </a:cubicBezTo>
                    <a:cubicBezTo>
                      <a:pt x="63" y="613"/>
                      <a:pt x="21" y="697"/>
                      <a:pt x="0" y="765"/>
                    </a:cubicBezTo>
                    <a:cubicBezTo>
                      <a:pt x="0" y="854"/>
                      <a:pt x="42" y="896"/>
                      <a:pt x="63" y="959"/>
                    </a:cubicBezTo>
                    <a:cubicBezTo>
                      <a:pt x="84" y="985"/>
                      <a:pt x="105" y="1027"/>
                      <a:pt x="131" y="1069"/>
                    </a:cubicBezTo>
                    <a:cubicBezTo>
                      <a:pt x="173" y="1116"/>
                      <a:pt x="215" y="1158"/>
                      <a:pt x="283" y="1221"/>
                    </a:cubicBezTo>
                    <a:cubicBezTo>
                      <a:pt x="367" y="1352"/>
                      <a:pt x="498" y="1509"/>
                      <a:pt x="655" y="1661"/>
                    </a:cubicBezTo>
                    <a:cubicBezTo>
                      <a:pt x="917" y="1985"/>
                      <a:pt x="1152" y="2268"/>
                      <a:pt x="1152" y="2268"/>
                    </a:cubicBezTo>
                    <a:lnTo>
                      <a:pt x="1241" y="2268"/>
                    </a:lnTo>
                    <a:lnTo>
                      <a:pt x="1786" y="1310"/>
                    </a:lnTo>
                    <a:lnTo>
                      <a:pt x="1765" y="1247"/>
                    </a:lnTo>
                    <a:cubicBezTo>
                      <a:pt x="1765" y="1247"/>
                      <a:pt x="1068" y="765"/>
                      <a:pt x="849" y="634"/>
                    </a:cubicBezTo>
                    <a:cubicBezTo>
                      <a:pt x="739" y="592"/>
                      <a:pt x="697" y="503"/>
                      <a:pt x="676" y="435"/>
                    </a:cubicBezTo>
                    <a:cubicBezTo>
                      <a:pt x="655" y="373"/>
                      <a:pt x="676" y="304"/>
                      <a:pt x="718" y="283"/>
                    </a:cubicBezTo>
                    <a:cubicBezTo>
                      <a:pt x="739" y="242"/>
                      <a:pt x="849" y="200"/>
                      <a:pt x="958" y="200"/>
                    </a:cubicBezTo>
                    <a:cubicBezTo>
                      <a:pt x="988" y="191"/>
                      <a:pt x="1017" y="188"/>
                      <a:pt x="1043" y="188"/>
                    </a:cubicBezTo>
                    <a:cubicBezTo>
                      <a:pt x="1094" y="188"/>
                      <a:pt x="1131" y="200"/>
                      <a:pt x="1131" y="200"/>
                    </a:cubicBezTo>
                    <a:lnTo>
                      <a:pt x="1178" y="132"/>
                    </a:lnTo>
                    <a:lnTo>
                      <a:pt x="1178" y="43"/>
                    </a:lnTo>
                    <a:lnTo>
                      <a:pt x="111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8"/>
              <p:cNvSpPr/>
              <p:nvPr/>
            </p:nvSpPr>
            <p:spPr>
              <a:xfrm>
                <a:off x="2549342" y="1396256"/>
                <a:ext cx="177894" cy="209555"/>
              </a:xfrm>
              <a:custGeom>
                <a:avLst/>
                <a:gdLst/>
                <a:ahLst/>
                <a:cxnLst/>
                <a:rect l="l" t="t" r="r" b="b"/>
                <a:pathLst>
                  <a:path w="1135" h="1337" extrusionOk="0">
                    <a:moveTo>
                      <a:pt x="428" y="1286"/>
                    </a:moveTo>
                    <a:cubicBezTo>
                      <a:pt x="467" y="1328"/>
                      <a:pt x="522" y="1337"/>
                      <a:pt x="522" y="1337"/>
                    </a:cubicBezTo>
                    <a:cubicBezTo>
                      <a:pt x="522" y="1337"/>
                      <a:pt x="475" y="1322"/>
                      <a:pt x="428" y="1286"/>
                    </a:cubicBezTo>
                    <a:close/>
                    <a:moveTo>
                      <a:pt x="132" y="1"/>
                    </a:moveTo>
                    <a:cubicBezTo>
                      <a:pt x="71" y="1"/>
                      <a:pt x="0" y="169"/>
                      <a:pt x="19" y="269"/>
                    </a:cubicBezTo>
                    <a:cubicBezTo>
                      <a:pt x="40" y="379"/>
                      <a:pt x="328" y="1075"/>
                      <a:pt x="349" y="1185"/>
                    </a:cubicBezTo>
                    <a:cubicBezTo>
                      <a:pt x="366" y="1229"/>
                      <a:pt x="397" y="1262"/>
                      <a:pt x="428" y="1286"/>
                    </a:cubicBezTo>
                    <a:lnTo>
                      <a:pt x="428" y="1286"/>
                    </a:lnTo>
                    <a:cubicBezTo>
                      <a:pt x="407" y="1263"/>
                      <a:pt x="391" y="1231"/>
                      <a:pt x="391" y="1185"/>
                    </a:cubicBezTo>
                    <a:cubicBezTo>
                      <a:pt x="406" y="1110"/>
                      <a:pt x="462" y="1076"/>
                      <a:pt x="531" y="1076"/>
                    </a:cubicBezTo>
                    <a:cubicBezTo>
                      <a:pt x="563" y="1076"/>
                      <a:pt x="598" y="1083"/>
                      <a:pt x="632" y="1096"/>
                    </a:cubicBezTo>
                    <a:cubicBezTo>
                      <a:pt x="742" y="1143"/>
                      <a:pt x="1135" y="1337"/>
                      <a:pt x="1135" y="1337"/>
                    </a:cubicBezTo>
                    <a:cubicBezTo>
                      <a:pt x="1135" y="1337"/>
                      <a:pt x="894" y="661"/>
                      <a:pt x="805" y="530"/>
                    </a:cubicBezTo>
                    <a:cubicBezTo>
                      <a:pt x="721" y="400"/>
                      <a:pt x="239" y="49"/>
                      <a:pt x="150" y="7"/>
                    </a:cubicBezTo>
                    <a:cubicBezTo>
                      <a:pt x="144" y="3"/>
                      <a:pt x="138" y="1"/>
                      <a:pt x="1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8"/>
              <p:cNvSpPr/>
              <p:nvPr/>
            </p:nvSpPr>
            <p:spPr>
              <a:xfrm>
                <a:off x="2542445" y="1388262"/>
                <a:ext cx="194665" cy="225071"/>
              </a:xfrm>
              <a:custGeom>
                <a:avLst/>
                <a:gdLst/>
                <a:ahLst/>
                <a:cxnLst/>
                <a:rect l="l" t="t" r="r" b="b"/>
                <a:pathLst>
                  <a:path w="1242" h="1436" extrusionOk="0">
                    <a:moveTo>
                      <a:pt x="173" y="100"/>
                    </a:moveTo>
                    <a:cubicBezTo>
                      <a:pt x="194" y="100"/>
                      <a:pt x="241" y="147"/>
                      <a:pt x="304" y="189"/>
                    </a:cubicBezTo>
                    <a:cubicBezTo>
                      <a:pt x="346" y="210"/>
                      <a:pt x="414" y="278"/>
                      <a:pt x="503" y="320"/>
                    </a:cubicBezTo>
                    <a:cubicBezTo>
                      <a:pt x="566" y="388"/>
                      <a:pt x="634" y="451"/>
                      <a:pt x="697" y="492"/>
                    </a:cubicBezTo>
                    <a:cubicBezTo>
                      <a:pt x="765" y="540"/>
                      <a:pt x="807" y="581"/>
                      <a:pt x="807" y="602"/>
                    </a:cubicBezTo>
                    <a:cubicBezTo>
                      <a:pt x="828" y="650"/>
                      <a:pt x="849" y="712"/>
                      <a:pt x="896" y="780"/>
                    </a:cubicBezTo>
                    <a:cubicBezTo>
                      <a:pt x="938" y="864"/>
                      <a:pt x="959" y="953"/>
                      <a:pt x="1001" y="1063"/>
                    </a:cubicBezTo>
                    <a:cubicBezTo>
                      <a:pt x="1048" y="1173"/>
                      <a:pt x="1069" y="1215"/>
                      <a:pt x="1090" y="1278"/>
                    </a:cubicBezTo>
                    <a:cubicBezTo>
                      <a:pt x="980" y="1236"/>
                      <a:pt x="765" y="1147"/>
                      <a:pt x="676" y="1105"/>
                    </a:cubicBezTo>
                    <a:cubicBezTo>
                      <a:pt x="646" y="1090"/>
                      <a:pt x="604" y="1076"/>
                      <a:pt x="559" y="1076"/>
                    </a:cubicBezTo>
                    <a:cubicBezTo>
                      <a:pt x="540" y="1076"/>
                      <a:pt x="522" y="1078"/>
                      <a:pt x="503" y="1084"/>
                    </a:cubicBezTo>
                    <a:cubicBezTo>
                      <a:pt x="456" y="1105"/>
                      <a:pt x="456" y="1147"/>
                      <a:pt x="435" y="1173"/>
                    </a:cubicBezTo>
                    <a:cubicBezTo>
                      <a:pt x="414" y="1147"/>
                      <a:pt x="414" y="1105"/>
                      <a:pt x="393" y="1042"/>
                    </a:cubicBezTo>
                    <a:cubicBezTo>
                      <a:pt x="346" y="974"/>
                      <a:pt x="325" y="864"/>
                      <a:pt x="283" y="754"/>
                    </a:cubicBezTo>
                    <a:cubicBezTo>
                      <a:pt x="241" y="670"/>
                      <a:pt x="194" y="561"/>
                      <a:pt x="173" y="471"/>
                    </a:cubicBezTo>
                    <a:cubicBezTo>
                      <a:pt x="152" y="409"/>
                      <a:pt x="131" y="320"/>
                      <a:pt x="110" y="320"/>
                    </a:cubicBezTo>
                    <a:cubicBezTo>
                      <a:pt x="110" y="278"/>
                      <a:pt x="131" y="210"/>
                      <a:pt x="152" y="147"/>
                    </a:cubicBezTo>
                    <a:cubicBezTo>
                      <a:pt x="152" y="126"/>
                      <a:pt x="173" y="126"/>
                      <a:pt x="173" y="100"/>
                    </a:cubicBezTo>
                    <a:close/>
                    <a:moveTo>
                      <a:pt x="171" y="0"/>
                    </a:moveTo>
                    <a:cubicBezTo>
                      <a:pt x="152" y="0"/>
                      <a:pt x="131" y="5"/>
                      <a:pt x="110" y="16"/>
                    </a:cubicBezTo>
                    <a:cubicBezTo>
                      <a:pt x="84" y="37"/>
                      <a:pt x="63" y="79"/>
                      <a:pt x="42" y="100"/>
                    </a:cubicBezTo>
                    <a:cubicBezTo>
                      <a:pt x="21" y="168"/>
                      <a:pt x="0" y="257"/>
                      <a:pt x="21" y="320"/>
                    </a:cubicBezTo>
                    <a:cubicBezTo>
                      <a:pt x="21" y="362"/>
                      <a:pt x="42" y="430"/>
                      <a:pt x="63" y="519"/>
                    </a:cubicBezTo>
                    <a:cubicBezTo>
                      <a:pt x="110" y="602"/>
                      <a:pt x="131" y="691"/>
                      <a:pt x="173" y="801"/>
                    </a:cubicBezTo>
                    <a:cubicBezTo>
                      <a:pt x="215" y="911"/>
                      <a:pt x="262" y="995"/>
                      <a:pt x="283" y="1084"/>
                    </a:cubicBezTo>
                    <a:cubicBezTo>
                      <a:pt x="325" y="1173"/>
                      <a:pt x="346" y="1236"/>
                      <a:pt x="346" y="1257"/>
                    </a:cubicBezTo>
                    <a:cubicBezTo>
                      <a:pt x="372" y="1325"/>
                      <a:pt x="393" y="1304"/>
                      <a:pt x="435" y="1325"/>
                    </a:cubicBezTo>
                    <a:cubicBezTo>
                      <a:pt x="456" y="1346"/>
                      <a:pt x="456" y="1388"/>
                      <a:pt x="477" y="1409"/>
                    </a:cubicBezTo>
                    <a:cubicBezTo>
                      <a:pt x="524" y="1435"/>
                      <a:pt x="545" y="1435"/>
                      <a:pt x="545" y="1435"/>
                    </a:cubicBezTo>
                    <a:lnTo>
                      <a:pt x="566" y="1435"/>
                    </a:lnTo>
                    <a:lnTo>
                      <a:pt x="587" y="1346"/>
                    </a:lnTo>
                    <a:cubicBezTo>
                      <a:pt x="587" y="1346"/>
                      <a:pt x="545" y="1304"/>
                      <a:pt x="503" y="1278"/>
                    </a:cubicBezTo>
                    <a:lnTo>
                      <a:pt x="503" y="1257"/>
                    </a:lnTo>
                    <a:cubicBezTo>
                      <a:pt x="503" y="1215"/>
                      <a:pt x="524" y="1194"/>
                      <a:pt x="545" y="1194"/>
                    </a:cubicBezTo>
                    <a:cubicBezTo>
                      <a:pt x="552" y="1187"/>
                      <a:pt x="559" y="1185"/>
                      <a:pt x="568" y="1185"/>
                    </a:cubicBezTo>
                    <a:cubicBezTo>
                      <a:pt x="585" y="1185"/>
                      <a:pt x="610" y="1194"/>
                      <a:pt x="655" y="1194"/>
                    </a:cubicBezTo>
                    <a:cubicBezTo>
                      <a:pt x="739" y="1236"/>
                      <a:pt x="1158" y="1435"/>
                      <a:pt x="1158" y="1435"/>
                    </a:cubicBezTo>
                    <a:lnTo>
                      <a:pt x="1242" y="1367"/>
                    </a:lnTo>
                    <a:cubicBezTo>
                      <a:pt x="1242" y="1367"/>
                      <a:pt x="1179" y="1194"/>
                      <a:pt x="1111" y="1016"/>
                    </a:cubicBezTo>
                    <a:cubicBezTo>
                      <a:pt x="1069" y="932"/>
                      <a:pt x="1027" y="822"/>
                      <a:pt x="1001" y="733"/>
                    </a:cubicBezTo>
                    <a:cubicBezTo>
                      <a:pt x="959" y="670"/>
                      <a:pt x="938" y="602"/>
                      <a:pt x="896" y="561"/>
                    </a:cubicBezTo>
                    <a:cubicBezTo>
                      <a:pt x="870" y="519"/>
                      <a:pt x="828" y="471"/>
                      <a:pt x="765" y="409"/>
                    </a:cubicBezTo>
                    <a:cubicBezTo>
                      <a:pt x="697" y="362"/>
                      <a:pt x="634" y="299"/>
                      <a:pt x="566" y="257"/>
                    </a:cubicBezTo>
                    <a:cubicBezTo>
                      <a:pt x="477" y="189"/>
                      <a:pt x="414" y="126"/>
                      <a:pt x="346" y="100"/>
                    </a:cubicBezTo>
                    <a:cubicBezTo>
                      <a:pt x="304" y="58"/>
                      <a:pt x="262" y="16"/>
                      <a:pt x="215" y="16"/>
                    </a:cubicBezTo>
                    <a:cubicBezTo>
                      <a:pt x="205" y="5"/>
                      <a:pt x="189" y="0"/>
                      <a:pt x="1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8"/>
              <p:cNvSpPr/>
              <p:nvPr/>
            </p:nvSpPr>
            <p:spPr>
              <a:xfrm>
                <a:off x="3653851" y="2085103"/>
                <a:ext cx="256262" cy="246387"/>
              </a:xfrm>
              <a:custGeom>
                <a:avLst/>
                <a:gdLst/>
                <a:ahLst/>
                <a:cxnLst/>
                <a:rect l="l" t="t" r="r" b="b"/>
                <a:pathLst>
                  <a:path w="1635" h="1572" extrusionOk="0">
                    <a:moveTo>
                      <a:pt x="173" y="0"/>
                    </a:moveTo>
                    <a:cubicBezTo>
                      <a:pt x="173" y="0"/>
                      <a:pt x="0" y="215"/>
                      <a:pt x="63" y="435"/>
                    </a:cubicBezTo>
                    <a:cubicBezTo>
                      <a:pt x="110" y="676"/>
                      <a:pt x="283" y="917"/>
                      <a:pt x="634" y="1152"/>
                    </a:cubicBezTo>
                    <a:cubicBezTo>
                      <a:pt x="906" y="1354"/>
                      <a:pt x="1197" y="1571"/>
                      <a:pt x="1348" y="1571"/>
                    </a:cubicBezTo>
                    <a:cubicBezTo>
                      <a:pt x="1378" y="1571"/>
                      <a:pt x="1402" y="1563"/>
                      <a:pt x="1419" y="1545"/>
                    </a:cubicBezTo>
                    <a:cubicBezTo>
                      <a:pt x="1529" y="1440"/>
                      <a:pt x="1634" y="1022"/>
                      <a:pt x="1372" y="697"/>
                    </a:cubicBezTo>
                    <a:cubicBezTo>
                      <a:pt x="1089" y="367"/>
                      <a:pt x="456" y="42"/>
                      <a:pt x="17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8"/>
              <p:cNvSpPr/>
              <p:nvPr/>
            </p:nvSpPr>
            <p:spPr>
              <a:xfrm>
                <a:off x="3657143" y="2077736"/>
                <a:ext cx="246387" cy="262531"/>
              </a:xfrm>
              <a:custGeom>
                <a:avLst/>
                <a:gdLst/>
                <a:ahLst/>
                <a:cxnLst/>
                <a:rect l="l" t="t" r="r" b="b"/>
                <a:pathLst>
                  <a:path w="1572" h="1675" extrusionOk="0">
                    <a:moveTo>
                      <a:pt x="173" y="0"/>
                    </a:moveTo>
                    <a:lnTo>
                      <a:pt x="110" y="21"/>
                    </a:lnTo>
                    <a:cubicBezTo>
                      <a:pt x="110" y="21"/>
                      <a:pt x="89" y="47"/>
                      <a:pt x="68" y="89"/>
                    </a:cubicBezTo>
                    <a:lnTo>
                      <a:pt x="110" y="89"/>
                    </a:lnTo>
                    <a:lnTo>
                      <a:pt x="199" y="110"/>
                    </a:lnTo>
                    <a:cubicBezTo>
                      <a:pt x="330" y="131"/>
                      <a:pt x="524" y="220"/>
                      <a:pt x="744" y="330"/>
                    </a:cubicBezTo>
                    <a:cubicBezTo>
                      <a:pt x="959" y="461"/>
                      <a:pt x="1178" y="634"/>
                      <a:pt x="1309" y="786"/>
                    </a:cubicBezTo>
                    <a:cubicBezTo>
                      <a:pt x="1440" y="938"/>
                      <a:pt x="1482" y="1095"/>
                      <a:pt x="1461" y="1247"/>
                    </a:cubicBezTo>
                    <a:cubicBezTo>
                      <a:pt x="1461" y="1398"/>
                      <a:pt x="1398" y="1529"/>
                      <a:pt x="1377" y="1550"/>
                    </a:cubicBezTo>
                    <a:cubicBezTo>
                      <a:pt x="1351" y="1571"/>
                      <a:pt x="1330" y="1571"/>
                      <a:pt x="1288" y="1571"/>
                    </a:cubicBezTo>
                    <a:cubicBezTo>
                      <a:pt x="1247" y="1550"/>
                      <a:pt x="1178" y="1529"/>
                      <a:pt x="1116" y="1487"/>
                    </a:cubicBezTo>
                    <a:cubicBezTo>
                      <a:pt x="985" y="1398"/>
                      <a:pt x="807" y="1288"/>
                      <a:pt x="634" y="1158"/>
                    </a:cubicBezTo>
                    <a:cubicBezTo>
                      <a:pt x="330" y="938"/>
                      <a:pt x="152" y="723"/>
                      <a:pt x="110" y="524"/>
                    </a:cubicBezTo>
                    <a:lnTo>
                      <a:pt x="89" y="524"/>
                    </a:lnTo>
                    <a:cubicBezTo>
                      <a:pt x="68" y="545"/>
                      <a:pt x="42" y="571"/>
                      <a:pt x="0" y="571"/>
                    </a:cubicBezTo>
                    <a:cubicBezTo>
                      <a:pt x="89" y="807"/>
                      <a:pt x="262" y="1027"/>
                      <a:pt x="566" y="1247"/>
                    </a:cubicBezTo>
                    <a:cubicBezTo>
                      <a:pt x="744" y="1357"/>
                      <a:pt x="917" y="1487"/>
                      <a:pt x="1068" y="1571"/>
                    </a:cubicBezTo>
                    <a:cubicBezTo>
                      <a:pt x="1137" y="1618"/>
                      <a:pt x="1199" y="1660"/>
                      <a:pt x="1267" y="1660"/>
                    </a:cubicBezTo>
                    <a:cubicBezTo>
                      <a:pt x="1294" y="1669"/>
                      <a:pt x="1320" y="1674"/>
                      <a:pt x="1346" y="1674"/>
                    </a:cubicBezTo>
                    <a:cubicBezTo>
                      <a:pt x="1382" y="1674"/>
                      <a:pt x="1416" y="1664"/>
                      <a:pt x="1440" y="1639"/>
                    </a:cubicBezTo>
                    <a:cubicBezTo>
                      <a:pt x="1508" y="1571"/>
                      <a:pt x="1571" y="1419"/>
                      <a:pt x="1571" y="1268"/>
                    </a:cubicBezTo>
                    <a:cubicBezTo>
                      <a:pt x="1571" y="1095"/>
                      <a:pt x="1550" y="896"/>
                      <a:pt x="1398" y="723"/>
                    </a:cubicBezTo>
                    <a:cubicBezTo>
                      <a:pt x="1247" y="545"/>
                      <a:pt x="1027" y="372"/>
                      <a:pt x="786" y="241"/>
                    </a:cubicBezTo>
                    <a:cubicBezTo>
                      <a:pt x="545" y="110"/>
                      <a:pt x="330" y="21"/>
                      <a:pt x="17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8"/>
              <p:cNvSpPr/>
              <p:nvPr/>
            </p:nvSpPr>
            <p:spPr>
              <a:xfrm>
                <a:off x="3622661" y="2124443"/>
                <a:ext cx="277578" cy="272092"/>
              </a:xfrm>
              <a:custGeom>
                <a:avLst/>
                <a:gdLst/>
                <a:ahLst/>
                <a:cxnLst/>
                <a:rect l="l" t="t" r="r" b="b"/>
                <a:pathLst>
                  <a:path w="1771" h="1736" extrusionOk="0">
                    <a:moveTo>
                      <a:pt x="441" y="0"/>
                    </a:moveTo>
                    <a:cubicBezTo>
                      <a:pt x="325" y="0"/>
                      <a:pt x="200" y="105"/>
                      <a:pt x="89" y="273"/>
                    </a:cubicBezTo>
                    <a:cubicBezTo>
                      <a:pt x="89" y="273"/>
                      <a:pt x="0" y="357"/>
                      <a:pt x="26" y="446"/>
                    </a:cubicBezTo>
                    <a:cubicBezTo>
                      <a:pt x="68" y="556"/>
                      <a:pt x="220" y="577"/>
                      <a:pt x="524" y="839"/>
                    </a:cubicBezTo>
                    <a:cubicBezTo>
                      <a:pt x="854" y="1121"/>
                      <a:pt x="1006" y="1603"/>
                      <a:pt x="1205" y="1713"/>
                    </a:cubicBezTo>
                    <a:cubicBezTo>
                      <a:pt x="1240" y="1729"/>
                      <a:pt x="1278" y="1735"/>
                      <a:pt x="1317" y="1735"/>
                    </a:cubicBezTo>
                    <a:cubicBezTo>
                      <a:pt x="1488" y="1735"/>
                      <a:pt x="1673" y="1604"/>
                      <a:pt x="1728" y="1514"/>
                    </a:cubicBezTo>
                    <a:cubicBezTo>
                      <a:pt x="1770" y="1404"/>
                      <a:pt x="1770" y="1032"/>
                      <a:pt x="1419" y="666"/>
                    </a:cubicBezTo>
                    <a:cubicBezTo>
                      <a:pt x="1074" y="294"/>
                      <a:pt x="655" y="53"/>
                      <a:pt x="503" y="11"/>
                    </a:cubicBezTo>
                    <a:cubicBezTo>
                      <a:pt x="483" y="4"/>
                      <a:pt x="462" y="0"/>
                      <a:pt x="441"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8"/>
              <p:cNvSpPr/>
              <p:nvPr/>
            </p:nvSpPr>
            <p:spPr>
              <a:xfrm>
                <a:off x="3619370" y="2115509"/>
                <a:ext cx="287452" cy="289960"/>
              </a:xfrm>
              <a:custGeom>
                <a:avLst/>
                <a:gdLst/>
                <a:ahLst/>
                <a:cxnLst/>
                <a:rect l="l" t="t" r="r" b="b"/>
                <a:pathLst>
                  <a:path w="1834" h="1850" extrusionOk="0">
                    <a:moveTo>
                      <a:pt x="461" y="0"/>
                    </a:moveTo>
                    <a:cubicBezTo>
                      <a:pt x="461" y="42"/>
                      <a:pt x="461" y="68"/>
                      <a:pt x="440" y="110"/>
                    </a:cubicBezTo>
                    <a:lnTo>
                      <a:pt x="524" y="110"/>
                    </a:lnTo>
                    <a:cubicBezTo>
                      <a:pt x="571" y="131"/>
                      <a:pt x="723" y="199"/>
                      <a:pt x="875" y="330"/>
                    </a:cubicBezTo>
                    <a:cubicBezTo>
                      <a:pt x="1048" y="435"/>
                      <a:pt x="1247" y="592"/>
                      <a:pt x="1419" y="765"/>
                    </a:cubicBezTo>
                    <a:cubicBezTo>
                      <a:pt x="1571" y="937"/>
                      <a:pt x="1660" y="1116"/>
                      <a:pt x="1702" y="1246"/>
                    </a:cubicBezTo>
                    <a:cubicBezTo>
                      <a:pt x="1723" y="1398"/>
                      <a:pt x="1702" y="1508"/>
                      <a:pt x="1681" y="1550"/>
                    </a:cubicBezTo>
                    <a:cubicBezTo>
                      <a:pt x="1681" y="1592"/>
                      <a:pt x="1592" y="1660"/>
                      <a:pt x="1508" y="1702"/>
                    </a:cubicBezTo>
                    <a:cubicBezTo>
                      <a:pt x="1456" y="1727"/>
                      <a:pt x="1397" y="1737"/>
                      <a:pt x="1344" y="1737"/>
                    </a:cubicBezTo>
                    <a:cubicBezTo>
                      <a:pt x="1307" y="1737"/>
                      <a:pt x="1273" y="1732"/>
                      <a:pt x="1247" y="1723"/>
                    </a:cubicBezTo>
                    <a:cubicBezTo>
                      <a:pt x="1179" y="1681"/>
                      <a:pt x="1095" y="1529"/>
                      <a:pt x="985" y="1377"/>
                    </a:cubicBezTo>
                    <a:cubicBezTo>
                      <a:pt x="875" y="1199"/>
                      <a:pt x="765" y="1006"/>
                      <a:pt x="592" y="875"/>
                    </a:cubicBezTo>
                    <a:cubicBezTo>
                      <a:pt x="440" y="723"/>
                      <a:pt x="309" y="655"/>
                      <a:pt x="220" y="592"/>
                    </a:cubicBezTo>
                    <a:cubicBezTo>
                      <a:pt x="152" y="545"/>
                      <a:pt x="110" y="524"/>
                      <a:pt x="110" y="482"/>
                    </a:cubicBezTo>
                    <a:cubicBezTo>
                      <a:pt x="89" y="461"/>
                      <a:pt x="89" y="461"/>
                      <a:pt x="110" y="435"/>
                    </a:cubicBezTo>
                    <a:lnTo>
                      <a:pt x="110" y="435"/>
                    </a:lnTo>
                    <a:cubicBezTo>
                      <a:pt x="68" y="461"/>
                      <a:pt x="47" y="482"/>
                      <a:pt x="0" y="503"/>
                    </a:cubicBezTo>
                    <a:lnTo>
                      <a:pt x="0" y="524"/>
                    </a:lnTo>
                    <a:cubicBezTo>
                      <a:pt x="21" y="592"/>
                      <a:pt x="89" y="634"/>
                      <a:pt x="178" y="676"/>
                    </a:cubicBezTo>
                    <a:cubicBezTo>
                      <a:pt x="241" y="744"/>
                      <a:pt x="372" y="807"/>
                      <a:pt x="524" y="937"/>
                    </a:cubicBezTo>
                    <a:cubicBezTo>
                      <a:pt x="676" y="1068"/>
                      <a:pt x="786" y="1267"/>
                      <a:pt x="896" y="1419"/>
                    </a:cubicBezTo>
                    <a:cubicBezTo>
                      <a:pt x="1006" y="1592"/>
                      <a:pt x="1069" y="1744"/>
                      <a:pt x="1200" y="1812"/>
                    </a:cubicBezTo>
                    <a:cubicBezTo>
                      <a:pt x="1246" y="1838"/>
                      <a:pt x="1295" y="1850"/>
                      <a:pt x="1346" y="1850"/>
                    </a:cubicBezTo>
                    <a:cubicBezTo>
                      <a:pt x="1415" y="1850"/>
                      <a:pt x="1486" y="1828"/>
                      <a:pt x="1550" y="1791"/>
                    </a:cubicBezTo>
                    <a:cubicBezTo>
                      <a:pt x="1660" y="1744"/>
                      <a:pt x="1749" y="1681"/>
                      <a:pt x="1791" y="1592"/>
                    </a:cubicBezTo>
                    <a:cubicBezTo>
                      <a:pt x="1833" y="1508"/>
                      <a:pt x="1833" y="1398"/>
                      <a:pt x="1791" y="1220"/>
                    </a:cubicBezTo>
                    <a:cubicBezTo>
                      <a:pt x="1770" y="1068"/>
                      <a:pt x="1660" y="875"/>
                      <a:pt x="1488" y="697"/>
                    </a:cubicBezTo>
                    <a:cubicBezTo>
                      <a:pt x="1309" y="503"/>
                      <a:pt x="1116" y="351"/>
                      <a:pt x="938" y="241"/>
                    </a:cubicBezTo>
                    <a:cubicBezTo>
                      <a:pt x="765" y="110"/>
                      <a:pt x="634" y="42"/>
                      <a:pt x="545" y="21"/>
                    </a:cubicBezTo>
                    <a:cubicBezTo>
                      <a:pt x="524" y="0"/>
                      <a:pt x="482" y="0"/>
                      <a:pt x="4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8"/>
              <p:cNvSpPr/>
              <p:nvPr/>
            </p:nvSpPr>
            <p:spPr>
              <a:xfrm>
                <a:off x="3249946" y="2286193"/>
                <a:ext cx="318642" cy="213630"/>
              </a:xfrm>
              <a:custGeom>
                <a:avLst/>
                <a:gdLst/>
                <a:ahLst/>
                <a:cxnLst/>
                <a:rect l="l" t="t" r="r" b="b"/>
                <a:pathLst>
                  <a:path w="2033" h="1363" extrusionOk="0">
                    <a:moveTo>
                      <a:pt x="765" y="0"/>
                    </a:moveTo>
                    <a:cubicBezTo>
                      <a:pt x="262" y="27"/>
                      <a:pt x="200" y="0"/>
                      <a:pt x="90" y="262"/>
                    </a:cubicBezTo>
                    <a:cubicBezTo>
                      <a:pt x="1" y="503"/>
                      <a:pt x="111" y="550"/>
                      <a:pt x="310" y="744"/>
                    </a:cubicBezTo>
                    <a:cubicBezTo>
                      <a:pt x="503" y="943"/>
                      <a:pt x="807" y="985"/>
                      <a:pt x="1137" y="1158"/>
                    </a:cubicBezTo>
                    <a:cubicBezTo>
                      <a:pt x="1340" y="1269"/>
                      <a:pt x="1589" y="1362"/>
                      <a:pt x="1762" y="1362"/>
                    </a:cubicBezTo>
                    <a:cubicBezTo>
                      <a:pt x="1865" y="1362"/>
                      <a:pt x="1941" y="1329"/>
                      <a:pt x="1964" y="1247"/>
                    </a:cubicBezTo>
                    <a:cubicBezTo>
                      <a:pt x="2033" y="1048"/>
                      <a:pt x="2012" y="854"/>
                      <a:pt x="1771" y="702"/>
                    </a:cubicBezTo>
                    <a:cubicBezTo>
                      <a:pt x="1551" y="571"/>
                      <a:pt x="1509" y="440"/>
                      <a:pt x="1441" y="241"/>
                    </a:cubicBezTo>
                    <a:cubicBezTo>
                      <a:pt x="1441" y="241"/>
                      <a:pt x="1247" y="0"/>
                      <a:pt x="76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8"/>
              <p:cNvSpPr/>
              <p:nvPr/>
            </p:nvSpPr>
            <p:spPr>
              <a:xfrm>
                <a:off x="3257313" y="2323966"/>
                <a:ext cx="314567" cy="184791"/>
              </a:xfrm>
              <a:custGeom>
                <a:avLst/>
                <a:gdLst/>
                <a:ahLst/>
                <a:cxnLst/>
                <a:rect l="l" t="t" r="r" b="b"/>
                <a:pathLst>
                  <a:path w="2007" h="1179" extrusionOk="0">
                    <a:moveTo>
                      <a:pt x="1441" y="0"/>
                    </a:moveTo>
                    <a:cubicBezTo>
                      <a:pt x="1415" y="68"/>
                      <a:pt x="1394" y="110"/>
                      <a:pt x="1394" y="152"/>
                    </a:cubicBezTo>
                    <a:cubicBezTo>
                      <a:pt x="1415" y="199"/>
                      <a:pt x="1441" y="241"/>
                      <a:pt x="1462" y="283"/>
                    </a:cubicBezTo>
                    <a:cubicBezTo>
                      <a:pt x="1504" y="372"/>
                      <a:pt x="1572" y="440"/>
                      <a:pt x="1703" y="503"/>
                    </a:cubicBezTo>
                    <a:cubicBezTo>
                      <a:pt x="1808" y="571"/>
                      <a:pt x="1855" y="655"/>
                      <a:pt x="1876" y="723"/>
                    </a:cubicBezTo>
                    <a:cubicBezTo>
                      <a:pt x="1897" y="807"/>
                      <a:pt x="1897" y="896"/>
                      <a:pt x="1876" y="1006"/>
                    </a:cubicBezTo>
                    <a:cubicBezTo>
                      <a:pt x="1855" y="1027"/>
                      <a:pt x="1834" y="1048"/>
                      <a:pt x="1787" y="1069"/>
                    </a:cubicBezTo>
                    <a:lnTo>
                      <a:pt x="1614" y="1069"/>
                    </a:lnTo>
                    <a:cubicBezTo>
                      <a:pt x="1462" y="1048"/>
                      <a:pt x="1284" y="964"/>
                      <a:pt x="1111" y="875"/>
                    </a:cubicBezTo>
                    <a:cubicBezTo>
                      <a:pt x="786" y="702"/>
                      <a:pt x="477" y="634"/>
                      <a:pt x="305" y="461"/>
                    </a:cubicBezTo>
                    <a:cubicBezTo>
                      <a:pt x="263" y="414"/>
                      <a:pt x="215" y="372"/>
                      <a:pt x="174" y="351"/>
                    </a:cubicBezTo>
                    <a:lnTo>
                      <a:pt x="1" y="309"/>
                    </a:lnTo>
                    <a:lnTo>
                      <a:pt x="1" y="309"/>
                    </a:lnTo>
                    <a:cubicBezTo>
                      <a:pt x="43" y="393"/>
                      <a:pt x="132" y="440"/>
                      <a:pt x="215" y="524"/>
                    </a:cubicBezTo>
                    <a:cubicBezTo>
                      <a:pt x="435" y="744"/>
                      <a:pt x="739" y="807"/>
                      <a:pt x="1069" y="964"/>
                    </a:cubicBezTo>
                    <a:cubicBezTo>
                      <a:pt x="1242" y="1069"/>
                      <a:pt x="1415" y="1137"/>
                      <a:pt x="1593" y="1179"/>
                    </a:cubicBezTo>
                    <a:cubicBezTo>
                      <a:pt x="1677" y="1179"/>
                      <a:pt x="1745" y="1179"/>
                      <a:pt x="1808" y="1158"/>
                    </a:cubicBezTo>
                    <a:cubicBezTo>
                      <a:pt x="1876" y="1158"/>
                      <a:pt x="1938" y="1095"/>
                      <a:pt x="1965" y="1027"/>
                    </a:cubicBezTo>
                    <a:cubicBezTo>
                      <a:pt x="2007" y="917"/>
                      <a:pt x="2007" y="807"/>
                      <a:pt x="1986" y="702"/>
                    </a:cubicBezTo>
                    <a:cubicBezTo>
                      <a:pt x="1965" y="592"/>
                      <a:pt x="1876" y="503"/>
                      <a:pt x="1745" y="414"/>
                    </a:cubicBezTo>
                    <a:cubicBezTo>
                      <a:pt x="1635" y="351"/>
                      <a:pt x="1593" y="283"/>
                      <a:pt x="1546" y="220"/>
                    </a:cubicBezTo>
                    <a:cubicBezTo>
                      <a:pt x="1504" y="152"/>
                      <a:pt x="1483" y="89"/>
                      <a:pt x="14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8"/>
              <p:cNvSpPr/>
              <p:nvPr/>
            </p:nvSpPr>
            <p:spPr>
              <a:xfrm>
                <a:off x="3557773" y="2162843"/>
                <a:ext cx="294819" cy="287139"/>
              </a:xfrm>
              <a:custGeom>
                <a:avLst/>
                <a:gdLst/>
                <a:ahLst/>
                <a:cxnLst/>
                <a:rect l="l" t="t" r="r" b="b"/>
                <a:pathLst>
                  <a:path w="1881" h="1832" extrusionOk="0">
                    <a:moveTo>
                      <a:pt x="522" y="1"/>
                    </a:moveTo>
                    <a:cubicBezTo>
                      <a:pt x="515" y="1"/>
                      <a:pt x="509" y="1"/>
                      <a:pt x="503" y="2"/>
                    </a:cubicBezTo>
                    <a:cubicBezTo>
                      <a:pt x="372" y="2"/>
                      <a:pt x="131" y="201"/>
                      <a:pt x="48" y="442"/>
                    </a:cubicBezTo>
                    <a:cubicBezTo>
                      <a:pt x="48" y="442"/>
                      <a:pt x="0" y="552"/>
                      <a:pt x="110" y="656"/>
                    </a:cubicBezTo>
                    <a:cubicBezTo>
                      <a:pt x="199" y="766"/>
                      <a:pt x="372" y="814"/>
                      <a:pt x="702" y="1096"/>
                    </a:cubicBezTo>
                    <a:cubicBezTo>
                      <a:pt x="1027" y="1358"/>
                      <a:pt x="1226" y="1772"/>
                      <a:pt x="1420" y="1814"/>
                    </a:cubicBezTo>
                    <a:cubicBezTo>
                      <a:pt x="1458" y="1826"/>
                      <a:pt x="1498" y="1832"/>
                      <a:pt x="1537" y="1832"/>
                    </a:cubicBezTo>
                    <a:cubicBezTo>
                      <a:pt x="1717" y="1832"/>
                      <a:pt x="1881" y="1705"/>
                      <a:pt x="1881" y="1489"/>
                    </a:cubicBezTo>
                    <a:cubicBezTo>
                      <a:pt x="1881" y="1227"/>
                      <a:pt x="1723" y="918"/>
                      <a:pt x="1441" y="594"/>
                    </a:cubicBezTo>
                    <a:cubicBezTo>
                      <a:pt x="1148" y="256"/>
                      <a:pt x="691" y="1"/>
                      <a:pt x="52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8"/>
              <p:cNvSpPr/>
              <p:nvPr/>
            </p:nvSpPr>
            <p:spPr>
              <a:xfrm>
                <a:off x="3565139" y="2163000"/>
                <a:ext cx="297326" cy="294975"/>
              </a:xfrm>
              <a:custGeom>
                <a:avLst/>
                <a:gdLst/>
                <a:ahLst/>
                <a:cxnLst/>
                <a:rect l="l" t="t" r="r" b="b"/>
                <a:pathLst>
                  <a:path w="1897" h="1882" extrusionOk="0">
                    <a:moveTo>
                      <a:pt x="655" y="1"/>
                    </a:moveTo>
                    <a:cubicBezTo>
                      <a:pt x="629" y="27"/>
                      <a:pt x="587" y="48"/>
                      <a:pt x="545" y="69"/>
                    </a:cubicBezTo>
                    <a:cubicBezTo>
                      <a:pt x="566" y="69"/>
                      <a:pt x="587" y="69"/>
                      <a:pt x="608" y="90"/>
                    </a:cubicBezTo>
                    <a:cubicBezTo>
                      <a:pt x="676" y="111"/>
                      <a:pt x="760" y="158"/>
                      <a:pt x="849" y="200"/>
                    </a:cubicBezTo>
                    <a:cubicBezTo>
                      <a:pt x="1001" y="310"/>
                      <a:pt x="1200" y="462"/>
                      <a:pt x="1352" y="614"/>
                    </a:cubicBezTo>
                    <a:cubicBezTo>
                      <a:pt x="1635" y="964"/>
                      <a:pt x="1765" y="1247"/>
                      <a:pt x="1786" y="1488"/>
                    </a:cubicBezTo>
                    <a:cubicBezTo>
                      <a:pt x="1786" y="1619"/>
                      <a:pt x="1745" y="1682"/>
                      <a:pt x="1655" y="1729"/>
                    </a:cubicBezTo>
                    <a:cubicBezTo>
                      <a:pt x="1609" y="1760"/>
                      <a:pt x="1538" y="1779"/>
                      <a:pt x="1468" y="1779"/>
                    </a:cubicBezTo>
                    <a:cubicBezTo>
                      <a:pt x="1443" y="1779"/>
                      <a:pt x="1417" y="1776"/>
                      <a:pt x="1394" y="1771"/>
                    </a:cubicBezTo>
                    <a:cubicBezTo>
                      <a:pt x="1310" y="1750"/>
                      <a:pt x="1221" y="1640"/>
                      <a:pt x="1111" y="1509"/>
                    </a:cubicBezTo>
                    <a:cubicBezTo>
                      <a:pt x="980" y="1357"/>
                      <a:pt x="849" y="1179"/>
                      <a:pt x="676" y="1048"/>
                    </a:cubicBezTo>
                    <a:cubicBezTo>
                      <a:pt x="346" y="765"/>
                      <a:pt x="173" y="724"/>
                      <a:pt x="84" y="614"/>
                    </a:cubicBezTo>
                    <a:cubicBezTo>
                      <a:pt x="63" y="593"/>
                      <a:pt x="63" y="572"/>
                      <a:pt x="43" y="551"/>
                    </a:cubicBezTo>
                    <a:cubicBezTo>
                      <a:pt x="22" y="572"/>
                      <a:pt x="1" y="614"/>
                      <a:pt x="1" y="655"/>
                    </a:cubicBezTo>
                    <a:cubicBezTo>
                      <a:pt x="1" y="682"/>
                      <a:pt x="1" y="682"/>
                      <a:pt x="22" y="682"/>
                    </a:cubicBezTo>
                    <a:cubicBezTo>
                      <a:pt x="132" y="813"/>
                      <a:pt x="283" y="854"/>
                      <a:pt x="608" y="1116"/>
                    </a:cubicBezTo>
                    <a:cubicBezTo>
                      <a:pt x="786" y="1247"/>
                      <a:pt x="917" y="1420"/>
                      <a:pt x="1022" y="1572"/>
                    </a:cubicBezTo>
                    <a:cubicBezTo>
                      <a:pt x="1132" y="1703"/>
                      <a:pt x="1242" y="1834"/>
                      <a:pt x="1373" y="1860"/>
                    </a:cubicBezTo>
                    <a:cubicBezTo>
                      <a:pt x="1411" y="1875"/>
                      <a:pt x="1452" y="1881"/>
                      <a:pt x="1494" y="1881"/>
                    </a:cubicBezTo>
                    <a:cubicBezTo>
                      <a:pt x="1571" y="1881"/>
                      <a:pt x="1652" y="1857"/>
                      <a:pt x="1724" y="1813"/>
                    </a:cubicBezTo>
                    <a:cubicBezTo>
                      <a:pt x="1807" y="1750"/>
                      <a:pt x="1896" y="1640"/>
                      <a:pt x="1875" y="1488"/>
                    </a:cubicBezTo>
                    <a:cubicBezTo>
                      <a:pt x="1875" y="1226"/>
                      <a:pt x="1745" y="896"/>
                      <a:pt x="1441" y="551"/>
                    </a:cubicBezTo>
                    <a:cubicBezTo>
                      <a:pt x="1263" y="373"/>
                      <a:pt x="1069" y="221"/>
                      <a:pt x="891" y="111"/>
                    </a:cubicBezTo>
                    <a:cubicBezTo>
                      <a:pt x="807" y="69"/>
                      <a:pt x="718" y="27"/>
                      <a:pt x="65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8"/>
              <p:cNvSpPr/>
              <p:nvPr/>
            </p:nvSpPr>
            <p:spPr>
              <a:xfrm>
                <a:off x="3503543" y="2220992"/>
                <a:ext cx="300148" cy="291057"/>
              </a:xfrm>
              <a:custGeom>
                <a:avLst/>
                <a:gdLst/>
                <a:ahLst/>
                <a:cxnLst/>
                <a:rect l="l" t="t" r="r" b="b"/>
                <a:pathLst>
                  <a:path w="1915" h="1857" extrusionOk="0">
                    <a:moveTo>
                      <a:pt x="440" y="0"/>
                    </a:moveTo>
                    <a:cubicBezTo>
                      <a:pt x="424" y="0"/>
                      <a:pt x="409" y="1"/>
                      <a:pt x="394" y="3"/>
                    </a:cubicBezTo>
                    <a:cubicBezTo>
                      <a:pt x="174" y="24"/>
                      <a:pt x="1" y="484"/>
                      <a:pt x="43" y="746"/>
                    </a:cubicBezTo>
                    <a:cubicBezTo>
                      <a:pt x="85" y="987"/>
                      <a:pt x="305" y="1139"/>
                      <a:pt x="305" y="1139"/>
                    </a:cubicBezTo>
                    <a:cubicBezTo>
                      <a:pt x="305" y="1139"/>
                      <a:pt x="587" y="1160"/>
                      <a:pt x="786" y="1270"/>
                    </a:cubicBezTo>
                    <a:cubicBezTo>
                      <a:pt x="1001" y="1380"/>
                      <a:pt x="1200" y="1773"/>
                      <a:pt x="1462" y="1836"/>
                    </a:cubicBezTo>
                    <a:cubicBezTo>
                      <a:pt x="1501" y="1850"/>
                      <a:pt x="1539" y="1857"/>
                      <a:pt x="1576" y="1857"/>
                    </a:cubicBezTo>
                    <a:cubicBezTo>
                      <a:pt x="1766" y="1857"/>
                      <a:pt x="1914" y="1673"/>
                      <a:pt x="1897" y="1401"/>
                    </a:cubicBezTo>
                    <a:cubicBezTo>
                      <a:pt x="1897" y="1071"/>
                      <a:pt x="1546" y="594"/>
                      <a:pt x="1242" y="354"/>
                    </a:cubicBezTo>
                    <a:cubicBezTo>
                      <a:pt x="959" y="129"/>
                      <a:pt x="654" y="0"/>
                      <a:pt x="44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8"/>
              <p:cNvSpPr/>
              <p:nvPr/>
            </p:nvSpPr>
            <p:spPr>
              <a:xfrm>
                <a:off x="3527366" y="2214722"/>
                <a:ext cx="284161" cy="307201"/>
              </a:xfrm>
              <a:custGeom>
                <a:avLst/>
                <a:gdLst/>
                <a:ahLst/>
                <a:cxnLst/>
                <a:rect l="l" t="t" r="r" b="b"/>
                <a:pathLst>
                  <a:path w="1813" h="1960" extrusionOk="0">
                    <a:moveTo>
                      <a:pt x="456" y="1"/>
                    </a:moveTo>
                    <a:cubicBezTo>
                      <a:pt x="414" y="43"/>
                      <a:pt x="393" y="64"/>
                      <a:pt x="373" y="111"/>
                    </a:cubicBezTo>
                    <a:cubicBezTo>
                      <a:pt x="566" y="132"/>
                      <a:pt x="807" y="242"/>
                      <a:pt x="1048" y="435"/>
                    </a:cubicBezTo>
                    <a:cubicBezTo>
                      <a:pt x="1200" y="566"/>
                      <a:pt x="1352" y="744"/>
                      <a:pt x="1483" y="917"/>
                    </a:cubicBezTo>
                    <a:cubicBezTo>
                      <a:pt x="1614" y="1090"/>
                      <a:pt x="1703" y="1289"/>
                      <a:pt x="1703" y="1441"/>
                    </a:cubicBezTo>
                    <a:cubicBezTo>
                      <a:pt x="1703" y="1593"/>
                      <a:pt x="1656" y="1703"/>
                      <a:pt x="1593" y="1766"/>
                    </a:cubicBezTo>
                    <a:cubicBezTo>
                      <a:pt x="1528" y="1815"/>
                      <a:pt x="1467" y="1850"/>
                      <a:pt x="1396" y="1850"/>
                    </a:cubicBezTo>
                    <a:cubicBezTo>
                      <a:pt x="1369" y="1850"/>
                      <a:pt x="1340" y="1845"/>
                      <a:pt x="1310" y="1834"/>
                    </a:cubicBezTo>
                    <a:cubicBezTo>
                      <a:pt x="1221" y="1813"/>
                      <a:pt x="1111" y="1703"/>
                      <a:pt x="1001" y="1572"/>
                    </a:cubicBezTo>
                    <a:cubicBezTo>
                      <a:pt x="896" y="1462"/>
                      <a:pt x="786" y="1331"/>
                      <a:pt x="676" y="1268"/>
                    </a:cubicBezTo>
                    <a:cubicBezTo>
                      <a:pt x="456" y="1158"/>
                      <a:pt x="215" y="1137"/>
                      <a:pt x="194" y="1137"/>
                    </a:cubicBezTo>
                    <a:lnTo>
                      <a:pt x="22" y="1111"/>
                    </a:lnTo>
                    <a:lnTo>
                      <a:pt x="1" y="1111"/>
                    </a:lnTo>
                    <a:cubicBezTo>
                      <a:pt x="64" y="1179"/>
                      <a:pt x="132" y="1221"/>
                      <a:pt x="132" y="1221"/>
                    </a:cubicBezTo>
                    <a:lnTo>
                      <a:pt x="153" y="1221"/>
                    </a:lnTo>
                    <a:cubicBezTo>
                      <a:pt x="153" y="1221"/>
                      <a:pt x="414" y="1242"/>
                      <a:pt x="608" y="1352"/>
                    </a:cubicBezTo>
                    <a:cubicBezTo>
                      <a:pt x="697" y="1399"/>
                      <a:pt x="807" y="1530"/>
                      <a:pt x="917" y="1635"/>
                    </a:cubicBezTo>
                    <a:cubicBezTo>
                      <a:pt x="1027" y="1766"/>
                      <a:pt x="1132" y="1896"/>
                      <a:pt x="1289" y="1944"/>
                    </a:cubicBezTo>
                    <a:cubicBezTo>
                      <a:pt x="1324" y="1955"/>
                      <a:pt x="1360" y="1960"/>
                      <a:pt x="1396" y="1960"/>
                    </a:cubicBezTo>
                    <a:cubicBezTo>
                      <a:pt x="1496" y="1960"/>
                      <a:pt x="1594" y="1920"/>
                      <a:pt x="1656" y="1855"/>
                    </a:cubicBezTo>
                    <a:cubicBezTo>
                      <a:pt x="1745" y="1766"/>
                      <a:pt x="1813" y="1614"/>
                      <a:pt x="1813" y="1441"/>
                    </a:cubicBezTo>
                    <a:cubicBezTo>
                      <a:pt x="1787" y="1268"/>
                      <a:pt x="1703" y="1048"/>
                      <a:pt x="1572" y="849"/>
                    </a:cubicBezTo>
                    <a:cubicBezTo>
                      <a:pt x="1441" y="655"/>
                      <a:pt x="1263" y="483"/>
                      <a:pt x="1111" y="352"/>
                    </a:cubicBezTo>
                    <a:cubicBezTo>
                      <a:pt x="896" y="174"/>
                      <a:pt x="655" y="64"/>
                      <a:pt x="4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8"/>
              <p:cNvSpPr/>
              <p:nvPr/>
            </p:nvSpPr>
            <p:spPr>
              <a:xfrm>
                <a:off x="1742158" y="1589509"/>
                <a:ext cx="509859" cy="933200"/>
              </a:xfrm>
              <a:custGeom>
                <a:avLst/>
                <a:gdLst/>
                <a:ahLst/>
                <a:cxnLst/>
                <a:rect l="l" t="t" r="r" b="b"/>
                <a:pathLst>
                  <a:path w="3253" h="5954" extrusionOk="0">
                    <a:moveTo>
                      <a:pt x="2583" y="1"/>
                    </a:moveTo>
                    <a:cubicBezTo>
                      <a:pt x="2546" y="1"/>
                      <a:pt x="2507" y="6"/>
                      <a:pt x="2467" y="20"/>
                    </a:cubicBezTo>
                    <a:cubicBezTo>
                      <a:pt x="2268" y="83"/>
                      <a:pt x="1592" y="151"/>
                      <a:pt x="1393" y="455"/>
                    </a:cubicBezTo>
                    <a:cubicBezTo>
                      <a:pt x="1221" y="759"/>
                      <a:pt x="131" y="3901"/>
                      <a:pt x="63" y="4314"/>
                    </a:cubicBezTo>
                    <a:cubicBezTo>
                      <a:pt x="0" y="4754"/>
                      <a:pt x="42" y="4775"/>
                      <a:pt x="152" y="5079"/>
                    </a:cubicBezTo>
                    <a:cubicBezTo>
                      <a:pt x="283" y="5388"/>
                      <a:pt x="1090" y="5954"/>
                      <a:pt x="1090" y="5954"/>
                    </a:cubicBezTo>
                    <a:cubicBezTo>
                      <a:pt x="1090" y="5954"/>
                      <a:pt x="1242" y="4969"/>
                      <a:pt x="1812" y="4273"/>
                    </a:cubicBezTo>
                    <a:cubicBezTo>
                      <a:pt x="2289" y="3703"/>
                      <a:pt x="2751" y="3658"/>
                      <a:pt x="2884" y="3658"/>
                    </a:cubicBezTo>
                    <a:cubicBezTo>
                      <a:pt x="2909" y="3658"/>
                      <a:pt x="2923" y="3660"/>
                      <a:pt x="2923" y="3660"/>
                    </a:cubicBezTo>
                    <a:cubicBezTo>
                      <a:pt x="2923" y="3660"/>
                      <a:pt x="3253" y="1523"/>
                      <a:pt x="3185" y="1282"/>
                    </a:cubicBezTo>
                    <a:cubicBezTo>
                      <a:pt x="3143" y="1041"/>
                      <a:pt x="2834" y="83"/>
                      <a:pt x="2834" y="83"/>
                    </a:cubicBezTo>
                    <a:cubicBezTo>
                      <a:pt x="2834" y="83"/>
                      <a:pt x="2725" y="1"/>
                      <a:pt x="2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8"/>
              <p:cNvSpPr/>
              <p:nvPr/>
            </p:nvSpPr>
            <p:spPr>
              <a:xfrm>
                <a:off x="1734792" y="1579478"/>
                <a:ext cx="517226" cy="949814"/>
              </a:xfrm>
              <a:custGeom>
                <a:avLst/>
                <a:gdLst/>
                <a:ahLst/>
                <a:cxnLst/>
                <a:rect l="l" t="t" r="r" b="b"/>
                <a:pathLst>
                  <a:path w="3300" h="6060" extrusionOk="0">
                    <a:moveTo>
                      <a:pt x="2636" y="106"/>
                    </a:moveTo>
                    <a:cubicBezTo>
                      <a:pt x="2756" y="106"/>
                      <a:pt x="2839" y="189"/>
                      <a:pt x="2839" y="189"/>
                    </a:cubicBezTo>
                    <a:cubicBezTo>
                      <a:pt x="2860" y="215"/>
                      <a:pt x="2928" y="430"/>
                      <a:pt x="2991" y="671"/>
                    </a:cubicBezTo>
                    <a:cubicBezTo>
                      <a:pt x="3080" y="953"/>
                      <a:pt x="3169" y="1262"/>
                      <a:pt x="3190" y="1367"/>
                    </a:cubicBezTo>
                    <a:lnTo>
                      <a:pt x="3190" y="1524"/>
                    </a:lnTo>
                    <a:cubicBezTo>
                      <a:pt x="3190" y="1587"/>
                      <a:pt x="3190" y="1697"/>
                      <a:pt x="3169" y="1807"/>
                    </a:cubicBezTo>
                    <a:cubicBezTo>
                      <a:pt x="3142" y="2048"/>
                      <a:pt x="3101" y="2331"/>
                      <a:pt x="3080" y="2614"/>
                    </a:cubicBezTo>
                    <a:cubicBezTo>
                      <a:pt x="2991" y="3158"/>
                      <a:pt x="2928" y="3661"/>
                      <a:pt x="2928" y="3682"/>
                    </a:cubicBezTo>
                    <a:cubicBezTo>
                      <a:pt x="2909" y="3682"/>
                      <a:pt x="2884" y="3679"/>
                      <a:pt x="2849" y="3679"/>
                    </a:cubicBezTo>
                    <a:cubicBezTo>
                      <a:pt x="2795" y="3679"/>
                      <a:pt x="2717" y="3686"/>
                      <a:pt x="2598" y="3724"/>
                    </a:cubicBezTo>
                    <a:cubicBezTo>
                      <a:pt x="2383" y="3792"/>
                      <a:pt x="2095" y="3965"/>
                      <a:pt x="1812" y="4316"/>
                    </a:cubicBezTo>
                    <a:cubicBezTo>
                      <a:pt x="1268" y="4970"/>
                      <a:pt x="1137" y="5798"/>
                      <a:pt x="1116" y="5929"/>
                    </a:cubicBezTo>
                    <a:cubicBezTo>
                      <a:pt x="1074" y="5887"/>
                      <a:pt x="943" y="5798"/>
                      <a:pt x="765" y="5646"/>
                    </a:cubicBezTo>
                    <a:cubicBezTo>
                      <a:pt x="655" y="5557"/>
                      <a:pt x="550" y="5473"/>
                      <a:pt x="440" y="5363"/>
                    </a:cubicBezTo>
                    <a:cubicBezTo>
                      <a:pt x="351" y="5274"/>
                      <a:pt x="288" y="5190"/>
                      <a:pt x="262" y="5122"/>
                    </a:cubicBezTo>
                    <a:cubicBezTo>
                      <a:pt x="131" y="4818"/>
                      <a:pt x="110" y="4818"/>
                      <a:pt x="157" y="4405"/>
                    </a:cubicBezTo>
                    <a:cubicBezTo>
                      <a:pt x="178" y="4295"/>
                      <a:pt x="262" y="4012"/>
                      <a:pt x="372" y="3661"/>
                    </a:cubicBezTo>
                    <a:cubicBezTo>
                      <a:pt x="482" y="3289"/>
                      <a:pt x="634" y="2854"/>
                      <a:pt x="786" y="2415"/>
                    </a:cubicBezTo>
                    <a:cubicBezTo>
                      <a:pt x="943" y="1980"/>
                      <a:pt x="1095" y="1545"/>
                      <a:pt x="1226" y="1215"/>
                    </a:cubicBezTo>
                    <a:cubicBezTo>
                      <a:pt x="1289" y="1043"/>
                      <a:pt x="1336" y="891"/>
                      <a:pt x="1399" y="781"/>
                    </a:cubicBezTo>
                    <a:cubicBezTo>
                      <a:pt x="1440" y="650"/>
                      <a:pt x="1488" y="582"/>
                      <a:pt x="1488" y="540"/>
                    </a:cubicBezTo>
                    <a:cubicBezTo>
                      <a:pt x="1571" y="409"/>
                      <a:pt x="1791" y="320"/>
                      <a:pt x="1990" y="257"/>
                    </a:cubicBezTo>
                    <a:cubicBezTo>
                      <a:pt x="2205" y="189"/>
                      <a:pt x="2425" y="168"/>
                      <a:pt x="2535" y="126"/>
                    </a:cubicBezTo>
                    <a:cubicBezTo>
                      <a:pt x="2571" y="112"/>
                      <a:pt x="2605" y="106"/>
                      <a:pt x="2636" y="106"/>
                    </a:cubicBezTo>
                    <a:close/>
                    <a:moveTo>
                      <a:pt x="2607" y="1"/>
                    </a:moveTo>
                    <a:cubicBezTo>
                      <a:pt x="2569" y="1"/>
                      <a:pt x="2529" y="5"/>
                      <a:pt x="2488" y="16"/>
                    </a:cubicBezTo>
                    <a:cubicBezTo>
                      <a:pt x="2404" y="58"/>
                      <a:pt x="2184" y="84"/>
                      <a:pt x="1964" y="147"/>
                    </a:cubicBezTo>
                    <a:cubicBezTo>
                      <a:pt x="1749" y="215"/>
                      <a:pt x="1509" y="299"/>
                      <a:pt x="1399" y="498"/>
                    </a:cubicBezTo>
                    <a:cubicBezTo>
                      <a:pt x="1378" y="540"/>
                      <a:pt x="1336" y="608"/>
                      <a:pt x="1289" y="739"/>
                    </a:cubicBezTo>
                    <a:cubicBezTo>
                      <a:pt x="1247" y="844"/>
                      <a:pt x="1179" y="1001"/>
                      <a:pt x="1116" y="1173"/>
                    </a:cubicBezTo>
                    <a:cubicBezTo>
                      <a:pt x="985" y="1524"/>
                      <a:pt x="833" y="1959"/>
                      <a:pt x="681" y="2394"/>
                    </a:cubicBezTo>
                    <a:cubicBezTo>
                      <a:pt x="524" y="2834"/>
                      <a:pt x="372" y="3268"/>
                      <a:pt x="262" y="3619"/>
                    </a:cubicBezTo>
                    <a:cubicBezTo>
                      <a:pt x="157" y="3986"/>
                      <a:pt x="68" y="4248"/>
                      <a:pt x="68" y="4378"/>
                    </a:cubicBezTo>
                    <a:cubicBezTo>
                      <a:pt x="0" y="4818"/>
                      <a:pt x="27" y="4860"/>
                      <a:pt x="157" y="5164"/>
                    </a:cubicBezTo>
                    <a:cubicBezTo>
                      <a:pt x="199" y="5253"/>
                      <a:pt x="262" y="5342"/>
                      <a:pt x="372" y="5452"/>
                    </a:cubicBezTo>
                    <a:cubicBezTo>
                      <a:pt x="461" y="5536"/>
                      <a:pt x="592" y="5646"/>
                      <a:pt x="702" y="5735"/>
                    </a:cubicBezTo>
                    <a:cubicBezTo>
                      <a:pt x="917" y="5929"/>
                      <a:pt x="1116" y="6059"/>
                      <a:pt x="1116" y="6059"/>
                    </a:cubicBezTo>
                    <a:lnTo>
                      <a:pt x="1205" y="6039"/>
                    </a:lnTo>
                    <a:cubicBezTo>
                      <a:pt x="1205" y="6039"/>
                      <a:pt x="1336" y="5059"/>
                      <a:pt x="1901" y="4378"/>
                    </a:cubicBezTo>
                    <a:cubicBezTo>
                      <a:pt x="2163" y="4033"/>
                      <a:pt x="2446" y="3902"/>
                      <a:pt x="2645" y="3834"/>
                    </a:cubicBezTo>
                    <a:cubicBezTo>
                      <a:pt x="2761" y="3796"/>
                      <a:pt x="2847" y="3789"/>
                      <a:pt x="2898" y="3789"/>
                    </a:cubicBezTo>
                    <a:cubicBezTo>
                      <a:pt x="2931" y="3789"/>
                      <a:pt x="2949" y="3792"/>
                      <a:pt x="2949" y="3792"/>
                    </a:cubicBezTo>
                    <a:lnTo>
                      <a:pt x="3012" y="3750"/>
                    </a:lnTo>
                    <a:cubicBezTo>
                      <a:pt x="3012" y="3750"/>
                      <a:pt x="3101" y="3200"/>
                      <a:pt x="3169" y="2635"/>
                    </a:cubicBezTo>
                    <a:cubicBezTo>
                      <a:pt x="3211" y="2352"/>
                      <a:pt x="3252" y="2069"/>
                      <a:pt x="3273" y="1828"/>
                    </a:cubicBezTo>
                    <a:cubicBezTo>
                      <a:pt x="3273" y="1718"/>
                      <a:pt x="3300" y="1608"/>
                      <a:pt x="3300" y="1524"/>
                    </a:cubicBezTo>
                    <a:lnTo>
                      <a:pt x="3300" y="1346"/>
                    </a:lnTo>
                    <a:cubicBezTo>
                      <a:pt x="3273" y="1215"/>
                      <a:pt x="3190" y="912"/>
                      <a:pt x="3101" y="650"/>
                    </a:cubicBezTo>
                    <a:cubicBezTo>
                      <a:pt x="3012" y="388"/>
                      <a:pt x="2949" y="147"/>
                      <a:pt x="2949" y="147"/>
                    </a:cubicBezTo>
                    <a:lnTo>
                      <a:pt x="2928" y="105"/>
                    </a:lnTo>
                    <a:cubicBezTo>
                      <a:pt x="2928" y="105"/>
                      <a:pt x="2791" y="1"/>
                      <a:pt x="26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8"/>
              <p:cNvSpPr/>
              <p:nvPr/>
            </p:nvSpPr>
            <p:spPr>
              <a:xfrm>
                <a:off x="1994971" y="2179300"/>
                <a:ext cx="790571" cy="507508"/>
              </a:xfrm>
              <a:custGeom>
                <a:avLst/>
                <a:gdLst/>
                <a:ahLst/>
                <a:cxnLst/>
                <a:rect l="l" t="t" r="r" b="b"/>
                <a:pathLst>
                  <a:path w="5044" h="3238" extrusionOk="0">
                    <a:moveTo>
                      <a:pt x="1562" y="1"/>
                    </a:moveTo>
                    <a:cubicBezTo>
                      <a:pt x="1232" y="1"/>
                      <a:pt x="807" y="104"/>
                      <a:pt x="524" y="551"/>
                    </a:cubicBezTo>
                    <a:cubicBezTo>
                      <a:pt x="0" y="1384"/>
                      <a:pt x="393" y="2494"/>
                      <a:pt x="393" y="2494"/>
                    </a:cubicBezTo>
                    <a:cubicBezTo>
                      <a:pt x="566" y="2714"/>
                      <a:pt x="1399" y="2934"/>
                      <a:pt x="2184" y="3086"/>
                    </a:cubicBezTo>
                    <a:cubicBezTo>
                      <a:pt x="2949" y="3238"/>
                      <a:pt x="3294" y="3238"/>
                      <a:pt x="3294" y="3238"/>
                    </a:cubicBezTo>
                    <a:cubicBezTo>
                      <a:pt x="3294" y="3238"/>
                      <a:pt x="4080" y="3217"/>
                      <a:pt x="4562" y="2473"/>
                    </a:cubicBezTo>
                    <a:cubicBezTo>
                      <a:pt x="5044" y="1756"/>
                      <a:pt x="4541" y="944"/>
                      <a:pt x="4541" y="944"/>
                    </a:cubicBezTo>
                    <a:lnTo>
                      <a:pt x="2053" y="75"/>
                    </a:lnTo>
                    <a:cubicBezTo>
                      <a:pt x="2053" y="75"/>
                      <a:pt x="1842" y="1"/>
                      <a:pt x="156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8"/>
              <p:cNvSpPr/>
              <p:nvPr/>
            </p:nvSpPr>
            <p:spPr>
              <a:xfrm>
                <a:off x="1985097" y="2173188"/>
                <a:ext cx="810320" cy="520203"/>
              </a:xfrm>
              <a:custGeom>
                <a:avLst/>
                <a:gdLst/>
                <a:ahLst/>
                <a:cxnLst/>
                <a:rect l="l" t="t" r="r" b="b"/>
                <a:pathLst>
                  <a:path w="5170" h="3319" extrusionOk="0">
                    <a:moveTo>
                      <a:pt x="1673" y="110"/>
                    </a:moveTo>
                    <a:cubicBezTo>
                      <a:pt x="1918" y="110"/>
                      <a:pt x="2095" y="156"/>
                      <a:pt x="2095" y="156"/>
                    </a:cubicBezTo>
                    <a:lnTo>
                      <a:pt x="4557" y="1009"/>
                    </a:lnTo>
                    <a:cubicBezTo>
                      <a:pt x="4583" y="1051"/>
                      <a:pt x="5018" y="1795"/>
                      <a:pt x="4583" y="2491"/>
                    </a:cubicBezTo>
                    <a:cubicBezTo>
                      <a:pt x="4122" y="3209"/>
                      <a:pt x="3357" y="3209"/>
                      <a:pt x="3357" y="3209"/>
                    </a:cubicBezTo>
                    <a:cubicBezTo>
                      <a:pt x="3357" y="3209"/>
                      <a:pt x="3033" y="3209"/>
                      <a:pt x="2247" y="3078"/>
                    </a:cubicBezTo>
                    <a:cubicBezTo>
                      <a:pt x="1875" y="2994"/>
                      <a:pt x="1462" y="2905"/>
                      <a:pt x="1132" y="2816"/>
                    </a:cubicBezTo>
                    <a:cubicBezTo>
                      <a:pt x="980" y="2753"/>
                      <a:pt x="828" y="2711"/>
                      <a:pt x="718" y="2643"/>
                    </a:cubicBezTo>
                    <a:cubicBezTo>
                      <a:pt x="608" y="2601"/>
                      <a:pt x="524" y="2554"/>
                      <a:pt x="498" y="2512"/>
                    </a:cubicBezTo>
                    <a:cubicBezTo>
                      <a:pt x="477" y="2491"/>
                      <a:pt x="132" y="1423"/>
                      <a:pt x="629" y="638"/>
                    </a:cubicBezTo>
                    <a:cubicBezTo>
                      <a:pt x="891" y="224"/>
                      <a:pt x="1242" y="114"/>
                      <a:pt x="1545" y="114"/>
                    </a:cubicBezTo>
                    <a:cubicBezTo>
                      <a:pt x="1590" y="111"/>
                      <a:pt x="1632" y="110"/>
                      <a:pt x="1673" y="110"/>
                    </a:cubicBezTo>
                    <a:close/>
                    <a:moveTo>
                      <a:pt x="1653" y="1"/>
                    </a:moveTo>
                    <a:cubicBezTo>
                      <a:pt x="1618" y="1"/>
                      <a:pt x="1582" y="2"/>
                      <a:pt x="1545" y="4"/>
                    </a:cubicBezTo>
                    <a:cubicBezTo>
                      <a:pt x="1221" y="25"/>
                      <a:pt x="807" y="135"/>
                      <a:pt x="545" y="569"/>
                    </a:cubicBezTo>
                    <a:cubicBezTo>
                      <a:pt x="1" y="1423"/>
                      <a:pt x="393" y="2554"/>
                      <a:pt x="393" y="2554"/>
                    </a:cubicBezTo>
                    <a:lnTo>
                      <a:pt x="414" y="2580"/>
                    </a:lnTo>
                    <a:cubicBezTo>
                      <a:pt x="456" y="2643"/>
                      <a:pt x="545" y="2685"/>
                      <a:pt x="676" y="2753"/>
                    </a:cubicBezTo>
                    <a:cubicBezTo>
                      <a:pt x="786" y="2795"/>
                      <a:pt x="938" y="2863"/>
                      <a:pt x="1111" y="2905"/>
                    </a:cubicBezTo>
                    <a:cubicBezTo>
                      <a:pt x="1441" y="3015"/>
                      <a:pt x="1854" y="3104"/>
                      <a:pt x="2226" y="3167"/>
                    </a:cubicBezTo>
                    <a:cubicBezTo>
                      <a:pt x="3012" y="3319"/>
                      <a:pt x="3357" y="3319"/>
                      <a:pt x="3357" y="3319"/>
                    </a:cubicBezTo>
                    <a:cubicBezTo>
                      <a:pt x="3357" y="3319"/>
                      <a:pt x="4190" y="3298"/>
                      <a:pt x="4667" y="2554"/>
                    </a:cubicBezTo>
                    <a:cubicBezTo>
                      <a:pt x="5169" y="1795"/>
                      <a:pt x="4646" y="941"/>
                      <a:pt x="4646" y="941"/>
                    </a:cubicBezTo>
                    <a:lnTo>
                      <a:pt x="4625" y="920"/>
                    </a:lnTo>
                    <a:lnTo>
                      <a:pt x="2137" y="67"/>
                    </a:lnTo>
                    <a:cubicBezTo>
                      <a:pt x="2137" y="67"/>
                      <a:pt x="1930" y="1"/>
                      <a:pt x="16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8"/>
              <p:cNvSpPr/>
              <p:nvPr/>
            </p:nvSpPr>
            <p:spPr>
              <a:xfrm>
                <a:off x="1830870" y="2073818"/>
                <a:ext cx="506568" cy="555782"/>
              </a:xfrm>
              <a:custGeom>
                <a:avLst/>
                <a:gdLst/>
                <a:ahLst/>
                <a:cxnLst/>
                <a:rect l="l" t="t" r="r" b="b"/>
                <a:pathLst>
                  <a:path w="3232" h="3546" extrusionOk="0">
                    <a:moveTo>
                      <a:pt x="2225" y="0"/>
                    </a:moveTo>
                    <a:cubicBezTo>
                      <a:pt x="1963" y="0"/>
                      <a:pt x="995" y="300"/>
                      <a:pt x="524" y="1120"/>
                    </a:cubicBezTo>
                    <a:cubicBezTo>
                      <a:pt x="0" y="1989"/>
                      <a:pt x="152" y="2733"/>
                      <a:pt x="220" y="2864"/>
                    </a:cubicBezTo>
                    <a:cubicBezTo>
                      <a:pt x="283" y="2974"/>
                      <a:pt x="854" y="3408"/>
                      <a:pt x="1136" y="3518"/>
                    </a:cubicBezTo>
                    <a:cubicBezTo>
                      <a:pt x="1182" y="3537"/>
                      <a:pt x="1230" y="3545"/>
                      <a:pt x="1278" y="3545"/>
                    </a:cubicBezTo>
                    <a:cubicBezTo>
                      <a:pt x="1508" y="3545"/>
                      <a:pt x="1744" y="3366"/>
                      <a:pt x="1744" y="3366"/>
                    </a:cubicBezTo>
                    <a:lnTo>
                      <a:pt x="1461" y="3188"/>
                    </a:lnTo>
                    <a:cubicBezTo>
                      <a:pt x="1461" y="3188"/>
                      <a:pt x="1288" y="2429"/>
                      <a:pt x="1770" y="1685"/>
                    </a:cubicBezTo>
                    <a:cubicBezTo>
                      <a:pt x="2247" y="963"/>
                      <a:pt x="2378" y="942"/>
                      <a:pt x="2598" y="832"/>
                    </a:cubicBezTo>
                    <a:cubicBezTo>
                      <a:pt x="2708" y="790"/>
                      <a:pt x="2854" y="779"/>
                      <a:pt x="2973" y="779"/>
                    </a:cubicBezTo>
                    <a:cubicBezTo>
                      <a:pt x="3092" y="779"/>
                      <a:pt x="3184" y="790"/>
                      <a:pt x="3184" y="790"/>
                    </a:cubicBezTo>
                    <a:cubicBezTo>
                      <a:pt x="3184" y="790"/>
                      <a:pt x="3231" y="680"/>
                      <a:pt x="3121" y="486"/>
                    </a:cubicBezTo>
                    <a:cubicBezTo>
                      <a:pt x="3011" y="308"/>
                      <a:pt x="2446" y="72"/>
                      <a:pt x="2268" y="4"/>
                    </a:cubicBezTo>
                    <a:cubicBezTo>
                      <a:pt x="2257" y="2"/>
                      <a:pt x="2242" y="0"/>
                      <a:pt x="2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8"/>
              <p:cNvSpPr/>
              <p:nvPr/>
            </p:nvSpPr>
            <p:spPr>
              <a:xfrm>
                <a:off x="1844819" y="2067862"/>
                <a:ext cx="495910" cy="569418"/>
              </a:xfrm>
              <a:custGeom>
                <a:avLst/>
                <a:gdLst/>
                <a:ahLst/>
                <a:cxnLst/>
                <a:rect l="l" t="t" r="r" b="b"/>
                <a:pathLst>
                  <a:path w="3164" h="3633" extrusionOk="0">
                    <a:moveTo>
                      <a:pt x="2131" y="99"/>
                    </a:moveTo>
                    <a:cubicBezTo>
                      <a:pt x="2151" y="99"/>
                      <a:pt x="2165" y="110"/>
                      <a:pt x="2179" y="110"/>
                    </a:cubicBezTo>
                    <a:cubicBezTo>
                      <a:pt x="2247" y="131"/>
                      <a:pt x="2440" y="194"/>
                      <a:pt x="2619" y="283"/>
                    </a:cubicBezTo>
                    <a:cubicBezTo>
                      <a:pt x="2770" y="372"/>
                      <a:pt x="2943" y="477"/>
                      <a:pt x="2990" y="566"/>
                    </a:cubicBezTo>
                    <a:cubicBezTo>
                      <a:pt x="3032" y="655"/>
                      <a:pt x="3053" y="697"/>
                      <a:pt x="3053" y="739"/>
                    </a:cubicBezTo>
                    <a:lnTo>
                      <a:pt x="3053" y="765"/>
                    </a:lnTo>
                    <a:lnTo>
                      <a:pt x="2880" y="765"/>
                    </a:lnTo>
                    <a:cubicBezTo>
                      <a:pt x="2749" y="765"/>
                      <a:pt x="2598" y="786"/>
                      <a:pt x="2488" y="828"/>
                    </a:cubicBezTo>
                    <a:cubicBezTo>
                      <a:pt x="2378" y="870"/>
                      <a:pt x="2289" y="917"/>
                      <a:pt x="2158" y="1027"/>
                    </a:cubicBezTo>
                    <a:cubicBezTo>
                      <a:pt x="2027" y="1132"/>
                      <a:pt x="1875" y="1331"/>
                      <a:pt x="1634" y="1702"/>
                    </a:cubicBezTo>
                    <a:cubicBezTo>
                      <a:pt x="1131" y="2467"/>
                      <a:pt x="1330" y="3226"/>
                      <a:pt x="1330" y="3226"/>
                    </a:cubicBezTo>
                    <a:lnTo>
                      <a:pt x="1351" y="3273"/>
                    </a:lnTo>
                    <a:lnTo>
                      <a:pt x="1571" y="3404"/>
                    </a:lnTo>
                    <a:cubicBezTo>
                      <a:pt x="1524" y="3425"/>
                      <a:pt x="1503" y="3446"/>
                      <a:pt x="1440" y="3467"/>
                    </a:cubicBezTo>
                    <a:cubicBezTo>
                      <a:pt x="1362" y="3501"/>
                      <a:pt x="1263" y="3532"/>
                      <a:pt x="1172" y="3532"/>
                    </a:cubicBezTo>
                    <a:cubicBezTo>
                      <a:pt x="1136" y="3532"/>
                      <a:pt x="1100" y="3526"/>
                      <a:pt x="1068" y="3514"/>
                    </a:cubicBezTo>
                    <a:cubicBezTo>
                      <a:pt x="937" y="3467"/>
                      <a:pt x="718" y="3336"/>
                      <a:pt x="545" y="3184"/>
                    </a:cubicBezTo>
                    <a:cubicBezTo>
                      <a:pt x="456" y="3122"/>
                      <a:pt x="372" y="3053"/>
                      <a:pt x="304" y="2991"/>
                    </a:cubicBezTo>
                    <a:cubicBezTo>
                      <a:pt x="241" y="2943"/>
                      <a:pt x="194" y="2881"/>
                      <a:pt x="173" y="2881"/>
                    </a:cubicBezTo>
                    <a:cubicBezTo>
                      <a:pt x="173" y="2860"/>
                      <a:pt x="152" y="2792"/>
                      <a:pt x="131" y="2682"/>
                    </a:cubicBezTo>
                    <a:cubicBezTo>
                      <a:pt x="110" y="2598"/>
                      <a:pt x="110" y="2467"/>
                      <a:pt x="110" y="2310"/>
                    </a:cubicBezTo>
                    <a:cubicBezTo>
                      <a:pt x="131" y="2006"/>
                      <a:pt x="215" y="1613"/>
                      <a:pt x="477" y="1179"/>
                    </a:cubicBezTo>
                    <a:cubicBezTo>
                      <a:pt x="718" y="765"/>
                      <a:pt x="1110" y="477"/>
                      <a:pt x="1461" y="304"/>
                    </a:cubicBezTo>
                    <a:cubicBezTo>
                      <a:pt x="1634" y="215"/>
                      <a:pt x="1786" y="152"/>
                      <a:pt x="1917" y="131"/>
                    </a:cubicBezTo>
                    <a:cubicBezTo>
                      <a:pt x="1985" y="110"/>
                      <a:pt x="2048" y="110"/>
                      <a:pt x="2095" y="110"/>
                    </a:cubicBezTo>
                    <a:cubicBezTo>
                      <a:pt x="2109" y="102"/>
                      <a:pt x="2120" y="99"/>
                      <a:pt x="2131" y="99"/>
                    </a:cubicBezTo>
                    <a:close/>
                    <a:moveTo>
                      <a:pt x="2074" y="0"/>
                    </a:moveTo>
                    <a:cubicBezTo>
                      <a:pt x="2027" y="0"/>
                      <a:pt x="1964" y="0"/>
                      <a:pt x="1896" y="21"/>
                    </a:cubicBezTo>
                    <a:cubicBezTo>
                      <a:pt x="1765" y="63"/>
                      <a:pt x="1592" y="110"/>
                      <a:pt x="1419" y="194"/>
                    </a:cubicBezTo>
                    <a:cubicBezTo>
                      <a:pt x="1047" y="372"/>
                      <a:pt x="655" y="676"/>
                      <a:pt x="393" y="1132"/>
                    </a:cubicBezTo>
                    <a:cubicBezTo>
                      <a:pt x="131" y="1571"/>
                      <a:pt x="21" y="1985"/>
                      <a:pt x="0" y="2310"/>
                    </a:cubicBezTo>
                    <a:cubicBezTo>
                      <a:pt x="0" y="2467"/>
                      <a:pt x="0" y="2598"/>
                      <a:pt x="21" y="2703"/>
                    </a:cubicBezTo>
                    <a:cubicBezTo>
                      <a:pt x="42" y="2813"/>
                      <a:pt x="63" y="2881"/>
                      <a:pt x="84" y="2923"/>
                    </a:cubicBezTo>
                    <a:cubicBezTo>
                      <a:pt x="110" y="2964"/>
                      <a:pt x="173" y="3012"/>
                      <a:pt x="241" y="3074"/>
                    </a:cubicBezTo>
                    <a:cubicBezTo>
                      <a:pt x="304" y="3142"/>
                      <a:pt x="393" y="3205"/>
                      <a:pt x="477" y="3273"/>
                    </a:cubicBezTo>
                    <a:cubicBezTo>
                      <a:pt x="655" y="3425"/>
                      <a:pt x="869" y="3556"/>
                      <a:pt x="1027" y="3598"/>
                    </a:cubicBezTo>
                    <a:cubicBezTo>
                      <a:pt x="1082" y="3623"/>
                      <a:pt x="1140" y="3632"/>
                      <a:pt x="1198" y="3632"/>
                    </a:cubicBezTo>
                    <a:cubicBezTo>
                      <a:pt x="1299" y="3632"/>
                      <a:pt x="1399" y="3604"/>
                      <a:pt x="1482" y="3577"/>
                    </a:cubicBezTo>
                    <a:cubicBezTo>
                      <a:pt x="1613" y="3514"/>
                      <a:pt x="1702" y="3446"/>
                      <a:pt x="1702" y="3446"/>
                    </a:cubicBezTo>
                    <a:lnTo>
                      <a:pt x="1702" y="3357"/>
                    </a:lnTo>
                    <a:lnTo>
                      <a:pt x="1440" y="3184"/>
                    </a:lnTo>
                    <a:cubicBezTo>
                      <a:pt x="1419" y="3163"/>
                      <a:pt x="1262" y="2467"/>
                      <a:pt x="1723" y="1765"/>
                    </a:cubicBezTo>
                    <a:cubicBezTo>
                      <a:pt x="1964" y="1393"/>
                      <a:pt x="2116" y="1200"/>
                      <a:pt x="2226" y="1111"/>
                    </a:cubicBezTo>
                    <a:cubicBezTo>
                      <a:pt x="2336" y="1001"/>
                      <a:pt x="2420" y="980"/>
                      <a:pt x="2530" y="938"/>
                    </a:cubicBezTo>
                    <a:cubicBezTo>
                      <a:pt x="2619" y="896"/>
                      <a:pt x="2770" y="870"/>
                      <a:pt x="2880" y="870"/>
                    </a:cubicBezTo>
                    <a:lnTo>
                      <a:pt x="3095" y="870"/>
                    </a:lnTo>
                    <a:lnTo>
                      <a:pt x="3142" y="849"/>
                    </a:lnTo>
                    <a:cubicBezTo>
                      <a:pt x="3142" y="849"/>
                      <a:pt x="3163" y="807"/>
                      <a:pt x="3163" y="739"/>
                    </a:cubicBezTo>
                    <a:cubicBezTo>
                      <a:pt x="3163" y="676"/>
                      <a:pt x="3142" y="608"/>
                      <a:pt x="3074" y="503"/>
                    </a:cubicBezTo>
                    <a:cubicBezTo>
                      <a:pt x="3011" y="393"/>
                      <a:pt x="2833" y="283"/>
                      <a:pt x="2660" y="194"/>
                    </a:cubicBezTo>
                    <a:cubicBezTo>
                      <a:pt x="2488" y="110"/>
                      <a:pt x="2289" y="21"/>
                      <a:pt x="22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8"/>
              <p:cNvSpPr/>
              <p:nvPr/>
            </p:nvSpPr>
            <p:spPr>
              <a:xfrm>
                <a:off x="2473482" y="2249361"/>
                <a:ext cx="582114" cy="473496"/>
              </a:xfrm>
              <a:custGeom>
                <a:avLst/>
                <a:gdLst/>
                <a:ahLst/>
                <a:cxnLst/>
                <a:rect l="l" t="t" r="r" b="b"/>
                <a:pathLst>
                  <a:path w="3714" h="3021" extrusionOk="0">
                    <a:moveTo>
                      <a:pt x="3246" y="1"/>
                    </a:moveTo>
                    <a:cubicBezTo>
                      <a:pt x="3130" y="1"/>
                      <a:pt x="2975" y="41"/>
                      <a:pt x="2750" y="131"/>
                    </a:cubicBezTo>
                    <a:cubicBezTo>
                      <a:pt x="2252" y="303"/>
                      <a:pt x="1420" y="497"/>
                      <a:pt x="1116" y="497"/>
                    </a:cubicBezTo>
                    <a:cubicBezTo>
                      <a:pt x="1116" y="497"/>
                      <a:pt x="440" y="1199"/>
                      <a:pt x="220" y="1634"/>
                    </a:cubicBezTo>
                    <a:cubicBezTo>
                      <a:pt x="1" y="2047"/>
                      <a:pt x="27" y="2356"/>
                      <a:pt x="90" y="2550"/>
                    </a:cubicBezTo>
                    <a:cubicBezTo>
                      <a:pt x="131" y="2749"/>
                      <a:pt x="262" y="2770"/>
                      <a:pt x="482" y="2901"/>
                    </a:cubicBezTo>
                    <a:cubicBezTo>
                      <a:pt x="611" y="2965"/>
                      <a:pt x="748" y="3021"/>
                      <a:pt x="899" y="3021"/>
                    </a:cubicBezTo>
                    <a:cubicBezTo>
                      <a:pt x="1006" y="3021"/>
                      <a:pt x="1121" y="2993"/>
                      <a:pt x="1247" y="2922"/>
                    </a:cubicBezTo>
                    <a:cubicBezTo>
                      <a:pt x="1551" y="2749"/>
                      <a:pt x="2226" y="2356"/>
                      <a:pt x="2404" y="2288"/>
                    </a:cubicBezTo>
                    <a:cubicBezTo>
                      <a:pt x="2556" y="2225"/>
                      <a:pt x="3080" y="1675"/>
                      <a:pt x="3300" y="1262"/>
                    </a:cubicBezTo>
                    <a:cubicBezTo>
                      <a:pt x="3515" y="827"/>
                      <a:pt x="3714" y="366"/>
                      <a:pt x="3562" y="173"/>
                    </a:cubicBezTo>
                    <a:cubicBezTo>
                      <a:pt x="3475" y="63"/>
                      <a:pt x="3390" y="1"/>
                      <a:pt x="3246"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8"/>
              <p:cNvSpPr/>
              <p:nvPr/>
            </p:nvSpPr>
            <p:spPr>
              <a:xfrm>
                <a:off x="2490723" y="2241837"/>
                <a:ext cx="564873" cy="490424"/>
              </a:xfrm>
              <a:custGeom>
                <a:avLst/>
                <a:gdLst/>
                <a:ahLst/>
                <a:cxnLst/>
                <a:rect l="l" t="t" r="r" b="b"/>
                <a:pathLst>
                  <a:path w="3604" h="3129" extrusionOk="0">
                    <a:moveTo>
                      <a:pt x="3122" y="1"/>
                    </a:moveTo>
                    <a:cubicBezTo>
                      <a:pt x="2991" y="1"/>
                      <a:pt x="2839" y="48"/>
                      <a:pt x="2619" y="111"/>
                    </a:cubicBezTo>
                    <a:cubicBezTo>
                      <a:pt x="2378" y="221"/>
                      <a:pt x="2032" y="310"/>
                      <a:pt x="1723" y="372"/>
                    </a:cubicBezTo>
                    <a:cubicBezTo>
                      <a:pt x="1488" y="440"/>
                      <a:pt x="1247" y="482"/>
                      <a:pt x="1095" y="482"/>
                    </a:cubicBezTo>
                    <a:lnTo>
                      <a:pt x="1310" y="571"/>
                    </a:lnTo>
                    <a:cubicBezTo>
                      <a:pt x="1441" y="545"/>
                      <a:pt x="1593" y="524"/>
                      <a:pt x="1771" y="482"/>
                    </a:cubicBezTo>
                    <a:cubicBezTo>
                      <a:pt x="2074" y="414"/>
                      <a:pt x="2404" y="310"/>
                      <a:pt x="2666" y="221"/>
                    </a:cubicBezTo>
                    <a:cubicBezTo>
                      <a:pt x="2862" y="147"/>
                      <a:pt x="3003" y="105"/>
                      <a:pt x="3105" y="105"/>
                    </a:cubicBezTo>
                    <a:cubicBezTo>
                      <a:pt x="3126" y="105"/>
                      <a:pt x="3146" y="107"/>
                      <a:pt x="3164" y="111"/>
                    </a:cubicBezTo>
                    <a:cubicBezTo>
                      <a:pt x="3274" y="111"/>
                      <a:pt x="3342" y="152"/>
                      <a:pt x="3405" y="262"/>
                    </a:cubicBezTo>
                    <a:cubicBezTo>
                      <a:pt x="3473" y="330"/>
                      <a:pt x="3473" y="482"/>
                      <a:pt x="3405" y="655"/>
                    </a:cubicBezTo>
                    <a:cubicBezTo>
                      <a:pt x="3363" y="854"/>
                      <a:pt x="3253" y="1069"/>
                      <a:pt x="3143" y="1289"/>
                    </a:cubicBezTo>
                    <a:cubicBezTo>
                      <a:pt x="3033" y="1488"/>
                      <a:pt x="2860" y="1723"/>
                      <a:pt x="2687" y="1923"/>
                    </a:cubicBezTo>
                    <a:cubicBezTo>
                      <a:pt x="2598" y="2012"/>
                      <a:pt x="2509" y="2095"/>
                      <a:pt x="2425" y="2163"/>
                    </a:cubicBezTo>
                    <a:cubicBezTo>
                      <a:pt x="2357" y="2226"/>
                      <a:pt x="2294" y="2273"/>
                      <a:pt x="2273" y="2294"/>
                    </a:cubicBezTo>
                    <a:cubicBezTo>
                      <a:pt x="2184" y="2315"/>
                      <a:pt x="1964" y="2446"/>
                      <a:pt x="1750" y="2556"/>
                    </a:cubicBezTo>
                    <a:cubicBezTo>
                      <a:pt x="1509" y="2687"/>
                      <a:pt x="1268" y="2839"/>
                      <a:pt x="1116" y="2928"/>
                    </a:cubicBezTo>
                    <a:cubicBezTo>
                      <a:pt x="991" y="2989"/>
                      <a:pt x="885" y="3015"/>
                      <a:pt x="789" y="3015"/>
                    </a:cubicBezTo>
                    <a:cubicBezTo>
                      <a:pt x="646" y="3015"/>
                      <a:pt x="525" y="2959"/>
                      <a:pt x="393" y="2881"/>
                    </a:cubicBezTo>
                    <a:cubicBezTo>
                      <a:pt x="283" y="2818"/>
                      <a:pt x="200" y="2797"/>
                      <a:pt x="131" y="2750"/>
                    </a:cubicBezTo>
                    <a:lnTo>
                      <a:pt x="1" y="2771"/>
                    </a:lnTo>
                    <a:cubicBezTo>
                      <a:pt x="21" y="2797"/>
                      <a:pt x="48" y="2818"/>
                      <a:pt x="90" y="2839"/>
                    </a:cubicBezTo>
                    <a:cubicBezTo>
                      <a:pt x="152" y="2881"/>
                      <a:pt x="241" y="2928"/>
                      <a:pt x="330" y="2991"/>
                    </a:cubicBezTo>
                    <a:cubicBezTo>
                      <a:pt x="470" y="3067"/>
                      <a:pt x="616" y="3128"/>
                      <a:pt x="778" y="3128"/>
                    </a:cubicBezTo>
                    <a:cubicBezTo>
                      <a:pt x="895" y="3128"/>
                      <a:pt x="1021" y="3096"/>
                      <a:pt x="1158" y="3012"/>
                    </a:cubicBezTo>
                    <a:cubicBezTo>
                      <a:pt x="1310" y="2928"/>
                      <a:pt x="1572" y="2771"/>
                      <a:pt x="1792" y="2666"/>
                    </a:cubicBezTo>
                    <a:cubicBezTo>
                      <a:pt x="2032" y="2535"/>
                      <a:pt x="2226" y="2425"/>
                      <a:pt x="2315" y="2378"/>
                    </a:cubicBezTo>
                    <a:cubicBezTo>
                      <a:pt x="2357" y="2357"/>
                      <a:pt x="2425" y="2315"/>
                      <a:pt x="2488" y="2247"/>
                    </a:cubicBezTo>
                    <a:cubicBezTo>
                      <a:pt x="2577" y="2184"/>
                      <a:pt x="2666" y="2095"/>
                      <a:pt x="2750" y="1985"/>
                    </a:cubicBezTo>
                    <a:cubicBezTo>
                      <a:pt x="2928" y="1792"/>
                      <a:pt x="3122" y="1551"/>
                      <a:pt x="3232" y="1331"/>
                    </a:cubicBezTo>
                    <a:cubicBezTo>
                      <a:pt x="3342" y="1116"/>
                      <a:pt x="3452" y="896"/>
                      <a:pt x="3514" y="702"/>
                    </a:cubicBezTo>
                    <a:cubicBezTo>
                      <a:pt x="3583" y="503"/>
                      <a:pt x="3604" y="310"/>
                      <a:pt x="3494" y="200"/>
                    </a:cubicBezTo>
                    <a:cubicBezTo>
                      <a:pt x="3405" y="90"/>
                      <a:pt x="3321" y="22"/>
                      <a:pt x="31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8"/>
              <p:cNvSpPr/>
              <p:nvPr/>
            </p:nvSpPr>
            <p:spPr>
              <a:xfrm>
                <a:off x="2891337" y="2239486"/>
                <a:ext cx="320993" cy="216921"/>
              </a:xfrm>
              <a:custGeom>
                <a:avLst/>
                <a:gdLst/>
                <a:ahLst/>
                <a:cxnLst/>
                <a:rect l="l" t="t" r="r" b="b"/>
                <a:pathLst>
                  <a:path w="2048" h="1384" extrusionOk="0">
                    <a:moveTo>
                      <a:pt x="1031" y="0"/>
                    </a:moveTo>
                    <a:cubicBezTo>
                      <a:pt x="723" y="0"/>
                      <a:pt x="285" y="108"/>
                      <a:pt x="194" y="126"/>
                    </a:cubicBezTo>
                    <a:cubicBezTo>
                      <a:pt x="84" y="167"/>
                      <a:pt x="21" y="215"/>
                      <a:pt x="0" y="387"/>
                    </a:cubicBezTo>
                    <a:cubicBezTo>
                      <a:pt x="0" y="387"/>
                      <a:pt x="152" y="560"/>
                      <a:pt x="346" y="717"/>
                    </a:cubicBezTo>
                    <a:cubicBezTo>
                      <a:pt x="545" y="869"/>
                      <a:pt x="1027" y="1152"/>
                      <a:pt x="1288" y="1283"/>
                    </a:cubicBezTo>
                    <a:cubicBezTo>
                      <a:pt x="1434" y="1340"/>
                      <a:pt x="1575" y="1384"/>
                      <a:pt x="1691" y="1384"/>
                    </a:cubicBezTo>
                    <a:cubicBezTo>
                      <a:pt x="1801" y="1384"/>
                      <a:pt x="1890" y="1345"/>
                      <a:pt x="1943" y="1241"/>
                    </a:cubicBezTo>
                    <a:cubicBezTo>
                      <a:pt x="2048" y="1042"/>
                      <a:pt x="1896" y="869"/>
                      <a:pt x="1681" y="607"/>
                    </a:cubicBezTo>
                    <a:cubicBezTo>
                      <a:pt x="1461" y="325"/>
                      <a:pt x="1482" y="84"/>
                      <a:pt x="1199" y="16"/>
                    </a:cubicBezTo>
                    <a:cubicBezTo>
                      <a:pt x="1151" y="5"/>
                      <a:pt x="1094" y="0"/>
                      <a:pt x="1031"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8"/>
              <p:cNvSpPr/>
              <p:nvPr/>
            </p:nvSpPr>
            <p:spPr>
              <a:xfrm>
                <a:off x="2883814" y="2231963"/>
                <a:ext cx="328517" cy="232438"/>
              </a:xfrm>
              <a:custGeom>
                <a:avLst/>
                <a:gdLst/>
                <a:ahLst/>
                <a:cxnLst/>
                <a:rect l="l" t="t" r="r" b="b"/>
                <a:pathLst>
                  <a:path w="2096" h="1483" extrusionOk="0">
                    <a:moveTo>
                      <a:pt x="1048" y="1"/>
                    </a:moveTo>
                    <a:cubicBezTo>
                      <a:pt x="944" y="1"/>
                      <a:pt x="787" y="1"/>
                      <a:pt x="656" y="22"/>
                    </a:cubicBezTo>
                    <a:cubicBezTo>
                      <a:pt x="462" y="64"/>
                      <a:pt x="289" y="111"/>
                      <a:pt x="221" y="132"/>
                    </a:cubicBezTo>
                    <a:cubicBezTo>
                      <a:pt x="158" y="153"/>
                      <a:pt x="111" y="174"/>
                      <a:pt x="69" y="215"/>
                    </a:cubicBezTo>
                    <a:cubicBezTo>
                      <a:pt x="48" y="242"/>
                      <a:pt x="27" y="284"/>
                      <a:pt x="1" y="325"/>
                    </a:cubicBezTo>
                    <a:lnTo>
                      <a:pt x="158" y="284"/>
                    </a:lnTo>
                    <a:cubicBezTo>
                      <a:pt x="179" y="263"/>
                      <a:pt x="200" y="242"/>
                      <a:pt x="242" y="242"/>
                    </a:cubicBezTo>
                    <a:cubicBezTo>
                      <a:pt x="310" y="215"/>
                      <a:pt x="483" y="174"/>
                      <a:pt x="682" y="132"/>
                    </a:cubicBezTo>
                    <a:cubicBezTo>
                      <a:pt x="818" y="117"/>
                      <a:pt x="976" y="100"/>
                      <a:pt x="1097" y="100"/>
                    </a:cubicBezTo>
                    <a:cubicBezTo>
                      <a:pt x="1149" y="100"/>
                      <a:pt x="1194" y="103"/>
                      <a:pt x="1226" y="111"/>
                    </a:cubicBezTo>
                    <a:cubicBezTo>
                      <a:pt x="1357" y="153"/>
                      <a:pt x="1399" y="215"/>
                      <a:pt x="1467" y="304"/>
                    </a:cubicBezTo>
                    <a:cubicBezTo>
                      <a:pt x="1509" y="414"/>
                      <a:pt x="1572" y="545"/>
                      <a:pt x="1682" y="676"/>
                    </a:cubicBezTo>
                    <a:cubicBezTo>
                      <a:pt x="1792" y="828"/>
                      <a:pt x="1881" y="917"/>
                      <a:pt x="1923" y="1027"/>
                    </a:cubicBezTo>
                    <a:cubicBezTo>
                      <a:pt x="1965" y="1111"/>
                      <a:pt x="1991" y="1179"/>
                      <a:pt x="1944" y="1263"/>
                    </a:cubicBezTo>
                    <a:cubicBezTo>
                      <a:pt x="1881" y="1352"/>
                      <a:pt x="1813" y="1373"/>
                      <a:pt x="1729" y="1373"/>
                    </a:cubicBezTo>
                    <a:cubicBezTo>
                      <a:pt x="1619" y="1373"/>
                      <a:pt x="1488" y="1331"/>
                      <a:pt x="1357" y="1263"/>
                    </a:cubicBezTo>
                    <a:cubicBezTo>
                      <a:pt x="1096" y="1158"/>
                      <a:pt x="614" y="870"/>
                      <a:pt x="441" y="718"/>
                    </a:cubicBezTo>
                    <a:cubicBezTo>
                      <a:pt x="242" y="587"/>
                      <a:pt x="111" y="435"/>
                      <a:pt x="111" y="414"/>
                    </a:cubicBezTo>
                    <a:cubicBezTo>
                      <a:pt x="90" y="456"/>
                      <a:pt x="69" y="477"/>
                      <a:pt x="48" y="524"/>
                    </a:cubicBezTo>
                    <a:cubicBezTo>
                      <a:pt x="111" y="587"/>
                      <a:pt x="221" y="697"/>
                      <a:pt x="373" y="807"/>
                    </a:cubicBezTo>
                    <a:cubicBezTo>
                      <a:pt x="572" y="959"/>
                      <a:pt x="1048" y="1242"/>
                      <a:pt x="1310" y="1373"/>
                    </a:cubicBezTo>
                    <a:cubicBezTo>
                      <a:pt x="1467" y="1441"/>
                      <a:pt x="1598" y="1483"/>
                      <a:pt x="1729" y="1483"/>
                    </a:cubicBezTo>
                    <a:cubicBezTo>
                      <a:pt x="1834" y="1483"/>
                      <a:pt x="1965" y="1441"/>
                      <a:pt x="2033" y="1310"/>
                    </a:cubicBezTo>
                    <a:cubicBezTo>
                      <a:pt x="2096" y="1200"/>
                      <a:pt x="2075" y="1069"/>
                      <a:pt x="2033" y="959"/>
                    </a:cubicBezTo>
                    <a:cubicBezTo>
                      <a:pt x="1965" y="849"/>
                      <a:pt x="1881" y="739"/>
                      <a:pt x="1771" y="608"/>
                    </a:cubicBezTo>
                    <a:cubicBezTo>
                      <a:pt x="1661" y="477"/>
                      <a:pt x="1619" y="373"/>
                      <a:pt x="1551" y="263"/>
                    </a:cubicBezTo>
                    <a:cubicBezTo>
                      <a:pt x="1488" y="153"/>
                      <a:pt x="1399" y="43"/>
                      <a:pt x="1247" y="22"/>
                    </a:cubicBezTo>
                    <a:cubicBezTo>
                      <a:pt x="1205" y="1"/>
                      <a:pt x="1137" y="1"/>
                      <a:pt x="104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8"/>
              <p:cNvSpPr/>
              <p:nvPr/>
            </p:nvSpPr>
            <p:spPr>
              <a:xfrm>
                <a:off x="2801841" y="2288544"/>
                <a:ext cx="397323" cy="214100"/>
              </a:xfrm>
              <a:custGeom>
                <a:avLst/>
                <a:gdLst/>
                <a:ahLst/>
                <a:cxnLst/>
                <a:rect l="l" t="t" r="r" b="b"/>
                <a:pathLst>
                  <a:path w="2535" h="1366" extrusionOk="0">
                    <a:moveTo>
                      <a:pt x="748" y="1"/>
                    </a:moveTo>
                    <a:cubicBezTo>
                      <a:pt x="597" y="1"/>
                      <a:pt x="473" y="15"/>
                      <a:pt x="419" y="53"/>
                    </a:cubicBezTo>
                    <a:cubicBezTo>
                      <a:pt x="288" y="163"/>
                      <a:pt x="110" y="336"/>
                      <a:pt x="68" y="509"/>
                    </a:cubicBezTo>
                    <a:cubicBezTo>
                      <a:pt x="68" y="509"/>
                      <a:pt x="0" y="666"/>
                      <a:pt x="47" y="687"/>
                    </a:cubicBezTo>
                    <a:cubicBezTo>
                      <a:pt x="110" y="708"/>
                      <a:pt x="550" y="771"/>
                      <a:pt x="896" y="860"/>
                    </a:cubicBezTo>
                    <a:cubicBezTo>
                      <a:pt x="1268" y="928"/>
                      <a:pt x="1467" y="1033"/>
                      <a:pt x="1681" y="1164"/>
                    </a:cubicBezTo>
                    <a:cubicBezTo>
                      <a:pt x="1880" y="1282"/>
                      <a:pt x="1989" y="1366"/>
                      <a:pt x="2119" y="1366"/>
                    </a:cubicBezTo>
                    <a:cubicBezTo>
                      <a:pt x="2134" y="1366"/>
                      <a:pt x="2148" y="1365"/>
                      <a:pt x="2163" y="1363"/>
                    </a:cubicBezTo>
                    <a:cubicBezTo>
                      <a:pt x="2294" y="1363"/>
                      <a:pt x="2514" y="1274"/>
                      <a:pt x="2535" y="1101"/>
                    </a:cubicBezTo>
                    <a:cubicBezTo>
                      <a:pt x="2535" y="902"/>
                      <a:pt x="2336" y="750"/>
                      <a:pt x="2142" y="509"/>
                    </a:cubicBezTo>
                    <a:cubicBezTo>
                      <a:pt x="1922" y="294"/>
                      <a:pt x="1859" y="95"/>
                      <a:pt x="1571" y="74"/>
                    </a:cubicBezTo>
                    <a:cubicBezTo>
                      <a:pt x="1389" y="47"/>
                      <a:pt x="1024" y="1"/>
                      <a:pt x="748"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8"/>
              <p:cNvSpPr/>
              <p:nvPr/>
            </p:nvSpPr>
            <p:spPr>
              <a:xfrm>
                <a:off x="2815791" y="2279610"/>
                <a:ext cx="389957" cy="232438"/>
              </a:xfrm>
              <a:custGeom>
                <a:avLst/>
                <a:gdLst/>
                <a:ahLst/>
                <a:cxnLst/>
                <a:rect l="l" t="t" r="r" b="b"/>
                <a:pathLst>
                  <a:path w="2488" h="1483" extrusionOk="0">
                    <a:moveTo>
                      <a:pt x="503" y="0"/>
                    </a:moveTo>
                    <a:cubicBezTo>
                      <a:pt x="414" y="21"/>
                      <a:pt x="351" y="21"/>
                      <a:pt x="304" y="69"/>
                    </a:cubicBezTo>
                    <a:cubicBezTo>
                      <a:pt x="283" y="69"/>
                      <a:pt x="283" y="69"/>
                      <a:pt x="262" y="89"/>
                    </a:cubicBezTo>
                    <a:lnTo>
                      <a:pt x="503" y="0"/>
                    </a:lnTo>
                    <a:close/>
                    <a:moveTo>
                      <a:pt x="592" y="0"/>
                    </a:moveTo>
                    <a:cubicBezTo>
                      <a:pt x="566" y="21"/>
                      <a:pt x="566" y="69"/>
                      <a:pt x="545" y="110"/>
                    </a:cubicBezTo>
                    <a:lnTo>
                      <a:pt x="854" y="110"/>
                    </a:lnTo>
                    <a:cubicBezTo>
                      <a:pt x="1069" y="131"/>
                      <a:pt x="1331" y="152"/>
                      <a:pt x="1461" y="173"/>
                    </a:cubicBezTo>
                    <a:cubicBezTo>
                      <a:pt x="1592" y="199"/>
                      <a:pt x="1681" y="241"/>
                      <a:pt x="1744" y="304"/>
                    </a:cubicBezTo>
                    <a:cubicBezTo>
                      <a:pt x="1833" y="393"/>
                      <a:pt x="1901" y="482"/>
                      <a:pt x="2006" y="613"/>
                    </a:cubicBezTo>
                    <a:cubicBezTo>
                      <a:pt x="2116" y="723"/>
                      <a:pt x="2205" y="828"/>
                      <a:pt x="2294" y="917"/>
                    </a:cubicBezTo>
                    <a:cubicBezTo>
                      <a:pt x="2357" y="1006"/>
                      <a:pt x="2378" y="1069"/>
                      <a:pt x="2378" y="1158"/>
                    </a:cubicBezTo>
                    <a:cubicBezTo>
                      <a:pt x="2378" y="1221"/>
                      <a:pt x="2336" y="1268"/>
                      <a:pt x="2268" y="1310"/>
                    </a:cubicBezTo>
                    <a:cubicBezTo>
                      <a:pt x="2205" y="1352"/>
                      <a:pt x="2116" y="1378"/>
                      <a:pt x="2053" y="1378"/>
                    </a:cubicBezTo>
                    <a:cubicBezTo>
                      <a:pt x="2006" y="1378"/>
                      <a:pt x="1943" y="1352"/>
                      <a:pt x="1875" y="1331"/>
                    </a:cubicBezTo>
                    <a:cubicBezTo>
                      <a:pt x="1812" y="1289"/>
                      <a:pt x="1723" y="1247"/>
                      <a:pt x="1613" y="1179"/>
                    </a:cubicBezTo>
                    <a:cubicBezTo>
                      <a:pt x="1399" y="1048"/>
                      <a:pt x="1179" y="938"/>
                      <a:pt x="828" y="854"/>
                    </a:cubicBezTo>
                    <a:cubicBezTo>
                      <a:pt x="655" y="807"/>
                      <a:pt x="461" y="786"/>
                      <a:pt x="283" y="765"/>
                    </a:cubicBezTo>
                    <a:cubicBezTo>
                      <a:pt x="220" y="744"/>
                      <a:pt x="131" y="723"/>
                      <a:pt x="89" y="723"/>
                    </a:cubicBezTo>
                    <a:lnTo>
                      <a:pt x="68" y="723"/>
                    </a:lnTo>
                    <a:cubicBezTo>
                      <a:pt x="42" y="744"/>
                      <a:pt x="21" y="765"/>
                      <a:pt x="0" y="807"/>
                    </a:cubicBezTo>
                    <a:cubicBezTo>
                      <a:pt x="21" y="807"/>
                      <a:pt x="42" y="807"/>
                      <a:pt x="68" y="828"/>
                    </a:cubicBezTo>
                    <a:cubicBezTo>
                      <a:pt x="110" y="828"/>
                      <a:pt x="199" y="854"/>
                      <a:pt x="262" y="854"/>
                    </a:cubicBezTo>
                    <a:cubicBezTo>
                      <a:pt x="435" y="896"/>
                      <a:pt x="634" y="917"/>
                      <a:pt x="807" y="959"/>
                    </a:cubicBezTo>
                    <a:cubicBezTo>
                      <a:pt x="1158" y="1027"/>
                      <a:pt x="1351" y="1137"/>
                      <a:pt x="1571" y="1268"/>
                    </a:cubicBezTo>
                    <a:cubicBezTo>
                      <a:pt x="1681" y="1331"/>
                      <a:pt x="1744" y="1378"/>
                      <a:pt x="1833" y="1420"/>
                    </a:cubicBezTo>
                    <a:cubicBezTo>
                      <a:pt x="1922" y="1462"/>
                      <a:pt x="1985" y="1482"/>
                      <a:pt x="2074" y="1482"/>
                    </a:cubicBezTo>
                    <a:cubicBezTo>
                      <a:pt x="2137" y="1462"/>
                      <a:pt x="2247" y="1441"/>
                      <a:pt x="2336" y="1399"/>
                    </a:cubicBezTo>
                    <a:cubicBezTo>
                      <a:pt x="2399" y="1352"/>
                      <a:pt x="2488" y="1268"/>
                      <a:pt x="2488" y="1158"/>
                    </a:cubicBezTo>
                    <a:cubicBezTo>
                      <a:pt x="2488" y="1048"/>
                      <a:pt x="2446" y="938"/>
                      <a:pt x="2357" y="854"/>
                    </a:cubicBezTo>
                    <a:cubicBezTo>
                      <a:pt x="2294" y="744"/>
                      <a:pt x="2184" y="655"/>
                      <a:pt x="2095" y="545"/>
                    </a:cubicBezTo>
                    <a:cubicBezTo>
                      <a:pt x="1985" y="414"/>
                      <a:pt x="1922" y="330"/>
                      <a:pt x="1833" y="241"/>
                    </a:cubicBezTo>
                    <a:cubicBezTo>
                      <a:pt x="1744" y="152"/>
                      <a:pt x="1639" y="89"/>
                      <a:pt x="1482" y="69"/>
                    </a:cubicBezTo>
                    <a:cubicBezTo>
                      <a:pt x="1351" y="42"/>
                      <a:pt x="1090" y="21"/>
                      <a:pt x="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8"/>
              <p:cNvSpPr/>
              <p:nvPr/>
            </p:nvSpPr>
            <p:spPr>
              <a:xfrm>
                <a:off x="2740245" y="2351395"/>
                <a:ext cx="421304" cy="242939"/>
              </a:xfrm>
              <a:custGeom>
                <a:avLst/>
                <a:gdLst/>
                <a:ahLst/>
                <a:cxnLst/>
                <a:rect l="l" t="t" r="r" b="b"/>
                <a:pathLst>
                  <a:path w="2688" h="1550" extrusionOk="0">
                    <a:moveTo>
                      <a:pt x="1147" y="1"/>
                    </a:moveTo>
                    <a:cubicBezTo>
                      <a:pt x="1014" y="1"/>
                      <a:pt x="898" y="9"/>
                      <a:pt x="833" y="24"/>
                    </a:cubicBezTo>
                    <a:cubicBezTo>
                      <a:pt x="634" y="45"/>
                      <a:pt x="372" y="134"/>
                      <a:pt x="372" y="134"/>
                    </a:cubicBezTo>
                    <a:cubicBezTo>
                      <a:pt x="372" y="134"/>
                      <a:pt x="220" y="155"/>
                      <a:pt x="158" y="307"/>
                    </a:cubicBezTo>
                    <a:cubicBezTo>
                      <a:pt x="69" y="480"/>
                      <a:pt x="1" y="873"/>
                      <a:pt x="69" y="962"/>
                    </a:cubicBezTo>
                    <a:cubicBezTo>
                      <a:pt x="83" y="1001"/>
                      <a:pt x="118" y="1015"/>
                      <a:pt x="166" y="1015"/>
                    </a:cubicBezTo>
                    <a:cubicBezTo>
                      <a:pt x="253" y="1015"/>
                      <a:pt x="385" y="968"/>
                      <a:pt x="524" y="941"/>
                    </a:cubicBezTo>
                    <a:cubicBezTo>
                      <a:pt x="627" y="912"/>
                      <a:pt x="788" y="899"/>
                      <a:pt x="951" y="899"/>
                    </a:cubicBezTo>
                    <a:cubicBezTo>
                      <a:pt x="1171" y="899"/>
                      <a:pt x="1392" y="922"/>
                      <a:pt x="1467" y="962"/>
                    </a:cubicBezTo>
                    <a:cubicBezTo>
                      <a:pt x="1595" y="1023"/>
                      <a:pt x="2222" y="1549"/>
                      <a:pt x="2329" y="1549"/>
                    </a:cubicBezTo>
                    <a:cubicBezTo>
                      <a:pt x="2332" y="1549"/>
                      <a:pt x="2334" y="1549"/>
                      <a:pt x="2336" y="1548"/>
                    </a:cubicBezTo>
                    <a:cubicBezTo>
                      <a:pt x="2446" y="1527"/>
                      <a:pt x="2598" y="1417"/>
                      <a:pt x="2645" y="1182"/>
                    </a:cubicBezTo>
                    <a:cubicBezTo>
                      <a:pt x="2687" y="962"/>
                      <a:pt x="2619" y="894"/>
                      <a:pt x="2446" y="763"/>
                    </a:cubicBezTo>
                    <a:cubicBezTo>
                      <a:pt x="2252" y="611"/>
                      <a:pt x="2074" y="176"/>
                      <a:pt x="1881" y="87"/>
                    </a:cubicBezTo>
                    <a:cubicBezTo>
                      <a:pt x="1748" y="31"/>
                      <a:pt x="1413" y="1"/>
                      <a:pt x="1147"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8"/>
              <p:cNvSpPr/>
              <p:nvPr/>
            </p:nvSpPr>
            <p:spPr>
              <a:xfrm>
                <a:off x="2785384" y="2344498"/>
                <a:ext cx="379455" cy="258299"/>
              </a:xfrm>
              <a:custGeom>
                <a:avLst/>
                <a:gdLst/>
                <a:ahLst/>
                <a:cxnLst/>
                <a:rect l="l" t="t" r="r" b="b"/>
                <a:pathLst>
                  <a:path w="2421" h="1648" extrusionOk="0">
                    <a:moveTo>
                      <a:pt x="524" y="0"/>
                    </a:moveTo>
                    <a:cubicBezTo>
                      <a:pt x="477" y="47"/>
                      <a:pt x="435" y="89"/>
                      <a:pt x="393" y="152"/>
                    </a:cubicBezTo>
                    <a:cubicBezTo>
                      <a:pt x="435" y="131"/>
                      <a:pt x="498" y="110"/>
                      <a:pt x="545" y="110"/>
                    </a:cubicBezTo>
                    <a:cubicBezTo>
                      <a:pt x="601" y="110"/>
                      <a:pt x="717" y="101"/>
                      <a:pt x="854" y="101"/>
                    </a:cubicBezTo>
                    <a:cubicBezTo>
                      <a:pt x="922" y="101"/>
                      <a:pt x="996" y="103"/>
                      <a:pt x="1069" y="110"/>
                    </a:cubicBezTo>
                    <a:cubicBezTo>
                      <a:pt x="1284" y="110"/>
                      <a:pt x="1504" y="152"/>
                      <a:pt x="1572" y="199"/>
                    </a:cubicBezTo>
                    <a:cubicBezTo>
                      <a:pt x="1655" y="220"/>
                      <a:pt x="1744" y="351"/>
                      <a:pt x="1833" y="482"/>
                    </a:cubicBezTo>
                    <a:cubicBezTo>
                      <a:pt x="1917" y="613"/>
                      <a:pt x="2006" y="765"/>
                      <a:pt x="2116" y="854"/>
                    </a:cubicBezTo>
                    <a:cubicBezTo>
                      <a:pt x="2226" y="917"/>
                      <a:pt x="2268" y="964"/>
                      <a:pt x="2289" y="1006"/>
                    </a:cubicBezTo>
                    <a:cubicBezTo>
                      <a:pt x="2310" y="1048"/>
                      <a:pt x="2310" y="1116"/>
                      <a:pt x="2289" y="1226"/>
                    </a:cubicBezTo>
                    <a:cubicBezTo>
                      <a:pt x="2268" y="1419"/>
                      <a:pt x="2116" y="1529"/>
                      <a:pt x="2048" y="1550"/>
                    </a:cubicBezTo>
                    <a:cubicBezTo>
                      <a:pt x="2048" y="1550"/>
                      <a:pt x="2048" y="1529"/>
                      <a:pt x="2027" y="1529"/>
                    </a:cubicBezTo>
                    <a:cubicBezTo>
                      <a:pt x="2006" y="1508"/>
                      <a:pt x="1964" y="1508"/>
                      <a:pt x="1917" y="1461"/>
                    </a:cubicBezTo>
                    <a:cubicBezTo>
                      <a:pt x="1854" y="1419"/>
                      <a:pt x="1744" y="1357"/>
                      <a:pt x="1655" y="1288"/>
                    </a:cubicBezTo>
                    <a:cubicBezTo>
                      <a:pt x="1572" y="1226"/>
                      <a:pt x="1462" y="1137"/>
                      <a:pt x="1373" y="1095"/>
                    </a:cubicBezTo>
                    <a:cubicBezTo>
                      <a:pt x="1310" y="1027"/>
                      <a:pt x="1242" y="985"/>
                      <a:pt x="1200" y="964"/>
                    </a:cubicBezTo>
                    <a:cubicBezTo>
                      <a:pt x="1153" y="938"/>
                      <a:pt x="1090" y="917"/>
                      <a:pt x="1022" y="917"/>
                    </a:cubicBezTo>
                    <a:cubicBezTo>
                      <a:pt x="938" y="896"/>
                      <a:pt x="849" y="896"/>
                      <a:pt x="739" y="896"/>
                    </a:cubicBezTo>
                    <a:cubicBezTo>
                      <a:pt x="688" y="890"/>
                      <a:pt x="635" y="887"/>
                      <a:pt x="583" y="887"/>
                    </a:cubicBezTo>
                    <a:cubicBezTo>
                      <a:pt x="455" y="887"/>
                      <a:pt x="329" y="902"/>
                      <a:pt x="236" y="917"/>
                    </a:cubicBezTo>
                    <a:cubicBezTo>
                      <a:pt x="152" y="938"/>
                      <a:pt x="63" y="964"/>
                      <a:pt x="1" y="985"/>
                    </a:cubicBezTo>
                    <a:lnTo>
                      <a:pt x="1" y="1095"/>
                    </a:lnTo>
                    <a:cubicBezTo>
                      <a:pt x="84" y="1068"/>
                      <a:pt x="173" y="1048"/>
                      <a:pt x="262" y="1027"/>
                    </a:cubicBezTo>
                    <a:cubicBezTo>
                      <a:pt x="336" y="1012"/>
                      <a:pt x="458" y="997"/>
                      <a:pt x="583" y="997"/>
                    </a:cubicBezTo>
                    <a:cubicBezTo>
                      <a:pt x="635" y="997"/>
                      <a:pt x="688" y="1000"/>
                      <a:pt x="739" y="1006"/>
                    </a:cubicBezTo>
                    <a:lnTo>
                      <a:pt x="1001" y="1006"/>
                    </a:lnTo>
                    <a:cubicBezTo>
                      <a:pt x="1069" y="1027"/>
                      <a:pt x="1132" y="1048"/>
                      <a:pt x="1153" y="1048"/>
                    </a:cubicBezTo>
                    <a:cubicBezTo>
                      <a:pt x="1179" y="1068"/>
                      <a:pt x="1242" y="1116"/>
                      <a:pt x="1331" y="1158"/>
                    </a:cubicBezTo>
                    <a:cubicBezTo>
                      <a:pt x="1394" y="1226"/>
                      <a:pt x="1504" y="1309"/>
                      <a:pt x="1593" y="1377"/>
                    </a:cubicBezTo>
                    <a:cubicBezTo>
                      <a:pt x="1703" y="1440"/>
                      <a:pt x="1786" y="1508"/>
                      <a:pt x="1875" y="1571"/>
                    </a:cubicBezTo>
                    <a:cubicBezTo>
                      <a:pt x="1896" y="1592"/>
                      <a:pt x="1938" y="1618"/>
                      <a:pt x="1985" y="1618"/>
                    </a:cubicBezTo>
                    <a:cubicBezTo>
                      <a:pt x="2000" y="1633"/>
                      <a:pt x="2015" y="1648"/>
                      <a:pt x="2037" y="1648"/>
                    </a:cubicBezTo>
                    <a:cubicBezTo>
                      <a:pt x="2046" y="1648"/>
                      <a:pt x="2057" y="1645"/>
                      <a:pt x="2069" y="1639"/>
                    </a:cubicBezTo>
                    <a:cubicBezTo>
                      <a:pt x="2200" y="1618"/>
                      <a:pt x="2357" y="1487"/>
                      <a:pt x="2399" y="1247"/>
                    </a:cubicBezTo>
                    <a:cubicBezTo>
                      <a:pt x="2420" y="1137"/>
                      <a:pt x="2420" y="1048"/>
                      <a:pt x="2378" y="964"/>
                    </a:cubicBezTo>
                    <a:cubicBezTo>
                      <a:pt x="2357" y="896"/>
                      <a:pt x="2289" y="833"/>
                      <a:pt x="2179" y="765"/>
                    </a:cubicBezTo>
                    <a:cubicBezTo>
                      <a:pt x="2116" y="702"/>
                      <a:pt x="2006" y="545"/>
                      <a:pt x="1917" y="414"/>
                    </a:cubicBezTo>
                    <a:cubicBezTo>
                      <a:pt x="1833" y="283"/>
                      <a:pt x="1744" y="152"/>
                      <a:pt x="1614" y="89"/>
                    </a:cubicBezTo>
                    <a:cubicBezTo>
                      <a:pt x="1504" y="47"/>
                      <a:pt x="1284" y="21"/>
                      <a:pt x="10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8"/>
              <p:cNvSpPr/>
              <p:nvPr/>
            </p:nvSpPr>
            <p:spPr>
              <a:xfrm>
                <a:off x="2706547" y="2447002"/>
                <a:ext cx="417229" cy="210338"/>
              </a:xfrm>
              <a:custGeom>
                <a:avLst/>
                <a:gdLst/>
                <a:ahLst/>
                <a:cxnLst/>
                <a:rect l="l" t="t" r="r" b="b"/>
                <a:pathLst>
                  <a:path w="2662" h="1342" extrusionOk="0">
                    <a:moveTo>
                      <a:pt x="959" y="1"/>
                    </a:moveTo>
                    <a:cubicBezTo>
                      <a:pt x="765" y="1"/>
                      <a:pt x="216" y="263"/>
                      <a:pt x="216" y="263"/>
                    </a:cubicBezTo>
                    <a:cubicBezTo>
                      <a:pt x="216" y="263"/>
                      <a:pt x="1" y="854"/>
                      <a:pt x="195" y="1027"/>
                    </a:cubicBezTo>
                    <a:cubicBezTo>
                      <a:pt x="294" y="1127"/>
                      <a:pt x="404" y="1159"/>
                      <a:pt x="508" y="1159"/>
                    </a:cubicBezTo>
                    <a:cubicBezTo>
                      <a:pt x="612" y="1159"/>
                      <a:pt x="710" y="1127"/>
                      <a:pt x="786" y="1095"/>
                    </a:cubicBezTo>
                    <a:cubicBezTo>
                      <a:pt x="938" y="1027"/>
                      <a:pt x="1310" y="1006"/>
                      <a:pt x="1441" y="1006"/>
                    </a:cubicBezTo>
                    <a:cubicBezTo>
                      <a:pt x="1454" y="1005"/>
                      <a:pt x="1466" y="1004"/>
                      <a:pt x="1478" y="1004"/>
                    </a:cubicBezTo>
                    <a:cubicBezTo>
                      <a:pt x="1604" y="1004"/>
                      <a:pt x="1667" y="1102"/>
                      <a:pt x="1787" y="1179"/>
                    </a:cubicBezTo>
                    <a:cubicBezTo>
                      <a:pt x="1895" y="1241"/>
                      <a:pt x="2156" y="1342"/>
                      <a:pt x="2343" y="1342"/>
                    </a:cubicBezTo>
                    <a:cubicBezTo>
                      <a:pt x="2427" y="1342"/>
                      <a:pt x="2496" y="1322"/>
                      <a:pt x="2530" y="1268"/>
                    </a:cubicBezTo>
                    <a:cubicBezTo>
                      <a:pt x="2619" y="1069"/>
                      <a:pt x="2661" y="833"/>
                      <a:pt x="2467" y="655"/>
                    </a:cubicBezTo>
                    <a:cubicBezTo>
                      <a:pt x="2247" y="483"/>
                      <a:pt x="1986" y="179"/>
                      <a:pt x="1855" y="111"/>
                    </a:cubicBezTo>
                    <a:cubicBezTo>
                      <a:pt x="1724" y="48"/>
                      <a:pt x="1158" y="1"/>
                      <a:pt x="959"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8"/>
              <p:cNvSpPr/>
              <p:nvPr/>
            </p:nvSpPr>
            <p:spPr>
              <a:xfrm>
                <a:off x="2774726" y="2437128"/>
                <a:ext cx="349049" cy="229303"/>
              </a:xfrm>
              <a:custGeom>
                <a:avLst/>
                <a:gdLst/>
                <a:ahLst/>
                <a:cxnLst/>
                <a:rect l="l" t="t" r="r" b="b"/>
                <a:pathLst>
                  <a:path w="2227" h="1463" extrusionOk="0">
                    <a:moveTo>
                      <a:pt x="524" y="1"/>
                    </a:moveTo>
                    <a:cubicBezTo>
                      <a:pt x="414" y="22"/>
                      <a:pt x="262" y="64"/>
                      <a:pt x="110" y="132"/>
                    </a:cubicBezTo>
                    <a:cubicBezTo>
                      <a:pt x="110" y="153"/>
                      <a:pt x="90" y="195"/>
                      <a:pt x="90" y="216"/>
                    </a:cubicBezTo>
                    <a:lnTo>
                      <a:pt x="90" y="263"/>
                    </a:lnTo>
                    <a:lnTo>
                      <a:pt x="110" y="242"/>
                    </a:lnTo>
                    <a:cubicBezTo>
                      <a:pt x="262" y="174"/>
                      <a:pt x="435" y="111"/>
                      <a:pt x="524" y="111"/>
                    </a:cubicBezTo>
                    <a:cubicBezTo>
                      <a:pt x="613" y="111"/>
                      <a:pt x="807" y="132"/>
                      <a:pt x="985" y="153"/>
                    </a:cubicBezTo>
                    <a:cubicBezTo>
                      <a:pt x="1090" y="153"/>
                      <a:pt x="1179" y="174"/>
                      <a:pt x="1247" y="174"/>
                    </a:cubicBezTo>
                    <a:cubicBezTo>
                      <a:pt x="1310" y="195"/>
                      <a:pt x="1378" y="216"/>
                      <a:pt x="1399" y="216"/>
                    </a:cubicBezTo>
                    <a:cubicBezTo>
                      <a:pt x="1441" y="263"/>
                      <a:pt x="1551" y="347"/>
                      <a:pt x="1661" y="436"/>
                    </a:cubicBezTo>
                    <a:cubicBezTo>
                      <a:pt x="1771" y="546"/>
                      <a:pt x="1875" y="656"/>
                      <a:pt x="1985" y="766"/>
                    </a:cubicBezTo>
                    <a:cubicBezTo>
                      <a:pt x="2074" y="828"/>
                      <a:pt x="2116" y="917"/>
                      <a:pt x="2116" y="1027"/>
                    </a:cubicBezTo>
                    <a:cubicBezTo>
                      <a:pt x="2116" y="1111"/>
                      <a:pt x="2095" y="1221"/>
                      <a:pt x="2032" y="1310"/>
                    </a:cubicBezTo>
                    <a:cubicBezTo>
                      <a:pt x="2032" y="1331"/>
                      <a:pt x="1985" y="1352"/>
                      <a:pt x="1943" y="1352"/>
                    </a:cubicBezTo>
                    <a:cubicBezTo>
                      <a:pt x="1901" y="1352"/>
                      <a:pt x="1833" y="1352"/>
                      <a:pt x="1744" y="1331"/>
                    </a:cubicBezTo>
                    <a:cubicBezTo>
                      <a:pt x="1613" y="1310"/>
                      <a:pt x="1462" y="1242"/>
                      <a:pt x="1378" y="1200"/>
                    </a:cubicBezTo>
                    <a:cubicBezTo>
                      <a:pt x="1310" y="1158"/>
                      <a:pt x="1268" y="1111"/>
                      <a:pt x="1221" y="1069"/>
                    </a:cubicBezTo>
                    <a:cubicBezTo>
                      <a:pt x="1158" y="1048"/>
                      <a:pt x="1090" y="1001"/>
                      <a:pt x="1006" y="1001"/>
                    </a:cubicBezTo>
                    <a:cubicBezTo>
                      <a:pt x="938" y="1001"/>
                      <a:pt x="807" y="1027"/>
                      <a:pt x="676" y="1027"/>
                    </a:cubicBezTo>
                    <a:cubicBezTo>
                      <a:pt x="545" y="1048"/>
                      <a:pt x="414" y="1069"/>
                      <a:pt x="330" y="1111"/>
                    </a:cubicBezTo>
                    <a:cubicBezTo>
                      <a:pt x="283" y="1132"/>
                      <a:pt x="241" y="1132"/>
                      <a:pt x="220" y="1158"/>
                    </a:cubicBezTo>
                    <a:lnTo>
                      <a:pt x="199" y="1179"/>
                    </a:lnTo>
                    <a:lnTo>
                      <a:pt x="0" y="1263"/>
                    </a:lnTo>
                    <a:cubicBezTo>
                      <a:pt x="21" y="1263"/>
                      <a:pt x="42" y="1289"/>
                      <a:pt x="69" y="1289"/>
                    </a:cubicBezTo>
                    <a:cubicBezTo>
                      <a:pt x="173" y="1289"/>
                      <a:pt x="283" y="1242"/>
                      <a:pt x="372" y="1200"/>
                    </a:cubicBezTo>
                    <a:cubicBezTo>
                      <a:pt x="435" y="1179"/>
                      <a:pt x="566" y="1158"/>
                      <a:pt x="697" y="1132"/>
                    </a:cubicBezTo>
                    <a:cubicBezTo>
                      <a:pt x="828" y="1132"/>
                      <a:pt x="938" y="1111"/>
                      <a:pt x="1027" y="1111"/>
                    </a:cubicBezTo>
                    <a:cubicBezTo>
                      <a:pt x="1069" y="1111"/>
                      <a:pt x="1116" y="1132"/>
                      <a:pt x="1158" y="1158"/>
                    </a:cubicBezTo>
                    <a:cubicBezTo>
                      <a:pt x="1200" y="1200"/>
                      <a:pt x="1268" y="1242"/>
                      <a:pt x="1331" y="1289"/>
                    </a:cubicBezTo>
                    <a:cubicBezTo>
                      <a:pt x="1420" y="1331"/>
                      <a:pt x="1572" y="1394"/>
                      <a:pt x="1723" y="1441"/>
                    </a:cubicBezTo>
                    <a:cubicBezTo>
                      <a:pt x="1812" y="1462"/>
                      <a:pt x="1875" y="1462"/>
                      <a:pt x="1964" y="1462"/>
                    </a:cubicBezTo>
                    <a:cubicBezTo>
                      <a:pt x="2032" y="1441"/>
                      <a:pt x="2095" y="1420"/>
                      <a:pt x="2137" y="1352"/>
                    </a:cubicBezTo>
                    <a:cubicBezTo>
                      <a:pt x="2184" y="1242"/>
                      <a:pt x="2226" y="1132"/>
                      <a:pt x="2226" y="1001"/>
                    </a:cubicBezTo>
                    <a:cubicBezTo>
                      <a:pt x="2226" y="896"/>
                      <a:pt x="2163" y="766"/>
                      <a:pt x="2053" y="677"/>
                    </a:cubicBezTo>
                    <a:cubicBezTo>
                      <a:pt x="1964" y="587"/>
                      <a:pt x="1833" y="477"/>
                      <a:pt x="1723" y="373"/>
                    </a:cubicBezTo>
                    <a:cubicBezTo>
                      <a:pt x="1613" y="263"/>
                      <a:pt x="1530" y="174"/>
                      <a:pt x="1441" y="132"/>
                    </a:cubicBezTo>
                    <a:cubicBezTo>
                      <a:pt x="1399" y="111"/>
                      <a:pt x="1352" y="85"/>
                      <a:pt x="1268" y="85"/>
                    </a:cubicBezTo>
                    <a:cubicBezTo>
                      <a:pt x="1179" y="64"/>
                      <a:pt x="1090" y="43"/>
                      <a:pt x="1006" y="43"/>
                    </a:cubicBezTo>
                    <a:cubicBezTo>
                      <a:pt x="828" y="22"/>
                      <a:pt x="676" y="1"/>
                      <a:pt x="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8"/>
              <p:cNvSpPr/>
              <p:nvPr/>
            </p:nvSpPr>
            <p:spPr>
              <a:xfrm>
                <a:off x="2555611" y="798941"/>
                <a:ext cx="321934" cy="328360"/>
              </a:xfrm>
              <a:custGeom>
                <a:avLst/>
                <a:gdLst/>
                <a:ahLst/>
                <a:cxnLst/>
                <a:rect l="l" t="t" r="r" b="b"/>
                <a:pathLst>
                  <a:path w="2054" h="2095" extrusionOk="0">
                    <a:moveTo>
                      <a:pt x="592" y="0"/>
                    </a:moveTo>
                    <a:cubicBezTo>
                      <a:pt x="262" y="0"/>
                      <a:pt x="0" y="262"/>
                      <a:pt x="0" y="587"/>
                    </a:cubicBezTo>
                    <a:lnTo>
                      <a:pt x="0" y="1503"/>
                    </a:lnTo>
                    <a:cubicBezTo>
                      <a:pt x="0" y="1833"/>
                      <a:pt x="262" y="2095"/>
                      <a:pt x="592" y="2095"/>
                    </a:cubicBezTo>
                    <a:lnTo>
                      <a:pt x="1467" y="2095"/>
                    </a:lnTo>
                    <a:cubicBezTo>
                      <a:pt x="1791" y="2095"/>
                      <a:pt x="2053" y="1833"/>
                      <a:pt x="2053" y="1503"/>
                    </a:cubicBezTo>
                    <a:lnTo>
                      <a:pt x="2053" y="587"/>
                    </a:lnTo>
                    <a:cubicBezTo>
                      <a:pt x="2053" y="262"/>
                      <a:pt x="1791" y="0"/>
                      <a:pt x="1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8"/>
              <p:cNvSpPr/>
              <p:nvPr/>
            </p:nvSpPr>
            <p:spPr>
              <a:xfrm>
                <a:off x="2549028" y="792358"/>
                <a:ext cx="334943" cy="344817"/>
              </a:xfrm>
              <a:custGeom>
                <a:avLst/>
                <a:gdLst/>
                <a:ahLst/>
                <a:cxnLst/>
                <a:rect l="l" t="t" r="r" b="b"/>
                <a:pathLst>
                  <a:path w="2137" h="2200" extrusionOk="0">
                    <a:moveTo>
                      <a:pt x="1509" y="105"/>
                    </a:moveTo>
                    <a:cubicBezTo>
                      <a:pt x="1791" y="105"/>
                      <a:pt x="2032" y="346"/>
                      <a:pt x="2032" y="629"/>
                    </a:cubicBezTo>
                    <a:lnTo>
                      <a:pt x="2032" y="1545"/>
                    </a:lnTo>
                    <a:cubicBezTo>
                      <a:pt x="2032" y="1854"/>
                      <a:pt x="1791" y="2095"/>
                      <a:pt x="1509" y="2095"/>
                    </a:cubicBezTo>
                    <a:lnTo>
                      <a:pt x="634" y="2095"/>
                    </a:lnTo>
                    <a:cubicBezTo>
                      <a:pt x="351" y="2095"/>
                      <a:pt x="110" y="1854"/>
                      <a:pt x="110" y="1545"/>
                    </a:cubicBezTo>
                    <a:lnTo>
                      <a:pt x="110" y="629"/>
                    </a:lnTo>
                    <a:cubicBezTo>
                      <a:pt x="110" y="346"/>
                      <a:pt x="351" y="105"/>
                      <a:pt x="634" y="105"/>
                    </a:cubicBezTo>
                    <a:close/>
                    <a:moveTo>
                      <a:pt x="634" y="0"/>
                    </a:moveTo>
                    <a:cubicBezTo>
                      <a:pt x="283" y="0"/>
                      <a:pt x="0" y="283"/>
                      <a:pt x="0" y="629"/>
                    </a:cubicBezTo>
                    <a:lnTo>
                      <a:pt x="0" y="1545"/>
                    </a:lnTo>
                    <a:cubicBezTo>
                      <a:pt x="0" y="1917"/>
                      <a:pt x="283" y="2200"/>
                      <a:pt x="634" y="2200"/>
                    </a:cubicBezTo>
                    <a:lnTo>
                      <a:pt x="1509" y="2200"/>
                    </a:lnTo>
                    <a:cubicBezTo>
                      <a:pt x="1854" y="2200"/>
                      <a:pt x="2137" y="1917"/>
                      <a:pt x="2137" y="1545"/>
                    </a:cubicBezTo>
                    <a:lnTo>
                      <a:pt x="2137" y="629"/>
                    </a:lnTo>
                    <a:cubicBezTo>
                      <a:pt x="2137" y="283"/>
                      <a:pt x="1854" y="0"/>
                      <a:pt x="15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8"/>
              <p:cNvSpPr/>
              <p:nvPr/>
            </p:nvSpPr>
            <p:spPr>
              <a:xfrm>
                <a:off x="2511255" y="798941"/>
                <a:ext cx="318642" cy="328360"/>
              </a:xfrm>
              <a:custGeom>
                <a:avLst/>
                <a:gdLst/>
                <a:ahLst/>
                <a:cxnLst/>
                <a:rect l="l" t="t" r="r" b="b"/>
                <a:pathLst>
                  <a:path w="2033" h="2095" extrusionOk="0">
                    <a:moveTo>
                      <a:pt x="592" y="0"/>
                    </a:moveTo>
                    <a:cubicBezTo>
                      <a:pt x="262" y="0"/>
                      <a:pt x="0" y="262"/>
                      <a:pt x="0" y="587"/>
                    </a:cubicBezTo>
                    <a:lnTo>
                      <a:pt x="0" y="1503"/>
                    </a:lnTo>
                    <a:cubicBezTo>
                      <a:pt x="0" y="1833"/>
                      <a:pt x="262" y="2095"/>
                      <a:pt x="592" y="2095"/>
                    </a:cubicBezTo>
                    <a:lnTo>
                      <a:pt x="1441" y="2095"/>
                    </a:lnTo>
                    <a:cubicBezTo>
                      <a:pt x="1771" y="2095"/>
                      <a:pt x="2032" y="1833"/>
                      <a:pt x="2032" y="1503"/>
                    </a:cubicBezTo>
                    <a:lnTo>
                      <a:pt x="2032" y="587"/>
                    </a:lnTo>
                    <a:cubicBezTo>
                      <a:pt x="2032" y="262"/>
                      <a:pt x="1771" y="0"/>
                      <a:pt x="1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8"/>
              <p:cNvSpPr/>
              <p:nvPr/>
            </p:nvSpPr>
            <p:spPr>
              <a:xfrm>
                <a:off x="2501381" y="792358"/>
                <a:ext cx="338391" cy="344817"/>
              </a:xfrm>
              <a:custGeom>
                <a:avLst/>
                <a:gdLst/>
                <a:ahLst/>
                <a:cxnLst/>
                <a:rect l="l" t="t" r="r" b="b"/>
                <a:pathLst>
                  <a:path w="2159" h="2200" extrusionOk="0">
                    <a:moveTo>
                      <a:pt x="1504" y="105"/>
                    </a:moveTo>
                    <a:cubicBezTo>
                      <a:pt x="1813" y="105"/>
                      <a:pt x="2048" y="346"/>
                      <a:pt x="2048" y="629"/>
                    </a:cubicBezTo>
                    <a:lnTo>
                      <a:pt x="2048" y="1545"/>
                    </a:lnTo>
                    <a:cubicBezTo>
                      <a:pt x="2048" y="1854"/>
                      <a:pt x="1813" y="2095"/>
                      <a:pt x="1504" y="2095"/>
                    </a:cubicBezTo>
                    <a:lnTo>
                      <a:pt x="655" y="2095"/>
                    </a:lnTo>
                    <a:cubicBezTo>
                      <a:pt x="346" y="2095"/>
                      <a:pt x="111" y="1854"/>
                      <a:pt x="111" y="1545"/>
                    </a:cubicBezTo>
                    <a:lnTo>
                      <a:pt x="111" y="629"/>
                    </a:lnTo>
                    <a:cubicBezTo>
                      <a:pt x="111" y="346"/>
                      <a:pt x="346" y="105"/>
                      <a:pt x="655" y="105"/>
                    </a:cubicBezTo>
                    <a:close/>
                    <a:moveTo>
                      <a:pt x="655" y="0"/>
                    </a:moveTo>
                    <a:cubicBezTo>
                      <a:pt x="304" y="0"/>
                      <a:pt x="1" y="283"/>
                      <a:pt x="1" y="629"/>
                    </a:cubicBezTo>
                    <a:lnTo>
                      <a:pt x="1" y="1545"/>
                    </a:lnTo>
                    <a:cubicBezTo>
                      <a:pt x="1" y="1917"/>
                      <a:pt x="304" y="2200"/>
                      <a:pt x="655" y="2200"/>
                    </a:cubicBezTo>
                    <a:lnTo>
                      <a:pt x="1504" y="2200"/>
                    </a:lnTo>
                    <a:cubicBezTo>
                      <a:pt x="1875" y="2200"/>
                      <a:pt x="2158" y="1917"/>
                      <a:pt x="2158" y="1545"/>
                    </a:cubicBezTo>
                    <a:lnTo>
                      <a:pt x="2158" y="629"/>
                    </a:lnTo>
                    <a:cubicBezTo>
                      <a:pt x="2158" y="283"/>
                      <a:pt x="1875" y="0"/>
                      <a:pt x="15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8"/>
              <p:cNvSpPr/>
              <p:nvPr/>
            </p:nvSpPr>
            <p:spPr>
              <a:xfrm>
                <a:off x="2480849" y="798941"/>
                <a:ext cx="317859" cy="328360"/>
              </a:xfrm>
              <a:custGeom>
                <a:avLst/>
                <a:gdLst/>
                <a:ahLst/>
                <a:cxnLst/>
                <a:rect l="l" t="t" r="r" b="b"/>
                <a:pathLst>
                  <a:path w="2028" h="2095" extrusionOk="0">
                    <a:moveTo>
                      <a:pt x="587" y="0"/>
                    </a:moveTo>
                    <a:cubicBezTo>
                      <a:pt x="263" y="0"/>
                      <a:pt x="1" y="262"/>
                      <a:pt x="1" y="587"/>
                    </a:cubicBezTo>
                    <a:lnTo>
                      <a:pt x="1" y="1503"/>
                    </a:lnTo>
                    <a:cubicBezTo>
                      <a:pt x="1" y="1833"/>
                      <a:pt x="263" y="2095"/>
                      <a:pt x="587" y="2095"/>
                    </a:cubicBezTo>
                    <a:lnTo>
                      <a:pt x="1462" y="2095"/>
                    </a:lnTo>
                    <a:cubicBezTo>
                      <a:pt x="1766" y="2095"/>
                      <a:pt x="2027" y="1833"/>
                      <a:pt x="2027" y="1503"/>
                    </a:cubicBezTo>
                    <a:lnTo>
                      <a:pt x="2027" y="587"/>
                    </a:lnTo>
                    <a:cubicBezTo>
                      <a:pt x="2027" y="262"/>
                      <a:pt x="1766" y="0"/>
                      <a:pt x="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8"/>
              <p:cNvSpPr/>
              <p:nvPr/>
            </p:nvSpPr>
            <p:spPr>
              <a:xfrm>
                <a:off x="2477332" y="792358"/>
                <a:ext cx="335883" cy="344817"/>
              </a:xfrm>
              <a:custGeom>
                <a:avLst/>
                <a:gdLst/>
                <a:ahLst/>
                <a:cxnLst/>
                <a:rect l="l" t="t" r="r" b="b"/>
                <a:pathLst>
                  <a:path w="2143" h="2200" extrusionOk="0">
                    <a:moveTo>
                      <a:pt x="1509" y="105"/>
                    </a:moveTo>
                    <a:cubicBezTo>
                      <a:pt x="1792" y="105"/>
                      <a:pt x="2032" y="346"/>
                      <a:pt x="2032" y="629"/>
                    </a:cubicBezTo>
                    <a:lnTo>
                      <a:pt x="2032" y="1545"/>
                    </a:lnTo>
                    <a:cubicBezTo>
                      <a:pt x="2032" y="1854"/>
                      <a:pt x="1792" y="2095"/>
                      <a:pt x="1509" y="2095"/>
                    </a:cubicBezTo>
                    <a:lnTo>
                      <a:pt x="634" y="2095"/>
                    </a:lnTo>
                    <a:cubicBezTo>
                      <a:pt x="330" y="2095"/>
                      <a:pt x="111" y="1854"/>
                      <a:pt x="111" y="1545"/>
                    </a:cubicBezTo>
                    <a:lnTo>
                      <a:pt x="111" y="629"/>
                    </a:lnTo>
                    <a:cubicBezTo>
                      <a:pt x="111" y="346"/>
                      <a:pt x="330" y="105"/>
                      <a:pt x="634" y="105"/>
                    </a:cubicBezTo>
                    <a:close/>
                    <a:moveTo>
                      <a:pt x="634" y="0"/>
                    </a:moveTo>
                    <a:cubicBezTo>
                      <a:pt x="289" y="0"/>
                      <a:pt x="1" y="283"/>
                      <a:pt x="1" y="629"/>
                    </a:cubicBezTo>
                    <a:lnTo>
                      <a:pt x="1" y="1545"/>
                    </a:lnTo>
                    <a:cubicBezTo>
                      <a:pt x="1" y="1917"/>
                      <a:pt x="289" y="2200"/>
                      <a:pt x="634" y="2200"/>
                    </a:cubicBezTo>
                    <a:lnTo>
                      <a:pt x="1509" y="2200"/>
                    </a:lnTo>
                    <a:cubicBezTo>
                      <a:pt x="1860" y="2200"/>
                      <a:pt x="2142" y="1917"/>
                      <a:pt x="2142" y="1545"/>
                    </a:cubicBezTo>
                    <a:lnTo>
                      <a:pt x="2142" y="629"/>
                    </a:lnTo>
                    <a:cubicBezTo>
                      <a:pt x="2142" y="283"/>
                      <a:pt x="1860" y="0"/>
                      <a:pt x="15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8"/>
              <p:cNvSpPr/>
              <p:nvPr/>
            </p:nvSpPr>
            <p:spPr>
              <a:xfrm>
                <a:off x="2525205" y="843140"/>
                <a:ext cx="232438" cy="239961"/>
              </a:xfrm>
              <a:custGeom>
                <a:avLst/>
                <a:gdLst/>
                <a:ahLst/>
                <a:cxnLst/>
                <a:rect l="l" t="t" r="r" b="b"/>
                <a:pathLst>
                  <a:path w="1483" h="1531" extrusionOk="0">
                    <a:moveTo>
                      <a:pt x="414" y="1"/>
                    </a:moveTo>
                    <a:cubicBezTo>
                      <a:pt x="173" y="1"/>
                      <a:pt x="0" y="200"/>
                      <a:pt x="0" y="436"/>
                    </a:cubicBezTo>
                    <a:lnTo>
                      <a:pt x="0" y="1116"/>
                    </a:lnTo>
                    <a:cubicBezTo>
                      <a:pt x="0" y="1352"/>
                      <a:pt x="173" y="1530"/>
                      <a:pt x="414" y="1530"/>
                    </a:cubicBezTo>
                    <a:lnTo>
                      <a:pt x="1048" y="1530"/>
                    </a:lnTo>
                    <a:cubicBezTo>
                      <a:pt x="1289" y="1530"/>
                      <a:pt x="1483" y="1352"/>
                      <a:pt x="1483" y="1116"/>
                    </a:cubicBezTo>
                    <a:lnTo>
                      <a:pt x="1483" y="436"/>
                    </a:lnTo>
                    <a:cubicBezTo>
                      <a:pt x="1483" y="200"/>
                      <a:pt x="1289"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8"/>
              <p:cNvSpPr/>
              <p:nvPr/>
            </p:nvSpPr>
            <p:spPr>
              <a:xfrm>
                <a:off x="2514547" y="836557"/>
                <a:ext cx="253754" cy="256262"/>
              </a:xfrm>
              <a:custGeom>
                <a:avLst/>
                <a:gdLst/>
                <a:ahLst/>
                <a:cxnLst/>
                <a:rect l="l" t="t" r="r" b="b"/>
                <a:pathLst>
                  <a:path w="1619" h="1635" extrusionOk="0">
                    <a:moveTo>
                      <a:pt x="1116" y="111"/>
                    </a:moveTo>
                    <a:cubicBezTo>
                      <a:pt x="1336" y="111"/>
                      <a:pt x="1509" y="263"/>
                      <a:pt x="1509" y="478"/>
                    </a:cubicBezTo>
                    <a:lnTo>
                      <a:pt x="1509" y="1158"/>
                    </a:lnTo>
                    <a:cubicBezTo>
                      <a:pt x="1509" y="1352"/>
                      <a:pt x="1336" y="1525"/>
                      <a:pt x="1116" y="1525"/>
                    </a:cubicBezTo>
                    <a:lnTo>
                      <a:pt x="482" y="1525"/>
                    </a:lnTo>
                    <a:cubicBezTo>
                      <a:pt x="288" y="1525"/>
                      <a:pt x="110" y="1352"/>
                      <a:pt x="110" y="1158"/>
                    </a:cubicBezTo>
                    <a:lnTo>
                      <a:pt x="110" y="478"/>
                    </a:lnTo>
                    <a:cubicBezTo>
                      <a:pt x="110" y="263"/>
                      <a:pt x="288" y="111"/>
                      <a:pt x="482" y="111"/>
                    </a:cubicBezTo>
                    <a:close/>
                    <a:moveTo>
                      <a:pt x="482" y="1"/>
                    </a:moveTo>
                    <a:cubicBezTo>
                      <a:pt x="220" y="1"/>
                      <a:pt x="0" y="216"/>
                      <a:pt x="0" y="478"/>
                    </a:cubicBezTo>
                    <a:lnTo>
                      <a:pt x="0" y="1158"/>
                    </a:lnTo>
                    <a:cubicBezTo>
                      <a:pt x="0" y="1420"/>
                      <a:pt x="220" y="1635"/>
                      <a:pt x="482" y="1635"/>
                    </a:cubicBezTo>
                    <a:lnTo>
                      <a:pt x="1116" y="1635"/>
                    </a:lnTo>
                    <a:cubicBezTo>
                      <a:pt x="1399" y="1635"/>
                      <a:pt x="1619" y="1420"/>
                      <a:pt x="1619" y="1158"/>
                    </a:cubicBezTo>
                    <a:lnTo>
                      <a:pt x="1619" y="478"/>
                    </a:lnTo>
                    <a:cubicBezTo>
                      <a:pt x="1619" y="216"/>
                      <a:pt x="1399" y="1"/>
                      <a:pt x="11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8"/>
              <p:cNvSpPr/>
              <p:nvPr/>
            </p:nvSpPr>
            <p:spPr>
              <a:xfrm>
                <a:off x="2580219" y="843140"/>
                <a:ext cx="177424" cy="239961"/>
              </a:xfrm>
              <a:custGeom>
                <a:avLst/>
                <a:gdLst/>
                <a:ahLst/>
                <a:cxnLst/>
                <a:rect l="l" t="t" r="r" b="b"/>
                <a:pathLst>
                  <a:path w="1132" h="1531" extrusionOk="0">
                    <a:moveTo>
                      <a:pt x="414" y="1"/>
                    </a:moveTo>
                    <a:cubicBezTo>
                      <a:pt x="194" y="1"/>
                      <a:pt x="0" y="200"/>
                      <a:pt x="0" y="436"/>
                    </a:cubicBezTo>
                    <a:lnTo>
                      <a:pt x="0" y="1116"/>
                    </a:lnTo>
                    <a:cubicBezTo>
                      <a:pt x="0" y="1352"/>
                      <a:pt x="194" y="1530"/>
                      <a:pt x="414" y="1530"/>
                    </a:cubicBezTo>
                    <a:lnTo>
                      <a:pt x="697" y="1530"/>
                    </a:lnTo>
                    <a:cubicBezTo>
                      <a:pt x="938" y="1530"/>
                      <a:pt x="1132" y="1352"/>
                      <a:pt x="1132" y="1116"/>
                    </a:cubicBezTo>
                    <a:lnTo>
                      <a:pt x="1132" y="436"/>
                    </a:lnTo>
                    <a:cubicBezTo>
                      <a:pt x="1132" y="200"/>
                      <a:pt x="938" y="1"/>
                      <a:pt x="6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8"/>
              <p:cNvSpPr/>
              <p:nvPr/>
            </p:nvSpPr>
            <p:spPr>
              <a:xfrm>
                <a:off x="2569561" y="836557"/>
                <a:ext cx="198740" cy="256262"/>
              </a:xfrm>
              <a:custGeom>
                <a:avLst/>
                <a:gdLst/>
                <a:ahLst/>
                <a:cxnLst/>
                <a:rect l="l" t="t" r="r" b="b"/>
                <a:pathLst>
                  <a:path w="1268" h="1635" extrusionOk="0">
                    <a:moveTo>
                      <a:pt x="765" y="111"/>
                    </a:moveTo>
                    <a:cubicBezTo>
                      <a:pt x="985" y="111"/>
                      <a:pt x="1158" y="263"/>
                      <a:pt x="1158" y="478"/>
                    </a:cubicBezTo>
                    <a:lnTo>
                      <a:pt x="1158" y="1158"/>
                    </a:lnTo>
                    <a:cubicBezTo>
                      <a:pt x="1158" y="1352"/>
                      <a:pt x="985" y="1525"/>
                      <a:pt x="765" y="1525"/>
                    </a:cubicBezTo>
                    <a:lnTo>
                      <a:pt x="482" y="1525"/>
                    </a:lnTo>
                    <a:cubicBezTo>
                      <a:pt x="283" y="1525"/>
                      <a:pt x="110" y="1352"/>
                      <a:pt x="110" y="1158"/>
                    </a:cubicBezTo>
                    <a:lnTo>
                      <a:pt x="110" y="478"/>
                    </a:lnTo>
                    <a:cubicBezTo>
                      <a:pt x="110" y="263"/>
                      <a:pt x="283" y="111"/>
                      <a:pt x="482" y="111"/>
                    </a:cubicBezTo>
                    <a:close/>
                    <a:moveTo>
                      <a:pt x="482" y="1"/>
                    </a:moveTo>
                    <a:cubicBezTo>
                      <a:pt x="220" y="1"/>
                      <a:pt x="0" y="216"/>
                      <a:pt x="0" y="478"/>
                    </a:cubicBezTo>
                    <a:lnTo>
                      <a:pt x="0" y="1158"/>
                    </a:lnTo>
                    <a:cubicBezTo>
                      <a:pt x="0" y="1420"/>
                      <a:pt x="220" y="1635"/>
                      <a:pt x="482" y="1635"/>
                    </a:cubicBezTo>
                    <a:lnTo>
                      <a:pt x="765" y="1635"/>
                    </a:lnTo>
                    <a:cubicBezTo>
                      <a:pt x="1048" y="1635"/>
                      <a:pt x="1268" y="1420"/>
                      <a:pt x="1268" y="1158"/>
                    </a:cubicBezTo>
                    <a:lnTo>
                      <a:pt x="1268" y="478"/>
                    </a:lnTo>
                    <a:cubicBezTo>
                      <a:pt x="1268" y="216"/>
                      <a:pt x="1048" y="1"/>
                      <a:pt x="7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8"/>
              <p:cNvSpPr/>
              <p:nvPr/>
            </p:nvSpPr>
            <p:spPr>
              <a:xfrm>
                <a:off x="1851245" y="461962"/>
                <a:ext cx="988528" cy="816589"/>
              </a:xfrm>
              <a:custGeom>
                <a:avLst/>
                <a:gdLst/>
                <a:ahLst/>
                <a:cxnLst/>
                <a:rect l="l" t="t" r="r" b="b"/>
                <a:pathLst>
                  <a:path w="6307" h="5210" extrusionOk="0">
                    <a:moveTo>
                      <a:pt x="5308" y="0"/>
                    </a:moveTo>
                    <a:cubicBezTo>
                      <a:pt x="5024" y="0"/>
                      <a:pt x="4728" y="272"/>
                      <a:pt x="4389" y="380"/>
                    </a:cubicBezTo>
                    <a:cubicBezTo>
                      <a:pt x="4133" y="447"/>
                      <a:pt x="3654" y="463"/>
                      <a:pt x="3163" y="463"/>
                    </a:cubicBezTo>
                    <a:cubicBezTo>
                      <a:pt x="2692" y="463"/>
                      <a:pt x="2210" y="448"/>
                      <a:pt x="1902" y="448"/>
                    </a:cubicBezTo>
                    <a:cubicBezTo>
                      <a:pt x="1247" y="448"/>
                      <a:pt x="828" y="993"/>
                      <a:pt x="828" y="1516"/>
                    </a:cubicBezTo>
                    <a:cubicBezTo>
                      <a:pt x="808" y="2050"/>
                      <a:pt x="853" y="2146"/>
                      <a:pt x="855" y="2150"/>
                    </a:cubicBezTo>
                    <a:lnTo>
                      <a:pt x="855" y="2150"/>
                    </a:lnTo>
                    <a:cubicBezTo>
                      <a:pt x="850" y="2141"/>
                      <a:pt x="584" y="1618"/>
                      <a:pt x="321" y="1618"/>
                    </a:cubicBezTo>
                    <a:cubicBezTo>
                      <a:pt x="301" y="1618"/>
                      <a:pt x="282" y="1620"/>
                      <a:pt x="263" y="1626"/>
                    </a:cubicBezTo>
                    <a:cubicBezTo>
                      <a:pt x="1" y="1736"/>
                      <a:pt x="525" y="2281"/>
                      <a:pt x="525" y="2281"/>
                    </a:cubicBezTo>
                    <a:cubicBezTo>
                      <a:pt x="525" y="2281"/>
                      <a:pt x="424" y="2251"/>
                      <a:pt x="318" y="2251"/>
                    </a:cubicBezTo>
                    <a:cubicBezTo>
                      <a:pt x="202" y="2251"/>
                      <a:pt x="80" y="2286"/>
                      <a:pt x="69" y="2433"/>
                    </a:cubicBezTo>
                    <a:cubicBezTo>
                      <a:pt x="39" y="2610"/>
                      <a:pt x="254" y="2643"/>
                      <a:pt x="417" y="2643"/>
                    </a:cubicBezTo>
                    <a:cubicBezTo>
                      <a:pt x="514" y="2643"/>
                      <a:pt x="593" y="2632"/>
                      <a:pt x="593" y="2632"/>
                    </a:cubicBezTo>
                    <a:lnTo>
                      <a:pt x="593" y="2632"/>
                    </a:lnTo>
                    <a:cubicBezTo>
                      <a:pt x="593" y="2632"/>
                      <a:pt x="331" y="3025"/>
                      <a:pt x="415" y="3548"/>
                    </a:cubicBezTo>
                    <a:cubicBezTo>
                      <a:pt x="525" y="4072"/>
                      <a:pt x="766" y="4224"/>
                      <a:pt x="787" y="4549"/>
                    </a:cubicBezTo>
                    <a:cubicBezTo>
                      <a:pt x="807" y="4899"/>
                      <a:pt x="745" y="5009"/>
                      <a:pt x="896" y="5072"/>
                    </a:cubicBezTo>
                    <a:cubicBezTo>
                      <a:pt x="928" y="5090"/>
                      <a:pt x="964" y="5098"/>
                      <a:pt x="1003" y="5098"/>
                    </a:cubicBezTo>
                    <a:cubicBezTo>
                      <a:pt x="1152" y="5098"/>
                      <a:pt x="1331" y="4988"/>
                      <a:pt x="1331" y="4988"/>
                    </a:cubicBezTo>
                    <a:lnTo>
                      <a:pt x="1331" y="4988"/>
                    </a:lnTo>
                    <a:cubicBezTo>
                      <a:pt x="1331" y="4988"/>
                      <a:pt x="1289" y="5140"/>
                      <a:pt x="1614" y="5203"/>
                    </a:cubicBezTo>
                    <a:cubicBezTo>
                      <a:pt x="1646" y="5208"/>
                      <a:pt x="1677" y="5210"/>
                      <a:pt x="1708" y="5210"/>
                    </a:cubicBezTo>
                    <a:cubicBezTo>
                      <a:pt x="1992" y="5210"/>
                      <a:pt x="2206" y="5030"/>
                      <a:pt x="2206" y="5030"/>
                    </a:cubicBezTo>
                    <a:lnTo>
                      <a:pt x="5479" y="2957"/>
                    </a:lnTo>
                    <a:cubicBezTo>
                      <a:pt x="5479" y="2957"/>
                      <a:pt x="5482" y="2957"/>
                      <a:pt x="5487" y="2957"/>
                    </a:cubicBezTo>
                    <a:cubicBezTo>
                      <a:pt x="5530" y="2957"/>
                      <a:pt x="5738" y="2940"/>
                      <a:pt x="5892" y="2632"/>
                    </a:cubicBezTo>
                    <a:cubicBezTo>
                      <a:pt x="6065" y="2302"/>
                      <a:pt x="5913" y="2108"/>
                      <a:pt x="5913" y="2108"/>
                    </a:cubicBezTo>
                    <a:cubicBezTo>
                      <a:pt x="5913" y="2108"/>
                      <a:pt x="6306" y="1977"/>
                      <a:pt x="6285" y="1406"/>
                    </a:cubicBezTo>
                    <a:cubicBezTo>
                      <a:pt x="6267" y="934"/>
                      <a:pt x="5722" y="903"/>
                      <a:pt x="5577" y="903"/>
                    </a:cubicBezTo>
                    <a:cubicBezTo>
                      <a:pt x="5554" y="903"/>
                      <a:pt x="5542" y="904"/>
                      <a:pt x="5542" y="904"/>
                    </a:cubicBezTo>
                    <a:cubicBezTo>
                      <a:pt x="5542" y="904"/>
                      <a:pt x="6023" y="558"/>
                      <a:pt x="5652" y="165"/>
                    </a:cubicBezTo>
                    <a:cubicBezTo>
                      <a:pt x="5538" y="45"/>
                      <a:pt x="5424" y="0"/>
                      <a:pt x="5308"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8"/>
              <p:cNvSpPr/>
              <p:nvPr/>
            </p:nvSpPr>
            <p:spPr>
              <a:xfrm>
                <a:off x="1851245" y="453342"/>
                <a:ext cx="995894" cy="832420"/>
              </a:xfrm>
              <a:custGeom>
                <a:avLst/>
                <a:gdLst/>
                <a:ahLst/>
                <a:cxnLst/>
                <a:rect l="l" t="t" r="r" b="b"/>
                <a:pathLst>
                  <a:path w="6354" h="5311" extrusionOk="0">
                    <a:moveTo>
                      <a:pt x="5348" y="110"/>
                    </a:moveTo>
                    <a:cubicBezTo>
                      <a:pt x="5437" y="110"/>
                      <a:pt x="5521" y="152"/>
                      <a:pt x="5610" y="241"/>
                    </a:cubicBezTo>
                    <a:cubicBezTo>
                      <a:pt x="5699" y="351"/>
                      <a:pt x="5720" y="414"/>
                      <a:pt x="5741" y="503"/>
                    </a:cubicBezTo>
                    <a:cubicBezTo>
                      <a:pt x="5741" y="566"/>
                      <a:pt x="5720" y="655"/>
                      <a:pt x="5699" y="697"/>
                    </a:cubicBezTo>
                    <a:cubicBezTo>
                      <a:pt x="5631" y="828"/>
                      <a:pt x="5500" y="917"/>
                      <a:pt x="5500" y="917"/>
                    </a:cubicBezTo>
                    <a:lnTo>
                      <a:pt x="5542" y="1006"/>
                    </a:lnTo>
                    <a:cubicBezTo>
                      <a:pt x="5542" y="1006"/>
                      <a:pt x="5720" y="1006"/>
                      <a:pt x="5892" y="1048"/>
                    </a:cubicBezTo>
                    <a:cubicBezTo>
                      <a:pt x="5982" y="1069"/>
                      <a:pt x="6065" y="1116"/>
                      <a:pt x="6112" y="1179"/>
                    </a:cubicBezTo>
                    <a:cubicBezTo>
                      <a:pt x="6175" y="1247"/>
                      <a:pt x="6222" y="1351"/>
                      <a:pt x="6243" y="1461"/>
                    </a:cubicBezTo>
                    <a:cubicBezTo>
                      <a:pt x="6243" y="1744"/>
                      <a:pt x="6154" y="1901"/>
                      <a:pt x="6065" y="1985"/>
                    </a:cubicBezTo>
                    <a:cubicBezTo>
                      <a:pt x="5982" y="2074"/>
                      <a:pt x="5892" y="2095"/>
                      <a:pt x="5892" y="2095"/>
                    </a:cubicBezTo>
                    <a:lnTo>
                      <a:pt x="5872" y="2184"/>
                    </a:lnTo>
                    <a:cubicBezTo>
                      <a:pt x="5872" y="2184"/>
                      <a:pt x="5892" y="2226"/>
                      <a:pt x="5913" y="2315"/>
                    </a:cubicBezTo>
                    <a:cubicBezTo>
                      <a:pt x="5934" y="2378"/>
                      <a:pt x="5934" y="2509"/>
                      <a:pt x="5851" y="2661"/>
                    </a:cubicBezTo>
                    <a:cubicBezTo>
                      <a:pt x="5762" y="2839"/>
                      <a:pt x="5673" y="2902"/>
                      <a:pt x="5610" y="2923"/>
                    </a:cubicBezTo>
                    <a:cubicBezTo>
                      <a:pt x="5521" y="2970"/>
                      <a:pt x="5479" y="2970"/>
                      <a:pt x="5479" y="2970"/>
                    </a:cubicBezTo>
                    <a:lnTo>
                      <a:pt x="5458" y="2970"/>
                    </a:lnTo>
                    <a:lnTo>
                      <a:pt x="2164" y="5043"/>
                    </a:lnTo>
                    <a:lnTo>
                      <a:pt x="2164" y="5064"/>
                    </a:lnTo>
                    <a:cubicBezTo>
                      <a:pt x="2164" y="5064"/>
                      <a:pt x="1989" y="5202"/>
                      <a:pt x="1736" y="5202"/>
                    </a:cubicBezTo>
                    <a:cubicBezTo>
                      <a:pt x="1705" y="5202"/>
                      <a:pt x="1673" y="5200"/>
                      <a:pt x="1640" y="5195"/>
                    </a:cubicBezTo>
                    <a:cubicBezTo>
                      <a:pt x="1462" y="5174"/>
                      <a:pt x="1420" y="5127"/>
                      <a:pt x="1399" y="5106"/>
                    </a:cubicBezTo>
                    <a:cubicBezTo>
                      <a:pt x="1378" y="5085"/>
                      <a:pt x="1378" y="5064"/>
                      <a:pt x="1378" y="5064"/>
                    </a:cubicBezTo>
                    <a:lnTo>
                      <a:pt x="1289" y="4996"/>
                    </a:lnTo>
                    <a:cubicBezTo>
                      <a:pt x="1289" y="4996"/>
                      <a:pt x="1221" y="5043"/>
                      <a:pt x="1158" y="5064"/>
                    </a:cubicBezTo>
                    <a:cubicBezTo>
                      <a:pt x="1106" y="5089"/>
                      <a:pt x="1056" y="5099"/>
                      <a:pt x="1009" y="5099"/>
                    </a:cubicBezTo>
                    <a:cubicBezTo>
                      <a:pt x="977" y="5099"/>
                      <a:pt x="946" y="5094"/>
                      <a:pt x="917" y="5085"/>
                    </a:cubicBezTo>
                    <a:cubicBezTo>
                      <a:pt x="896" y="5085"/>
                      <a:pt x="876" y="5064"/>
                      <a:pt x="876" y="5043"/>
                    </a:cubicBezTo>
                    <a:cubicBezTo>
                      <a:pt x="855" y="5017"/>
                      <a:pt x="855" y="4996"/>
                      <a:pt x="855" y="4975"/>
                    </a:cubicBezTo>
                    <a:lnTo>
                      <a:pt x="855" y="4604"/>
                    </a:lnTo>
                    <a:cubicBezTo>
                      <a:pt x="828" y="4431"/>
                      <a:pt x="766" y="4300"/>
                      <a:pt x="677" y="4148"/>
                    </a:cubicBezTo>
                    <a:cubicBezTo>
                      <a:pt x="614" y="4017"/>
                      <a:pt x="525" y="3839"/>
                      <a:pt x="483" y="3603"/>
                    </a:cubicBezTo>
                    <a:cubicBezTo>
                      <a:pt x="373" y="3101"/>
                      <a:pt x="635" y="2708"/>
                      <a:pt x="635" y="2708"/>
                    </a:cubicBezTo>
                    <a:lnTo>
                      <a:pt x="593" y="2619"/>
                    </a:lnTo>
                    <a:cubicBezTo>
                      <a:pt x="593" y="2619"/>
                      <a:pt x="436" y="2640"/>
                      <a:pt x="331" y="2640"/>
                    </a:cubicBezTo>
                    <a:cubicBezTo>
                      <a:pt x="263" y="2640"/>
                      <a:pt x="200" y="2619"/>
                      <a:pt x="153" y="2598"/>
                    </a:cubicBezTo>
                    <a:cubicBezTo>
                      <a:pt x="111" y="2577"/>
                      <a:pt x="111" y="2556"/>
                      <a:pt x="111" y="2488"/>
                    </a:cubicBezTo>
                    <a:cubicBezTo>
                      <a:pt x="111" y="2446"/>
                      <a:pt x="132" y="2425"/>
                      <a:pt x="174" y="2399"/>
                    </a:cubicBezTo>
                    <a:cubicBezTo>
                      <a:pt x="200" y="2378"/>
                      <a:pt x="263" y="2357"/>
                      <a:pt x="305" y="2357"/>
                    </a:cubicBezTo>
                    <a:cubicBezTo>
                      <a:pt x="415" y="2357"/>
                      <a:pt x="525" y="2378"/>
                      <a:pt x="525" y="2378"/>
                    </a:cubicBezTo>
                    <a:lnTo>
                      <a:pt x="567" y="2294"/>
                    </a:lnTo>
                    <a:cubicBezTo>
                      <a:pt x="567" y="2294"/>
                      <a:pt x="436" y="2163"/>
                      <a:pt x="331" y="2006"/>
                    </a:cubicBezTo>
                    <a:cubicBezTo>
                      <a:pt x="284" y="1943"/>
                      <a:pt x="263" y="1875"/>
                      <a:pt x="242" y="1812"/>
                    </a:cubicBezTo>
                    <a:lnTo>
                      <a:pt x="242" y="1770"/>
                    </a:lnTo>
                    <a:cubicBezTo>
                      <a:pt x="263" y="1744"/>
                      <a:pt x="263" y="1744"/>
                      <a:pt x="284" y="1744"/>
                    </a:cubicBezTo>
                    <a:cubicBezTo>
                      <a:pt x="303" y="1736"/>
                      <a:pt x="324" y="1731"/>
                      <a:pt x="346" y="1731"/>
                    </a:cubicBezTo>
                    <a:cubicBezTo>
                      <a:pt x="378" y="1731"/>
                      <a:pt x="411" y="1742"/>
                      <a:pt x="436" y="1770"/>
                    </a:cubicBezTo>
                    <a:cubicBezTo>
                      <a:pt x="504" y="1812"/>
                      <a:pt x="567" y="1875"/>
                      <a:pt x="614" y="1943"/>
                    </a:cubicBezTo>
                    <a:cubicBezTo>
                      <a:pt x="724" y="2074"/>
                      <a:pt x="787" y="2226"/>
                      <a:pt x="787" y="2226"/>
                    </a:cubicBezTo>
                    <a:lnTo>
                      <a:pt x="896" y="2184"/>
                    </a:lnTo>
                    <a:lnTo>
                      <a:pt x="876" y="2095"/>
                    </a:lnTo>
                    <a:lnTo>
                      <a:pt x="876" y="1571"/>
                    </a:lnTo>
                    <a:cubicBezTo>
                      <a:pt x="896" y="1069"/>
                      <a:pt x="1289" y="566"/>
                      <a:pt x="1902" y="566"/>
                    </a:cubicBezTo>
                    <a:cubicBezTo>
                      <a:pt x="2104" y="566"/>
                      <a:pt x="2395" y="578"/>
                      <a:pt x="2708" y="578"/>
                    </a:cubicBezTo>
                    <a:cubicBezTo>
                      <a:pt x="2864" y="578"/>
                      <a:pt x="3026" y="575"/>
                      <a:pt x="3185" y="566"/>
                    </a:cubicBezTo>
                    <a:cubicBezTo>
                      <a:pt x="3667" y="566"/>
                      <a:pt x="4128" y="545"/>
                      <a:pt x="4389" y="482"/>
                    </a:cubicBezTo>
                    <a:cubicBezTo>
                      <a:pt x="4651" y="414"/>
                      <a:pt x="4866" y="241"/>
                      <a:pt x="5065" y="173"/>
                    </a:cubicBezTo>
                    <a:cubicBezTo>
                      <a:pt x="5175" y="131"/>
                      <a:pt x="5259" y="110"/>
                      <a:pt x="5348" y="110"/>
                    </a:cubicBezTo>
                    <a:close/>
                    <a:moveTo>
                      <a:pt x="5369" y="0"/>
                    </a:moveTo>
                    <a:cubicBezTo>
                      <a:pt x="5238" y="0"/>
                      <a:pt x="5128" y="21"/>
                      <a:pt x="5044" y="68"/>
                    </a:cubicBezTo>
                    <a:cubicBezTo>
                      <a:pt x="4824" y="152"/>
                      <a:pt x="4604" y="304"/>
                      <a:pt x="4363" y="372"/>
                    </a:cubicBezTo>
                    <a:cubicBezTo>
                      <a:pt x="4128" y="435"/>
                      <a:pt x="3667" y="461"/>
                      <a:pt x="3185" y="482"/>
                    </a:cubicBezTo>
                    <a:cubicBezTo>
                      <a:pt x="2708" y="482"/>
                      <a:pt x="2206" y="461"/>
                      <a:pt x="1902" y="461"/>
                    </a:cubicBezTo>
                    <a:cubicBezTo>
                      <a:pt x="1221" y="461"/>
                      <a:pt x="787" y="1027"/>
                      <a:pt x="766" y="1571"/>
                    </a:cubicBezTo>
                    <a:cubicBezTo>
                      <a:pt x="766" y="1791"/>
                      <a:pt x="766" y="1901"/>
                      <a:pt x="787" y="1985"/>
                    </a:cubicBezTo>
                    <a:cubicBezTo>
                      <a:pt x="745" y="1943"/>
                      <a:pt x="745" y="1943"/>
                      <a:pt x="697" y="1875"/>
                    </a:cubicBezTo>
                    <a:cubicBezTo>
                      <a:pt x="635" y="1812"/>
                      <a:pt x="567" y="1723"/>
                      <a:pt x="504" y="1681"/>
                    </a:cubicBezTo>
                    <a:cubicBezTo>
                      <a:pt x="454" y="1651"/>
                      <a:pt x="397" y="1629"/>
                      <a:pt x="335" y="1629"/>
                    </a:cubicBezTo>
                    <a:cubicBezTo>
                      <a:pt x="312" y="1629"/>
                      <a:pt x="287" y="1632"/>
                      <a:pt x="263" y="1639"/>
                    </a:cubicBezTo>
                    <a:cubicBezTo>
                      <a:pt x="200" y="1660"/>
                      <a:pt x="174" y="1681"/>
                      <a:pt x="153" y="1723"/>
                    </a:cubicBezTo>
                    <a:cubicBezTo>
                      <a:pt x="132" y="1744"/>
                      <a:pt x="132" y="1791"/>
                      <a:pt x="132" y="1833"/>
                    </a:cubicBezTo>
                    <a:cubicBezTo>
                      <a:pt x="153" y="1922"/>
                      <a:pt x="200" y="1985"/>
                      <a:pt x="242" y="2074"/>
                    </a:cubicBezTo>
                    <a:cubicBezTo>
                      <a:pt x="331" y="2163"/>
                      <a:pt x="352" y="2205"/>
                      <a:pt x="415" y="2268"/>
                    </a:cubicBezTo>
                    <a:cubicBezTo>
                      <a:pt x="373" y="2247"/>
                      <a:pt x="352" y="2247"/>
                      <a:pt x="305" y="2247"/>
                    </a:cubicBezTo>
                    <a:cubicBezTo>
                      <a:pt x="242" y="2247"/>
                      <a:pt x="174" y="2268"/>
                      <a:pt x="111" y="2294"/>
                    </a:cubicBezTo>
                    <a:cubicBezTo>
                      <a:pt x="69" y="2336"/>
                      <a:pt x="1" y="2399"/>
                      <a:pt x="1" y="2488"/>
                    </a:cubicBezTo>
                    <a:cubicBezTo>
                      <a:pt x="1" y="2577"/>
                      <a:pt x="43" y="2640"/>
                      <a:pt x="90" y="2687"/>
                    </a:cubicBezTo>
                    <a:cubicBezTo>
                      <a:pt x="153" y="2729"/>
                      <a:pt x="242" y="2729"/>
                      <a:pt x="305" y="2750"/>
                    </a:cubicBezTo>
                    <a:cubicBezTo>
                      <a:pt x="415" y="2750"/>
                      <a:pt x="462" y="2750"/>
                      <a:pt x="504" y="2729"/>
                    </a:cubicBezTo>
                    <a:lnTo>
                      <a:pt x="504" y="2729"/>
                    </a:lnTo>
                    <a:cubicBezTo>
                      <a:pt x="436" y="2839"/>
                      <a:pt x="284" y="3142"/>
                      <a:pt x="373" y="3624"/>
                    </a:cubicBezTo>
                    <a:cubicBezTo>
                      <a:pt x="415" y="3886"/>
                      <a:pt x="504" y="4059"/>
                      <a:pt x="593" y="4211"/>
                    </a:cubicBezTo>
                    <a:cubicBezTo>
                      <a:pt x="677" y="4342"/>
                      <a:pt x="745" y="4452"/>
                      <a:pt x="745" y="4604"/>
                    </a:cubicBezTo>
                    <a:cubicBezTo>
                      <a:pt x="766" y="4782"/>
                      <a:pt x="745" y="4886"/>
                      <a:pt x="745" y="4975"/>
                    </a:cubicBezTo>
                    <a:cubicBezTo>
                      <a:pt x="745" y="5017"/>
                      <a:pt x="766" y="5064"/>
                      <a:pt x="787" y="5106"/>
                    </a:cubicBezTo>
                    <a:cubicBezTo>
                      <a:pt x="807" y="5127"/>
                      <a:pt x="828" y="5174"/>
                      <a:pt x="876" y="5195"/>
                    </a:cubicBezTo>
                    <a:cubicBezTo>
                      <a:pt x="910" y="5208"/>
                      <a:pt x="943" y="5213"/>
                      <a:pt x="976" y="5213"/>
                    </a:cubicBezTo>
                    <a:cubicBezTo>
                      <a:pt x="1049" y="5213"/>
                      <a:pt x="1118" y="5189"/>
                      <a:pt x="1179" y="5174"/>
                    </a:cubicBezTo>
                    <a:cubicBezTo>
                      <a:pt x="1247" y="5148"/>
                      <a:pt x="1268" y="5127"/>
                      <a:pt x="1289" y="5127"/>
                    </a:cubicBezTo>
                    <a:cubicBezTo>
                      <a:pt x="1289" y="5127"/>
                      <a:pt x="1289" y="5148"/>
                      <a:pt x="1310" y="5148"/>
                    </a:cubicBezTo>
                    <a:cubicBezTo>
                      <a:pt x="1352" y="5216"/>
                      <a:pt x="1441" y="5279"/>
                      <a:pt x="1614" y="5305"/>
                    </a:cubicBezTo>
                    <a:cubicBezTo>
                      <a:pt x="1644" y="5309"/>
                      <a:pt x="1674" y="5311"/>
                      <a:pt x="1703" y="5311"/>
                    </a:cubicBezTo>
                    <a:cubicBezTo>
                      <a:pt x="2008" y="5311"/>
                      <a:pt x="2227" y="5127"/>
                      <a:pt x="2227" y="5127"/>
                    </a:cubicBezTo>
                    <a:lnTo>
                      <a:pt x="5500" y="3053"/>
                    </a:lnTo>
                    <a:cubicBezTo>
                      <a:pt x="5521" y="3053"/>
                      <a:pt x="5568" y="3053"/>
                      <a:pt x="5652" y="3032"/>
                    </a:cubicBezTo>
                    <a:cubicBezTo>
                      <a:pt x="5741" y="2991"/>
                      <a:pt x="5851" y="2902"/>
                      <a:pt x="5934" y="2729"/>
                    </a:cubicBezTo>
                    <a:cubicBezTo>
                      <a:pt x="6044" y="2530"/>
                      <a:pt x="6044" y="2378"/>
                      <a:pt x="6023" y="2294"/>
                    </a:cubicBezTo>
                    <a:cubicBezTo>
                      <a:pt x="6002" y="2205"/>
                      <a:pt x="5982" y="2205"/>
                      <a:pt x="5961" y="2184"/>
                    </a:cubicBezTo>
                    <a:cubicBezTo>
                      <a:pt x="6002" y="2163"/>
                      <a:pt x="6065" y="2137"/>
                      <a:pt x="6133" y="2053"/>
                    </a:cubicBezTo>
                    <a:cubicBezTo>
                      <a:pt x="6243" y="1943"/>
                      <a:pt x="6353" y="1770"/>
                      <a:pt x="6327" y="1461"/>
                    </a:cubicBezTo>
                    <a:cubicBezTo>
                      <a:pt x="6327" y="1310"/>
                      <a:pt x="6285" y="1200"/>
                      <a:pt x="6196" y="1116"/>
                    </a:cubicBezTo>
                    <a:cubicBezTo>
                      <a:pt x="6112" y="1027"/>
                      <a:pt x="6023" y="985"/>
                      <a:pt x="5913" y="938"/>
                    </a:cubicBezTo>
                    <a:cubicBezTo>
                      <a:pt x="5848" y="917"/>
                      <a:pt x="5794" y="912"/>
                      <a:pt x="5748" y="912"/>
                    </a:cubicBezTo>
                    <a:cubicBezTo>
                      <a:pt x="5703" y="912"/>
                      <a:pt x="5665" y="917"/>
                      <a:pt x="5631" y="917"/>
                    </a:cubicBezTo>
                    <a:cubicBezTo>
                      <a:pt x="5699" y="875"/>
                      <a:pt x="5720" y="854"/>
                      <a:pt x="5783" y="765"/>
                    </a:cubicBezTo>
                    <a:cubicBezTo>
                      <a:pt x="5830" y="676"/>
                      <a:pt x="5851" y="592"/>
                      <a:pt x="5851" y="482"/>
                    </a:cubicBezTo>
                    <a:cubicBezTo>
                      <a:pt x="5830" y="393"/>
                      <a:pt x="5783" y="283"/>
                      <a:pt x="5673" y="173"/>
                    </a:cubicBezTo>
                    <a:cubicBezTo>
                      <a:pt x="5589" y="68"/>
                      <a:pt x="5479" y="21"/>
                      <a:pt x="53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8"/>
              <p:cNvSpPr/>
              <p:nvPr/>
            </p:nvSpPr>
            <p:spPr>
              <a:xfrm>
                <a:off x="2083683" y="730762"/>
                <a:ext cx="664086" cy="703113"/>
              </a:xfrm>
              <a:custGeom>
                <a:avLst/>
                <a:gdLst/>
                <a:ahLst/>
                <a:cxnLst/>
                <a:rect l="l" t="t" r="r" b="b"/>
                <a:pathLst>
                  <a:path w="4237" h="4486" extrusionOk="0">
                    <a:moveTo>
                      <a:pt x="3320" y="0"/>
                    </a:moveTo>
                    <a:cubicBezTo>
                      <a:pt x="3320" y="0"/>
                      <a:pt x="3320" y="1"/>
                      <a:pt x="3320" y="1"/>
                    </a:cubicBezTo>
                    <a:lnTo>
                      <a:pt x="3320" y="1"/>
                    </a:lnTo>
                    <a:cubicBezTo>
                      <a:pt x="3320" y="1"/>
                      <a:pt x="3320" y="0"/>
                      <a:pt x="3320" y="0"/>
                    </a:cubicBezTo>
                    <a:close/>
                    <a:moveTo>
                      <a:pt x="3320" y="1"/>
                    </a:moveTo>
                    <a:cubicBezTo>
                      <a:pt x="3312" y="13"/>
                      <a:pt x="3195" y="174"/>
                      <a:pt x="2797" y="194"/>
                    </a:cubicBezTo>
                    <a:cubicBezTo>
                      <a:pt x="2357" y="194"/>
                      <a:pt x="2095" y="21"/>
                      <a:pt x="2095" y="21"/>
                    </a:cubicBezTo>
                    <a:cubicBezTo>
                      <a:pt x="2095" y="21"/>
                      <a:pt x="2032" y="414"/>
                      <a:pt x="1597" y="760"/>
                    </a:cubicBezTo>
                    <a:cubicBezTo>
                      <a:pt x="1412" y="901"/>
                      <a:pt x="1270" y="943"/>
                      <a:pt x="1167" y="943"/>
                    </a:cubicBezTo>
                    <a:cubicBezTo>
                      <a:pt x="1012" y="943"/>
                      <a:pt x="943" y="849"/>
                      <a:pt x="943" y="849"/>
                    </a:cubicBezTo>
                    <a:cubicBezTo>
                      <a:pt x="943" y="849"/>
                      <a:pt x="875" y="1372"/>
                      <a:pt x="550" y="1545"/>
                    </a:cubicBezTo>
                    <a:cubicBezTo>
                      <a:pt x="440" y="1612"/>
                      <a:pt x="342" y="1634"/>
                      <a:pt x="261" y="1634"/>
                    </a:cubicBezTo>
                    <a:cubicBezTo>
                      <a:pt x="98" y="1634"/>
                      <a:pt x="0" y="1545"/>
                      <a:pt x="0" y="1545"/>
                    </a:cubicBezTo>
                    <a:lnTo>
                      <a:pt x="0" y="1545"/>
                    </a:lnTo>
                    <a:lnTo>
                      <a:pt x="178" y="2399"/>
                    </a:lnTo>
                    <a:cubicBezTo>
                      <a:pt x="178" y="2399"/>
                      <a:pt x="330" y="3054"/>
                      <a:pt x="482" y="3619"/>
                    </a:cubicBezTo>
                    <a:cubicBezTo>
                      <a:pt x="600" y="4152"/>
                      <a:pt x="1091" y="4485"/>
                      <a:pt x="2124" y="4485"/>
                    </a:cubicBezTo>
                    <a:cubicBezTo>
                      <a:pt x="2239" y="4485"/>
                      <a:pt x="2360" y="4481"/>
                      <a:pt x="2488" y="4473"/>
                    </a:cubicBezTo>
                    <a:cubicBezTo>
                      <a:pt x="3797" y="4384"/>
                      <a:pt x="4148" y="3818"/>
                      <a:pt x="4190" y="3184"/>
                    </a:cubicBezTo>
                    <a:cubicBezTo>
                      <a:pt x="4237" y="2551"/>
                      <a:pt x="4059" y="1723"/>
                      <a:pt x="4059" y="980"/>
                    </a:cubicBezTo>
                    <a:cubicBezTo>
                      <a:pt x="4059" y="980"/>
                      <a:pt x="3907" y="739"/>
                      <a:pt x="3797" y="524"/>
                    </a:cubicBezTo>
                    <a:cubicBezTo>
                      <a:pt x="3692" y="304"/>
                      <a:pt x="3734" y="152"/>
                      <a:pt x="3734" y="152"/>
                    </a:cubicBezTo>
                    <a:lnTo>
                      <a:pt x="3734" y="152"/>
                    </a:lnTo>
                    <a:cubicBezTo>
                      <a:pt x="3734" y="152"/>
                      <a:pt x="3694" y="180"/>
                      <a:pt x="3617" y="180"/>
                    </a:cubicBezTo>
                    <a:cubicBezTo>
                      <a:pt x="3578" y="180"/>
                      <a:pt x="3530" y="173"/>
                      <a:pt x="3472" y="152"/>
                    </a:cubicBezTo>
                    <a:cubicBezTo>
                      <a:pt x="3285" y="69"/>
                      <a:pt x="3315" y="8"/>
                      <a:pt x="3320"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8"/>
              <p:cNvSpPr/>
              <p:nvPr/>
            </p:nvSpPr>
            <p:spPr>
              <a:xfrm>
                <a:off x="2073809" y="723395"/>
                <a:ext cx="683835" cy="720354"/>
              </a:xfrm>
              <a:custGeom>
                <a:avLst/>
                <a:gdLst/>
                <a:ahLst/>
                <a:cxnLst/>
                <a:rect l="l" t="t" r="r" b="b"/>
                <a:pathLst>
                  <a:path w="4363" h="4596" extrusionOk="0">
                    <a:moveTo>
                      <a:pt x="3362" y="131"/>
                    </a:moveTo>
                    <a:cubicBezTo>
                      <a:pt x="3383" y="178"/>
                      <a:pt x="3425" y="199"/>
                      <a:pt x="3514" y="241"/>
                    </a:cubicBezTo>
                    <a:cubicBezTo>
                      <a:pt x="3598" y="283"/>
                      <a:pt x="3687" y="283"/>
                      <a:pt x="3729" y="283"/>
                    </a:cubicBezTo>
                    <a:lnTo>
                      <a:pt x="3729" y="309"/>
                    </a:lnTo>
                    <a:cubicBezTo>
                      <a:pt x="3755" y="372"/>
                      <a:pt x="3755" y="482"/>
                      <a:pt x="3818" y="592"/>
                    </a:cubicBezTo>
                    <a:cubicBezTo>
                      <a:pt x="3928" y="807"/>
                      <a:pt x="4059" y="1027"/>
                      <a:pt x="4080" y="1048"/>
                    </a:cubicBezTo>
                    <a:cubicBezTo>
                      <a:pt x="4080" y="1791"/>
                      <a:pt x="4253" y="2619"/>
                      <a:pt x="4211" y="3231"/>
                    </a:cubicBezTo>
                    <a:cubicBezTo>
                      <a:pt x="4190" y="3535"/>
                      <a:pt x="4080" y="3818"/>
                      <a:pt x="3839" y="4038"/>
                    </a:cubicBezTo>
                    <a:cubicBezTo>
                      <a:pt x="3598" y="4258"/>
                      <a:pt x="3184" y="4431"/>
                      <a:pt x="2551" y="4473"/>
                    </a:cubicBezTo>
                    <a:cubicBezTo>
                      <a:pt x="2418" y="4483"/>
                      <a:pt x="2293" y="4487"/>
                      <a:pt x="2176" y="4487"/>
                    </a:cubicBezTo>
                    <a:cubicBezTo>
                      <a:pt x="1734" y="4487"/>
                      <a:pt x="1393" y="4420"/>
                      <a:pt x="1137" y="4300"/>
                    </a:cubicBezTo>
                    <a:cubicBezTo>
                      <a:pt x="828" y="4148"/>
                      <a:pt x="655" y="3928"/>
                      <a:pt x="587" y="3666"/>
                    </a:cubicBezTo>
                    <a:cubicBezTo>
                      <a:pt x="456" y="3080"/>
                      <a:pt x="304" y="2446"/>
                      <a:pt x="304" y="2446"/>
                    </a:cubicBezTo>
                    <a:lnTo>
                      <a:pt x="131" y="1681"/>
                    </a:lnTo>
                    <a:lnTo>
                      <a:pt x="131" y="1681"/>
                    </a:lnTo>
                    <a:cubicBezTo>
                      <a:pt x="152" y="1702"/>
                      <a:pt x="152" y="1702"/>
                      <a:pt x="194" y="1723"/>
                    </a:cubicBezTo>
                    <a:cubicBezTo>
                      <a:pt x="233" y="1732"/>
                      <a:pt x="276" y="1738"/>
                      <a:pt x="325" y="1738"/>
                    </a:cubicBezTo>
                    <a:cubicBezTo>
                      <a:pt x="414" y="1738"/>
                      <a:pt x="518" y="1718"/>
                      <a:pt x="634" y="1660"/>
                    </a:cubicBezTo>
                    <a:cubicBezTo>
                      <a:pt x="828" y="1550"/>
                      <a:pt x="938" y="1378"/>
                      <a:pt x="979" y="1200"/>
                    </a:cubicBezTo>
                    <a:cubicBezTo>
                      <a:pt x="1027" y="1095"/>
                      <a:pt x="1048" y="1027"/>
                      <a:pt x="1048" y="985"/>
                    </a:cubicBezTo>
                    <a:cubicBezTo>
                      <a:pt x="1069" y="1006"/>
                      <a:pt x="1089" y="1027"/>
                      <a:pt x="1158" y="1048"/>
                    </a:cubicBezTo>
                    <a:cubicBezTo>
                      <a:pt x="1174" y="1051"/>
                      <a:pt x="1193" y="1053"/>
                      <a:pt x="1214" y="1053"/>
                    </a:cubicBezTo>
                    <a:cubicBezTo>
                      <a:pt x="1328" y="1053"/>
                      <a:pt x="1495" y="1000"/>
                      <a:pt x="1681" y="854"/>
                    </a:cubicBezTo>
                    <a:cubicBezTo>
                      <a:pt x="1922" y="655"/>
                      <a:pt x="2053" y="482"/>
                      <a:pt x="2116" y="330"/>
                    </a:cubicBezTo>
                    <a:cubicBezTo>
                      <a:pt x="2184" y="220"/>
                      <a:pt x="2184" y="178"/>
                      <a:pt x="2205" y="152"/>
                    </a:cubicBezTo>
                    <a:cubicBezTo>
                      <a:pt x="2262" y="176"/>
                      <a:pt x="2432" y="286"/>
                      <a:pt x="2758" y="286"/>
                    </a:cubicBezTo>
                    <a:cubicBezTo>
                      <a:pt x="2790" y="286"/>
                      <a:pt x="2824" y="285"/>
                      <a:pt x="2860" y="283"/>
                    </a:cubicBezTo>
                    <a:cubicBezTo>
                      <a:pt x="3074" y="283"/>
                      <a:pt x="3231" y="220"/>
                      <a:pt x="3315" y="178"/>
                    </a:cubicBezTo>
                    <a:cubicBezTo>
                      <a:pt x="3336" y="152"/>
                      <a:pt x="3336" y="152"/>
                      <a:pt x="3362" y="131"/>
                    </a:cubicBezTo>
                    <a:close/>
                    <a:moveTo>
                      <a:pt x="3336" y="0"/>
                    </a:moveTo>
                    <a:cubicBezTo>
                      <a:pt x="3336" y="0"/>
                      <a:pt x="3336" y="21"/>
                      <a:pt x="3315" y="21"/>
                    </a:cubicBezTo>
                    <a:cubicBezTo>
                      <a:pt x="3315" y="47"/>
                      <a:pt x="3294" y="68"/>
                      <a:pt x="3252" y="89"/>
                    </a:cubicBezTo>
                    <a:cubicBezTo>
                      <a:pt x="3184" y="131"/>
                      <a:pt x="3053" y="178"/>
                      <a:pt x="2839" y="178"/>
                    </a:cubicBezTo>
                    <a:cubicBezTo>
                      <a:pt x="2815" y="179"/>
                      <a:pt x="2793" y="180"/>
                      <a:pt x="2771" y="180"/>
                    </a:cubicBezTo>
                    <a:cubicBezTo>
                      <a:pt x="2396" y="180"/>
                      <a:pt x="2205" y="21"/>
                      <a:pt x="2205" y="21"/>
                    </a:cubicBezTo>
                    <a:lnTo>
                      <a:pt x="2116" y="68"/>
                    </a:lnTo>
                    <a:cubicBezTo>
                      <a:pt x="2116" y="68"/>
                      <a:pt x="2095" y="152"/>
                      <a:pt x="2027" y="283"/>
                    </a:cubicBezTo>
                    <a:cubicBezTo>
                      <a:pt x="1964" y="414"/>
                      <a:pt x="1833" y="592"/>
                      <a:pt x="1613" y="765"/>
                    </a:cubicBezTo>
                    <a:cubicBezTo>
                      <a:pt x="1444" y="901"/>
                      <a:pt x="1326" y="946"/>
                      <a:pt x="1241" y="946"/>
                    </a:cubicBezTo>
                    <a:cubicBezTo>
                      <a:pt x="1218" y="946"/>
                      <a:pt x="1197" y="943"/>
                      <a:pt x="1178" y="938"/>
                    </a:cubicBezTo>
                    <a:cubicBezTo>
                      <a:pt x="1089" y="917"/>
                      <a:pt x="1048" y="875"/>
                      <a:pt x="1048" y="875"/>
                    </a:cubicBezTo>
                    <a:lnTo>
                      <a:pt x="959" y="896"/>
                    </a:lnTo>
                    <a:cubicBezTo>
                      <a:pt x="959" y="896"/>
                      <a:pt x="938" y="1027"/>
                      <a:pt x="896" y="1179"/>
                    </a:cubicBezTo>
                    <a:cubicBezTo>
                      <a:pt x="828" y="1309"/>
                      <a:pt x="744" y="1488"/>
                      <a:pt x="587" y="1550"/>
                    </a:cubicBezTo>
                    <a:cubicBezTo>
                      <a:pt x="484" y="1610"/>
                      <a:pt x="392" y="1630"/>
                      <a:pt x="316" y="1630"/>
                    </a:cubicBezTo>
                    <a:cubicBezTo>
                      <a:pt x="280" y="1630"/>
                      <a:pt x="247" y="1625"/>
                      <a:pt x="220" y="1618"/>
                    </a:cubicBezTo>
                    <a:cubicBezTo>
                      <a:pt x="131" y="1592"/>
                      <a:pt x="89" y="1550"/>
                      <a:pt x="89" y="1550"/>
                    </a:cubicBezTo>
                    <a:lnTo>
                      <a:pt x="0" y="1618"/>
                    </a:lnTo>
                    <a:lnTo>
                      <a:pt x="194" y="2467"/>
                    </a:lnTo>
                    <a:cubicBezTo>
                      <a:pt x="194" y="2467"/>
                      <a:pt x="351" y="3101"/>
                      <a:pt x="482" y="3687"/>
                    </a:cubicBezTo>
                    <a:cubicBezTo>
                      <a:pt x="566" y="3996"/>
                      <a:pt x="765" y="4237"/>
                      <a:pt x="1089" y="4389"/>
                    </a:cubicBezTo>
                    <a:cubicBezTo>
                      <a:pt x="1376" y="4513"/>
                      <a:pt x="1751" y="4595"/>
                      <a:pt x="2222" y="4595"/>
                    </a:cubicBezTo>
                    <a:cubicBezTo>
                      <a:pt x="2327" y="4595"/>
                      <a:pt x="2436" y="4591"/>
                      <a:pt x="2551" y="4583"/>
                    </a:cubicBezTo>
                    <a:cubicBezTo>
                      <a:pt x="3205" y="4541"/>
                      <a:pt x="3645" y="4368"/>
                      <a:pt x="3907" y="4127"/>
                    </a:cubicBezTo>
                    <a:cubicBezTo>
                      <a:pt x="4190" y="3865"/>
                      <a:pt x="4279" y="3556"/>
                      <a:pt x="4321" y="3231"/>
                    </a:cubicBezTo>
                    <a:cubicBezTo>
                      <a:pt x="4363" y="2598"/>
                      <a:pt x="4190" y="1770"/>
                      <a:pt x="4169" y="1027"/>
                    </a:cubicBezTo>
                    <a:lnTo>
                      <a:pt x="4169" y="1006"/>
                    </a:lnTo>
                    <a:cubicBezTo>
                      <a:pt x="4169" y="1006"/>
                      <a:pt x="4017" y="744"/>
                      <a:pt x="3907" y="545"/>
                    </a:cubicBezTo>
                    <a:cubicBezTo>
                      <a:pt x="3860" y="440"/>
                      <a:pt x="3839" y="372"/>
                      <a:pt x="3839" y="309"/>
                    </a:cubicBezTo>
                    <a:lnTo>
                      <a:pt x="3839" y="220"/>
                    </a:lnTo>
                    <a:lnTo>
                      <a:pt x="3755" y="152"/>
                    </a:lnTo>
                    <a:cubicBezTo>
                      <a:pt x="3755" y="152"/>
                      <a:pt x="3755" y="178"/>
                      <a:pt x="3708" y="178"/>
                    </a:cubicBezTo>
                    <a:cubicBezTo>
                      <a:pt x="3687" y="178"/>
                      <a:pt x="3624" y="178"/>
                      <a:pt x="3556" y="131"/>
                    </a:cubicBezTo>
                    <a:cubicBezTo>
                      <a:pt x="3467" y="110"/>
                      <a:pt x="3446" y="68"/>
                      <a:pt x="3446" y="68"/>
                    </a:cubicBezTo>
                    <a:lnTo>
                      <a:pt x="3425" y="68"/>
                    </a:lnTo>
                    <a:lnTo>
                      <a:pt x="333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8"/>
              <p:cNvSpPr/>
              <p:nvPr/>
            </p:nvSpPr>
            <p:spPr>
              <a:xfrm>
                <a:off x="2083683" y="928560"/>
                <a:ext cx="660795" cy="505314"/>
              </a:xfrm>
              <a:custGeom>
                <a:avLst/>
                <a:gdLst/>
                <a:ahLst/>
                <a:cxnLst/>
                <a:rect l="l" t="t" r="r" b="b"/>
                <a:pathLst>
                  <a:path w="4216" h="3224" extrusionOk="0">
                    <a:moveTo>
                      <a:pt x="812" y="0"/>
                    </a:moveTo>
                    <a:cubicBezTo>
                      <a:pt x="765" y="131"/>
                      <a:pt x="681" y="241"/>
                      <a:pt x="550" y="283"/>
                    </a:cubicBezTo>
                    <a:cubicBezTo>
                      <a:pt x="440" y="350"/>
                      <a:pt x="342" y="372"/>
                      <a:pt x="261" y="372"/>
                    </a:cubicBezTo>
                    <a:cubicBezTo>
                      <a:pt x="98" y="372"/>
                      <a:pt x="0" y="283"/>
                      <a:pt x="0" y="283"/>
                    </a:cubicBezTo>
                    <a:lnTo>
                      <a:pt x="0" y="283"/>
                    </a:lnTo>
                    <a:lnTo>
                      <a:pt x="178" y="1137"/>
                    </a:lnTo>
                    <a:cubicBezTo>
                      <a:pt x="178" y="1137"/>
                      <a:pt x="330" y="1792"/>
                      <a:pt x="482" y="2357"/>
                    </a:cubicBezTo>
                    <a:cubicBezTo>
                      <a:pt x="600" y="2890"/>
                      <a:pt x="1091" y="3223"/>
                      <a:pt x="2124" y="3223"/>
                    </a:cubicBezTo>
                    <a:cubicBezTo>
                      <a:pt x="2239" y="3223"/>
                      <a:pt x="2360" y="3219"/>
                      <a:pt x="2488" y="3211"/>
                    </a:cubicBezTo>
                    <a:cubicBezTo>
                      <a:pt x="3797" y="3122"/>
                      <a:pt x="4148" y="2556"/>
                      <a:pt x="4190" y="1922"/>
                    </a:cubicBezTo>
                    <a:cubicBezTo>
                      <a:pt x="4216" y="1702"/>
                      <a:pt x="4190" y="1462"/>
                      <a:pt x="4169" y="1200"/>
                    </a:cubicBezTo>
                    <a:cubicBezTo>
                      <a:pt x="3920" y="1038"/>
                      <a:pt x="3499" y="941"/>
                      <a:pt x="3107" y="941"/>
                    </a:cubicBezTo>
                    <a:cubicBezTo>
                      <a:pt x="2813" y="941"/>
                      <a:pt x="2536" y="995"/>
                      <a:pt x="2357" y="1116"/>
                    </a:cubicBezTo>
                    <a:cubicBezTo>
                      <a:pt x="2125" y="1277"/>
                      <a:pt x="1892" y="1345"/>
                      <a:pt x="1683" y="1345"/>
                    </a:cubicBezTo>
                    <a:cubicBezTo>
                      <a:pt x="1443" y="1345"/>
                      <a:pt x="1234" y="1256"/>
                      <a:pt x="1095" y="1116"/>
                    </a:cubicBezTo>
                    <a:cubicBezTo>
                      <a:pt x="964" y="1006"/>
                      <a:pt x="875" y="482"/>
                      <a:pt x="812"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8"/>
              <p:cNvSpPr/>
              <p:nvPr/>
            </p:nvSpPr>
            <p:spPr>
              <a:xfrm>
                <a:off x="2073809" y="925269"/>
                <a:ext cx="677252" cy="518479"/>
              </a:xfrm>
              <a:custGeom>
                <a:avLst/>
                <a:gdLst/>
                <a:ahLst/>
                <a:cxnLst/>
                <a:rect l="l" t="t" r="r" b="b"/>
                <a:pathLst>
                  <a:path w="4321" h="3308" extrusionOk="0">
                    <a:moveTo>
                      <a:pt x="849" y="152"/>
                    </a:moveTo>
                    <a:cubicBezTo>
                      <a:pt x="875" y="351"/>
                      <a:pt x="896" y="545"/>
                      <a:pt x="938" y="723"/>
                    </a:cubicBezTo>
                    <a:cubicBezTo>
                      <a:pt x="979" y="938"/>
                      <a:pt x="1048" y="1090"/>
                      <a:pt x="1137" y="1179"/>
                    </a:cubicBezTo>
                    <a:cubicBezTo>
                      <a:pt x="1276" y="1330"/>
                      <a:pt x="1491" y="1425"/>
                      <a:pt x="1740" y="1425"/>
                    </a:cubicBezTo>
                    <a:cubicBezTo>
                      <a:pt x="1957" y="1425"/>
                      <a:pt x="2202" y="1352"/>
                      <a:pt x="2446" y="1179"/>
                    </a:cubicBezTo>
                    <a:cubicBezTo>
                      <a:pt x="2608" y="1069"/>
                      <a:pt x="2867" y="1022"/>
                      <a:pt x="3150" y="1022"/>
                    </a:cubicBezTo>
                    <a:cubicBezTo>
                      <a:pt x="3204" y="1022"/>
                      <a:pt x="3259" y="1024"/>
                      <a:pt x="3315" y="1027"/>
                    </a:cubicBezTo>
                    <a:cubicBezTo>
                      <a:pt x="3645" y="1048"/>
                      <a:pt x="3991" y="1137"/>
                      <a:pt x="4190" y="1268"/>
                    </a:cubicBezTo>
                    <a:cubicBezTo>
                      <a:pt x="4211" y="1509"/>
                      <a:pt x="4211" y="1744"/>
                      <a:pt x="4211" y="1943"/>
                    </a:cubicBezTo>
                    <a:cubicBezTo>
                      <a:pt x="4190" y="2247"/>
                      <a:pt x="4080" y="2530"/>
                      <a:pt x="3839" y="2750"/>
                    </a:cubicBezTo>
                    <a:cubicBezTo>
                      <a:pt x="3598" y="2970"/>
                      <a:pt x="3184" y="3143"/>
                      <a:pt x="2551" y="3185"/>
                    </a:cubicBezTo>
                    <a:cubicBezTo>
                      <a:pt x="2418" y="3195"/>
                      <a:pt x="2293" y="3199"/>
                      <a:pt x="2176" y="3199"/>
                    </a:cubicBezTo>
                    <a:cubicBezTo>
                      <a:pt x="1734" y="3199"/>
                      <a:pt x="1393" y="3132"/>
                      <a:pt x="1137" y="3012"/>
                    </a:cubicBezTo>
                    <a:cubicBezTo>
                      <a:pt x="828" y="2860"/>
                      <a:pt x="655" y="2640"/>
                      <a:pt x="587" y="2378"/>
                    </a:cubicBezTo>
                    <a:cubicBezTo>
                      <a:pt x="456" y="1792"/>
                      <a:pt x="304" y="1158"/>
                      <a:pt x="304" y="1158"/>
                    </a:cubicBezTo>
                    <a:lnTo>
                      <a:pt x="131" y="393"/>
                    </a:lnTo>
                    <a:lnTo>
                      <a:pt x="131" y="393"/>
                    </a:lnTo>
                    <a:cubicBezTo>
                      <a:pt x="152" y="414"/>
                      <a:pt x="152" y="414"/>
                      <a:pt x="194" y="435"/>
                    </a:cubicBezTo>
                    <a:cubicBezTo>
                      <a:pt x="233" y="444"/>
                      <a:pt x="276" y="450"/>
                      <a:pt x="325" y="450"/>
                    </a:cubicBezTo>
                    <a:cubicBezTo>
                      <a:pt x="414" y="450"/>
                      <a:pt x="518" y="430"/>
                      <a:pt x="634" y="372"/>
                    </a:cubicBezTo>
                    <a:cubicBezTo>
                      <a:pt x="744" y="304"/>
                      <a:pt x="786" y="220"/>
                      <a:pt x="849" y="152"/>
                    </a:cubicBezTo>
                    <a:close/>
                    <a:moveTo>
                      <a:pt x="828" y="1"/>
                    </a:moveTo>
                    <a:cubicBezTo>
                      <a:pt x="786" y="111"/>
                      <a:pt x="697" y="220"/>
                      <a:pt x="587" y="262"/>
                    </a:cubicBezTo>
                    <a:cubicBezTo>
                      <a:pt x="484" y="322"/>
                      <a:pt x="392" y="342"/>
                      <a:pt x="316" y="342"/>
                    </a:cubicBezTo>
                    <a:cubicBezTo>
                      <a:pt x="280" y="342"/>
                      <a:pt x="247" y="337"/>
                      <a:pt x="220" y="330"/>
                    </a:cubicBezTo>
                    <a:cubicBezTo>
                      <a:pt x="131" y="304"/>
                      <a:pt x="89" y="262"/>
                      <a:pt x="89" y="262"/>
                    </a:cubicBezTo>
                    <a:lnTo>
                      <a:pt x="0" y="330"/>
                    </a:lnTo>
                    <a:lnTo>
                      <a:pt x="194" y="1179"/>
                    </a:lnTo>
                    <a:cubicBezTo>
                      <a:pt x="194" y="1179"/>
                      <a:pt x="351" y="1813"/>
                      <a:pt x="482" y="2399"/>
                    </a:cubicBezTo>
                    <a:cubicBezTo>
                      <a:pt x="566" y="2708"/>
                      <a:pt x="765" y="2949"/>
                      <a:pt x="1089" y="3101"/>
                    </a:cubicBezTo>
                    <a:cubicBezTo>
                      <a:pt x="1376" y="3225"/>
                      <a:pt x="1751" y="3307"/>
                      <a:pt x="2222" y="3307"/>
                    </a:cubicBezTo>
                    <a:cubicBezTo>
                      <a:pt x="2327" y="3307"/>
                      <a:pt x="2436" y="3303"/>
                      <a:pt x="2551" y="3295"/>
                    </a:cubicBezTo>
                    <a:cubicBezTo>
                      <a:pt x="3205" y="3253"/>
                      <a:pt x="3645" y="3080"/>
                      <a:pt x="3907" y="2839"/>
                    </a:cubicBezTo>
                    <a:cubicBezTo>
                      <a:pt x="4190" y="2577"/>
                      <a:pt x="4279" y="2268"/>
                      <a:pt x="4300" y="1943"/>
                    </a:cubicBezTo>
                    <a:cubicBezTo>
                      <a:pt x="4321" y="1723"/>
                      <a:pt x="4321" y="1483"/>
                      <a:pt x="4300" y="1221"/>
                    </a:cubicBezTo>
                    <a:lnTo>
                      <a:pt x="4279" y="1179"/>
                    </a:lnTo>
                    <a:cubicBezTo>
                      <a:pt x="4038" y="1027"/>
                      <a:pt x="3687" y="938"/>
                      <a:pt x="3315" y="917"/>
                    </a:cubicBezTo>
                    <a:cubicBezTo>
                      <a:pt x="3261" y="914"/>
                      <a:pt x="3206" y="912"/>
                      <a:pt x="3152" y="912"/>
                    </a:cubicBezTo>
                    <a:cubicBezTo>
                      <a:pt x="2862" y="912"/>
                      <a:pt x="2581" y="962"/>
                      <a:pt x="2378" y="1090"/>
                    </a:cubicBezTo>
                    <a:cubicBezTo>
                      <a:pt x="2154" y="1253"/>
                      <a:pt x="1936" y="1316"/>
                      <a:pt x="1743" y="1316"/>
                    </a:cubicBezTo>
                    <a:cubicBezTo>
                      <a:pt x="1520" y="1316"/>
                      <a:pt x="1329" y="1231"/>
                      <a:pt x="1199" y="1116"/>
                    </a:cubicBezTo>
                    <a:cubicBezTo>
                      <a:pt x="1158" y="1069"/>
                      <a:pt x="1089" y="896"/>
                      <a:pt x="1048" y="697"/>
                    </a:cubicBezTo>
                    <a:cubicBezTo>
                      <a:pt x="1006" y="503"/>
                      <a:pt x="959" y="262"/>
                      <a:pt x="938" y="21"/>
                    </a:cubicBezTo>
                    <a:lnTo>
                      <a:pt x="917" y="42"/>
                    </a:lnTo>
                    <a:lnTo>
                      <a:pt x="82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8"/>
              <p:cNvSpPr/>
              <p:nvPr/>
            </p:nvSpPr>
            <p:spPr>
              <a:xfrm>
                <a:off x="2296215" y="884988"/>
                <a:ext cx="235729" cy="215197"/>
              </a:xfrm>
              <a:custGeom>
                <a:avLst/>
                <a:gdLst/>
                <a:ahLst/>
                <a:cxnLst/>
                <a:rect l="l" t="t" r="r" b="b"/>
                <a:pathLst>
                  <a:path w="1504" h="1373" extrusionOk="0">
                    <a:moveTo>
                      <a:pt x="715" y="1"/>
                    </a:moveTo>
                    <a:cubicBezTo>
                      <a:pt x="514" y="1"/>
                      <a:pt x="307" y="6"/>
                      <a:pt x="241" y="17"/>
                    </a:cubicBezTo>
                    <a:cubicBezTo>
                      <a:pt x="110" y="17"/>
                      <a:pt x="0" y="195"/>
                      <a:pt x="21" y="457"/>
                    </a:cubicBezTo>
                    <a:cubicBezTo>
                      <a:pt x="42" y="718"/>
                      <a:pt x="42" y="1022"/>
                      <a:pt x="84" y="1111"/>
                    </a:cubicBezTo>
                    <a:cubicBezTo>
                      <a:pt x="131" y="1174"/>
                      <a:pt x="414" y="1373"/>
                      <a:pt x="566" y="1373"/>
                    </a:cubicBezTo>
                    <a:cubicBezTo>
                      <a:pt x="718" y="1373"/>
                      <a:pt x="1179" y="1305"/>
                      <a:pt x="1289" y="1263"/>
                    </a:cubicBezTo>
                    <a:cubicBezTo>
                      <a:pt x="1372" y="1242"/>
                      <a:pt x="1441" y="1001"/>
                      <a:pt x="1461" y="781"/>
                    </a:cubicBezTo>
                    <a:cubicBezTo>
                      <a:pt x="1461" y="781"/>
                      <a:pt x="1503" y="430"/>
                      <a:pt x="1461" y="326"/>
                    </a:cubicBezTo>
                    <a:cubicBezTo>
                      <a:pt x="1441" y="216"/>
                      <a:pt x="1221" y="38"/>
                      <a:pt x="1158" y="17"/>
                    </a:cubicBezTo>
                    <a:cubicBezTo>
                      <a:pt x="1113" y="6"/>
                      <a:pt x="917" y="1"/>
                      <a:pt x="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8"/>
              <p:cNvSpPr/>
              <p:nvPr/>
            </p:nvSpPr>
            <p:spPr>
              <a:xfrm>
                <a:off x="2288849" y="876211"/>
                <a:ext cx="250463" cy="233849"/>
              </a:xfrm>
              <a:custGeom>
                <a:avLst/>
                <a:gdLst/>
                <a:ahLst/>
                <a:cxnLst/>
                <a:rect l="l" t="t" r="r" b="b"/>
                <a:pathLst>
                  <a:path w="1598" h="1492" extrusionOk="0">
                    <a:moveTo>
                      <a:pt x="765" y="94"/>
                    </a:moveTo>
                    <a:cubicBezTo>
                      <a:pt x="854" y="94"/>
                      <a:pt x="964" y="120"/>
                      <a:pt x="1027" y="120"/>
                    </a:cubicBezTo>
                    <a:lnTo>
                      <a:pt x="1179" y="120"/>
                    </a:lnTo>
                    <a:cubicBezTo>
                      <a:pt x="1205" y="120"/>
                      <a:pt x="1268" y="183"/>
                      <a:pt x="1336" y="225"/>
                    </a:cubicBezTo>
                    <a:cubicBezTo>
                      <a:pt x="1398" y="293"/>
                      <a:pt x="1467" y="355"/>
                      <a:pt x="1467" y="403"/>
                    </a:cubicBezTo>
                    <a:cubicBezTo>
                      <a:pt x="1488" y="424"/>
                      <a:pt x="1488" y="554"/>
                      <a:pt x="1488" y="643"/>
                    </a:cubicBezTo>
                    <a:cubicBezTo>
                      <a:pt x="1467" y="727"/>
                      <a:pt x="1467" y="816"/>
                      <a:pt x="1467" y="816"/>
                    </a:cubicBezTo>
                    <a:cubicBezTo>
                      <a:pt x="1440" y="926"/>
                      <a:pt x="1419" y="1036"/>
                      <a:pt x="1398" y="1120"/>
                    </a:cubicBezTo>
                    <a:cubicBezTo>
                      <a:pt x="1357" y="1209"/>
                      <a:pt x="1309" y="1272"/>
                      <a:pt x="1309" y="1272"/>
                    </a:cubicBezTo>
                    <a:cubicBezTo>
                      <a:pt x="1289" y="1298"/>
                      <a:pt x="1247" y="1298"/>
                      <a:pt x="1179" y="1319"/>
                    </a:cubicBezTo>
                    <a:cubicBezTo>
                      <a:pt x="1116" y="1319"/>
                      <a:pt x="1048" y="1340"/>
                      <a:pt x="985" y="1340"/>
                    </a:cubicBezTo>
                    <a:cubicBezTo>
                      <a:pt x="833" y="1361"/>
                      <a:pt x="681" y="1382"/>
                      <a:pt x="613" y="1382"/>
                    </a:cubicBezTo>
                    <a:cubicBezTo>
                      <a:pt x="550" y="1382"/>
                      <a:pt x="440" y="1340"/>
                      <a:pt x="351" y="1272"/>
                    </a:cubicBezTo>
                    <a:cubicBezTo>
                      <a:pt x="309" y="1251"/>
                      <a:pt x="288" y="1209"/>
                      <a:pt x="241" y="1188"/>
                    </a:cubicBezTo>
                    <a:cubicBezTo>
                      <a:pt x="220" y="1167"/>
                      <a:pt x="199" y="1141"/>
                      <a:pt x="178" y="1120"/>
                    </a:cubicBezTo>
                    <a:cubicBezTo>
                      <a:pt x="178" y="1120"/>
                      <a:pt x="178" y="1078"/>
                      <a:pt x="157" y="1057"/>
                    </a:cubicBezTo>
                    <a:lnTo>
                      <a:pt x="157" y="905"/>
                    </a:lnTo>
                    <a:cubicBezTo>
                      <a:pt x="157" y="774"/>
                      <a:pt x="131" y="643"/>
                      <a:pt x="131" y="513"/>
                    </a:cubicBezTo>
                    <a:cubicBezTo>
                      <a:pt x="110" y="382"/>
                      <a:pt x="131" y="293"/>
                      <a:pt x="178" y="225"/>
                    </a:cubicBezTo>
                    <a:cubicBezTo>
                      <a:pt x="199" y="162"/>
                      <a:pt x="241" y="120"/>
                      <a:pt x="288" y="120"/>
                    </a:cubicBezTo>
                    <a:cubicBezTo>
                      <a:pt x="351" y="120"/>
                      <a:pt x="571" y="94"/>
                      <a:pt x="765" y="94"/>
                    </a:cubicBezTo>
                    <a:close/>
                    <a:moveTo>
                      <a:pt x="569" y="0"/>
                    </a:moveTo>
                    <a:cubicBezTo>
                      <a:pt x="442" y="0"/>
                      <a:pt x="330" y="10"/>
                      <a:pt x="288" y="10"/>
                    </a:cubicBezTo>
                    <a:cubicBezTo>
                      <a:pt x="199" y="31"/>
                      <a:pt x="110" y="73"/>
                      <a:pt x="68" y="183"/>
                    </a:cubicBezTo>
                    <a:cubicBezTo>
                      <a:pt x="26" y="272"/>
                      <a:pt x="0" y="382"/>
                      <a:pt x="26" y="513"/>
                    </a:cubicBezTo>
                    <a:cubicBezTo>
                      <a:pt x="26" y="643"/>
                      <a:pt x="47" y="774"/>
                      <a:pt x="47" y="905"/>
                    </a:cubicBezTo>
                    <a:cubicBezTo>
                      <a:pt x="47" y="968"/>
                      <a:pt x="47" y="1010"/>
                      <a:pt x="68" y="1057"/>
                    </a:cubicBezTo>
                    <a:cubicBezTo>
                      <a:pt x="68" y="1099"/>
                      <a:pt x="68" y="1141"/>
                      <a:pt x="89" y="1188"/>
                    </a:cubicBezTo>
                    <a:cubicBezTo>
                      <a:pt x="110" y="1209"/>
                      <a:pt x="131" y="1251"/>
                      <a:pt x="178" y="1272"/>
                    </a:cubicBezTo>
                    <a:cubicBezTo>
                      <a:pt x="220" y="1298"/>
                      <a:pt x="262" y="1340"/>
                      <a:pt x="309" y="1361"/>
                    </a:cubicBezTo>
                    <a:cubicBezTo>
                      <a:pt x="393" y="1429"/>
                      <a:pt x="503" y="1471"/>
                      <a:pt x="613" y="1492"/>
                    </a:cubicBezTo>
                    <a:cubicBezTo>
                      <a:pt x="702" y="1492"/>
                      <a:pt x="854" y="1471"/>
                      <a:pt x="985" y="1450"/>
                    </a:cubicBezTo>
                    <a:cubicBezTo>
                      <a:pt x="1074" y="1450"/>
                      <a:pt x="1137" y="1429"/>
                      <a:pt x="1205" y="1403"/>
                    </a:cubicBezTo>
                    <a:cubicBezTo>
                      <a:pt x="1268" y="1403"/>
                      <a:pt x="1309" y="1382"/>
                      <a:pt x="1336" y="1382"/>
                    </a:cubicBezTo>
                    <a:cubicBezTo>
                      <a:pt x="1419" y="1340"/>
                      <a:pt x="1467" y="1251"/>
                      <a:pt x="1488" y="1167"/>
                    </a:cubicBezTo>
                    <a:cubicBezTo>
                      <a:pt x="1529" y="1078"/>
                      <a:pt x="1550" y="947"/>
                      <a:pt x="1571" y="837"/>
                    </a:cubicBezTo>
                    <a:lnTo>
                      <a:pt x="1571" y="643"/>
                    </a:lnTo>
                    <a:cubicBezTo>
                      <a:pt x="1597" y="554"/>
                      <a:pt x="1597" y="444"/>
                      <a:pt x="1571" y="355"/>
                    </a:cubicBezTo>
                    <a:cubicBezTo>
                      <a:pt x="1550" y="293"/>
                      <a:pt x="1488" y="204"/>
                      <a:pt x="1398" y="162"/>
                    </a:cubicBezTo>
                    <a:cubicBezTo>
                      <a:pt x="1336" y="94"/>
                      <a:pt x="1268" y="31"/>
                      <a:pt x="1205" y="31"/>
                    </a:cubicBezTo>
                    <a:cubicBezTo>
                      <a:pt x="1179" y="10"/>
                      <a:pt x="1179" y="10"/>
                      <a:pt x="1137" y="10"/>
                    </a:cubicBezTo>
                    <a:lnTo>
                      <a:pt x="765" y="10"/>
                    </a:lnTo>
                    <a:cubicBezTo>
                      <a:pt x="700" y="3"/>
                      <a:pt x="633" y="0"/>
                      <a:pt x="5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8"/>
              <p:cNvSpPr/>
              <p:nvPr/>
            </p:nvSpPr>
            <p:spPr>
              <a:xfrm>
                <a:off x="2596676" y="884988"/>
                <a:ext cx="168333" cy="215197"/>
              </a:xfrm>
              <a:custGeom>
                <a:avLst/>
                <a:gdLst/>
                <a:ahLst/>
                <a:cxnLst/>
                <a:rect l="l" t="t" r="r" b="b"/>
                <a:pathLst>
                  <a:path w="1074" h="1373" extrusionOk="0">
                    <a:moveTo>
                      <a:pt x="565" y="1"/>
                    </a:moveTo>
                    <a:cubicBezTo>
                      <a:pt x="423" y="1"/>
                      <a:pt x="285" y="6"/>
                      <a:pt x="262" y="17"/>
                    </a:cubicBezTo>
                    <a:cubicBezTo>
                      <a:pt x="199" y="38"/>
                      <a:pt x="47" y="216"/>
                      <a:pt x="26" y="326"/>
                    </a:cubicBezTo>
                    <a:cubicBezTo>
                      <a:pt x="0" y="430"/>
                      <a:pt x="26" y="781"/>
                      <a:pt x="26" y="781"/>
                    </a:cubicBezTo>
                    <a:cubicBezTo>
                      <a:pt x="47" y="1001"/>
                      <a:pt x="89" y="1242"/>
                      <a:pt x="157" y="1263"/>
                    </a:cubicBezTo>
                    <a:cubicBezTo>
                      <a:pt x="220" y="1305"/>
                      <a:pt x="571" y="1373"/>
                      <a:pt x="681" y="1373"/>
                    </a:cubicBezTo>
                    <a:cubicBezTo>
                      <a:pt x="786" y="1373"/>
                      <a:pt x="985" y="1174"/>
                      <a:pt x="1006" y="1111"/>
                    </a:cubicBezTo>
                    <a:cubicBezTo>
                      <a:pt x="1047" y="1022"/>
                      <a:pt x="1027" y="718"/>
                      <a:pt x="1047" y="457"/>
                    </a:cubicBezTo>
                    <a:cubicBezTo>
                      <a:pt x="1074" y="195"/>
                      <a:pt x="1006" y="17"/>
                      <a:pt x="896" y="17"/>
                    </a:cubicBezTo>
                    <a:cubicBezTo>
                      <a:pt x="854" y="6"/>
                      <a:pt x="707" y="1"/>
                      <a:pt x="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8"/>
              <p:cNvSpPr/>
              <p:nvPr/>
            </p:nvSpPr>
            <p:spPr>
              <a:xfrm>
                <a:off x="2590093" y="876211"/>
                <a:ext cx="181499" cy="233849"/>
              </a:xfrm>
              <a:custGeom>
                <a:avLst/>
                <a:gdLst/>
                <a:ahLst/>
                <a:cxnLst/>
                <a:rect l="l" t="t" r="r" b="b"/>
                <a:pathLst>
                  <a:path w="1158" h="1492" extrusionOk="0">
                    <a:moveTo>
                      <a:pt x="613" y="94"/>
                    </a:moveTo>
                    <a:cubicBezTo>
                      <a:pt x="744" y="94"/>
                      <a:pt x="896" y="120"/>
                      <a:pt x="938" y="120"/>
                    </a:cubicBezTo>
                    <a:cubicBezTo>
                      <a:pt x="959" y="120"/>
                      <a:pt x="985" y="141"/>
                      <a:pt x="1006" y="204"/>
                    </a:cubicBezTo>
                    <a:cubicBezTo>
                      <a:pt x="1048" y="293"/>
                      <a:pt x="1048" y="382"/>
                      <a:pt x="1048" y="513"/>
                    </a:cubicBezTo>
                    <a:cubicBezTo>
                      <a:pt x="1027" y="643"/>
                      <a:pt x="1027" y="774"/>
                      <a:pt x="1027" y="905"/>
                    </a:cubicBezTo>
                    <a:cubicBezTo>
                      <a:pt x="1027" y="1010"/>
                      <a:pt x="1006" y="1120"/>
                      <a:pt x="1006" y="1141"/>
                    </a:cubicBezTo>
                    <a:cubicBezTo>
                      <a:pt x="1006" y="1167"/>
                      <a:pt x="938" y="1230"/>
                      <a:pt x="875" y="1272"/>
                    </a:cubicBezTo>
                    <a:cubicBezTo>
                      <a:pt x="807" y="1340"/>
                      <a:pt x="744" y="1382"/>
                      <a:pt x="723" y="1382"/>
                    </a:cubicBezTo>
                    <a:cubicBezTo>
                      <a:pt x="676" y="1382"/>
                      <a:pt x="566" y="1361"/>
                      <a:pt x="461" y="1340"/>
                    </a:cubicBezTo>
                    <a:cubicBezTo>
                      <a:pt x="393" y="1340"/>
                      <a:pt x="351" y="1319"/>
                      <a:pt x="304" y="1319"/>
                    </a:cubicBezTo>
                    <a:cubicBezTo>
                      <a:pt x="262" y="1298"/>
                      <a:pt x="241" y="1298"/>
                      <a:pt x="241" y="1272"/>
                    </a:cubicBezTo>
                    <a:cubicBezTo>
                      <a:pt x="241" y="1272"/>
                      <a:pt x="220" y="1272"/>
                      <a:pt x="199" y="1251"/>
                    </a:cubicBezTo>
                    <a:cubicBezTo>
                      <a:pt x="199" y="1209"/>
                      <a:pt x="173" y="1188"/>
                      <a:pt x="173" y="1141"/>
                    </a:cubicBezTo>
                    <a:cubicBezTo>
                      <a:pt x="152" y="1057"/>
                      <a:pt x="131" y="926"/>
                      <a:pt x="110" y="816"/>
                    </a:cubicBezTo>
                    <a:lnTo>
                      <a:pt x="110" y="643"/>
                    </a:lnTo>
                    <a:lnTo>
                      <a:pt x="110" y="382"/>
                    </a:lnTo>
                    <a:cubicBezTo>
                      <a:pt x="131" y="355"/>
                      <a:pt x="152" y="293"/>
                      <a:pt x="220" y="225"/>
                    </a:cubicBezTo>
                    <a:cubicBezTo>
                      <a:pt x="241" y="204"/>
                      <a:pt x="262" y="183"/>
                      <a:pt x="283" y="162"/>
                    </a:cubicBezTo>
                    <a:cubicBezTo>
                      <a:pt x="304" y="141"/>
                      <a:pt x="304" y="120"/>
                      <a:pt x="330" y="120"/>
                    </a:cubicBezTo>
                    <a:lnTo>
                      <a:pt x="414" y="120"/>
                    </a:lnTo>
                    <a:cubicBezTo>
                      <a:pt x="461" y="120"/>
                      <a:pt x="524" y="94"/>
                      <a:pt x="613" y="94"/>
                    </a:cubicBezTo>
                    <a:close/>
                    <a:moveTo>
                      <a:pt x="747" y="0"/>
                    </a:moveTo>
                    <a:cubicBezTo>
                      <a:pt x="703" y="0"/>
                      <a:pt x="657" y="3"/>
                      <a:pt x="613" y="10"/>
                    </a:cubicBezTo>
                    <a:lnTo>
                      <a:pt x="330" y="10"/>
                    </a:lnTo>
                    <a:cubicBezTo>
                      <a:pt x="304" y="10"/>
                      <a:pt x="283" y="10"/>
                      <a:pt x="283" y="31"/>
                    </a:cubicBezTo>
                    <a:cubicBezTo>
                      <a:pt x="241" y="31"/>
                      <a:pt x="220" y="52"/>
                      <a:pt x="199" y="73"/>
                    </a:cubicBezTo>
                    <a:cubicBezTo>
                      <a:pt x="173" y="94"/>
                      <a:pt x="152" y="120"/>
                      <a:pt x="131" y="162"/>
                    </a:cubicBezTo>
                    <a:cubicBezTo>
                      <a:pt x="68" y="225"/>
                      <a:pt x="21" y="293"/>
                      <a:pt x="0" y="355"/>
                    </a:cubicBezTo>
                    <a:lnTo>
                      <a:pt x="0" y="643"/>
                    </a:lnTo>
                    <a:lnTo>
                      <a:pt x="0" y="837"/>
                    </a:lnTo>
                    <a:cubicBezTo>
                      <a:pt x="21" y="947"/>
                      <a:pt x="42" y="1057"/>
                      <a:pt x="68" y="1167"/>
                    </a:cubicBezTo>
                    <a:cubicBezTo>
                      <a:pt x="89" y="1209"/>
                      <a:pt x="89" y="1251"/>
                      <a:pt x="110" y="1298"/>
                    </a:cubicBezTo>
                    <a:cubicBezTo>
                      <a:pt x="131" y="1319"/>
                      <a:pt x="131" y="1361"/>
                      <a:pt x="173" y="1382"/>
                    </a:cubicBezTo>
                    <a:cubicBezTo>
                      <a:pt x="199" y="1382"/>
                      <a:pt x="241" y="1403"/>
                      <a:pt x="283" y="1403"/>
                    </a:cubicBezTo>
                    <a:cubicBezTo>
                      <a:pt x="330" y="1429"/>
                      <a:pt x="372" y="1450"/>
                      <a:pt x="435" y="1450"/>
                    </a:cubicBezTo>
                    <a:cubicBezTo>
                      <a:pt x="545" y="1471"/>
                      <a:pt x="655" y="1492"/>
                      <a:pt x="723" y="1492"/>
                    </a:cubicBezTo>
                    <a:cubicBezTo>
                      <a:pt x="807" y="1471"/>
                      <a:pt x="875" y="1429"/>
                      <a:pt x="938" y="1361"/>
                    </a:cubicBezTo>
                    <a:cubicBezTo>
                      <a:pt x="1027" y="1298"/>
                      <a:pt x="1069" y="1230"/>
                      <a:pt x="1116" y="1167"/>
                    </a:cubicBezTo>
                    <a:cubicBezTo>
                      <a:pt x="1137" y="1120"/>
                      <a:pt x="1137" y="1010"/>
                      <a:pt x="1137" y="905"/>
                    </a:cubicBezTo>
                    <a:cubicBezTo>
                      <a:pt x="1137" y="774"/>
                      <a:pt x="1137" y="643"/>
                      <a:pt x="1158" y="513"/>
                    </a:cubicBezTo>
                    <a:cubicBezTo>
                      <a:pt x="1158" y="382"/>
                      <a:pt x="1137" y="272"/>
                      <a:pt x="1116" y="183"/>
                    </a:cubicBezTo>
                    <a:cubicBezTo>
                      <a:pt x="1089" y="94"/>
                      <a:pt x="1027" y="31"/>
                      <a:pt x="959" y="10"/>
                    </a:cubicBezTo>
                    <a:cubicBezTo>
                      <a:pt x="917" y="10"/>
                      <a:pt x="835" y="0"/>
                      <a:pt x="7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8"/>
              <p:cNvSpPr/>
              <p:nvPr/>
            </p:nvSpPr>
            <p:spPr>
              <a:xfrm>
                <a:off x="2384770" y="963042"/>
                <a:ext cx="41221" cy="68336"/>
              </a:xfrm>
              <a:custGeom>
                <a:avLst/>
                <a:gdLst/>
                <a:ahLst/>
                <a:cxnLst/>
                <a:rect l="l" t="t" r="r" b="b"/>
                <a:pathLst>
                  <a:path w="263" h="436" extrusionOk="0">
                    <a:moveTo>
                      <a:pt x="132" y="0"/>
                    </a:moveTo>
                    <a:cubicBezTo>
                      <a:pt x="69" y="0"/>
                      <a:pt x="1" y="89"/>
                      <a:pt x="1" y="220"/>
                    </a:cubicBezTo>
                    <a:cubicBezTo>
                      <a:pt x="1" y="325"/>
                      <a:pt x="69" y="435"/>
                      <a:pt x="132" y="435"/>
                    </a:cubicBezTo>
                    <a:cubicBezTo>
                      <a:pt x="200" y="435"/>
                      <a:pt x="263" y="325"/>
                      <a:pt x="263" y="220"/>
                    </a:cubicBezTo>
                    <a:cubicBezTo>
                      <a:pt x="263" y="89"/>
                      <a:pt x="200" y="0"/>
                      <a:pt x="13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8"/>
              <p:cNvSpPr/>
              <p:nvPr/>
            </p:nvSpPr>
            <p:spPr>
              <a:xfrm>
                <a:off x="2658116" y="963042"/>
                <a:ext cx="37930" cy="68336"/>
              </a:xfrm>
              <a:custGeom>
                <a:avLst/>
                <a:gdLst/>
                <a:ahLst/>
                <a:cxnLst/>
                <a:rect l="l" t="t" r="r" b="b"/>
                <a:pathLst>
                  <a:path w="242" h="436" extrusionOk="0">
                    <a:moveTo>
                      <a:pt x="111" y="0"/>
                    </a:moveTo>
                    <a:cubicBezTo>
                      <a:pt x="48" y="0"/>
                      <a:pt x="1" y="89"/>
                      <a:pt x="1" y="220"/>
                    </a:cubicBezTo>
                    <a:cubicBezTo>
                      <a:pt x="1" y="325"/>
                      <a:pt x="48" y="435"/>
                      <a:pt x="111" y="435"/>
                    </a:cubicBezTo>
                    <a:cubicBezTo>
                      <a:pt x="179" y="435"/>
                      <a:pt x="242" y="325"/>
                      <a:pt x="242" y="220"/>
                    </a:cubicBezTo>
                    <a:cubicBezTo>
                      <a:pt x="242" y="89"/>
                      <a:pt x="179" y="0"/>
                      <a:pt x="1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8"/>
              <p:cNvSpPr/>
              <p:nvPr/>
            </p:nvSpPr>
            <p:spPr>
              <a:xfrm>
                <a:off x="2542445" y="980283"/>
                <a:ext cx="65045" cy="97019"/>
              </a:xfrm>
              <a:custGeom>
                <a:avLst/>
                <a:gdLst/>
                <a:ahLst/>
                <a:cxnLst/>
                <a:rect l="l" t="t" r="r" b="b"/>
                <a:pathLst>
                  <a:path w="415" h="619" extrusionOk="0">
                    <a:moveTo>
                      <a:pt x="42" y="0"/>
                    </a:moveTo>
                    <a:cubicBezTo>
                      <a:pt x="21" y="21"/>
                      <a:pt x="0" y="42"/>
                      <a:pt x="0" y="63"/>
                    </a:cubicBezTo>
                    <a:cubicBezTo>
                      <a:pt x="21" y="131"/>
                      <a:pt x="63" y="173"/>
                      <a:pt x="110" y="215"/>
                    </a:cubicBezTo>
                    <a:cubicBezTo>
                      <a:pt x="152" y="241"/>
                      <a:pt x="194" y="241"/>
                      <a:pt x="262" y="262"/>
                    </a:cubicBezTo>
                    <a:cubicBezTo>
                      <a:pt x="283" y="262"/>
                      <a:pt x="304" y="304"/>
                      <a:pt x="325" y="325"/>
                    </a:cubicBezTo>
                    <a:cubicBezTo>
                      <a:pt x="325" y="372"/>
                      <a:pt x="325" y="435"/>
                      <a:pt x="304" y="456"/>
                    </a:cubicBezTo>
                    <a:cubicBezTo>
                      <a:pt x="304" y="477"/>
                      <a:pt x="283" y="503"/>
                      <a:pt x="241" y="524"/>
                    </a:cubicBezTo>
                    <a:lnTo>
                      <a:pt x="173" y="524"/>
                    </a:lnTo>
                    <a:cubicBezTo>
                      <a:pt x="152" y="524"/>
                      <a:pt x="131" y="545"/>
                      <a:pt x="131" y="587"/>
                    </a:cubicBezTo>
                    <a:cubicBezTo>
                      <a:pt x="131" y="602"/>
                      <a:pt x="142" y="619"/>
                      <a:pt x="162" y="619"/>
                    </a:cubicBezTo>
                    <a:cubicBezTo>
                      <a:pt x="171" y="619"/>
                      <a:pt x="182" y="616"/>
                      <a:pt x="194" y="608"/>
                    </a:cubicBezTo>
                    <a:lnTo>
                      <a:pt x="283" y="608"/>
                    </a:lnTo>
                    <a:cubicBezTo>
                      <a:pt x="325" y="587"/>
                      <a:pt x="372" y="545"/>
                      <a:pt x="393" y="477"/>
                    </a:cubicBezTo>
                    <a:cubicBezTo>
                      <a:pt x="414" y="435"/>
                      <a:pt x="414" y="372"/>
                      <a:pt x="414" y="304"/>
                    </a:cubicBezTo>
                    <a:cubicBezTo>
                      <a:pt x="393" y="262"/>
                      <a:pt x="346" y="194"/>
                      <a:pt x="283" y="173"/>
                    </a:cubicBezTo>
                    <a:cubicBezTo>
                      <a:pt x="215" y="152"/>
                      <a:pt x="173" y="152"/>
                      <a:pt x="152" y="131"/>
                    </a:cubicBezTo>
                    <a:cubicBezTo>
                      <a:pt x="131" y="110"/>
                      <a:pt x="110" y="84"/>
                      <a:pt x="84" y="42"/>
                    </a:cubicBezTo>
                    <a:cubicBezTo>
                      <a:pt x="84" y="21"/>
                      <a:pt x="63" y="0"/>
                      <a:pt x="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8"/>
              <p:cNvSpPr/>
              <p:nvPr/>
            </p:nvSpPr>
            <p:spPr>
              <a:xfrm>
                <a:off x="2463608" y="1145324"/>
                <a:ext cx="129933" cy="62224"/>
              </a:xfrm>
              <a:custGeom>
                <a:avLst/>
                <a:gdLst/>
                <a:ahLst/>
                <a:cxnLst/>
                <a:rect l="l" t="t" r="r" b="b"/>
                <a:pathLst>
                  <a:path w="829" h="397" extrusionOk="0">
                    <a:moveTo>
                      <a:pt x="54" y="0"/>
                    </a:moveTo>
                    <a:cubicBezTo>
                      <a:pt x="43" y="0"/>
                      <a:pt x="32" y="5"/>
                      <a:pt x="22" y="16"/>
                    </a:cubicBezTo>
                    <a:cubicBezTo>
                      <a:pt x="1" y="37"/>
                      <a:pt x="1" y="58"/>
                      <a:pt x="1" y="79"/>
                    </a:cubicBezTo>
                    <a:cubicBezTo>
                      <a:pt x="1" y="79"/>
                      <a:pt x="153" y="278"/>
                      <a:pt x="414" y="340"/>
                    </a:cubicBezTo>
                    <a:cubicBezTo>
                      <a:pt x="524" y="388"/>
                      <a:pt x="613" y="388"/>
                      <a:pt x="676" y="388"/>
                    </a:cubicBezTo>
                    <a:cubicBezTo>
                      <a:pt x="699" y="395"/>
                      <a:pt x="719" y="397"/>
                      <a:pt x="735" y="397"/>
                    </a:cubicBezTo>
                    <a:cubicBezTo>
                      <a:pt x="768" y="397"/>
                      <a:pt x="786" y="388"/>
                      <a:pt x="786" y="388"/>
                    </a:cubicBezTo>
                    <a:cubicBezTo>
                      <a:pt x="807" y="388"/>
                      <a:pt x="828" y="367"/>
                      <a:pt x="828" y="340"/>
                    </a:cubicBezTo>
                    <a:cubicBezTo>
                      <a:pt x="828" y="310"/>
                      <a:pt x="806" y="290"/>
                      <a:pt x="785" y="290"/>
                    </a:cubicBezTo>
                    <a:cubicBezTo>
                      <a:pt x="778" y="290"/>
                      <a:pt x="771" y="293"/>
                      <a:pt x="765" y="299"/>
                    </a:cubicBezTo>
                    <a:lnTo>
                      <a:pt x="676" y="299"/>
                    </a:lnTo>
                    <a:cubicBezTo>
                      <a:pt x="634" y="278"/>
                      <a:pt x="545" y="278"/>
                      <a:pt x="435" y="236"/>
                    </a:cubicBezTo>
                    <a:cubicBezTo>
                      <a:pt x="221" y="189"/>
                      <a:pt x="90" y="16"/>
                      <a:pt x="90" y="16"/>
                    </a:cubicBezTo>
                    <a:cubicBezTo>
                      <a:pt x="77" y="5"/>
                      <a:pt x="65"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8"/>
              <p:cNvSpPr/>
              <p:nvPr/>
            </p:nvSpPr>
            <p:spPr>
              <a:xfrm>
                <a:off x="2521913" y="918216"/>
                <a:ext cx="85577" cy="38400"/>
              </a:xfrm>
              <a:custGeom>
                <a:avLst/>
                <a:gdLst/>
                <a:ahLst/>
                <a:cxnLst/>
                <a:rect l="l" t="t" r="r" b="b"/>
                <a:pathLst>
                  <a:path w="546" h="245" extrusionOk="0">
                    <a:moveTo>
                      <a:pt x="353" y="0"/>
                    </a:moveTo>
                    <a:cubicBezTo>
                      <a:pt x="337" y="0"/>
                      <a:pt x="321" y="1"/>
                      <a:pt x="304" y="4"/>
                    </a:cubicBezTo>
                    <a:cubicBezTo>
                      <a:pt x="152" y="25"/>
                      <a:pt x="1" y="114"/>
                      <a:pt x="1" y="114"/>
                    </a:cubicBezTo>
                    <a:lnTo>
                      <a:pt x="21" y="245"/>
                    </a:lnTo>
                    <a:cubicBezTo>
                      <a:pt x="21" y="245"/>
                      <a:pt x="241" y="114"/>
                      <a:pt x="346" y="114"/>
                    </a:cubicBezTo>
                    <a:cubicBezTo>
                      <a:pt x="360" y="110"/>
                      <a:pt x="374" y="109"/>
                      <a:pt x="387" y="109"/>
                    </a:cubicBezTo>
                    <a:cubicBezTo>
                      <a:pt x="477" y="109"/>
                      <a:pt x="545" y="176"/>
                      <a:pt x="545" y="176"/>
                    </a:cubicBezTo>
                    <a:lnTo>
                      <a:pt x="545" y="66"/>
                    </a:lnTo>
                    <a:cubicBezTo>
                      <a:pt x="545" y="66"/>
                      <a:pt x="475" y="0"/>
                      <a:pt x="3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8"/>
              <p:cNvSpPr/>
              <p:nvPr/>
            </p:nvSpPr>
            <p:spPr>
              <a:xfrm>
                <a:off x="2329913" y="831072"/>
                <a:ext cx="127269" cy="62381"/>
              </a:xfrm>
              <a:custGeom>
                <a:avLst/>
                <a:gdLst/>
                <a:ahLst/>
                <a:cxnLst/>
                <a:rect l="l" t="t" r="r" b="b"/>
                <a:pathLst>
                  <a:path w="812" h="398" extrusionOk="0">
                    <a:moveTo>
                      <a:pt x="518" y="0"/>
                    </a:moveTo>
                    <a:cubicBezTo>
                      <a:pt x="376" y="0"/>
                      <a:pt x="209" y="23"/>
                      <a:pt x="157" y="36"/>
                    </a:cubicBezTo>
                    <a:cubicBezTo>
                      <a:pt x="68" y="36"/>
                      <a:pt x="0" y="57"/>
                      <a:pt x="26" y="120"/>
                    </a:cubicBezTo>
                    <a:cubicBezTo>
                      <a:pt x="47" y="251"/>
                      <a:pt x="26" y="361"/>
                      <a:pt x="89" y="382"/>
                    </a:cubicBezTo>
                    <a:cubicBezTo>
                      <a:pt x="148" y="382"/>
                      <a:pt x="275" y="372"/>
                      <a:pt x="404" y="372"/>
                    </a:cubicBezTo>
                    <a:cubicBezTo>
                      <a:pt x="469" y="372"/>
                      <a:pt x="534" y="375"/>
                      <a:pt x="592" y="382"/>
                    </a:cubicBezTo>
                    <a:cubicBezTo>
                      <a:pt x="627" y="393"/>
                      <a:pt x="658" y="397"/>
                      <a:pt x="685" y="397"/>
                    </a:cubicBezTo>
                    <a:cubicBezTo>
                      <a:pt x="772" y="397"/>
                      <a:pt x="812" y="346"/>
                      <a:pt x="812" y="298"/>
                    </a:cubicBezTo>
                    <a:cubicBezTo>
                      <a:pt x="812" y="230"/>
                      <a:pt x="812" y="78"/>
                      <a:pt x="723" y="36"/>
                    </a:cubicBezTo>
                    <a:cubicBezTo>
                      <a:pt x="688" y="10"/>
                      <a:pt x="608" y="0"/>
                      <a:pt x="518"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8"/>
              <p:cNvSpPr/>
              <p:nvPr/>
            </p:nvSpPr>
            <p:spPr>
              <a:xfrm>
                <a:off x="2323330" y="822608"/>
                <a:ext cx="140435" cy="78994"/>
              </a:xfrm>
              <a:custGeom>
                <a:avLst/>
                <a:gdLst/>
                <a:ahLst/>
                <a:cxnLst/>
                <a:rect l="l" t="t" r="r" b="b"/>
                <a:pathLst>
                  <a:path w="896" h="504" extrusionOk="0">
                    <a:moveTo>
                      <a:pt x="655" y="111"/>
                    </a:moveTo>
                    <a:cubicBezTo>
                      <a:pt x="697" y="111"/>
                      <a:pt x="744" y="132"/>
                      <a:pt x="744" y="132"/>
                    </a:cubicBezTo>
                    <a:cubicBezTo>
                      <a:pt x="765" y="153"/>
                      <a:pt x="786" y="174"/>
                      <a:pt x="786" y="221"/>
                    </a:cubicBezTo>
                    <a:cubicBezTo>
                      <a:pt x="807" y="284"/>
                      <a:pt x="807" y="331"/>
                      <a:pt x="807" y="352"/>
                    </a:cubicBezTo>
                    <a:cubicBezTo>
                      <a:pt x="786" y="373"/>
                      <a:pt x="786" y="373"/>
                      <a:pt x="786" y="394"/>
                    </a:cubicBezTo>
                    <a:cubicBezTo>
                      <a:pt x="772" y="394"/>
                      <a:pt x="748" y="403"/>
                      <a:pt x="708" y="403"/>
                    </a:cubicBezTo>
                    <a:cubicBezTo>
                      <a:pt x="688" y="403"/>
                      <a:pt x="664" y="401"/>
                      <a:pt x="634" y="394"/>
                    </a:cubicBezTo>
                    <a:cubicBezTo>
                      <a:pt x="545" y="373"/>
                      <a:pt x="435" y="373"/>
                      <a:pt x="351" y="373"/>
                    </a:cubicBezTo>
                    <a:lnTo>
                      <a:pt x="131" y="373"/>
                    </a:lnTo>
                    <a:lnTo>
                      <a:pt x="131" y="352"/>
                    </a:lnTo>
                    <a:cubicBezTo>
                      <a:pt x="131" y="305"/>
                      <a:pt x="131" y="242"/>
                      <a:pt x="110" y="174"/>
                    </a:cubicBezTo>
                    <a:lnTo>
                      <a:pt x="110" y="153"/>
                    </a:lnTo>
                    <a:cubicBezTo>
                      <a:pt x="110" y="153"/>
                      <a:pt x="152" y="132"/>
                      <a:pt x="199" y="132"/>
                    </a:cubicBezTo>
                    <a:cubicBezTo>
                      <a:pt x="241" y="132"/>
                      <a:pt x="351" y="111"/>
                      <a:pt x="482" y="111"/>
                    </a:cubicBezTo>
                    <a:close/>
                    <a:moveTo>
                      <a:pt x="482" y="1"/>
                    </a:moveTo>
                    <a:cubicBezTo>
                      <a:pt x="351" y="1"/>
                      <a:pt x="220" y="22"/>
                      <a:pt x="173" y="22"/>
                    </a:cubicBezTo>
                    <a:cubicBezTo>
                      <a:pt x="131" y="43"/>
                      <a:pt x="110" y="43"/>
                      <a:pt x="68" y="69"/>
                    </a:cubicBezTo>
                    <a:cubicBezTo>
                      <a:pt x="42" y="69"/>
                      <a:pt x="21" y="90"/>
                      <a:pt x="21" y="111"/>
                    </a:cubicBezTo>
                    <a:cubicBezTo>
                      <a:pt x="0" y="132"/>
                      <a:pt x="0" y="153"/>
                      <a:pt x="0" y="174"/>
                    </a:cubicBezTo>
                    <a:cubicBezTo>
                      <a:pt x="21" y="242"/>
                      <a:pt x="21" y="305"/>
                      <a:pt x="21" y="352"/>
                    </a:cubicBezTo>
                    <a:cubicBezTo>
                      <a:pt x="21" y="394"/>
                      <a:pt x="42" y="415"/>
                      <a:pt x="42" y="436"/>
                    </a:cubicBezTo>
                    <a:cubicBezTo>
                      <a:pt x="68" y="462"/>
                      <a:pt x="89" y="483"/>
                      <a:pt x="131" y="483"/>
                    </a:cubicBezTo>
                    <a:lnTo>
                      <a:pt x="351" y="483"/>
                    </a:lnTo>
                    <a:cubicBezTo>
                      <a:pt x="435" y="483"/>
                      <a:pt x="545" y="483"/>
                      <a:pt x="613" y="504"/>
                    </a:cubicBezTo>
                    <a:cubicBezTo>
                      <a:pt x="697" y="504"/>
                      <a:pt x="765" y="504"/>
                      <a:pt x="828" y="483"/>
                    </a:cubicBezTo>
                    <a:cubicBezTo>
                      <a:pt x="875" y="462"/>
                      <a:pt x="896" y="415"/>
                      <a:pt x="896" y="373"/>
                    </a:cubicBezTo>
                    <a:lnTo>
                      <a:pt x="896" y="221"/>
                    </a:lnTo>
                    <a:cubicBezTo>
                      <a:pt x="875" y="153"/>
                      <a:pt x="854" y="90"/>
                      <a:pt x="807" y="43"/>
                    </a:cubicBezTo>
                    <a:cubicBezTo>
                      <a:pt x="765" y="22"/>
                      <a:pt x="723" y="1"/>
                      <a:pt x="65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8"/>
              <p:cNvSpPr/>
              <p:nvPr/>
            </p:nvSpPr>
            <p:spPr>
              <a:xfrm>
                <a:off x="2617208" y="837811"/>
                <a:ext cx="113319" cy="61283"/>
              </a:xfrm>
              <a:custGeom>
                <a:avLst/>
                <a:gdLst/>
                <a:ahLst/>
                <a:cxnLst/>
                <a:rect l="l" t="t" r="r" b="b"/>
                <a:pathLst>
                  <a:path w="723" h="391" extrusionOk="0">
                    <a:moveTo>
                      <a:pt x="379" y="1"/>
                    </a:moveTo>
                    <a:cubicBezTo>
                      <a:pt x="213" y="1"/>
                      <a:pt x="21" y="58"/>
                      <a:pt x="0" y="145"/>
                    </a:cubicBezTo>
                    <a:cubicBezTo>
                      <a:pt x="26" y="276"/>
                      <a:pt x="47" y="386"/>
                      <a:pt x="178" y="386"/>
                    </a:cubicBezTo>
                    <a:cubicBezTo>
                      <a:pt x="255" y="373"/>
                      <a:pt x="346" y="359"/>
                      <a:pt x="427" y="359"/>
                    </a:cubicBezTo>
                    <a:cubicBezTo>
                      <a:pt x="483" y="359"/>
                      <a:pt x="534" y="366"/>
                      <a:pt x="571" y="386"/>
                    </a:cubicBezTo>
                    <a:cubicBezTo>
                      <a:pt x="585" y="389"/>
                      <a:pt x="597" y="391"/>
                      <a:pt x="608" y="391"/>
                    </a:cubicBezTo>
                    <a:cubicBezTo>
                      <a:pt x="663" y="391"/>
                      <a:pt x="684" y="347"/>
                      <a:pt x="702" y="255"/>
                    </a:cubicBezTo>
                    <a:cubicBezTo>
                      <a:pt x="723" y="124"/>
                      <a:pt x="681" y="56"/>
                      <a:pt x="503" y="14"/>
                    </a:cubicBezTo>
                    <a:cubicBezTo>
                      <a:pt x="466" y="5"/>
                      <a:pt x="423" y="1"/>
                      <a:pt x="379"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8"/>
              <p:cNvSpPr/>
              <p:nvPr/>
            </p:nvSpPr>
            <p:spPr>
              <a:xfrm>
                <a:off x="2610625" y="827153"/>
                <a:ext cx="126485" cy="77741"/>
              </a:xfrm>
              <a:custGeom>
                <a:avLst/>
                <a:gdLst/>
                <a:ahLst/>
                <a:cxnLst/>
                <a:rect l="l" t="t" r="r" b="b"/>
                <a:pathLst>
                  <a:path w="807" h="496" extrusionOk="0">
                    <a:moveTo>
                      <a:pt x="400" y="108"/>
                    </a:moveTo>
                    <a:cubicBezTo>
                      <a:pt x="449" y="108"/>
                      <a:pt x="492" y="113"/>
                      <a:pt x="524" y="124"/>
                    </a:cubicBezTo>
                    <a:cubicBezTo>
                      <a:pt x="613" y="145"/>
                      <a:pt x="655" y="171"/>
                      <a:pt x="676" y="192"/>
                    </a:cubicBezTo>
                    <a:cubicBezTo>
                      <a:pt x="697" y="234"/>
                      <a:pt x="697" y="255"/>
                      <a:pt x="697" y="302"/>
                    </a:cubicBezTo>
                    <a:cubicBezTo>
                      <a:pt x="697" y="365"/>
                      <a:pt x="676" y="386"/>
                      <a:pt x="676" y="386"/>
                    </a:cubicBezTo>
                    <a:lnTo>
                      <a:pt x="634" y="386"/>
                    </a:lnTo>
                    <a:cubicBezTo>
                      <a:pt x="597" y="379"/>
                      <a:pt x="551" y="376"/>
                      <a:pt x="501" y="376"/>
                    </a:cubicBezTo>
                    <a:cubicBezTo>
                      <a:pt x="402" y="376"/>
                      <a:pt x="286" y="386"/>
                      <a:pt x="199" y="386"/>
                    </a:cubicBezTo>
                    <a:lnTo>
                      <a:pt x="152" y="386"/>
                    </a:lnTo>
                    <a:cubicBezTo>
                      <a:pt x="152" y="386"/>
                      <a:pt x="152" y="365"/>
                      <a:pt x="131" y="365"/>
                    </a:cubicBezTo>
                    <a:cubicBezTo>
                      <a:pt x="131" y="323"/>
                      <a:pt x="110" y="276"/>
                      <a:pt x="110" y="213"/>
                    </a:cubicBezTo>
                    <a:cubicBezTo>
                      <a:pt x="110" y="213"/>
                      <a:pt x="110" y="192"/>
                      <a:pt x="131" y="171"/>
                    </a:cubicBezTo>
                    <a:cubicBezTo>
                      <a:pt x="173" y="171"/>
                      <a:pt x="199" y="145"/>
                      <a:pt x="241" y="124"/>
                    </a:cubicBezTo>
                    <a:cubicBezTo>
                      <a:pt x="296" y="113"/>
                      <a:pt x="351" y="108"/>
                      <a:pt x="400" y="108"/>
                    </a:cubicBezTo>
                    <a:close/>
                    <a:moveTo>
                      <a:pt x="426" y="0"/>
                    </a:moveTo>
                    <a:cubicBezTo>
                      <a:pt x="360" y="0"/>
                      <a:pt x="286" y="12"/>
                      <a:pt x="220" y="40"/>
                    </a:cubicBezTo>
                    <a:cubicBezTo>
                      <a:pt x="173" y="40"/>
                      <a:pt x="131" y="61"/>
                      <a:pt x="89" y="82"/>
                    </a:cubicBezTo>
                    <a:cubicBezTo>
                      <a:pt x="42" y="124"/>
                      <a:pt x="0" y="145"/>
                      <a:pt x="0" y="192"/>
                    </a:cubicBezTo>
                    <a:lnTo>
                      <a:pt x="0" y="213"/>
                    </a:lnTo>
                    <a:cubicBezTo>
                      <a:pt x="0" y="276"/>
                      <a:pt x="21" y="344"/>
                      <a:pt x="42" y="407"/>
                    </a:cubicBezTo>
                    <a:cubicBezTo>
                      <a:pt x="68" y="433"/>
                      <a:pt x="68" y="454"/>
                      <a:pt x="110" y="475"/>
                    </a:cubicBezTo>
                    <a:cubicBezTo>
                      <a:pt x="131" y="496"/>
                      <a:pt x="173" y="496"/>
                      <a:pt x="220" y="496"/>
                    </a:cubicBezTo>
                    <a:cubicBezTo>
                      <a:pt x="286" y="485"/>
                      <a:pt x="361" y="480"/>
                      <a:pt x="430" y="480"/>
                    </a:cubicBezTo>
                    <a:cubicBezTo>
                      <a:pt x="498" y="480"/>
                      <a:pt x="558" y="485"/>
                      <a:pt x="592" y="496"/>
                    </a:cubicBezTo>
                    <a:lnTo>
                      <a:pt x="676" y="496"/>
                    </a:lnTo>
                    <a:cubicBezTo>
                      <a:pt x="697" y="496"/>
                      <a:pt x="723" y="496"/>
                      <a:pt x="744" y="475"/>
                    </a:cubicBezTo>
                    <a:cubicBezTo>
                      <a:pt x="786" y="433"/>
                      <a:pt x="786" y="386"/>
                      <a:pt x="807" y="323"/>
                    </a:cubicBezTo>
                    <a:cubicBezTo>
                      <a:pt x="807" y="255"/>
                      <a:pt x="807" y="192"/>
                      <a:pt x="765" y="124"/>
                    </a:cubicBezTo>
                    <a:cubicBezTo>
                      <a:pt x="723" y="82"/>
                      <a:pt x="655" y="40"/>
                      <a:pt x="545" y="14"/>
                    </a:cubicBezTo>
                    <a:cubicBezTo>
                      <a:pt x="511" y="5"/>
                      <a:pt x="470" y="0"/>
                      <a:pt x="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8"/>
              <p:cNvSpPr/>
              <p:nvPr/>
            </p:nvSpPr>
            <p:spPr>
              <a:xfrm>
                <a:off x="2039327" y="440646"/>
                <a:ext cx="520517" cy="416602"/>
              </a:xfrm>
              <a:custGeom>
                <a:avLst/>
                <a:gdLst/>
                <a:ahLst/>
                <a:cxnLst/>
                <a:rect l="l" t="t" r="r" b="b"/>
                <a:pathLst>
                  <a:path w="3321" h="2658" extrusionOk="0">
                    <a:moveTo>
                      <a:pt x="2156" y="0"/>
                    </a:moveTo>
                    <a:cubicBezTo>
                      <a:pt x="1645" y="0"/>
                      <a:pt x="1010" y="148"/>
                      <a:pt x="571" y="736"/>
                    </a:cubicBezTo>
                    <a:cubicBezTo>
                      <a:pt x="0" y="1521"/>
                      <a:pt x="89" y="2658"/>
                      <a:pt x="89" y="2658"/>
                    </a:cubicBezTo>
                    <a:lnTo>
                      <a:pt x="723" y="2658"/>
                    </a:lnTo>
                    <a:cubicBezTo>
                      <a:pt x="723" y="2658"/>
                      <a:pt x="854" y="2066"/>
                      <a:pt x="854" y="2003"/>
                    </a:cubicBezTo>
                    <a:cubicBezTo>
                      <a:pt x="854" y="1935"/>
                      <a:pt x="1027" y="1218"/>
                      <a:pt x="1158" y="1040"/>
                    </a:cubicBezTo>
                    <a:cubicBezTo>
                      <a:pt x="1268" y="867"/>
                      <a:pt x="1749" y="474"/>
                      <a:pt x="1964" y="385"/>
                    </a:cubicBezTo>
                    <a:cubicBezTo>
                      <a:pt x="2109" y="347"/>
                      <a:pt x="2402" y="340"/>
                      <a:pt x="2614" y="340"/>
                    </a:cubicBezTo>
                    <a:cubicBezTo>
                      <a:pt x="2755" y="340"/>
                      <a:pt x="2860" y="343"/>
                      <a:pt x="2860" y="343"/>
                    </a:cubicBezTo>
                    <a:lnTo>
                      <a:pt x="3320" y="343"/>
                    </a:lnTo>
                    <a:cubicBezTo>
                      <a:pt x="3320" y="343"/>
                      <a:pt x="3163" y="149"/>
                      <a:pt x="2619" y="39"/>
                    </a:cubicBezTo>
                    <a:cubicBezTo>
                      <a:pt x="2487" y="17"/>
                      <a:pt x="2329" y="0"/>
                      <a:pt x="2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8"/>
              <p:cNvSpPr/>
              <p:nvPr/>
            </p:nvSpPr>
            <p:spPr>
              <a:xfrm>
                <a:off x="2029453" y="433750"/>
                <a:ext cx="536974" cy="430081"/>
              </a:xfrm>
              <a:custGeom>
                <a:avLst/>
                <a:gdLst/>
                <a:ahLst/>
                <a:cxnLst/>
                <a:rect l="l" t="t" r="r" b="b"/>
                <a:pathLst>
                  <a:path w="3426" h="2744" extrusionOk="0">
                    <a:moveTo>
                      <a:pt x="2174" y="107"/>
                    </a:moveTo>
                    <a:cubicBezTo>
                      <a:pt x="2361" y="107"/>
                      <a:pt x="2538" y="123"/>
                      <a:pt x="2682" y="146"/>
                    </a:cubicBezTo>
                    <a:cubicBezTo>
                      <a:pt x="2944" y="193"/>
                      <a:pt x="3095" y="256"/>
                      <a:pt x="3205" y="324"/>
                    </a:cubicBezTo>
                    <a:lnTo>
                      <a:pt x="3226" y="345"/>
                    </a:lnTo>
                    <a:lnTo>
                      <a:pt x="2923" y="324"/>
                    </a:lnTo>
                    <a:cubicBezTo>
                      <a:pt x="2923" y="324"/>
                      <a:pt x="2771" y="324"/>
                      <a:pt x="2572" y="345"/>
                    </a:cubicBezTo>
                    <a:cubicBezTo>
                      <a:pt x="2378" y="345"/>
                      <a:pt x="2158" y="345"/>
                      <a:pt x="2027" y="387"/>
                    </a:cubicBezTo>
                    <a:cubicBezTo>
                      <a:pt x="1896" y="429"/>
                      <a:pt x="1723" y="539"/>
                      <a:pt x="1551" y="691"/>
                    </a:cubicBezTo>
                    <a:cubicBezTo>
                      <a:pt x="1393" y="822"/>
                      <a:pt x="1242" y="953"/>
                      <a:pt x="1179" y="1063"/>
                    </a:cubicBezTo>
                    <a:cubicBezTo>
                      <a:pt x="1111" y="1173"/>
                      <a:pt x="1027" y="1393"/>
                      <a:pt x="959" y="1586"/>
                    </a:cubicBezTo>
                    <a:cubicBezTo>
                      <a:pt x="938" y="1696"/>
                      <a:pt x="917" y="1806"/>
                      <a:pt x="896" y="1895"/>
                    </a:cubicBezTo>
                    <a:cubicBezTo>
                      <a:pt x="870" y="1916"/>
                      <a:pt x="870" y="1958"/>
                      <a:pt x="870" y="1979"/>
                    </a:cubicBezTo>
                    <a:cubicBezTo>
                      <a:pt x="870" y="2000"/>
                      <a:pt x="849" y="2026"/>
                      <a:pt x="849" y="2047"/>
                    </a:cubicBezTo>
                    <a:lnTo>
                      <a:pt x="849" y="2089"/>
                    </a:lnTo>
                    <a:lnTo>
                      <a:pt x="849" y="2157"/>
                    </a:lnTo>
                    <a:cubicBezTo>
                      <a:pt x="828" y="2220"/>
                      <a:pt x="807" y="2309"/>
                      <a:pt x="807" y="2393"/>
                    </a:cubicBezTo>
                    <a:cubicBezTo>
                      <a:pt x="786" y="2524"/>
                      <a:pt x="765" y="2613"/>
                      <a:pt x="739" y="2655"/>
                    </a:cubicBezTo>
                    <a:lnTo>
                      <a:pt x="215" y="2655"/>
                    </a:lnTo>
                    <a:cubicBezTo>
                      <a:pt x="215" y="2571"/>
                      <a:pt x="152" y="1565"/>
                      <a:pt x="676" y="822"/>
                    </a:cubicBezTo>
                    <a:cubicBezTo>
                      <a:pt x="959" y="429"/>
                      <a:pt x="1331" y="235"/>
                      <a:pt x="1702" y="146"/>
                    </a:cubicBezTo>
                    <a:cubicBezTo>
                      <a:pt x="1858" y="118"/>
                      <a:pt x="2020" y="107"/>
                      <a:pt x="2174" y="107"/>
                    </a:cubicBezTo>
                    <a:close/>
                    <a:moveTo>
                      <a:pt x="2231" y="0"/>
                    </a:moveTo>
                    <a:cubicBezTo>
                      <a:pt x="2050" y="0"/>
                      <a:pt x="1856" y="17"/>
                      <a:pt x="1655" y="62"/>
                    </a:cubicBezTo>
                    <a:cubicBezTo>
                      <a:pt x="1289" y="146"/>
                      <a:pt x="896" y="345"/>
                      <a:pt x="608" y="759"/>
                    </a:cubicBezTo>
                    <a:cubicBezTo>
                      <a:pt x="0" y="1565"/>
                      <a:pt x="110" y="2702"/>
                      <a:pt x="110" y="2702"/>
                    </a:cubicBezTo>
                    <a:lnTo>
                      <a:pt x="152" y="2744"/>
                    </a:lnTo>
                    <a:lnTo>
                      <a:pt x="786" y="2744"/>
                    </a:lnTo>
                    <a:lnTo>
                      <a:pt x="849" y="2702"/>
                    </a:lnTo>
                    <a:cubicBezTo>
                      <a:pt x="849" y="2702"/>
                      <a:pt x="870" y="2571"/>
                      <a:pt x="917" y="2393"/>
                    </a:cubicBezTo>
                    <a:cubicBezTo>
                      <a:pt x="917" y="2330"/>
                      <a:pt x="938" y="2241"/>
                      <a:pt x="938" y="2178"/>
                    </a:cubicBezTo>
                    <a:cubicBezTo>
                      <a:pt x="959" y="2157"/>
                      <a:pt x="959" y="2110"/>
                      <a:pt x="959" y="2089"/>
                    </a:cubicBezTo>
                    <a:lnTo>
                      <a:pt x="959" y="2047"/>
                    </a:lnTo>
                    <a:cubicBezTo>
                      <a:pt x="959" y="2047"/>
                      <a:pt x="959" y="2026"/>
                      <a:pt x="980" y="2000"/>
                    </a:cubicBezTo>
                    <a:cubicBezTo>
                      <a:pt x="980" y="1979"/>
                      <a:pt x="980" y="1958"/>
                      <a:pt x="1001" y="1916"/>
                    </a:cubicBezTo>
                    <a:cubicBezTo>
                      <a:pt x="1001" y="1827"/>
                      <a:pt x="1048" y="1738"/>
                      <a:pt x="1069" y="1634"/>
                    </a:cubicBezTo>
                    <a:cubicBezTo>
                      <a:pt x="1132" y="1414"/>
                      <a:pt x="1221" y="1194"/>
                      <a:pt x="1262" y="1110"/>
                    </a:cubicBezTo>
                    <a:cubicBezTo>
                      <a:pt x="1310" y="1042"/>
                      <a:pt x="1461" y="890"/>
                      <a:pt x="1613" y="759"/>
                    </a:cubicBezTo>
                    <a:cubicBezTo>
                      <a:pt x="1786" y="628"/>
                      <a:pt x="1964" y="518"/>
                      <a:pt x="2048" y="497"/>
                    </a:cubicBezTo>
                    <a:cubicBezTo>
                      <a:pt x="2158" y="455"/>
                      <a:pt x="2378" y="455"/>
                      <a:pt x="2572" y="429"/>
                    </a:cubicBezTo>
                    <a:lnTo>
                      <a:pt x="2923" y="429"/>
                    </a:lnTo>
                    <a:lnTo>
                      <a:pt x="3383" y="455"/>
                    </a:lnTo>
                    <a:lnTo>
                      <a:pt x="3425" y="366"/>
                    </a:lnTo>
                    <a:cubicBezTo>
                      <a:pt x="3425" y="366"/>
                      <a:pt x="3357" y="298"/>
                      <a:pt x="3252" y="235"/>
                    </a:cubicBezTo>
                    <a:cubicBezTo>
                      <a:pt x="3143" y="167"/>
                      <a:pt x="2964" y="83"/>
                      <a:pt x="2703" y="36"/>
                    </a:cubicBezTo>
                    <a:cubicBezTo>
                      <a:pt x="2564" y="16"/>
                      <a:pt x="2404" y="0"/>
                      <a:pt x="22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8"/>
              <p:cNvSpPr/>
              <p:nvPr/>
            </p:nvSpPr>
            <p:spPr>
              <a:xfrm>
                <a:off x="2131957" y="473874"/>
                <a:ext cx="448419" cy="383374"/>
              </a:xfrm>
              <a:custGeom>
                <a:avLst/>
                <a:gdLst/>
                <a:ahLst/>
                <a:cxnLst/>
                <a:rect l="l" t="t" r="r" b="b"/>
                <a:pathLst>
                  <a:path w="2861" h="2446" extrusionOk="0">
                    <a:moveTo>
                      <a:pt x="1876" y="0"/>
                    </a:moveTo>
                    <a:cubicBezTo>
                      <a:pt x="1504" y="0"/>
                      <a:pt x="1069" y="89"/>
                      <a:pt x="718" y="414"/>
                    </a:cubicBezTo>
                    <a:cubicBezTo>
                      <a:pt x="1" y="1137"/>
                      <a:pt x="132" y="2446"/>
                      <a:pt x="132" y="2446"/>
                    </a:cubicBezTo>
                    <a:lnTo>
                      <a:pt x="347" y="2247"/>
                    </a:lnTo>
                    <a:cubicBezTo>
                      <a:pt x="347" y="2247"/>
                      <a:pt x="263" y="1179"/>
                      <a:pt x="870" y="566"/>
                    </a:cubicBezTo>
                    <a:cubicBezTo>
                      <a:pt x="1171" y="278"/>
                      <a:pt x="1582" y="204"/>
                      <a:pt x="1922" y="204"/>
                    </a:cubicBezTo>
                    <a:cubicBezTo>
                      <a:pt x="2275" y="204"/>
                      <a:pt x="2551" y="283"/>
                      <a:pt x="2551" y="283"/>
                    </a:cubicBezTo>
                    <a:cubicBezTo>
                      <a:pt x="2551" y="283"/>
                      <a:pt x="2564" y="312"/>
                      <a:pt x="2622" y="312"/>
                    </a:cubicBezTo>
                    <a:cubicBezTo>
                      <a:pt x="2639" y="312"/>
                      <a:pt x="2658" y="310"/>
                      <a:pt x="2682" y="304"/>
                    </a:cubicBezTo>
                    <a:cubicBezTo>
                      <a:pt x="2792" y="283"/>
                      <a:pt x="2860" y="241"/>
                      <a:pt x="2860" y="241"/>
                    </a:cubicBezTo>
                    <a:cubicBezTo>
                      <a:pt x="2860" y="241"/>
                      <a:pt x="2860" y="199"/>
                      <a:pt x="2729" y="131"/>
                    </a:cubicBezTo>
                    <a:lnTo>
                      <a:pt x="2703" y="131"/>
                    </a:lnTo>
                    <a:cubicBezTo>
                      <a:pt x="2640" y="110"/>
                      <a:pt x="2290" y="0"/>
                      <a:pt x="1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8"/>
              <p:cNvSpPr/>
              <p:nvPr/>
            </p:nvSpPr>
            <p:spPr>
              <a:xfrm>
                <a:off x="2121299" y="470591"/>
                <a:ext cx="465660" cy="396540"/>
              </a:xfrm>
              <a:custGeom>
                <a:avLst/>
                <a:gdLst/>
                <a:ahLst/>
                <a:cxnLst/>
                <a:rect l="l" t="t" r="r" b="b"/>
                <a:pathLst>
                  <a:path w="2971" h="2530" extrusionOk="0">
                    <a:moveTo>
                      <a:pt x="1944" y="110"/>
                    </a:moveTo>
                    <a:cubicBezTo>
                      <a:pt x="2358" y="110"/>
                      <a:pt x="2687" y="194"/>
                      <a:pt x="2750" y="215"/>
                    </a:cubicBezTo>
                    <a:lnTo>
                      <a:pt x="2771" y="215"/>
                    </a:lnTo>
                    <a:lnTo>
                      <a:pt x="2771" y="241"/>
                    </a:lnTo>
                    <a:cubicBezTo>
                      <a:pt x="2818" y="241"/>
                      <a:pt x="2818" y="262"/>
                      <a:pt x="2818" y="262"/>
                    </a:cubicBezTo>
                    <a:cubicBezTo>
                      <a:pt x="2797" y="283"/>
                      <a:pt x="2797" y="283"/>
                      <a:pt x="2729" y="304"/>
                    </a:cubicBezTo>
                    <a:lnTo>
                      <a:pt x="2666" y="304"/>
                    </a:lnTo>
                    <a:lnTo>
                      <a:pt x="2687" y="325"/>
                    </a:lnTo>
                    <a:lnTo>
                      <a:pt x="2687" y="325"/>
                    </a:lnTo>
                    <a:lnTo>
                      <a:pt x="2640" y="283"/>
                    </a:lnTo>
                    <a:cubicBezTo>
                      <a:pt x="2640" y="283"/>
                      <a:pt x="2357" y="197"/>
                      <a:pt x="1992" y="197"/>
                    </a:cubicBezTo>
                    <a:cubicBezTo>
                      <a:pt x="1642" y="197"/>
                      <a:pt x="1217" y="276"/>
                      <a:pt x="896" y="587"/>
                    </a:cubicBezTo>
                    <a:cubicBezTo>
                      <a:pt x="284" y="1179"/>
                      <a:pt x="352" y="2226"/>
                      <a:pt x="352" y="2268"/>
                    </a:cubicBezTo>
                    <a:lnTo>
                      <a:pt x="263" y="2357"/>
                    </a:lnTo>
                    <a:cubicBezTo>
                      <a:pt x="242" y="2179"/>
                      <a:pt x="200" y="1132"/>
                      <a:pt x="834" y="503"/>
                    </a:cubicBezTo>
                    <a:cubicBezTo>
                      <a:pt x="1158" y="194"/>
                      <a:pt x="1572" y="110"/>
                      <a:pt x="1944" y="110"/>
                    </a:cubicBezTo>
                    <a:close/>
                    <a:moveTo>
                      <a:pt x="1944" y="0"/>
                    </a:moveTo>
                    <a:cubicBezTo>
                      <a:pt x="1551" y="0"/>
                      <a:pt x="1095" y="84"/>
                      <a:pt x="766" y="414"/>
                    </a:cubicBezTo>
                    <a:cubicBezTo>
                      <a:pt x="1" y="1158"/>
                      <a:pt x="153" y="2488"/>
                      <a:pt x="153" y="2488"/>
                    </a:cubicBezTo>
                    <a:lnTo>
                      <a:pt x="242" y="2530"/>
                    </a:lnTo>
                    <a:lnTo>
                      <a:pt x="441" y="2336"/>
                    </a:lnTo>
                    <a:lnTo>
                      <a:pt x="462" y="2289"/>
                    </a:lnTo>
                    <a:cubicBezTo>
                      <a:pt x="462" y="2289"/>
                      <a:pt x="394" y="1221"/>
                      <a:pt x="985" y="655"/>
                    </a:cubicBezTo>
                    <a:cubicBezTo>
                      <a:pt x="1262" y="376"/>
                      <a:pt x="1654" y="302"/>
                      <a:pt x="1982" y="302"/>
                    </a:cubicBezTo>
                    <a:cubicBezTo>
                      <a:pt x="2325" y="302"/>
                      <a:pt x="2598" y="382"/>
                      <a:pt x="2598" y="393"/>
                    </a:cubicBezTo>
                    <a:lnTo>
                      <a:pt x="2619" y="393"/>
                    </a:lnTo>
                    <a:cubicBezTo>
                      <a:pt x="2666" y="414"/>
                      <a:pt x="2687" y="414"/>
                      <a:pt x="2750" y="414"/>
                    </a:cubicBezTo>
                    <a:cubicBezTo>
                      <a:pt x="2881" y="393"/>
                      <a:pt x="2949" y="325"/>
                      <a:pt x="2949" y="325"/>
                    </a:cubicBezTo>
                    <a:lnTo>
                      <a:pt x="2970" y="283"/>
                    </a:lnTo>
                    <a:lnTo>
                      <a:pt x="2970" y="262"/>
                    </a:lnTo>
                    <a:cubicBezTo>
                      <a:pt x="2970" y="241"/>
                      <a:pt x="2949" y="241"/>
                      <a:pt x="2949" y="215"/>
                    </a:cubicBezTo>
                    <a:cubicBezTo>
                      <a:pt x="2928" y="194"/>
                      <a:pt x="2881" y="152"/>
                      <a:pt x="2818" y="131"/>
                    </a:cubicBezTo>
                    <a:lnTo>
                      <a:pt x="2797" y="131"/>
                    </a:lnTo>
                    <a:lnTo>
                      <a:pt x="2771" y="173"/>
                    </a:lnTo>
                    <a:lnTo>
                      <a:pt x="2771" y="131"/>
                    </a:lnTo>
                    <a:cubicBezTo>
                      <a:pt x="2687" y="84"/>
                      <a:pt x="2358" y="0"/>
                      <a:pt x="194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8"/>
              <p:cNvSpPr/>
              <p:nvPr/>
            </p:nvSpPr>
            <p:spPr>
              <a:xfrm>
                <a:off x="1971147" y="825899"/>
                <a:ext cx="317859" cy="328517"/>
              </a:xfrm>
              <a:custGeom>
                <a:avLst/>
                <a:gdLst/>
                <a:ahLst/>
                <a:cxnLst/>
                <a:rect l="l" t="t" r="r" b="b"/>
                <a:pathLst>
                  <a:path w="2028" h="2096" extrusionOk="0">
                    <a:moveTo>
                      <a:pt x="587" y="1"/>
                    </a:moveTo>
                    <a:cubicBezTo>
                      <a:pt x="262" y="1"/>
                      <a:pt x="1" y="263"/>
                      <a:pt x="1" y="593"/>
                    </a:cubicBezTo>
                    <a:lnTo>
                      <a:pt x="1" y="1509"/>
                    </a:lnTo>
                    <a:cubicBezTo>
                      <a:pt x="1" y="1834"/>
                      <a:pt x="262" y="2096"/>
                      <a:pt x="587" y="2096"/>
                    </a:cubicBezTo>
                    <a:lnTo>
                      <a:pt x="1462" y="2096"/>
                    </a:lnTo>
                    <a:cubicBezTo>
                      <a:pt x="1765" y="2096"/>
                      <a:pt x="2027" y="1834"/>
                      <a:pt x="2027" y="1509"/>
                    </a:cubicBezTo>
                    <a:lnTo>
                      <a:pt x="2027" y="593"/>
                    </a:lnTo>
                    <a:cubicBezTo>
                      <a:pt x="2027" y="263"/>
                      <a:pt x="1765" y="1"/>
                      <a:pt x="14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8"/>
              <p:cNvSpPr/>
              <p:nvPr/>
            </p:nvSpPr>
            <p:spPr>
              <a:xfrm>
                <a:off x="1964565" y="819316"/>
                <a:ext cx="335099" cy="342466"/>
              </a:xfrm>
              <a:custGeom>
                <a:avLst/>
                <a:gdLst/>
                <a:ahLst/>
                <a:cxnLst/>
                <a:rect l="l" t="t" r="r" b="b"/>
                <a:pathLst>
                  <a:path w="2138" h="2185" extrusionOk="0">
                    <a:moveTo>
                      <a:pt x="1504" y="90"/>
                    </a:moveTo>
                    <a:cubicBezTo>
                      <a:pt x="1786" y="90"/>
                      <a:pt x="2027" y="326"/>
                      <a:pt x="2027" y="635"/>
                    </a:cubicBezTo>
                    <a:lnTo>
                      <a:pt x="2027" y="1551"/>
                    </a:lnTo>
                    <a:cubicBezTo>
                      <a:pt x="2027" y="1834"/>
                      <a:pt x="1786" y="2075"/>
                      <a:pt x="1504" y="2075"/>
                    </a:cubicBezTo>
                    <a:lnTo>
                      <a:pt x="629" y="2075"/>
                    </a:lnTo>
                    <a:cubicBezTo>
                      <a:pt x="325" y="2075"/>
                      <a:pt x="105" y="1834"/>
                      <a:pt x="105" y="1551"/>
                    </a:cubicBezTo>
                    <a:lnTo>
                      <a:pt x="105" y="635"/>
                    </a:lnTo>
                    <a:cubicBezTo>
                      <a:pt x="105" y="326"/>
                      <a:pt x="325" y="90"/>
                      <a:pt x="629" y="90"/>
                    </a:cubicBezTo>
                    <a:close/>
                    <a:moveTo>
                      <a:pt x="629" y="1"/>
                    </a:moveTo>
                    <a:cubicBezTo>
                      <a:pt x="283" y="1"/>
                      <a:pt x="1" y="284"/>
                      <a:pt x="1" y="635"/>
                    </a:cubicBezTo>
                    <a:lnTo>
                      <a:pt x="1" y="1551"/>
                    </a:lnTo>
                    <a:cubicBezTo>
                      <a:pt x="1" y="1897"/>
                      <a:pt x="283" y="2185"/>
                      <a:pt x="629" y="2185"/>
                    </a:cubicBezTo>
                    <a:lnTo>
                      <a:pt x="1504" y="2185"/>
                    </a:lnTo>
                    <a:cubicBezTo>
                      <a:pt x="1855" y="2185"/>
                      <a:pt x="2137" y="1897"/>
                      <a:pt x="2137" y="1551"/>
                    </a:cubicBezTo>
                    <a:lnTo>
                      <a:pt x="2137" y="635"/>
                    </a:lnTo>
                    <a:cubicBezTo>
                      <a:pt x="2137" y="284"/>
                      <a:pt x="1855" y="1"/>
                      <a:pt x="150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1926792" y="825899"/>
                <a:ext cx="317859" cy="328517"/>
              </a:xfrm>
              <a:custGeom>
                <a:avLst/>
                <a:gdLst/>
                <a:ahLst/>
                <a:cxnLst/>
                <a:rect l="l" t="t" r="r" b="b"/>
                <a:pathLst>
                  <a:path w="2028" h="2096" extrusionOk="0">
                    <a:moveTo>
                      <a:pt x="587" y="1"/>
                    </a:moveTo>
                    <a:cubicBezTo>
                      <a:pt x="263" y="1"/>
                      <a:pt x="1" y="263"/>
                      <a:pt x="1" y="593"/>
                    </a:cubicBezTo>
                    <a:lnTo>
                      <a:pt x="1" y="1509"/>
                    </a:lnTo>
                    <a:cubicBezTo>
                      <a:pt x="1" y="1834"/>
                      <a:pt x="263" y="2096"/>
                      <a:pt x="587" y="2096"/>
                    </a:cubicBezTo>
                    <a:lnTo>
                      <a:pt x="1441" y="2096"/>
                    </a:lnTo>
                    <a:cubicBezTo>
                      <a:pt x="1766" y="2096"/>
                      <a:pt x="2027" y="1834"/>
                      <a:pt x="2027" y="1509"/>
                    </a:cubicBezTo>
                    <a:lnTo>
                      <a:pt x="2027" y="593"/>
                    </a:lnTo>
                    <a:cubicBezTo>
                      <a:pt x="2027" y="263"/>
                      <a:pt x="1766" y="1"/>
                      <a:pt x="1441"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8"/>
              <p:cNvSpPr/>
              <p:nvPr/>
            </p:nvSpPr>
            <p:spPr>
              <a:xfrm>
                <a:off x="1916134" y="819316"/>
                <a:ext cx="335883" cy="342466"/>
              </a:xfrm>
              <a:custGeom>
                <a:avLst/>
                <a:gdLst/>
                <a:ahLst/>
                <a:cxnLst/>
                <a:rect l="l" t="t" r="r" b="b"/>
                <a:pathLst>
                  <a:path w="2143" h="2185" extrusionOk="0">
                    <a:moveTo>
                      <a:pt x="1509" y="90"/>
                    </a:moveTo>
                    <a:cubicBezTo>
                      <a:pt x="1813" y="90"/>
                      <a:pt x="2054" y="326"/>
                      <a:pt x="2054" y="635"/>
                    </a:cubicBezTo>
                    <a:lnTo>
                      <a:pt x="2054" y="1551"/>
                    </a:lnTo>
                    <a:cubicBezTo>
                      <a:pt x="2054" y="1834"/>
                      <a:pt x="1813" y="2075"/>
                      <a:pt x="1509" y="2075"/>
                    </a:cubicBezTo>
                    <a:lnTo>
                      <a:pt x="655" y="2075"/>
                    </a:lnTo>
                    <a:cubicBezTo>
                      <a:pt x="352" y="2075"/>
                      <a:pt x="111" y="1834"/>
                      <a:pt x="111" y="1551"/>
                    </a:cubicBezTo>
                    <a:lnTo>
                      <a:pt x="111" y="635"/>
                    </a:lnTo>
                    <a:cubicBezTo>
                      <a:pt x="111" y="326"/>
                      <a:pt x="352" y="90"/>
                      <a:pt x="655" y="90"/>
                    </a:cubicBezTo>
                    <a:close/>
                    <a:moveTo>
                      <a:pt x="655" y="1"/>
                    </a:moveTo>
                    <a:cubicBezTo>
                      <a:pt x="283" y="1"/>
                      <a:pt x="1" y="284"/>
                      <a:pt x="1" y="635"/>
                    </a:cubicBezTo>
                    <a:lnTo>
                      <a:pt x="1" y="1551"/>
                    </a:lnTo>
                    <a:cubicBezTo>
                      <a:pt x="1" y="1897"/>
                      <a:pt x="283" y="2185"/>
                      <a:pt x="655" y="2185"/>
                    </a:cubicBezTo>
                    <a:lnTo>
                      <a:pt x="1509" y="2185"/>
                    </a:lnTo>
                    <a:cubicBezTo>
                      <a:pt x="1855" y="2185"/>
                      <a:pt x="2143" y="1897"/>
                      <a:pt x="2143" y="1551"/>
                    </a:cubicBezTo>
                    <a:lnTo>
                      <a:pt x="2143" y="635"/>
                    </a:lnTo>
                    <a:cubicBezTo>
                      <a:pt x="2143" y="284"/>
                      <a:pt x="1855" y="1"/>
                      <a:pt x="15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8"/>
              <p:cNvSpPr/>
              <p:nvPr/>
            </p:nvSpPr>
            <p:spPr>
              <a:xfrm>
                <a:off x="1895601" y="825899"/>
                <a:ext cx="318642" cy="328517"/>
              </a:xfrm>
              <a:custGeom>
                <a:avLst/>
                <a:gdLst/>
                <a:ahLst/>
                <a:cxnLst/>
                <a:rect l="l" t="t" r="r" b="b"/>
                <a:pathLst>
                  <a:path w="2033" h="2096" extrusionOk="0">
                    <a:moveTo>
                      <a:pt x="593" y="1"/>
                    </a:moveTo>
                    <a:cubicBezTo>
                      <a:pt x="263" y="1"/>
                      <a:pt x="1" y="263"/>
                      <a:pt x="1" y="593"/>
                    </a:cubicBezTo>
                    <a:lnTo>
                      <a:pt x="1" y="1509"/>
                    </a:lnTo>
                    <a:cubicBezTo>
                      <a:pt x="1" y="1834"/>
                      <a:pt x="263" y="2096"/>
                      <a:pt x="593" y="2096"/>
                    </a:cubicBezTo>
                    <a:lnTo>
                      <a:pt x="1441" y="2096"/>
                    </a:lnTo>
                    <a:cubicBezTo>
                      <a:pt x="1771" y="2096"/>
                      <a:pt x="2033" y="1834"/>
                      <a:pt x="2033" y="1509"/>
                    </a:cubicBezTo>
                    <a:lnTo>
                      <a:pt x="2033" y="593"/>
                    </a:lnTo>
                    <a:cubicBezTo>
                      <a:pt x="2033" y="263"/>
                      <a:pt x="1771" y="1"/>
                      <a:pt x="1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1889018" y="819316"/>
                <a:ext cx="335099" cy="342466"/>
              </a:xfrm>
              <a:custGeom>
                <a:avLst/>
                <a:gdLst/>
                <a:ahLst/>
                <a:cxnLst/>
                <a:rect l="l" t="t" r="r" b="b"/>
                <a:pathLst>
                  <a:path w="2138" h="2185" extrusionOk="0">
                    <a:moveTo>
                      <a:pt x="1483" y="90"/>
                    </a:moveTo>
                    <a:cubicBezTo>
                      <a:pt x="1792" y="90"/>
                      <a:pt x="2028" y="326"/>
                      <a:pt x="2028" y="635"/>
                    </a:cubicBezTo>
                    <a:lnTo>
                      <a:pt x="2028" y="1551"/>
                    </a:lnTo>
                    <a:cubicBezTo>
                      <a:pt x="2028" y="1834"/>
                      <a:pt x="1792" y="2075"/>
                      <a:pt x="1483" y="2075"/>
                    </a:cubicBezTo>
                    <a:lnTo>
                      <a:pt x="635" y="2075"/>
                    </a:lnTo>
                    <a:cubicBezTo>
                      <a:pt x="326" y="2075"/>
                      <a:pt x="90" y="1834"/>
                      <a:pt x="90" y="1551"/>
                    </a:cubicBezTo>
                    <a:lnTo>
                      <a:pt x="90" y="635"/>
                    </a:lnTo>
                    <a:cubicBezTo>
                      <a:pt x="90" y="326"/>
                      <a:pt x="326" y="90"/>
                      <a:pt x="635" y="90"/>
                    </a:cubicBezTo>
                    <a:close/>
                    <a:moveTo>
                      <a:pt x="635" y="1"/>
                    </a:moveTo>
                    <a:cubicBezTo>
                      <a:pt x="284" y="1"/>
                      <a:pt x="1" y="284"/>
                      <a:pt x="1" y="635"/>
                    </a:cubicBezTo>
                    <a:lnTo>
                      <a:pt x="1" y="1551"/>
                    </a:lnTo>
                    <a:cubicBezTo>
                      <a:pt x="1" y="1897"/>
                      <a:pt x="284" y="2185"/>
                      <a:pt x="635" y="2185"/>
                    </a:cubicBezTo>
                    <a:lnTo>
                      <a:pt x="1483" y="2185"/>
                    </a:lnTo>
                    <a:cubicBezTo>
                      <a:pt x="1855" y="2185"/>
                      <a:pt x="2138" y="1897"/>
                      <a:pt x="2138" y="1551"/>
                    </a:cubicBezTo>
                    <a:lnTo>
                      <a:pt x="2138" y="635"/>
                    </a:lnTo>
                    <a:cubicBezTo>
                      <a:pt x="2138" y="284"/>
                      <a:pt x="1855" y="1"/>
                      <a:pt x="148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1936666" y="870255"/>
                <a:ext cx="236513" cy="239805"/>
              </a:xfrm>
              <a:custGeom>
                <a:avLst/>
                <a:gdLst/>
                <a:ahLst/>
                <a:cxnLst/>
                <a:rect l="l" t="t" r="r" b="b"/>
                <a:pathLst>
                  <a:path w="1509" h="1530" extrusionOk="0">
                    <a:moveTo>
                      <a:pt x="441" y="1"/>
                    </a:moveTo>
                    <a:cubicBezTo>
                      <a:pt x="200" y="1"/>
                      <a:pt x="1" y="200"/>
                      <a:pt x="1" y="420"/>
                    </a:cubicBezTo>
                    <a:lnTo>
                      <a:pt x="1" y="1095"/>
                    </a:lnTo>
                    <a:cubicBezTo>
                      <a:pt x="1" y="1336"/>
                      <a:pt x="200" y="1530"/>
                      <a:pt x="441" y="1530"/>
                    </a:cubicBezTo>
                    <a:lnTo>
                      <a:pt x="1069" y="1530"/>
                    </a:lnTo>
                    <a:cubicBezTo>
                      <a:pt x="1310" y="1530"/>
                      <a:pt x="1509" y="1336"/>
                      <a:pt x="1509" y="1095"/>
                    </a:cubicBezTo>
                    <a:lnTo>
                      <a:pt x="1509" y="420"/>
                    </a:lnTo>
                    <a:cubicBezTo>
                      <a:pt x="1509" y="200"/>
                      <a:pt x="1310"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1930083" y="860381"/>
                <a:ext cx="249679" cy="256262"/>
              </a:xfrm>
              <a:custGeom>
                <a:avLst/>
                <a:gdLst/>
                <a:ahLst/>
                <a:cxnLst/>
                <a:rect l="l" t="t" r="r" b="b"/>
                <a:pathLst>
                  <a:path w="1593" h="1635" extrusionOk="0">
                    <a:moveTo>
                      <a:pt x="1111" y="111"/>
                    </a:moveTo>
                    <a:cubicBezTo>
                      <a:pt x="1331" y="111"/>
                      <a:pt x="1483" y="284"/>
                      <a:pt x="1483" y="483"/>
                    </a:cubicBezTo>
                    <a:lnTo>
                      <a:pt x="1483" y="1158"/>
                    </a:lnTo>
                    <a:cubicBezTo>
                      <a:pt x="1483" y="1373"/>
                      <a:pt x="1331" y="1551"/>
                      <a:pt x="1111" y="1551"/>
                    </a:cubicBezTo>
                    <a:lnTo>
                      <a:pt x="483" y="1551"/>
                    </a:lnTo>
                    <a:cubicBezTo>
                      <a:pt x="284" y="1551"/>
                      <a:pt x="111" y="1373"/>
                      <a:pt x="111" y="1158"/>
                    </a:cubicBezTo>
                    <a:lnTo>
                      <a:pt x="111" y="483"/>
                    </a:lnTo>
                    <a:cubicBezTo>
                      <a:pt x="111" y="284"/>
                      <a:pt x="284" y="111"/>
                      <a:pt x="483" y="111"/>
                    </a:cubicBezTo>
                    <a:close/>
                    <a:moveTo>
                      <a:pt x="483" y="1"/>
                    </a:moveTo>
                    <a:cubicBezTo>
                      <a:pt x="221" y="1"/>
                      <a:pt x="1" y="221"/>
                      <a:pt x="1" y="483"/>
                    </a:cubicBezTo>
                    <a:lnTo>
                      <a:pt x="1" y="1158"/>
                    </a:lnTo>
                    <a:cubicBezTo>
                      <a:pt x="1" y="1420"/>
                      <a:pt x="221" y="1635"/>
                      <a:pt x="483" y="1635"/>
                    </a:cubicBezTo>
                    <a:lnTo>
                      <a:pt x="1111" y="1635"/>
                    </a:lnTo>
                    <a:cubicBezTo>
                      <a:pt x="1373" y="1635"/>
                      <a:pt x="1593" y="1420"/>
                      <a:pt x="1593" y="1158"/>
                    </a:cubicBezTo>
                    <a:lnTo>
                      <a:pt x="1593" y="483"/>
                    </a:lnTo>
                    <a:cubicBezTo>
                      <a:pt x="1593" y="221"/>
                      <a:pt x="1373" y="1"/>
                      <a:pt x="11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1994971" y="870255"/>
                <a:ext cx="178208" cy="239805"/>
              </a:xfrm>
              <a:custGeom>
                <a:avLst/>
                <a:gdLst/>
                <a:ahLst/>
                <a:cxnLst/>
                <a:rect l="l" t="t" r="r" b="b"/>
                <a:pathLst>
                  <a:path w="1137" h="1530" extrusionOk="0">
                    <a:moveTo>
                      <a:pt x="435" y="1"/>
                    </a:moveTo>
                    <a:cubicBezTo>
                      <a:pt x="199" y="1"/>
                      <a:pt x="0" y="200"/>
                      <a:pt x="0" y="441"/>
                    </a:cubicBezTo>
                    <a:lnTo>
                      <a:pt x="0" y="1095"/>
                    </a:lnTo>
                    <a:cubicBezTo>
                      <a:pt x="0" y="1336"/>
                      <a:pt x="199" y="1530"/>
                      <a:pt x="435" y="1530"/>
                    </a:cubicBezTo>
                    <a:lnTo>
                      <a:pt x="697" y="1530"/>
                    </a:lnTo>
                    <a:cubicBezTo>
                      <a:pt x="938" y="1530"/>
                      <a:pt x="1137" y="1336"/>
                      <a:pt x="1137" y="1095"/>
                    </a:cubicBezTo>
                    <a:lnTo>
                      <a:pt x="1137" y="441"/>
                    </a:lnTo>
                    <a:cubicBezTo>
                      <a:pt x="1137" y="200"/>
                      <a:pt x="938"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1985097" y="860381"/>
                <a:ext cx="194665" cy="256262"/>
              </a:xfrm>
              <a:custGeom>
                <a:avLst/>
                <a:gdLst/>
                <a:ahLst/>
                <a:cxnLst/>
                <a:rect l="l" t="t" r="r" b="b"/>
                <a:pathLst>
                  <a:path w="1242" h="1635" extrusionOk="0">
                    <a:moveTo>
                      <a:pt x="760" y="111"/>
                    </a:moveTo>
                    <a:cubicBezTo>
                      <a:pt x="980" y="111"/>
                      <a:pt x="1132" y="284"/>
                      <a:pt x="1132" y="483"/>
                    </a:cubicBezTo>
                    <a:lnTo>
                      <a:pt x="1132" y="1158"/>
                    </a:lnTo>
                    <a:cubicBezTo>
                      <a:pt x="1132" y="1373"/>
                      <a:pt x="980" y="1551"/>
                      <a:pt x="760" y="1551"/>
                    </a:cubicBezTo>
                    <a:lnTo>
                      <a:pt x="477" y="1551"/>
                    </a:lnTo>
                    <a:cubicBezTo>
                      <a:pt x="283" y="1551"/>
                      <a:pt x="105" y="1373"/>
                      <a:pt x="105" y="1158"/>
                    </a:cubicBezTo>
                    <a:lnTo>
                      <a:pt x="105" y="483"/>
                    </a:lnTo>
                    <a:cubicBezTo>
                      <a:pt x="105" y="284"/>
                      <a:pt x="283" y="111"/>
                      <a:pt x="477" y="111"/>
                    </a:cubicBezTo>
                    <a:close/>
                    <a:moveTo>
                      <a:pt x="477" y="1"/>
                    </a:moveTo>
                    <a:cubicBezTo>
                      <a:pt x="215" y="1"/>
                      <a:pt x="1" y="221"/>
                      <a:pt x="1" y="483"/>
                    </a:cubicBezTo>
                    <a:lnTo>
                      <a:pt x="1" y="1158"/>
                    </a:lnTo>
                    <a:cubicBezTo>
                      <a:pt x="1" y="1420"/>
                      <a:pt x="215" y="1635"/>
                      <a:pt x="477" y="1635"/>
                    </a:cubicBezTo>
                    <a:lnTo>
                      <a:pt x="760" y="1635"/>
                    </a:lnTo>
                    <a:cubicBezTo>
                      <a:pt x="1022" y="1635"/>
                      <a:pt x="1242" y="1420"/>
                      <a:pt x="1242" y="1158"/>
                    </a:cubicBezTo>
                    <a:lnTo>
                      <a:pt x="1242" y="483"/>
                    </a:lnTo>
                    <a:cubicBezTo>
                      <a:pt x="1242" y="221"/>
                      <a:pt x="1022" y="1"/>
                      <a:pt x="76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758;p36">
            <a:extLst>
              <a:ext uri="{FF2B5EF4-FFF2-40B4-BE49-F238E27FC236}">
                <a16:creationId xmlns:a16="http://schemas.microsoft.com/office/drawing/2014/main" id="{D0F2D9DA-8837-2DB6-C05C-B1133713A485}"/>
              </a:ext>
            </a:extLst>
          </p:cNvPr>
          <p:cNvSpPr txBox="1">
            <a:spLocks/>
          </p:cNvSpPr>
          <p:nvPr/>
        </p:nvSpPr>
        <p:spPr>
          <a:xfrm>
            <a:off x="778269" y="1066355"/>
            <a:ext cx="17025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6000"/>
            </a:pPr>
            <a:endParaRPr lang="en" sz="6000" b="1">
              <a:solidFill>
                <a:schemeClr val="accent1"/>
              </a:solidFill>
              <a:latin typeface="Montserrat"/>
              <a:sym typeface="Montserrat"/>
            </a:endParaRPr>
          </a:p>
        </p:txBody>
      </p:sp>
      <p:sp>
        <p:nvSpPr>
          <p:cNvPr id="24" name="Google Shape;756;p36">
            <a:extLst>
              <a:ext uri="{FF2B5EF4-FFF2-40B4-BE49-F238E27FC236}">
                <a16:creationId xmlns:a16="http://schemas.microsoft.com/office/drawing/2014/main" id="{A7B9307C-B30F-DF49-4382-BEB172BEA0B0}"/>
              </a:ext>
            </a:extLst>
          </p:cNvPr>
          <p:cNvSpPr txBox="1">
            <a:spLocks noGrp="1"/>
          </p:cNvSpPr>
          <p:nvPr>
            <p:ph type="title"/>
          </p:nvPr>
        </p:nvSpPr>
        <p:spPr>
          <a:xfrm>
            <a:off x="958023" y="1689861"/>
            <a:ext cx="3646431" cy="1917360"/>
          </a:xfrm>
          <a:prstGeom prst="rect">
            <a:avLst/>
          </a:prstGeom>
        </p:spPr>
        <p:txBody>
          <a:bodyPr spcFirstLastPara="1" wrap="square" lIns="91425" tIns="91425" rIns="91425" bIns="91425" anchor="b" anchorCtr="0">
            <a:noAutofit/>
          </a:bodyPr>
          <a:lstStyle/>
          <a:p>
            <a:pPr algn="l"/>
            <a:r>
              <a:rPr lang="en-US" sz="4800" b="1" err="1">
                <a:solidFill>
                  <a:schemeClr val="tx1"/>
                </a:solidFill>
              </a:rPr>
              <a:t>PHPUni</a:t>
            </a:r>
            <a:r>
              <a:rPr lang="en" sz="4800" b="1">
                <a:solidFill>
                  <a:schemeClr val="tx1"/>
                </a:solidFill>
              </a:rPr>
              <a:t>t </a:t>
            </a:r>
            <a:r>
              <a:rPr lang="en" sz="3600">
                <a:solidFill>
                  <a:schemeClr val="accent1"/>
                </a:solidFill>
                <a:cs typeface="Arial"/>
                <a:sym typeface="Arial"/>
              </a:rPr>
              <a:t>&amp;</a:t>
            </a:r>
            <a:br>
              <a:rPr lang="en" sz="4800" b="1">
                <a:solidFill>
                  <a:schemeClr val="tx1"/>
                </a:solidFill>
              </a:rPr>
            </a:br>
            <a:r>
              <a:rPr lang="en" sz="4800" b="1">
                <a:solidFill>
                  <a:schemeClr val="tx1"/>
                </a:solidFill>
              </a:rPr>
              <a:t>Composer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4" name="Google Shape;1374;p39"/>
          <p:cNvSpPr/>
          <p:nvPr/>
        </p:nvSpPr>
        <p:spPr>
          <a:xfrm>
            <a:off x="4273621" y="742333"/>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8" name="Google Shape;1398;p39"/>
          <p:cNvGrpSpPr/>
          <p:nvPr/>
        </p:nvGrpSpPr>
        <p:grpSpPr>
          <a:xfrm>
            <a:off x="4392110" y="887571"/>
            <a:ext cx="379821" cy="326329"/>
            <a:chOff x="1789660" y="2819976"/>
            <a:chExt cx="379821" cy="326329"/>
          </a:xfrm>
        </p:grpSpPr>
        <p:sp>
          <p:nvSpPr>
            <p:cNvPr id="1399" name="Google Shape;1399;p39"/>
            <p:cNvSpPr/>
            <p:nvPr/>
          </p:nvSpPr>
          <p:spPr>
            <a:xfrm>
              <a:off x="1794919" y="3035111"/>
              <a:ext cx="368834" cy="48232"/>
            </a:xfrm>
            <a:custGeom>
              <a:avLst/>
              <a:gdLst/>
              <a:ahLst/>
              <a:cxnLst/>
              <a:rect l="l" t="t" r="r" b="b"/>
              <a:pathLst>
                <a:path w="18934" h="2476" extrusionOk="0">
                  <a:moveTo>
                    <a:pt x="1" y="1"/>
                  </a:moveTo>
                  <a:lnTo>
                    <a:pt x="1" y="1499"/>
                  </a:lnTo>
                  <a:cubicBezTo>
                    <a:pt x="1" y="2034"/>
                    <a:pt x="442" y="2475"/>
                    <a:pt x="982" y="2475"/>
                  </a:cubicBezTo>
                  <a:lnTo>
                    <a:pt x="17975" y="2475"/>
                  </a:lnTo>
                  <a:cubicBezTo>
                    <a:pt x="18492" y="2475"/>
                    <a:pt x="18933" y="2034"/>
                    <a:pt x="18933" y="1499"/>
                  </a:cubicBezTo>
                  <a:lnTo>
                    <a:pt x="18933" y="1"/>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9"/>
            <p:cNvSpPr/>
            <p:nvPr/>
          </p:nvSpPr>
          <p:spPr>
            <a:xfrm>
              <a:off x="1794919" y="2825236"/>
              <a:ext cx="368834" cy="209897"/>
            </a:xfrm>
            <a:custGeom>
              <a:avLst/>
              <a:gdLst/>
              <a:ahLst/>
              <a:cxnLst/>
              <a:rect l="l" t="t" r="r" b="b"/>
              <a:pathLst>
                <a:path w="18934" h="10775" extrusionOk="0">
                  <a:moveTo>
                    <a:pt x="982" y="1"/>
                  </a:moveTo>
                  <a:cubicBezTo>
                    <a:pt x="442" y="1"/>
                    <a:pt x="1" y="441"/>
                    <a:pt x="1" y="982"/>
                  </a:cubicBezTo>
                  <a:lnTo>
                    <a:pt x="1" y="10775"/>
                  </a:lnTo>
                  <a:lnTo>
                    <a:pt x="18933" y="10775"/>
                  </a:lnTo>
                  <a:lnTo>
                    <a:pt x="18933" y="982"/>
                  </a:lnTo>
                  <a:cubicBezTo>
                    <a:pt x="18933" y="441"/>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1794919" y="2825236"/>
              <a:ext cx="368834" cy="209897"/>
            </a:xfrm>
            <a:custGeom>
              <a:avLst/>
              <a:gdLst/>
              <a:ahLst/>
              <a:cxnLst/>
              <a:rect l="l" t="t" r="r" b="b"/>
              <a:pathLst>
                <a:path w="18934" h="10775" extrusionOk="0">
                  <a:moveTo>
                    <a:pt x="982" y="1"/>
                  </a:moveTo>
                  <a:cubicBezTo>
                    <a:pt x="442" y="1"/>
                    <a:pt x="1" y="441"/>
                    <a:pt x="1" y="982"/>
                  </a:cubicBezTo>
                  <a:lnTo>
                    <a:pt x="1" y="10775"/>
                  </a:lnTo>
                  <a:lnTo>
                    <a:pt x="18933" y="10775"/>
                  </a:lnTo>
                  <a:lnTo>
                    <a:pt x="18933" y="982"/>
                  </a:lnTo>
                  <a:cubicBezTo>
                    <a:pt x="18933" y="441"/>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2129836" y="2825236"/>
              <a:ext cx="33915" cy="209897"/>
            </a:xfrm>
            <a:custGeom>
              <a:avLst/>
              <a:gdLst/>
              <a:ahLst/>
              <a:cxnLst/>
              <a:rect l="l" t="t" r="r" b="b"/>
              <a:pathLst>
                <a:path w="1741" h="10775" extrusionOk="0">
                  <a:moveTo>
                    <a:pt x="1" y="1"/>
                  </a:moveTo>
                  <a:cubicBezTo>
                    <a:pt x="541" y="1"/>
                    <a:pt x="982" y="441"/>
                    <a:pt x="982" y="982"/>
                  </a:cubicBezTo>
                  <a:lnTo>
                    <a:pt x="982" y="10775"/>
                  </a:lnTo>
                  <a:lnTo>
                    <a:pt x="1740" y="10775"/>
                  </a:lnTo>
                  <a:lnTo>
                    <a:pt x="1740" y="982"/>
                  </a:lnTo>
                  <a:cubicBezTo>
                    <a:pt x="1740" y="441"/>
                    <a:pt x="1299"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9"/>
            <p:cNvSpPr/>
            <p:nvPr/>
          </p:nvSpPr>
          <p:spPr>
            <a:xfrm>
              <a:off x="2129836" y="3035111"/>
              <a:ext cx="33915" cy="48232"/>
            </a:xfrm>
            <a:custGeom>
              <a:avLst/>
              <a:gdLst/>
              <a:ahLst/>
              <a:cxnLst/>
              <a:rect l="l" t="t" r="r" b="b"/>
              <a:pathLst>
                <a:path w="1741" h="2476" extrusionOk="0">
                  <a:moveTo>
                    <a:pt x="982" y="1"/>
                  </a:moveTo>
                  <a:lnTo>
                    <a:pt x="982" y="1499"/>
                  </a:lnTo>
                  <a:cubicBezTo>
                    <a:pt x="982" y="2034"/>
                    <a:pt x="541" y="2475"/>
                    <a:pt x="1" y="2475"/>
                  </a:cubicBezTo>
                  <a:lnTo>
                    <a:pt x="782" y="2475"/>
                  </a:lnTo>
                  <a:cubicBezTo>
                    <a:pt x="1299" y="2475"/>
                    <a:pt x="1740" y="2034"/>
                    <a:pt x="1740" y="1499"/>
                  </a:cubicBezTo>
                  <a:lnTo>
                    <a:pt x="1740" y="1"/>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9"/>
            <p:cNvSpPr/>
            <p:nvPr/>
          </p:nvSpPr>
          <p:spPr>
            <a:xfrm>
              <a:off x="1937590" y="3083324"/>
              <a:ext cx="83959" cy="57719"/>
            </a:xfrm>
            <a:custGeom>
              <a:avLst/>
              <a:gdLst/>
              <a:ahLst/>
              <a:cxnLst/>
              <a:rect l="l" t="t" r="r" b="b"/>
              <a:pathLst>
                <a:path w="4310" h="2963" extrusionOk="0">
                  <a:moveTo>
                    <a:pt x="295" y="0"/>
                  </a:moveTo>
                  <a:cubicBezTo>
                    <a:pt x="295" y="0"/>
                    <a:pt x="271" y="2157"/>
                    <a:pt x="1" y="2963"/>
                  </a:cubicBezTo>
                  <a:lnTo>
                    <a:pt x="4309" y="2963"/>
                  </a:lnTo>
                  <a:cubicBezTo>
                    <a:pt x="4015" y="2157"/>
                    <a:pt x="3992" y="0"/>
                    <a:pt x="3992"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9"/>
            <p:cNvSpPr/>
            <p:nvPr/>
          </p:nvSpPr>
          <p:spPr>
            <a:xfrm>
              <a:off x="1942869" y="3083324"/>
              <a:ext cx="72953" cy="14785"/>
            </a:xfrm>
            <a:custGeom>
              <a:avLst/>
              <a:gdLst/>
              <a:ahLst/>
              <a:cxnLst/>
              <a:rect l="l" t="t" r="r" b="b"/>
              <a:pathLst>
                <a:path w="3745" h="759" extrusionOk="0">
                  <a:moveTo>
                    <a:pt x="24" y="0"/>
                  </a:moveTo>
                  <a:cubicBezTo>
                    <a:pt x="24" y="0"/>
                    <a:pt x="24" y="318"/>
                    <a:pt x="0" y="758"/>
                  </a:cubicBezTo>
                  <a:lnTo>
                    <a:pt x="3744" y="758"/>
                  </a:lnTo>
                  <a:cubicBezTo>
                    <a:pt x="3721" y="318"/>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9"/>
            <p:cNvSpPr/>
            <p:nvPr/>
          </p:nvSpPr>
          <p:spPr>
            <a:xfrm>
              <a:off x="1942869" y="3083324"/>
              <a:ext cx="72953" cy="14785"/>
            </a:xfrm>
            <a:custGeom>
              <a:avLst/>
              <a:gdLst/>
              <a:ahLst/>
              <a:cxnLst/>
              <a:rect l="l" t="t" r="r" b="b"/>
              <a:pathLst>
                <a:path w="3745" h="759" extrusionOk="0">
                  <a:moveTo>
                    <a:pt x="24" y="0"/>
                  </a:moveTo>
                  <a:cubicBezTo>
                    <a:pt x="24" y="0"/>
                    <a:pt x="24" y="318"/>
                    <a:pt x="0" y="758"/>
                  </a:cubicBezTo>
                  <a:lnTo>
                    <a:pt x="3744" y="758"/>
                  </a:lnTo>
                  <a:cubicBezTo>
                    <a:pt x="3721" y="318"/>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9"/>
            <p:cNvSpPr/>
            <p:nvPr/>
          </p:nvSpPr>
          <p:spPr>
            <a:xfrm>
              <a:off x="1818276" y="2851008"/>
              <a:ext cx="322121" cy="184125"/>
            </a:xfrm>
            <a:custGeom>
              <a:avLst/>
              <a:gdLst/>
              <a:ahLst/>
              <a:cxnLst/>
              <a:rect l="l" t="t" r="r" b="b"/>
              <a:pathLst>
                <a:path w="16536" h="9452" extrusionOk="0">
                  <a:moveTo>
                    <a:pt x="418" y="0"/>
                  </a:moveTo>
                  <a:cubicBezTo>
                    <a:pt x="201" y="0"/>
                    <a:pt x="1" y="171"/>
                    <a:pt x="1" y="417"/>
                  </a:cubicBezTo>
                  <a:lnTo>
                    <a:pt x="1" y="9452"/>
                  </a:lnTo>
                  <a:lnTo>
                    <a:pt x="16535" y="9452"/>
                  </a:lnTo>
                  <a:lnTo>
                    <a:pt x="16535" y="417"/>
                  </a:lnTo>
                  <a:cubicBezTo>
                    <a:pt x="16535" y="171"/>
                    <a:pt x="16365" y="0"/>
                    <a:pt x="16118"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9"/>
            <p:cNvSpPr/>
            <p:nvPr/>
          </p:nvSpPr>
          <p:spPr>
            <a:xfrm>
              <a:off x="2117466" y="2851008"/>
              <a:ext cx="22928" cy="184125"/>
            </a:xfrm>
            <a:custGeom>
              <a:avLst/>
              <a:gdLst/>
              <a:ahLst/>
              <a:cxnLst/>
              <a:rect l="l" t="t" r="r" b="b"/>
              <a:pathLst>
                <a:path w="1177" h="9452" extrusionOk="0">
                  <a:moveTo>
                    <a:pt x="1" y="0"/>
                  </a:moveTo>
                  <a:cubicBezTo>
                    <a:pt x="218" y="0"/>
                    <a:pt x="418" y="171"/>
                    <a:pt x="418" y="417"/>
                  </a:cubicBezTo>
                  <a:lnTo>
                    <a:pt x="418" y="9452"/>
                  </a:lnTo>
                  <a:lnTo>
                    <a:pt x="1176" y="9452"/>
                  </a:lnTo>
                  <a:lnTo>
                    <a:pt x="1176" y="417"/>
                  </a:lnTo>
                  <a:cubicBezTo>
                    <a:pt x="1176" y="171"/>
                    <a:pt x="1006" y="0"/>
                    <a:pt x="759"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9"/>
            <p:cNvSpPr/>
            <p:nvPr/>
          </p:nvSpPr>
          <p:spPr>
            <a:xfrm>
              <a:off x="1997237" y="2887298"/>
              <a:ext cx="111659" cy="147834"/>
            </a:xfrm>
            <a:custGeom>
              <a:avLst/>
              <a:gdLst/>
              <a:ahLst/>
              <a:cxnLst/>
              <a:rect l="l" t="t" r="r" b="b"/>
              <a:pathLst>
                <a:path w="5732" h="7589" extrusionOk="0">
                  <a:moveTo>
                    <a:pt x="72" y="0"/>
                  </a:moveTo>
                  <a:cubicBezTo>
                    <a:pt x="48" y="0"/>
                    <a:pt x="1" y="47"/>
                    <a:pt x="1" y="71"/>
                  </a:cubicBezTo>
                  <a:lnTo>
                    <a:pt x="1" y="7589"/>
                  </a:lnTo>
                  <a:lnTo>
                    <a:pt x="5732" y="7589"/>
                  </a:lnTo>
                  <a:lnTo>
                    <a:pt x="5732" y="71"/>
                  </a:lnTo>
                  <a:cubicBezTo>
                    <a:pt x="5732" y="47"/>
                    <a:pt x="5708" y="0"/>
                    <a:pt x="5655"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9"/>
            <p:cNvSpPr/>
            <p:nvPr/>
          </p:nvSpPr>
          <p:spPr>
            <a:xfrm>
              <a:off x="1960946" y="3053773"/>
              <a:ext cx="36778" cy="11006"/>
            </a:xfrm>
            <a:custGeom>
              <a:avLst/>
              <a:gdLst/>
              <a:ahLst/>
              <a:cxnLst/>
              <a:rect l="l" t="t" r="r" b="b"/>
              <a:pathLst>
                <a:path w="1888" h="565" extrusionOk="0">
                  <a:moveTo>
                    <a:pt x="295" y="1"/>
                  </a:moveTo>
                  <a:cubicBezTo>
                    <a:pt x="148" y="1"/>
                    <a:pt x="1" y="124"/>
                    <a:pt x="1" y="271"/>
                  </a:cubicBezTo>
                  <a:cubicBezTo>
                    <a:pt x="1" y="441"/>
                    <a:pt x="148" y="565"/>
                    <a:pt x="295" y="565"/>
                  </a:cubicBezTo>
                  <a:lnTo>
                    <a:pt x="1594" y="565"/>
                  </a:lnTo>
                  <a:cubicBezTo>
                    <a:pt x="1764" y="565"/>
                    <a:pt x="1888" y="441"/>
                    <a:pt x="1888" y="271"/>
                  </a:cubicBezTo>
                  <a:cubicBezTo>
                    <a:pt x="1888" y="124"/>
                    <a:pt x="1764" y="1"/>
                    <a:pt x="15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9"/>
            <p:cNvSpPr/>
            <p:nvPr/>
          </p:nvSpPr>
          <p:spPr>
            <a:xfrm>
              <a:off x="1902779" y="2946946"/>
              <a:ext cx="11474" cy="10909"/>
            </a:xfrm>
            <a:custGeom>
              <a:avLst/>
              <a:gdLst/>
              <a:ahLst/>
              <a:cxnLst/>
              <a:rect l="l" t="t" r="r" b="b"/>
              <a:pathLst>
                <a:path w="589" h="560" extrusionOk="0">
                  <a:moveTo>
                    <a:pt x="295" y="1"/>
                  </a:moveTo>
                  <a:cubicBezTo>
                    <a:pt x="148" y="1"/>
                    <a:pt x="1" y="118"/>
                    <a:pt x="1" y="265"/>
                  </a:cubicBezTo>
                  <a:cubicBezTo>
                    <a:pt x="1" y="441"/>
                    <a:pt x="148" y="559"/>
                    <a:pt x="295" y="559"/>
                  </a:cubicBezTo>
                  <a:cubicBezTo>
                    <a:pt x="465" y="559"/>
                    <a:pt x="589" y="441"/>
                    <a:pt x="589" y="265"/>
                  </a:cubicBezTo>
                  <a:cubicBezTo>
                    <a:pt x="589" y="118"/>
                    <a:pt x="465" y="1"/>
                    <a:pt x="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9"/>
            <p:cNvSpPr/>
            <p:nvPr/>
          </p:nvSpPr>
          <p:spPr>
            <a:xfrm>
              <a:off x="1886533" y="2922109"/>
              <a:ext cx="43869" cy="20084"/>
            </a:xfrm>
            <a:custGeom>
              <a:avLst/>
              <a:gdLst/>
              <a:ahLst/>
              <a:cxnLst/>
              <a:rect l="l" t="t" r="r" b="b"/>
              <a:pathLst>
                <a:path w="2252" h="1031" extrusionOk="0">
                  <a:moveTo>
                    <a:pt x="1129" y="0"/>
                  </a:moveTo>
                  <a:cubicBezTo>
                    <a:pt x="711" y="0"/>
                    <a:pt x="318" y="218"/>
                    <a:pt x="100" y="588"/>
                  </a:cubicBezTo>
                  <a:cubicBezTo>
                    <a:pt x="0" y="735"/>
                    <a:pt x="47" y="905"/>
                    <a:pt x="194" y="982"/>
                  </a:cubicBezTo>
                  <a:cubicBezTo>
                    <a:pt x="237" y="1015"/>
                    <a:pt x="287" y="1030"/>
                    <a:pt x="337" y="1030"/>
                  </a:cubicBezTo>
                  <a:cubicBezTo>
                    <a:pt x="429" y="1030"/>
                    <a:pt x="523" y="977"/>
                    <a:pt x="588" y="882"/>
                  </a:cubicBezTo>
                  <a:cubicBezTo>
                    <a:pt x="688" y="688"/>
                    <a:pt x="905" y="588"/>
                    <a:pt x="1129" y="588"/>
                  </a:cubicBezTo>
                  <a:cubicBezTo>
                    <a:pt x="1346" y="588"/>
                    <a:pt x="1570" y="688"/>
                    <a:pt x="1693" y="882"/>
                  </a:cubicBezTo>
                  <a:cubicBezTo>
                    <a:pt x="1740" y="982"/>
                    <a:pt x="1840" y="1029"/>
                    <a:pt x="1934" y="1029"/>
                  </a:cubicBezTo>
                  <a:cubicBezTo>
                    <a:pt x="1987" y="1029"/>
                    <a:pt x="2034" y="1005"/>
                    <a:pt x="2081" y="982"/>
                  </a:cubicBezTo>
                  <a:cubicBezTo>
                    <a:pt x="2204" y="905"/>
                    <a:pt x="2251" y="735"/>
                    <a:pt x="2181" y="588"/>
                  </a:cubicBezTo>
                  <a:cubicBezTo>
                    <a:pt x="1934" y="218"/>
                    <a:pt x="1570" y="0"/>
                    <a:pt x="112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9"/>
            <p:cNvSpPr/>
            <p:nvPr/>
          </p:nvSpPr>
          <p:spPr>
            <a:xfrm>
              <a:off x="1869800" y="2902064"/>
              <a:ext cx="77784" cy="29571"/>
            </a:xfrm>
            <a:custGeom>
              <a:avLst/>
              <a:gdLst/>
              <a:ahLst/>
              <a:cxnLst/>
              <a:rect l="l" t="t" r="r" b="b"/>
              <a:pathLst>
                <a:path w="3993" h="1518" extrusionOk="0">
                  <a:moveTo>
                    <a:pt x="1988" y="1"/>
                  </a:moveTo>
                  <a:cubicBezTo>
                    <a:pt x="1200" y="1"/>
                    <a:pt x="495" y="418"/>
                    <a:pt x="77" y="1076"/>
                  </a:cubicBezTo>
                  <a:cubicBezTo>
                    <a:pt x="1" y="1223"/>
                    <a:pt x="24" y="1394"/>
                    <a:pt x="171" y="1470"/>
                  </a:cubicBezTo>
                  <a:cubicBezTo>
                    <a:pt x="215" y="1495"/>
                    <a:pt x="269" y="1508"/>
                    <a:pt x="323" y="1508"/>
                  </a:cubicBezTo>
                  <a:cubicBezTo>
                    <a:pt x="421" y="1508"/>
                    <a:pt x="520" y="1465"/>
                    <a:pt x="565" y="1370"/>
                  </a:cubicBezTo>
                  <a:cubicBezTo>
                    <a:pt x="859" y="882"/>
                    <a:pt x="1400" y="565"/>
                    <a:pt x="1988" y="565"/>
                  </a:cubicBezTo>
                  <a:cubicBezTo>
                    <a:pt x="2575" y="565"/>
                    <a:pt x="3110" y="882"/>
                    <a:pt x="3404" y="1370"/>
                  </a:cubicBezTo>
                  <a:cubicBezTo>
                    <a:pt x="3481" y="1470"/>
                    <a:pt x="3551" y="1517"/>
                    <a:pt x="3651" y="1517"/>
                  </a:cubicBezTo>
                  <a:cubicBezTo>
                    <a:pt x="3698" y="1517"/>
                    <a:pt x="3751" y="1494"/>
                    <a:pt x="3798" y="1470"/>
                  </a:cubicBezTo>
                  <a:cubicBezTo>
                    <a:pt x="3945" y="1394"/>
                    <a:pt x="3992" y="1223"/>
                    <a:pt x="3898" y="1076"/>
                  </a:cubicBezTo>
                  <a:cubicBezTo>
                    <a:pt x="3504" y="418"/>
                    <a:pt x="2769" y="1"/>
                    <a:pt x="19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9"/>
            <p:cNvSpPr/>
            <p:nvPr/>
          </p:nvSpPr>
          <p:spPr>
            <a:xfrm>
              <a:off x="1854118" y="2882019"/>
              <a:ext cx="108796" cy="37889"/>
            </a:xfrm>
            <a:custGeom>
              <a:avLst/>
              <a:gdLst/>
              <a:ahLst/>
              <a:cxnLst/>
              <a:rect l="l" t="t" r="r" b="b"/>
              <a:pathLst>
                <a:path w="5585" h="1945" extrusionOk="0">
                  <a:moveTo>
                    <a:pt x="2793" y="1"/>
                  </a:moveTo>
                  <a:cubicBezTo>
                    <a:pt x="1688" y="1"/>
                    <a:pt x="659" y="565"/>
                    <a:pt x="95" y="1517"/>
                  </a:cubicBezTo>
                  <a:cubicBezTo>
                    <a:pt x="1" y="1641"/>
                    <a:pt x="48" y="1811"/>
                    <a:pt x="195" y="1911"/>
                  </a:cubicBezTo>
                  <a:cubicBezTo>
                    <a:pt x="234" y="1934"/>
                    <a:pt x="278" y="1944"/>
                    <a:pt x="323" y="1944"/>
                  </a:cubicBezTo>
                  <a:cubicBezTo>
                    <a:pt x="419" y="1944"/>
                    <a:pt x="520" y="1896"/>
                    <a:pt x="589" y="1811"/>
                  </a:cubicBezTo>
                  <a:cubicBezTo>
                    <a:pt x="1053" y="1030"/>
                    <a:pt x="1888" y="565"/>
                    <a:pt x="2793" y="565"/>
                  </a:cubicBezTo>
                  <a:cubicBezTo>
                    <a:pt x="3698" y="565"/>
                    <a:pt x="4533" y="1030"/>
                    <a:pt x="5020" y="1811"/>
                  </a:cubicBezTo>
                  <a:cubicBezTo>
                    <a:pt x="5067" y="1888"/>
                    <a:pt x="5167" y="1935"/>
                    <a:pt x="5267" y="1935"/>
                  </a:cubicBezTo>
                  <a:cubicBezTo>
                    <a:pt x="5314" y="1935"/>
                    <a:pt x="5361" y="1935"/>
                    <a:pt x="5414" y="1911"/>
                  </a:cubicBezTo>
                  <a:cubicBezTo>
                    <a:pt x="5532" y="1811"/>
                    <a:pt x="5585" y="1641"/>
                    <a:pt x="5508" y="1517"/>
                  </a:cubicBezTo>
                  <a:cubicBezTo>
                    <a:pt x="4920" y="565"/>
                    <a:pt x="3915" y="1"/>
                    <a:pt x="27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9"/>
            <p:cNvSpPr/>
            <p:nvPr/>
          </p:nvSpPr>
          <p:spPr>
            <a:xfrm>
              <a:off x="1789660" y="2819976"/>
              <a:ext cx="379821" cy="326329"/>
            </a:xfrm>
            <a:custGeom>
              <a:avLst/>
              <a:gdLst/>
              <a:ahLst/>
              <a:cxnLst/>
              <a:rect l="l" t="t" r="r" b="b"/>
              <a:pathLst>
                <a:path w="19498" h="16752" extrusionOk="0">
                  <a:moveTo>
                    <a:pt x="17587" y="1863"/>
                  </a:moveTo>
                  <a:cubicBezTo>
                    <a:pt x="17657" y="1863"/>
                    <a:pt x="17734" y="1934"/>
                    <a:pt x="17734" y="2010"/>
                  </a:cubicBezTo>
                  <a:lnTo>
                    <a:pt x="17734" y="10780"/>
                  </a:lnTo>
                  <a:lnTo>
                    <a:pt x="16682" y="10780"/>
                  </a:lnTo>
                  <a:lnTo>
                    <a:pt x="16682" y="3527"/>
                  </a:lnTo>
                  <a:cubicBezTo>
                    <a:pt x="16682" y="3333"/>
                    <a:pt x="16511" y="3186"/>
                    <a:pt x="16311" y="3186"/>
                  </a:cubicBezTo>
                  <a:lnTo>
                    <a:pt x="15259" y="3186"/>
                  </a:lnTo>
                  <a:cubicBezTo>
                    <a:pt x="15112" y="3186"/>
                    <a:pt x="14989" y="3309"/>
                    <a:pt x="14989" y="3456"/>
                  </a:cubicBezTo>
                  <a:cubicBezTo>
                    <a:pt x="14989" y="3627"/>
                    <a:pt x="15112" y="3750"/>
                    <a:pt x="15259" y="3750"/>
                  </a:cubicBezTo>
                  <a:lnTo>
                    <a:pt x="16117" y="3750"/>
                  </a:lnTo>
                  <a:lnTo>
                    <a:pt x="16117" y="10751"/>
                  </a:lnTo>
                  <a:lnTo>
                    <a:pt x="10951" y="10751"/>
                  </a:lnTo>
                  <a:lnTo>
                    <a:pt x="10951" y="3750"/>
                  </a:lnTo>
                  <a:lnTo>
                    <a:pt x="13960" y="3750"/>
                  </a:lnTo>
                  <a:cubicBezTo>
                    <a:pt x="14107" y="3750"/>
                    <a:pt x="14231" y="3627"/>
                    <a:pt x="14231" y="3456"/>
                  </a:cubicBezTo>
                  <a:cubicBezTo>
                    <a:pt x="14231" y="3309"/>
                    <a:pt x="14107" y="3186"/>
                    <a:pt x="13960" y="3186"/>
                  </a:cubicBezTo>
                  <a:lnTo>
                    <a:pt x="10728" y="3186"/>
                  </a:lnTo>
                  <a:cubicBezTo>
                    <a:pt x="10534" y="3186"/>
                    <a:pt x="10387" y="3333"/>
                    <a:pt x="10387" y="3527"/>
                  </a:cubicBezTo>
                  <a:lnTo>
                    <a:pt x="10387" y="10780"/>
                  </a:lnTo>
                  <a:lnTo>
                    <a:pt x="1764" y="10780"/>
                  </a:lnTo>
                  <a:lnTo>
                    <a:pt x="1764" y="2010"/>
                  </a:lnTo>
                  <a:cubicBezTo>
                    <a:pt x="1764" y="1934"/>
                    <a:pt x="1817" y="1863"/>
                    <a:pt x="1887" y="1863"/>
                  </a:cubicBezTo>
                  <a:close/>
                  <a:moveTo>
                    <a:pt x="18909" y="11338"/>
                  </a:moveTo>
                  <a:lnTo>
                    <a:pt x="18909" y="12543"/>
                  </a:lnTo>
                  <a:cubicBezTo>
                    <a:pt x="18909" y="12908"/>
                    <a:pt x="18616" y="13225"/>
                    <a:pt x="18245" y="13225"/>
                  </a:cubicBezTo>
                  <a:lnTo>
                    <a:pt x="1252" y="13225"/>
                  </a:lnTo>
                  <a:cubicBezTo>
                    <a:pt x="859" y="13225"/>
                    <a:pt x="565" y="12908"/>
                    <a:pt x="565" y="12543"/>
                  </a:cubicBezTo>
                  <a:lnTo>
                    <a:pt x="565" y="11338"/>
                  </a:lnTo>
                  <a:close/>
                  <a:moveTo>
                    <a:pt x="11315" y="13790"/>
                  </a:moveTo>
                  <a:cubicBezTo>
                    <a:pt x="11315" y="14330"/>
                    <a:pt x="11368" y="15453"/>
                    <a:pt x="11539" y="16188"/>
                  </a:cubicBezTo>
                  <a:lnTo>
                    <a:pt x="7959" y="16188"/>
                  </a:lnTo>
                  <a:cubicBezTo>
                    <a:pt x="8106" y="15453"/>
                    <a:pt x="8159" y="14330"/>
                    <a:pt x="8182" y="13790"/>
                  </a:cubicBezTo>
                  <a:close/>
                  <a:moveTo>
                    <a:pt x="1252" y="0"/>
                  </a:moveTo>
                  <a:cubicBezTo>
                    <a:pt x="565" y="0"/>
                    <a:pt x="1" y="541"/>
                    <a:pt x="1" y="1252"/>
                  </a:cubicBezTo>
                  <a:lnTo>
                    <a:pt x="1" y="7741"/>
                  </a:lnTo>
                  <a:cubicBezTo>
                    <a:pt x="1" y="7888"/>
                    <a:pt x="124" y="8012"/>
                    <a:pt x="271" y="8012"/>
                  </a:cubicBezTo>
                  <a:cubicBezTo>
                    <a:pt x="441" y="8012"/>
                    <a:pt x="565" y="7888"/>
                    <a:pt x="565" y="7741"/>
                  </a:cubicBezTo>
                  <a:lnTo>
                    <a:pt x="565" y="1252"/>
                  </a:lnTo>
                  <a:cubicBezTo>
                    <a:pt x="565" y="858"/>
                    <a:pt x="859" y="564"/>
                    <a:pt x="1252" y="564"/>
                  </a:cubicBezTo>
                  <a:lnTo>
                    <a:pt x="18245" y="564"/>
                  </a:lnTo>
                  <a:cubicBezTo>
                    <a:pt x="18616" y="564"/>
                    <a:pt x="18909" y="858"/>
                    <a:pt x="18909" y="1252"/>
                  </a:cubicBezTo>
                  <a:lnTo>
                    <a:pt x="18909" y="10780"/>
                  </a:lnTo>
                  <a:lnTo>
                    <a:pt x="18298" y="10780"/>
                  </a:lnTo>
                  <a:lnTo>
                    <a:pt x="18298" y="2010"/>
                  </a:lnTo>
                  <a:cubicBezTo>
                    <a:pt x="18298" y="1617"/>
                    <a:pt x="17981" y="1299"/>
                    <a:pt x="17587" y="1299"/>
                  </a:cubicBezTo>
                  <a:lnTo>
                    <a:pt x="1887" y="1299"/>
                  </a:lnTo>
                  <a:cubicBezTo>
                    <a:pt x="1493" y="1299"/>
                    <a:pt x="1176" y="1617"/>
                    <a:pt x="1176" y="2010"/>
                  </a:cubicBezTo>
                  <a:lnTo>
                    <a:pt x="1176" y="10780"/>
                  </a:lnTo>
                  <a:lnTo>
                    <a:pt x="565" y="10780"/>
                  </a:lnTo>
                  <a:lnTo>
                    <a:pt x="565" y="9064"/>
                  </a:lnTo>
                  <a:cubicBezTo>
                    <a:pt x="565" y="8893"/>
                    <a:pt x="441" y="8770"/>
                    <a:pt x="271" y="8770"/>
                  </a:cubicBezTo>
                  <a:cubicBezTo>
                    <a:pt x="124" y="8770"/>
                    <a:pt x="1" y="8893"/>
                    <a:pt x="1" y="9064"/>
                  </a:cubicBezTo>
                  <a:lnTo>
                    <a:pt x="1" y="12543"/>
                  </a:lnTo>
                  <a:cubicBezTo>
                    <a:pt x="1" y="13225"/>
                    <a:pt x="565" y="13790"/>
                    <a:pt x="1252" y="13790"/>
                  </a:cubicBezTo>
                  <a:lnTo>
                    <a:pt x="7595" y="13790"/>
                  </a:lnTo>
                  <a:cubicBezTo>
                    <a:pt x="7571" y="14454"/>
                    <a:pt x="7518" y="15576"/>
                    <a:pt x="7371" y="16188"/>
                  </a:cubicBezTo>
                  <a:lnTo>
                    <a:pt x="6372" y="16188"/>
                  </a:lnTo>
                  <a:cubicBezTo>
                    <a:pt x="6225" y="16188"/>
                    <a:pt x="6102" y="16311"/>
                    <a:pt x="6102" y="16482"/>
                  </a:cubicBezTo>
                  <a:cubicBezTo>
                    <a:pt x="6102" y="16628"/>
                    <a:pt x="6225" y="16752"/>
                    <a:pt x="6372" y="16752"/>
                  </a:cubicBezTo>
                  <a:lnTo>
                    <a:pt x="13102" y="16752"/>
                  </a:lnTo>
                  <a:cubicBezTo>
                    <a:pt x="13249" y="16752"/>
                    <a:pt x="13396" y="16628"/>
                    <a:pt x="13396" y="16482"/>
                  </a:cubicBezTo>
                  <a:cubicBezTo>
                    <a:pt x="13396" y="16311"/>
                    <a:pt x="13249" y="16188"/>
                    <a:pt x="13102" y="16188"/>
                  </a:cubicBezTo>
                  <a:lnTo>
                    <a:pt x="12103" y="16188"/>
                  </a:lnTo>
                  <a:cubicBezTo>
                    <a:pt x="11980" y="15576"/>
                    <a:pt x="11903" y="14454"/>
                    <a:pt x="11880" y="13790"/>
                  </a:cubicBezTo>
                  <a:lnTo>
                    <a:pt x="18245" y="13790"/>
                  </a:lnTo>
                  <a:cubicBezTo>
                    <a:pt x="18933" y="13790"/>
                    <a:pt x="19497" y="13225"/>
                    <a:pt x="19497" y="12543"/>
                  </a:cubicBezTo>
                  <a:lnTo>
                    <a:pt x="19497" y="1252"/>
                  </a:lnTo>
                  <a:cubicBezTo>
                    <a:pt x="19497" y="541"/>
                    <a:pt x="18933" y="0"/>
                    <a:pt x="182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9"/>
            <p:cNvSpPr/>
            <p:nvPr/>
          </p:nvSpPr>
          <p:spPr>
            <a:xfrm>
              <a:off x="2013386" y="2912603"/>
              <a:ext cx="79264" cy="10889"/>
            </a:xfrm>
            <a:custGeom>
              <a:avLst/>
              <a:gdLst/>
              <a:ahLst/>
              <a:cxnLst/>
              <a:rect l="l" t="t" r="r" b="b"/>
              <a:pathLst>
                <a:path w="4069" h="559" extrusionOk="0">
                  <a:moveTo>
                    <a:pt x="295" y="0"/>
                  </a:moveTo>
                  <a:cubicBezTo>
                    <a:pt x="148" y="0"/>
                    <a:pt x="1" y="118"/>
                    <a:pt x="1" y="265"/>
                  </a:cubicBezTo>
                  <a:cubicBezTo>
                    <a:pt x="1" y="441"/>
                    <a:pt x="148" y="559"/>
                    <a:pt x="295" y="559"/>
                  </a:cubicBezTo>
                  <a:lnTo>
                    <a:pt x="3774" y="559"/>
                  </a:lnTo>
                  <a:cubicBezTo>
                    <a:pt x="3945" y="559"/>
                    <a:pt x="4068" y="441"/>
                    <a:pt x="4068" y="265"/>
                  </a:cubicBezTo>
                  <a:cubicBezTo>
                    <a:pt x="4068" y="118"/>
                    <a:pt x="3945" y="0"/>
                    <a:pt x="37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9"/>
            <p:cNvSpPr/>
            <p:nvPr/>
          </p:nvSpPr>
          <p:spPr>
            <a:xfrm>
              <a:off x="2013386" y="2941219"/>
              <a:ext cx="45369" cy="11474"/>
            </a:xfrm>
            <a:custGeom>
              <a:avLst/>
              <a:gdLst/>
              <a:ahLst/>
              <a:cxnLst/>
              <a:rect l="l" t="t" r="r" b="b"/>
              <a:pathLst>
                <a:path w="2329" h="589" extrusionOk="0">
                  <a:moveTo>
                    <a:pt x="295" y="1"/>
                  </a:moveTo>
                  <a:cubicBezTo>
                    <a:pt x="148" y="1"/>
                    <a:pt x="1" y="118"/>
                    <a:pt x="1" y="295"/>
                  </a:cubicBezTo>
                  <a:cubicBezTo>
                    <a:pt x="1" y="442"/>
                    <a:pt x="148" y="589"/>
                    <a:pt x="295" y="589"/>
                  </a:cubicBezTo>
                  <a:lnTo>
                    <a:pt x="2034" y="589"/>
                  </a:lnTo>
                  <a:cubicBezTo>
                    <a:pt x="2205" y="589"/>
                    <a:pt x="2328" y="442"/>
                    <a:pt x="2328" y="295"/>
                  </a:cubicBezTo>
                  <a:cubicBezTo>
                    <a:pt x="2328" y="118"/>
                    <a:pt x="2205" y="1"/>
                    <a:pt x="20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9"/>
            <p:cNvSpPr/>
            <p:nvPr/>
          </p:nvSpPr>
          <p:spPr>
            <a:xfrm>
              <a:off x="2013386" y="2970302"/>
              <a:ext cx="79264" cy="11006"/>
            </a:xfrm>
            <a:custGeom>
              <a:avLst/>
              <a:gdLst/>
              <a:ahLst/>
              <a:cxnLst/>
              <a:rect l="l" t="t" r="r" b="b"/>
              <a:pathLst>
                <a:path w="4069" h="565" extrusionOk="0">
                  <a:moveTo>
                    <a:pt x="295" y="1"/>
                  </a:moveTo>
                  <a:cubicBezTo>
                    <a:pt x="148" y="1"/>
                    <a:pt x="1" y="124"/>
                    <a:pt x="1" y="271"/>
                  </a:cubicBezTo>
                  <a:cubicBezTo>
                    <a:pt x="1" y="442"/>
                    <a:pt x="148" y="565"/>
                    <a:pt x="295" y="565"/>
                  </a:cubicBezTo>
                  <a:lnTo>
                    <a:pt x="3774" y="565"/>
                  </a:lnTo>
                  <a:cubicBezTo>
                    <a:pt x="3945" y="565"/>
                    <a:pt x="4068" y="442"/>
                    <a:pt x="4068" y="271"/>
                  </a:cubicBezTo>
                  <a:cubicBezTo>
                    <a:pt x="4068" y="124"/>
                    <a:pt x="3945" y="1"/>
                    <a:pt x="37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9"/>
            <p:cNvSpPr/>
            <p:nvPr/>
          </p:nvSpPr>
          <p:spPr>
            <a:xfrm>
              <a:off x="2013386" y="2998937"/>
              <a:ext cx="45369" cy="11454"/>
            </a:xfrm>
            <a:custGeom>
              <a:avLst/>
              <a:gdLst/>
              <a:ahLst/>
              <a:cxnLst/>
              <a:rect l="l" t="t" r="r" b="b"/>
              <a:pathLst>
                <a:path w="2329" h="588" extrusionOk="0">
                  <a:moveTo>
                    <a:pt x="295" y="0"/>
                  </a:moveTo>
                  <a:cubicBezTo>
                    <a:pt x="148" y="0"/>
                    <a:pt x="1" y="147"/>
                    <a:pt x="1" y="294"/>
                  </a:cubicBezTo>
                  <a:cubicBezTo>
                    <a:pt x="1" y="441"/>
                    <a:pt x="148" y="588"/>
                    <a:pt x="295" y="588"/>
                  </a:cubicBezTo>
                  <a:lnTo>
                    <a:pt x="2034" y="588"/>
                  </a:lnTo>
                  <a:cubicBezTo>
                    <a:pt x="2205" y="588"/>
                    <a:pt x="2328" y="441"/>
                    <a:pt x="2328" y="294"/>
                  </a:cubicBezTo>
                  <a:cubicBezTo>
                    <a:pt x="2328" y="147"/>
                    <a:pt x="2205" y="0"/>
                    <a:pt x="203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9"/>
            <p:cNvSpPr/>
            <p:nvPr/>
          </p:nvSpPr>
          <p:spPr>
            <a:xfrm>
              <a:off x="1854118" y="2970302"/>
              <a:ext cx="108796" cy="11006"/>
            </a:xfrm>
            <a:custGeom>
              <a:avLst/>
              <a:gdLst/>
              <a:ahLst/>
              <a:cxnLst/>
              <a:rect l="l" t="t" r="r" b="b"/>
              <a:pathLst>
                <a:path w="5585" h="565" extrusionOk="0">
                  <a:moveTo>
                    <a:pt x="295" y="1"/>
                  </a:moveTo>
                  <a:cubicBezTo>
                    <a:pt x="148" y="1"/>
                    <a:pt x="1" y="124"/>
                    <a:pt x="1" y="271"/>
                  </a:cubicBezTo>
                  <a:cubicBezTo>
                    <a:pt x="1" y="442"/>
                    <a:pt x="148" y="565"/>
                    <a:pt x="295" y="565"/>
                  </a:cubicBezTo>
                  <a:lnTo>
                    <a:pt x="5291" y="565"/>
                  </a:lnTo>
                  <a:cubicBezTo>
                    <a:pt x="5461" y="565"/>
                    <a:pt x="5585" y="442"/>
                    <a:pt x="5585" y="271"/>
                  </a:cubicBezTo>
                  <a:cubicBezTo>
                    <a:pt x="5585" y="124"/>
                    <a:pt x="5461" y="1"/>
                    <a:pt x="52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9"/>
            <p:cNvSpPr/>
            <p:nvPr/>
          </p:nvSpPr>
          <p:spPr>
            <a:xfrm>
              <a:off x="1854118" y="2998937"/>
              <a:ext cx="108796" cy="11454"/>
            </a:xfrm>
            <a:custGeom>
              <a:avLst/>
              <a:gdLst/>
              <a:ahLst/>
              <a:cxnLst/>
              <a:rect l="l" t="t" r="r" b="b"/>
              <a:pathLst>
                <a:path w="5585" h="588" extrusionOk="0">
                  <a:moveTo>
                    <a:pt x="295" y="0"/>
                  </a:moveTo>
                  <a:cubicBezTo>
                    <a:pt x="148" y="0"/>
                    <a:pt x="1" y="147"/>
                    <a:pt x="1" y="294"/>
                  </a:cubicBezTo>
                  <a:cubicBezTo>
                    <a:pt x="1" y="441"/>
                    <a:pt x="148" y="588"/>
                    <a:pt x="295" y="588"/>
                  </a:cubicBezTo>
                  <a:lnTo>
                    <a:pt x="5291" y="588"/>
                  </a:lnTo>
                  <a:cubicBezTo>
                    <a:pt x="5461" y="588"/>
                    <a:pt x="5585" y="441"/>
                    <a:pt x="5585" y="294"/>
                  </a:cubicBezTo>
                  <a:cubicBezTo>
                    <a:pt x="5585" y="147"/>
                    <a:pt x="5461" y="0"/>
                    <a:pt x="529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78;p39">
            <a:extLst>
              <a:ext uri="{FF2B5EF4-FFF2-40B4-BE49-F238E27FC236}">
                <a16:creationId xmlns:a16="http://schemas.microsoft.com/office/drawing/2014/main" id="{880E5E57-75F1-2283-0A62-B971BBD7B4D4}"/>
              </a:ext>
            </a:extLst>
          </p:cNvPr>
          <p:cNvSpPr txBox="1">
            <a:spLocks/>
          </p:cNvSpPr>
          <p:nvPr/>
        </p:nvSpPr>
        <p:spPr>
          <a:xfrm>
            <a:off x="1369259" y="2071004"/>
            <a:ext cx="6700422" cy="19823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vi-VN" b="0" i="0">
                <a:solidFill>
                  <a:srgbClr val="262626"/>
                </a:solidFill>
                <a:effectLst/>
                <a:latin typeface="Josefin Sans" pitchFamily="2" charset="0"/>
              </a:rPr>
              <a:t>PHPUnit là </a:t>
            </a:r>
            <a:r>
              <a:rPr lang="en-US" b="0" err="1">
                <a:solidFill>
                  <a:srgbClr val="262626"/>
                </a:solidFill>
                <a:latin typeface="Josefin Sans" pitchFamily="2" charset="0"/>
              </a:rPr>
              <a:t>thư</a:t>
            </a:r>
            <a:r>
              <a:rPr lang="en-US" b="0">
                <a:solidFill>
                  <a:srgbClr val="262626"/>
                </a:solidFill>
                <a:latin typeface="Josefin Sans" pitchFamily="2" charset="0"/>
              </a:rPr>
              <a:t> </a:t>
            </a:r>
            <a:r>
              <a:rPr lang="en-US" b="0" err="1">
                <a:solidFill>
                  <a:srgbClr val="262626"/>
                </a:solidFill>
                <a:latin typeface="Josefin Sans" pitchFamily="2" charset="0"/>
              </a:rPr>
              <a:t>viện</a:t>
            </a:r>
            <a:r>
              <a:rPr lang="en-US" b="0">
                <a:solidFill>
                  <a:srgbClr val="262626"/>
                </a:solidFill>
                <a:latin typeface="Josefin Sans" pitchFamily="2" charset="0"/>
              </a:rPr>
              <a:t> </a:t>
            </a:r>
            <a:r>
              <a:rPr lang="en-US" b="0" err="1">
                <a:solidFill>
                  <a:srgbClr val="262626"/>
                </a:solidFill>
                <a:latin typeface="Josefin Sans" pitchFamily="2" charset="0"/>
              </a:rPr>
              <a:t>kiểm</a:t>
            </a:r>
            <a:r>
              <a:rPr lang="en-US" b="0">
                <a:solidFill>
                  <a:srgbClr val="262626"/>
                </a:solidFill>
                <a:latin typeface="Josefin Sans" pitchFamily="2" charset="0"/>
              </a:rPr>
              <a:t> </a:t>
            </a:r>
            <a:r>
              <a:rPr lang="en-US" b="0" err="1">
                <a:solidFill>
                  <a:srgbClr val="262626"/>
                </a:solidFill>
                <a:latin typeface="Josefin Sans" pitchFamily="2" charset="0"/>
              </a:rPr>
              <a:t>thử</a:t>
            </a:r>
            <a:r>
              <a:rPr lang="en-US" b="0">
                <a:solidFill>
                  <a:srgbClr val="262626"/>
                </a:solidFill>
                <a:latin typeface="Josefin Sans" pitchFamily="2" charset="0"/>
              </a:rPr>
              <a:t> </a:t>
            </a:r>
            <a:r>
              <a:rPr lang="vi-VN" b="0" i="0">
                <a:solidFill>
                  <a:srgbClr val="262626"/>
                </a:solidFill>
                <a:effectLst/>
                <a:latin typeface="Josefin Sans" pitchFamily="2" charset="0"/>
              </a:rPr>
              <a:t>cho ngôn ngữ PHP. Nó cung cấp cho người dùng rất nhiều các class – phương thức giúp cho việc viết các đoạn mã kiểm thử trở nên nhanh chóng và thuận lợi. Từ đó, chúng ta có thể tiết kiệm được nhiều thời gian test.</a:t>
            </a:r>
            <a:endParaRPr lang="en-US">
              <a:solidFill>
                <a:schemeClr val="tx1"/>
              </a:solidFill>
            </a:endParaRPr>
          </a:p>
        </p:txBody>
      </p:sp>
      <p:sp>
        <p:nvSpPr>
          <p:cNvPr id="10" name="Google Shape;1378;p39">
            <a:extLst>
              <a:ext uri="{FF2B5EF4-FFF2-40B4-BE49-F238E27FC236}">
                <a16:creationId xmlns:a16="http://schemas.microsoft.com/office/drawing/2014/main" id="{0EE9CEC7-F167-CF00-D6F8-9FB1B0FC36D0}"/>
              </a:ext>
            </a:extLst>
          </p:cNvPr>
          <p:cNvSpPr txBox="1">
            <a:spLocks/>
          </p:cNvSpPr>
          <p:nvPr/>
        </p:nvSpPr>
        <p:spPr>
          <a:xfrm>
            <a:off x="3331835" y="1269024"/>
            <a:ext cx="2480330" cy="5369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err="1"/>
              <a:t>PHPUnit</a:t>
            </a:r>
            <a:r>
              <a:rPr lang="en-US"/>
              <a:t> </a:t>
            </a:r>
          </a:p>
        </p:txBody>
      </p:sp>
      <p:cxnSp>
        <p:nvCxnSpPr>
          <p:cNvPr id="30" name="Straight Connector 29">
            <a:extLst>
              <a:ext uri="{FF2B5EF4-FFF2-40B4-BE49-F238E27FC236}">
                <a16:creationId xmlns:a16="http://schemas.microsoft.com/office/drawing/2014/main" id="{ED55DE83-93F4-D57E-4AD3-CCB9C10B2E99}"/>
              </a:ext>
            </a:extLst>
          </p:cNvPr>
          <p:cNvCxnSpPr>
            <a:cxnSpLocks/>
          </p:cNvCxnSpPr>
          <p:nvPr/>
        </p:nvCxnSpPr>
        <p:spPr>
          <a:xfrm>
            <a:off x="2619085" y="1797974"/>
            <a:ext cx="3961203"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39"/>
          <p:cNvSpPr/>
          <p:nvPr/>
        </p:nvSpPr>
        <p:spPr>
          <a:xfrm>
            <a:off x="4263600" y="715297"/>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9"/>
          <p:cNvSpPr txBox="1">
            <a:spLocks noGrp="1"/>
          </p:cNvSpPr>
          <p:nvPr>
            <p:ph type="subTitle" idx="3"/>
          </p:nvPr>
        </p:nvSpPr>
        <p:spPr>
          <a:xfrm>
            <a:off x="3331835" y="1269024"/>
            <a:ext cx="2480330" cy="5369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Composer </a:t>
            </a:r>
            <a:endParaRPr/>
          </a:p>
        </p:txBody>
      </p:sp>
      <p:grpSp>
        <p:nvGrpSpPr>
          <p:cNvPr id="1380" name="Google Shape;1380;p39"/>
          <p:cNvGrpSpPr/>
          <p:nvPr/>
        </p:nvGrpSpPr>
        <p:grpSpPr>
          <a:xfrm>
            <a:off x="4382099" y="878164"/>
            <a:ext cx="379802" cy="291070"/>
            <a:chOff x="2365483" y="2837605"/>
            <a:chExt cx="379802" cy="291070"/>
          </a:xfrm>
        </p:grpSpPr>
        <p:sp>
          <p:nvSpPr>
            <p:cNvPr id="1381" name="Google Shape;1381;p39"/>
            <p:cNvSpPr/>
            <p:nvPr/>
          </p:nvSpPr>
          <p:spPr>
            <a:xfrm>
              <a:off x="2371191" y="3071870"/>
              <a:ext cx="368834" cy="51077"/>
            </a:xfrm>
            <a:custGeom>
              <a:avLst/>
              <a:gdLst/>
              <a:ahLst/>
              <a:cxnLst/>
              <a:rect l="l" t="t" r="r" b="b"/>
              <a:pathLst>
                <a:path w="18934" h="2622" extrusionOk="0">
                  <a:moveTo>
                    <a:pt x="471" y="0"/>
                  </a:moveTo>
                  <a:cubicBezTo>
                    <a:pt x="224" y="0"/>
                    <a:pt x="1" y="224"/>
                    <a:pt x="1" y="494"/>
                  </a:cubicBezTo>
                  <a:cubicBezTo>
                    <a:pt x="1" y="1670"/>
                    <a:pt x="959" y="2622"/>
                    <a:pt x="2135" y="2622"/>
                  </a:cubicBezTo>
                  <a:lnTo>
                    <a:pt x="16782" y="2622"/>
                  </a:lnTo>
                  <a:cubicBezTo>
                    <a:pt x="17981" y="2622"/>
                    <a:pt x="18933" y="1670"/>
                    <a:pt x="18933" y="494"/>
                  </a:cubicBezTo>
                  <a:cubicBezTo>
                    <a:pt x="18933" y="224"/>
                    <a:pt x="18716" y="0"/>
                    <a:pt x="18446"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9"/>
            <p:cNvSpPr/>
            <p:nvPr/>
          </p:nvSpPr>
          <p:spPr>
            <a:xfrm>
              <a:off x="2680355" y="3071870"/>
              <a:ext cx="59667" cy="51077"/>
            </a:xfrm>
            <a:custGeom>
              <a:avLst/>
              <a:gdLst/>
              <a:ahLst/>
              <a:cxnLst/>
              <a:rect l="l" t="t" r="r" b="b"/>
              <a:pathLst>
                <a:path w="3063" h="2622" extrusionOk="0">
                  <a:moveTo>
                    <a:pt x="1669" y="0"/>
                  </a:moveTo>
                  <a:cubicBezTo>
                    <a:pt x="1940" y="0"/>
                    <a:pt x="2157" y="224"/>
                    <a:pt x="2157" y="494"/>
                  </a:cubicBezTo>
                  <a:cubicBezTo>
                    <a:pt x="2157" y="1082"/>
                    <a:pt x="1910" y="1617"/>
                    <a:pt x="1522" y="1987"/>
                  </a:cubicBezTo>
                  <a:cubicBezTo>
                    <a:pt x="1129" y="2375"/>
                    <a:pt x="588" y="2622"/>
                    <a:pt x="0" y="2622"/>
                  </a:cubicBezTo>
                  <a:lnTo>
                    <a:pt x="911" y="2622"/>
                  </a:lnTo>
                  <a:cubicBezTo>
                    <a:pt x="1499" y="2622"/>
                    <a:pt x="2034" y="2375"/>
                    <a:pt x="2428" y="1987"/>
                  </a:cubicBezTo>
                  <a:cubicBezTo>
                    <a:pt x="2821" y="1617"/>
                    <a:pt x="3062" y="1082"/>
                    <a:pt x="3062" y="494"/>
                  </a:cubicBezTo>
                  <a:cubicBezTo>
                    <a:pt x="3062" y="224"/>
                    <a:pt x="2845" y="0"/>
                    <a:pt x="257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9"/>
            <p:cNvSpPr/>
            <p:nvPr/>
          </p:nvSpPr>
          <p:spPr>
            <a:xfrm>
              <a:off x="2392268" y="2843333"/>
              <a:ext cx="326348" cy="228559"/>
            </a:xfrm>
            <a:custGeom>
              <a:avLst/>
              <a:gdLst/>
              <a:ahLst/>
              <a:cxnLst/>
              <a:rect l="l" t="t" r="r" b="b"/>
              <a:pathLst>
                <a:path w="16753" h="11733" extrusionOk="0">
                  <a:moveTo>
                    <a:pt x="859" y="0"/>
                  </a:moveTo>
                  <a:cubicBezTo>
                    <a:pt x="388" y="0"/>
                    <a:pt x="0" y="371"/>
                    <a:pt x="0" y="858"/>
                  </a:cubicBezTo>
                  <a:lnTo>
                    <a:pt x="0" y="10874"/>
                  </a:lnTo>
                  <a:cubicBezTo>
                    <a:pt x="0" y="11368"/>
                    <a:pt x="388" y="11732"/>
                    <a:pt x="859" y="11732"/>
                  </a:cubicBezTo>
                  <a:lnTo>
                    <a:pt x="15894" y="11732"/>
                  </a:lnTo>
                  <a:cubicBezTo>
                    <a:pt x="16382" y="11732"/>
                    <a:pt x="16752" y="11368"/>
                    <a:pt x="16752" y="10874"/>
                  </a:cubicBezTo>
                  <a:lnTo>
                    <a:pt x="16752" y="858"/>
                  </a:lnTo>
                  <a:cubicBezTo>
                    <a:pt x="16752" y="371"/>
                    <a:pt x="16382" y="0"/>
                    <a:pt x="15894"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9"/>
            <p:cNvSpPr/>
            <p:nvPr/>
          </p:nvSpPr>
          <p:spPr>
            <a:xfrm>
              <a:off x="2687095" y="2843333"/>
              <a:ext cx="31519" cy="228559"/>
            </a:xfrm>
            <a:custGeom>
              <a:avLst/>
              <a:gdLst/>
              <a:ahLst/>
              <a:cxnLst/>
              <a:rect l="l" t="t" r="r" b="b"/>
              <a:pathLst>
                <a:path w="1618" h="11733" extrusionOk="0">
                  <a:moveTo>
                    <a:pt x="1" y="0"/>
                  </a:moveTo>
                  <a:cubicBezTo>
                    <a:pt x="465" y="0"/>
                    <a:pt x="859" y="371"/>
                    <a:pt x="859" y="858"/>
                  </a:cubicBezTo>
                  <a:lnTo>
                    <a:pt x="859" y="10874"/>
                  </a:lnTo>
                  <a:cubicBezTo>
                    <a:pt x="859" y="11368"/>
                    <a:pt x="465" y="11732"/>
                    <a:pt x="1" y="11732"/>
                  </a:cubicBezTo>
                  <a:lnTo>
                    <a:pt x="759" y="11732"/>
                  </a:lnTo>
                  <a:cubicBezTo>
                    <a:pt x="1247" y="11732"/>
                    <a:pt x="1617" y="11368"/>
                    <a:pt x="1617" y="10874"/>
                  </a:cubicBezTo>
                  <a:lnTo>
                    <a:pt x="1617" y="858"/>
                  </a:lnTo>
                  <a:cubicBezTo>
                    <a:pt x="1617" y="371"/>
                    <a:pt x="1247" y="0"/>
                    <a:pt x="759"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9"/>
            <p:cNvSpPr/>
            <p:nvPr/>
          </p:nvSpPr>
          <p:spPr>
            <a:xfrm>
              <a:off x="2416092" y="2863358"/>
              <a:ext cx="278583" cy="188488"/>
            </a:xfrm>
            <a:custGeom>
              <a:avLst/>
              <a:gdLst/>
              <a:ahLst/>
              <a:cxnLst/>
              <a:rect l="l" t="t" r="r" b="b"/>
              <a:pathLst>
                <a:path w="14301" h="9676" extrusionOk="0">
                  <a:moveTo>
                    <a:pt x="317" y="1"/>
                  </a:moveTo>
                  <a:cubicBezTo>
                    <a:pt x="147" y="1"/>
                    <a:pt x="0" y="148"/>
                    <a:pt x="0" y="324"/>
                  </a:cubicBezTo>
                  <a:lnTo>
                    <a:pt x="0" y="9358"/>
                  </a:lnTo>
                  <a:cubicBezTo>
                    <a:pt x="0" y="9529"/>
                    <a:pt x="147" y="9676"/>
                    <a:pt x="317" y="9676"/>
                  </a:cubicBezTo>
                  <a:lnTo>
                    <a:pt x="13983" y="9676"/>
                  </a:lnTo>
                  <a:cubicBezTo>
                    <a:pt x="14154" y="9676"/>
                    <a:pt x="14301" y="9529"/>
                    <a:pt x="14301" y="9358"/>
                  </a:cubicBezTo>
                  <a:lnTo>
                    <a:pt x="14301" y="324"/>
                  </a:lnTo>
                  <a:cubicBezTo>
                    <a:pt x="14301" y="148"/>
                    <a:pt x="14154" y="1"/>
                    <a:pt x="13983"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9"/>
            <p:cNvSpPr/>
            <p:nvPr/>
          </p:nvSpPr>
          <p:spPr>
            <a:xfrm>
              <a:off x="2673713" y="2863358"/>
              <a:ext cx="20960" cy="188488"/>
            </a:xfrm>
            <a:custGeom>
              <a:avLst/>
              <a:gdLst/>
              <a:ahLst/>
              <a:cxnLst/>
              <a:rect l="l" t="t" r="r" b="b"/>
              <a:pathLst>
                <a:path w="1076" h="9676" extrusionOk="0">
                  <a:moveTo>
                    <a:pt x="0" y="1"/>
                  </a:moveTo>
                  <a:cubicBezTo>
                    <a:pt x="171" y="1"/>
                    <a:pt x="318" y="148"/>
                    <a:pt x="318" y="324"/>
                  </a:cubicBezTo>
                  <a:lnTo>
                    <a:pt x="318" y="9358"/>
                  </a:lnTo>
                  <a:cubicBezTo>
                    <a:pt x="318" y="9529"/>
                    <a:pt x="171" y="9676"/>
                    <a:pt x="0" y="9676"/>
                  </a:cubicBezTo>
                  <a:lnTo>
                    <a:pt x="758" y="9676"/>
                  </a:lnTo>
                  <a:cubicBezTo>
                    <a:pt x="929" y="9676"/>
                    <a:pt x="1076" y="9529"/>
                    <a:pt x="1076" y="9358"/>
                  </a:cubicBezTo>
                  <a:lnTo>
                    <a:pt x="1076" y="324"/>
                  </a:lnTo>
                  <a:cubicBezTo>
                    <a:pt x="1076" y="148"/>
                    <a:pt x="929" y="1"/>
                    <a:pt x="75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2416092" y="2863358"/>
              <a:ext cx="278583" cy="42973"/>
            </a:xfrm>
            <a:custGeom>
              <a:avLst/>
              <a:gdLst/>
              <a:ahLst/>
              <a:cxnLst/>
              <a:rect l="l" t="t" r="r" b="b"/>
              <a:pathLst>
                <a:path w="14301" h="2206" extrusionOk="0">
                  <a:moveTo>
                    <a:pt x="317" y="1"/>
                  </a:moveTo>
                  <a:cubicBezTo>
                    <a:pt x="147" y="1"/>
                    <a:pt x="0" y="148"/>
                    <a:pt x="0" y="324"/>
                  </a:cubicBezTo>
                  <a:lnTo>
                    <a:pt x="0" y="2205"/>
                  </a:lnTo>
                  <a:lnTo>
                    <a:pt x="14301" y="2205"/>
                  </a:lnTo>
                  <a:lnTo>
                    <a:pt x="14301" y="324"/>
                  </a:lnTo>
                  <a:cubicBezTo>
                    <a:pt x="14301" y="148"/>
                    <a:pt x="14154" y="1"/>
                    <a:pt x="13983"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a:off x="2673713" y="2863358"/>
              <a:ext cx="20960" cy="42973"/>
            </a:xfrm>
            <a:custGeom>
              <a:avLst/>
              <a:gdLst/>
              <a:ahLst/>
              <a:cxnLst/>
              <a:rect l="l" t="t" r="r" b="b"/>
              <a:pathLst>
                <a:path w="1076" h="2206" extrusionOk="0">
                  <a:moveTo>
                    <a:pt x="0" y="1"/>
                  </a:moveTo>
                  <a:cubicBezTo>
                    <a:pt x="171" y="1"/>
                    <a:pt x="318" y="148"/>
                    <a:pt x="318" y="324"/>
                  </a:cubicBezTo>
                  <a:lnTo>
                    <a:pt x="318" y="2205"/>
                  </a:lnTo>
                  <a:lnTo>
                    <a:pt x="1076" y="2205"/>
                  </a:lnTo>
                  <a:lnTo>
                    <a:pt x="1076" y="324"/>
                  </a:lnTo>
                  <a:cubicBezTo>
                    <a:pt x="1076" y="148"/>
                    <a:pt x="929" y="1"/>
                    <a:pt x="758"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9"/>
            <p:cNvSpPr/>
            <p:nvPr/>
          </p:nvSpPr>
          <p:spPr>
            <a:xfrm>
              <a:off x="2521536" y="3071870"/>
              <a:ext cx="68258" cy="21993"/>
            </a:xfrm>
            <a:custGeom>
              <a:avLst/>
              <a:gdLst/>
              <a:ahLst/>
              <a:cxnLst/>
              <a:rect l="l" t="t" r="r" b="b"/>
              <a:pathLst>
                <a:path w="3504" h="1129" extrusionOk="0">
                  <a:moveTo>
                    <a:pt x="1" y="0"/>
                  </a:moveTo>
                  <a:lnTo>
                    <a:pt x="1" y="565"/>
                  </a:lnTo>
                  <a:cubicBezTo>
                    <a:pt x="1" y="882"/>
                    <a:pt x="247" y="1129"/>
                    <a:pt x="565" y="1129"/>
                  </a:cubicBezTo>
                  <a:lnTo>
                    <a:pt x="2939" y="1129"/>
                  </a:lnTo>
                  <a:cubicBezTo>
                    <a:pt x="3233" y="1129"/>
                    <a:pt x="3504" y="882"/>
                    <a:pt x="3504" y="565"/>
                  </a:cubicBezTo>
                  <a:lnTo>
                    <a:pt x="3504" y="0"/>
                  </a:ln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9"/>
            <p:cNvSpPr/>
            <p:nvPr/>
          </p:nvSpPr>
          <p:spPr>
            <a:xfrm>
              <a:off x="2487193" y="2889130"/>
              <a:ext cx="136496" cy="136964"/>
            </a:xfrm>
            <a:custGeom>
              <a:avLst/>
              <a:gdLst/>
              <a:ahLst/>
              <a:cxnLst/>
              <a:rect l="l" t="t" r="r" b="b"/>
              <a:pathLst>
                <a:path w="7007" h="7031" extrusionOk="0">
                  <a:moveTo>
                    <a:pt x="3503" y="0"/>
                  </a:moveTo>
                  <a:cubicBezTo>
                    <a:pt x="1570" y="0"/>
                    <a:pt x="0" y="1570"/>
                    <a:pt x="0" y="3527"/>
                  </a:cubicBezTo>
                  <a:cubicBezTo>
                    <a:pt x="0" y="5467"/>
                    <a:pt x="1570" y="7030"/>
                    <a:pt x="3503" y="7030"/>
                  </a:cubicBezTo>
                  <a:cubicBezTo>
                    <a:pt x="5437" y="7030"/>
                    <a:pt x="7007" y="5467"/>
                    <a:pt x="7007" y="3527"/>
                  </a:cubicBezTo>
                  <a:cubicBezTo>
                    <a:pt x="7007" y="2598"/>
                    <a:pt x="6636" y="1693"/>
                    <a:pt x="5978" y="1029"/>
                  </a:cubicBezTo>
                  <a:cubicBezTo>
                    <a:pt x="5337" y="371"/>
                    <a:pt x="4432" y="0"/>
                    <a:pt x="3503"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9"/>
            <p:cNvSpPr/>
            <p:nvPr/>
          </p:nvSpPr>
          <p:spPr>
            <a:xfrm>
              <a:off x="2365483" y="2837605"/>
              <a:ext cx="379802" cy="291070"/>
            </a:xfrm>
            <a:custGeom>
              <a:avLst/>
              <a:gdLst/>
              <a:ahLst/>
              <a:cxnLst/>
              <a:rect l="l" t="t" r="r" b="b"/>
              <a:pathLst>
                <a:path w="19497" h="14942" extrusionOk="0">
                  <a:moveTo>
                    <a:pt x="11221" y="12320"/>
                  </a:moveTo>
                  <a:lnTo>
                    <a:pt x="11221" y="12591"/>
                  </a:lnTo>
                  <a:cubicBezTo>
                    <a:pt x="11221" y="12738"/>
                    <a:pt x="11097" y="12885"/>
                    <a:pt x="10950" y="12885"/>
                  </a:cubicBezTo>
                  <a:lnTo>
                    <a:pt x="8576" y="12885"/>
                  </a:lnTo>
                  <a:cubicBezTo>
                    <a:pt x="8429" y="12885"/>
                    <a:pt x="8282" y="12738"/>
                    <a:pt x="8282" y="12591"/>
                  </a:cubicBezTo>
                  <a:lnTo>
                    <a:pt x="8282" y="12320"/>
                  </a:lnTo>
                  <a:close/>
                  <a:moveTo>
                    <a:pt x="2234" y="0"/>
                  </a:moveTo>
                  <a:cubicBezTo>
                    <a:pt x="1616" y="0"/>
                    <a:pt x="1105" y="518"/>
                    <a:pt x="1105" y="1152"/>
                  </a:cubicBezTo>
                  <a:lnTo>
                    <a:pt x="1105" y="11168"/>
                  </a:lnTo>
                  <a:cubicBezTo>
                    <a:pt x="1105" y="11392"/>
                    <a:pt x="1152" y="11586"/>
                    <a:pt x="1252" y="11732"/>
                  </a:cubicBezTo>
                  <a:lnTo>
                    <a:pt x="764" y="11732"/>
                  </a:lnTo>
                  <a:cubicBezTo>
                    <a:pt x="347" y="11732"/>
                    <a:pt x="0" y="12079"/>
                    <a:pt x="0" y="12520"/>
                  </a:cubicBezTo>
                  <a:cubicBezTo>
                    <a:pt x="0" y="13843"/>
                    <a:pt x="1105" y="14942"/>
                    <a:pt x="2428" y="14942"/>
                  </a:cubicBezTo>
                  <a:lnTo>
                    <a:pt x="3674" y="14942"/>
                  </a:lnTo>
                  <a:cubicBezTo>
                    <a:pt x="3821" y="14942"/>
                    <a:pt x="3968" y="14795"/>
                    <a:pt x="3968" y="14648"/>
                  </a:cubicBezTo>
                  <a:cubicBezTo>
                    <a:pt x="3968" y="14501"/>
                    <a:pt x="3821" y="14354"/>
                    <a:pt x="3674" y="14354"/>
                  </a:cubicBezTo>
                  <a:lnTo>
                    <a:pt x="2428" y="14354"/>
                  </a:lnTo>
                  <a:cubicBezTo>
                    <a:pt x="1399" y="14354"/>
                    <a:pt x="588" y="13519"/>
                    <a:pt x="588" y="12520"/>
                  </a:cubicBezTo>
                  <a:cubicBezTo>
                    <a:pt x="588" y="12397"/>
                    <a:pt x="664" y="12320"/>
                    <a:pt x="764" y="12320"/>
                  </a:cubicBezTo>
                  <a:lnTo>
                    <a:pt x="7718" y="12320"/>
                  </a:lnTo>
                  <a:lnTo>
                    <a:pt x="7718" y="12591"/>
                  </a:lnTo>
                  <a:cubicBezTo>
                    <a:pt x="7718" y="13055"/>
                    <a:pt x="8111" y="13449"/>
                    <a:pt x="8576" y="13449"/>
                  </a:cubicBezTo>
                  <a:lnTo>
                    <a:pt x="10950" y="13449"/>
                  </a:lnTo>
                  <a:cubicBezTo>
                    <a:pt x="11415" y="13449"/>
                    <a:pt x="11785" y="13055"/>
                    <a:pt x="11785" y="12591"/>
                  </a:cubicBezTo>
                  <a:lnTo>
                    <a:pt x="11785" y="12320"/>
                  </a:lnTo>
                  <a:lnTo>
                    <a:pt x="18739" y="12320"/>
                  </a:lnTo>
                  <a:cubicBezTo>
                    <a:pt x="18838" y="12320"/>
                    <a:pt x="18932" y="12397"/>
                    <a:pt x="18932" y="12520"/>
                  </a:cubicBezTo>
                  <a:cubicBezTo>
                    <a:pt x="18932" y="13519"/>
                    <a:pt x="18104" y="14354"/>
                    <a:pt x="17075" y="14354"/>
                  </a:cubicBezTo>
                  <a:lnTo>
                    <a:pt x="4996" y="14354"/>
                  </a:lnTo>
                  <a:cubicBezTo>
                    <a:pt x="4826" y="14354"/>
                    <a:pt x="4702" y="14501"/>
                    <a:pt x="4702" y="14648"/>
                  </a:cubicBezTo>
                  <a:cubicBezTo>
                    <a:pt x="4702" y="14795"/>
                    <a:pt x="4826" y="14942"/>
                    <a:pt x="4996" y="14942"/>
                  </a:cubicBezTo>
                  <a:lnTo>
                    <a:pt x="17075" y="14942"/>
                  </a:lnTo>
                  <a:cubicBezTo>
                    <a:pt x="18421" y="14942"/>
                    <a:pt x="19497" y="13843"/>
                    <a:pt x="19497" y="12520"/>
                  </a:cubicBezTo>
                  <a:cubicBezTo>
                    <a:pt x="19497" y="12079"/>
                    <a:pt x="19156" y="11732"/>
                    <a:pt x="18739" y="11732"/>
                  </a:cubicBezTo>
                  <a:lnTo>
                    <a:pt x="18274" y="11732"/>
                  </a:lnTo>
                  <a:cubicBezTo>
                    <a:pt x="18368" y="11586"/>
                    <a:pt x="18421" y="11392"/>
                    <a:pt x="18421" y="11168"/>
                  </a:cubicBezTo>
                  <a:lnTo>
                    <a:pt x="18421" y="1152"/>
                  </a:lnTo>
                  <a:cubicBezTo>
                    <a:pt x="18421" y="518"/>
                    <a:pt x="17904" y="0"/>
                    <a:pt x="17269" y="0"/>
                  </a:cubicBezTo>
                  <a:lnTo>
                    <a:pt x="14601" y="0"/>
                  </a:lnTo>
                  <a:cubicBezTo>
                    <a:pt x="14430" y="0"/>
                    <a:pt x="14307" y="124"/>
                    <a:pt x="14307" y="294"/>
                  </a:cubicBezTo>
                  <a:cubicBezTo>
                    <a:pt x="14307" y="441"/>
                    <a:pt x="14430" y="588"/>
                    <a:pt x="14601" y="588"/>
                  </a:cubicBezTo>
                  <a:lnTo>
                    <a:pt x="17269" y="588"/>
                  </a:lnTo>
                  <a:cubicBezTo>
                    <a:pt x="17586" y="588"/>
                    <a:pt x="17833" y="835"/>
                    <a:pt x="17833" y="1152"/>
                  </a:cubicBezTo>
                  <a:lnTo>
                    <a:pt x="17833" y="11168"/>
                  </a:lnTo>
                  <a:cubicBezTo>
                    <a:pt x="17833" y="11491"/>
                    <a:pt x="17586" y="11732"/>
                    <a:pt x="17269" y="11732"/>
                  </a:cubicBezTo>
                  <a:lnTo>
                    <a:pt x="2234" y="11732"/>
                  </a:lnTo>
                  <a:cubicBezTo>
                    <a:pt x="1910" y="11732"/>
                    <a:pt x="1669" y="11491"/>
                    <a:pt x="1669" y="11168"/>
                  </a:cubicBezTo>
                  <a:lnTo>
                    <a:pt x="1669" y="1152"/>
                  </a:lnTo>
                  <a:cubicBezTo>
                    <a:pt x="1669" y="835"/>
                    <a:pt x="1910" y="588"/>
                    <a:pt x="2234" y="588"/>
                  </a:cubicBezTo>
                  <a:lnTo>
                    <a:pt x="13255" y="588"/>
                  </a:lnTo>
                  <a:cubicBezTo>
                    <a:pt x="13425" y="588"/>
                    <a:pt x="13548" y="441"/>
                    <a:pt x="13548" y="294"/>
                  </a:cubicBezTo>
                  <a:cubicBezTo>
                    <a:pt x="13548" y="124"/>
                    <a:pt x="13425" y="0"/>
                    <a:pt x="132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9"/>
            <p:cNvSpPr/>
            <p:nvPr/>
          </p:nvSpPr>
          <p:spPr>
            <a:xfrm>
              <a:off x="2442312" y="2879623"/>
              <a:ext cx="11006" cy="11006"/>
            </a:xfrm>
            <a:custGeom>
              <a:avLst/>
              <a:gdLst/>
              <a:ahLst/>
              <a:cxnLst/>
              <a:rect l="l" t="t" r="r" b="b"/>
              <a:pathLst>
                <a:path w="565" h="565" extrusionOk="0">
                  <a:moveTo>
                    <a:pt x="270" y="1"/>
                  </a:moveTo>
                  <a:cubicBezTo>
                    <a:pt x="123" y="1"/>
                    <a:pt x="0" y="124"/>
                    <a:pt x="0" y="271"/>
                  </a:cubicBezTo>
                  <a:cubicBezTo>
                    <a:pt x="0" y="441"/>
                    <a:pt x="123" y="565"/>
                    <a:pt x="270" y="565"/>
                  </a:cubicBezTo>
                  <a:cubicBezTo>
                    <a:pt x="441" y="565"/>
                    <a:pt x="564" y="441"/>
                    <a:pt x="564" y="271"/>
                  </a:cubicBezTo>
                  <a:cubicBezTo>
                    <a:pt x="564" y="124"/>
                    <a:pt x="441" y="1"/>
                    <a:pt x="2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9"/>
            <p:cNvSpPr/>
            <p:nvPr/>
          </p:nvSpPr>
          <p:spPr>
            <a:xfrm>
              <a:off x="2464285" y="2879623"/>
              <a:ext cx="11006" cy="11006"/>
            </a:xfrm>
            <a:custGeom>
              <a:avLst/>
              <a:gdLst/>
              <a:ahLst/>
              <a:cxnLst/>
              <a:rect l="l" t="t" r="r" b="b"/>
              <a:pathLst>
                <a:path w="565" h="565" extrusionOk="0">
                  <a:moveTo>
                    <a:pt x="271" y="1"/>
                  </a:moveTo>
                  <a:cubicBezTo>
                    <a:pt x="124" y="1"/>
                    <a:pt x="1" y="124"/>
                    <a:pt x="1" y="271"/>
                  </a:cubicBezTo>
                  <a:cubicBezTo>
                    <a:pt x="1" y="441"/>
                    <a:pt x="124" y="565"/>
                    <a:pt x="271" y="565"/>
                  </a:cubicBezTo>
                  <a:cubicBezTo>
                    <a:pt x="441" y="565"/>
                    <a:pt x="565" y="441"/>
                    <a:pt x="565" y="271"/>
                  </a:cubicBezTo>
                  <a:cubicBezTo>
                    <a:pt x="565" y="124"/>
                    <a:pt x="441" y="1"/>
                    <a:pt x="2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9"/>
            <p:cNvSpPr/>
            <p:nvPr/>
          </p:nvSpPr>
          <p:spPr>
            <a:xfrm>
              <a:off x="2486278" y="2879623"/>
              <a:ext cx="10889" cy="11006"/>
            </a:xfrm>
            <a:custGeom>
              <a:avLst/>
              <a:gdLst/>
              <a:ahLst/>
              <a:cxnLst/>
              <a:rect l="l" t="t" r="r" b="b"/>
              <a:pathLst>
                <a:path w="559" h="565" extrusionOk="0">
                  <a:moveTo>
                    <a:pt x="294" y="1"/>
                  </a:moveTo>
                  <a:cubicBezTo>
                    <a:pt x="118" y="1"/>
                    <a:pt x="0" y="124"/>
                    <a:pt x="0" y="271"/>
                  </a:cubicBezTo>
                  <a:cubicBezTo>
                    <a:pt x="0" y="441"/>
                    <a:pt x="118" y="565"/>
                    <a:pt x="294" y="565"/>
                  </a:cubicBezTo>
                  <a:cubicBezTo>
                    <a:pt x="441" y="565"/>
                    <a:pt x="559" y="441"/>
                    <a:pt x="559" y="271"/>
                  </a:cubicBezTo>
                  <a:cubicBezTo>
                    <a:pt x="559" y="124"/>
                    <a:pt x="441" y="1"/>
                    <a:pt x="2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9"/>
            <p:cNvSpPr/>
            <p:nvPr/>
          </p:nvSpPr>
          <p:spPr>
            <a:xfrm>
              <a:off x="2410813" y="2858215"/>
              <a:ext cx="289590" cy="198910"/>
            </a:xfrm>
            <a:custGeom>
              <a:avLst/>
              <a:gdLst/>
              <a:ahLst/>
              <a:cxnLst/>
              <a:rect l="l" t="t" r="r" b="b"/>
              <a:pathLst>
                <a:path w="14866" h="10211" extrusionOk="0">
                  <a:moveTo>
                    <a:pt x="14254" y="559"/>
                  </a:moveTo>
                  <a:cubicBezTo>
                    <a:pt x="14278" y="559"/>
                    <a:pt x="14278" y="588"/>
                    <a:pt x="14278" y="588"/>
                  </a:cubicBezTo>
                  <a:lnTo>
                    <a:pt x="14278" y="2175"/>
                  </a:lnTo>
                  <a:lnTo>
                    <a:pt x="9846" y="2175"/>
                  </a:lnTo>
                  <a:cubicBezTo>
                    <a:pt x="9188" y="1640"/>
                    <a:pt x="8353" y="1323"/>
                    <a:pt x="7424" y="1323"/>
                  </a:cubicBezTo>
                  <a:cubicBezTo>
                    <a:pt x="6519" y="1323"/>
                    <a:pt x="5661" y="1640"/>
                    <a:pt x="5020" y="2175"/>
                  </a:cubicBezTo>
                  <a:lnTo>
                    <a:pt x="565" y="2175"/>
                  </a:lnTo>
                  <a:lnTo>
                    <a:pt x="565" y="588"/>
                  </a:lnTo>
                  <a:lnTo>
                    <a:pt x="588" y="559"/>
                  </a:lnTo>
                  <a:close/>
                  <a:moveTo>
                    <a:pt x="7424" y="1881"/>
                  </a:moveTo>
                  <a:cubicBezTo>
                    <a:pt x="9211" y="1881"/>
                    <a:pt x="10657" y="3327"/>
                    <a:pt x="10657" y="5114"/>
                  </a:cubicBezTo>
                  <a:cubicBezTo>
                    <a:pt x="10657" y="6877"/>
                    <a:pt x="9211" y="8323"/>
                    <a:pt x="7424" y="8323"/>
                  </a:cubicBezTo>
                  <a:cubicBezTo>
                    <a:pt x="5661" y="8323"/>
                    <a:pt x="4215" y="6877"/>
                    <a:pt x="4215" y="5114"/>
                  </a:cubicBezTo>
                  <a:cubicBezTo>
                    <a:pt x="4215" y="3327"/>
                    <a:pt x="5661" y="1881"/>
                    <a:pt x="7424" y="1881"/>
                  </a:cubicBezTo>
                  <a:close/>
                  <a:moveTo>
                    <a:pt x="14278" y="2763"/>
                  </a:moveTo>
                  <a:lnTo>
                    <a:pt x="14278" y="9622"/>
                  </a:lnTo>
                  <a:cubicBezTo>
                    <a:pt x="14278" y="9622"/>
                    <a:pt x="14278" y="9646"/>
                    <a:pt x="14254" y="9646"/>
                  </a:cubicBezTo>
                  <a:lnTo>
                    <a:pt x="588" y="9646"/>
                  </a:lnTo>
                  <a:lnTo>
                    <a:pt x="565" y="9622"/>
                  </a:lnTo>
                  <a:lnTo>
                    <a:pt x="565" y="2763"/>
                  </a:lnTo>
                  <a:lnTo>
                    <a:pt x="4462" y="2763"/>
                  </a:lnTo>
                  <a:cubicBezTo>
                    <a:pt x="3945" y="3404"/>
                    <a:pt x="3627" y="4209"/>
                    <a:pt x="3627" y="5114"/>
                  </a:cubicBezTo>
                  <a:cubicBezTo>
                    <a:pt x="3627" y="7201"/>
                    <a:pt x="5344" y="8888"/>
                    <a:pt x="7424" y="8888"/>
                  </a:cubicBezTo>
                  <a:cubicBezTo>
                    <a:pt x="9529" y="8888"/>
                    <a:pt x="11221" y="7201"/>
                    <a:pt x="11221" y="5114"/>
                  </a:cubicBezTo>
                  <a:cubicBezTo>
                    <a:pt x="11221" y="4209"/>
                    <a:pt x="10928" y="3404"/>
                    <a:pt x="10410" y="2763"/>
                  </a:cubicBezTo>
                  <a:close/>
                  <a:moveTo>
                    <a:pt x="588" y="0"/>
                  </a:moveTo>
                  <a:cubicBezTo>
                    <a:pt x="271" y="0"/>
                    <a:pt x="1" y="265"/>
                    <a:pt x="1" y="588"/>
                  </a:cubicBezTo>
                  <a:lnTo>
                    <a:pt x="1" y="9622"/>
                  </a:lnTo>
                  <a:cubicBezTo>
                    <a:pt x="1" y="9940"/>
                    <a:pt x="271" y="10210"/>
                    <a:pt x="588" y="10210"/>
                  </a:cubicBezTo>
                  <a:lnTo>
                    <a:pt x="14254" y="10210"/>
                  </a:lnTo>
                  <a:cubicBezTo>
                    <a:pt x="14601" y="10210"/>
                    <a:pt x="14866" y="9940"/>
                    <a:pt x="14866" y="9622"/>
                  </a:cubicBezTo>
                  <a:lnTo>
                    <a:pt x="14866" y="588"/>
                  </a:lnTo>
                  <a:cubicBezTo>
                    <a:pt x="14866" y="265"/>
                    <a:pt x="14601" y="0"/>
                    <a:pt x="142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9"/>
            <p:cNvSpPr/>
            <p:nvPr/>
          </p:nvSpPr>
          <p:spPr>
            <a:xfrm>
              <a:off x="2520056" y="2911103"/>
              <a:ext cx="90699" cy="63466"/>
            </a:xfrm>
            <a:custGeom>
              <a:avLst/>
              <a:gdLst/>
              <a:ahLst/>
              <a:cxnLst/>
              <a:rect l="l" t="t" r="r" b="b"/>
              <a:pathLst>
                <a:path w="4656" h="3258" extrusionOk="0">
                  <a:moveTo>
                    <a:pt x="1763" y="1"/>
                  </a:moveTo>
                  <a:cubicBezTo>
                    <a:pt x="1152" y="1"/>
                    <a:pt x="564" y="248"/>
                    <a:pt x="124" y="665"/>
                  </a:cubicBezTo>
                  <a:cubicBezTo>
                    <a:pt x="29" y="783"/>
                    <a:pt x="0" y="959"/>
                    <a:pt x="124" y="1077"/>
                  </a:cubicBezTo>
                  <a:cubicBezTo>
                    <a:pt x="173" y="1138"/>
                    <a:pt x="247" y="1169"/>
                    <a:pt x="320" y="1169"/>
                  </a:cubicBezTo>
                  <a:cubicBezTo>
                    <a:pt x="394" y="1169"/>
                    <a:pt x="467" y="1138"/>
                    <a:pt x="517" y="1077"/>
                  </a:cubicBezTo>
                  <a:cubicBezTo>
                    <a:pt x="858" y="759"/>
                    <a:pt x="1299" y="589"/>
                    <a:pt x="1763" y="589"/>
                  </a:cubicBezTo>
                  <a:cubicBezTo>
                    <a:pt x="2675" y="589"/>
                    <a:pt x="3409" y="1276"/>
                    <a:pt x="3503" y="2158"/>
                  </a:cubicBezTo>
                  <a:lnTo>
                    <a:pt x="3409" y="2035"/>
                  </a:lnTo>
                  <a:cubicBezTo>
                    <a:pt x="3351" y="1963"/>
                    <a:pt x="3270" y="1925"/>
                    <a:pt x="3188" y="1925"/>
                  </a:cubicBezTo>
                  <a:cubicBezTo>
                    <a:pt x="3128" y="1925"/>
                    <a:pt x="3067" y="1945"/>
                    <a:pt x="3015" y="1988"/>
                  </a:cubicBezTo>
                  <a:cubicBezTo>
                    <a:pt x="2892" y="2082"/>
                    <a:pt x="2868" y="2252"/>
                    <a:pt x="2968" y="2376"/>
                  </a:cubicBezTo>
                  <a:lnTo>
                    <a:pt x="3527" y="3134"/>
                  </a:lnTo>
                  <a:cubicBezTo>
                    <a:pt x="3580" y="3210"/>
                    <a:pt x="3674" y="3257"/>
                    <a:pt x="3750" y="3257"/>
                  </a:cubicBezTo>
                  <a:cubicBezTo>
                    <a:pt x="3850" y="3257"/>
                    <a:pt x="3921" y="3210"/>
                    <a:pt x="3997" y="3134"/>
                  </a:cubicBezTo>
                  <a:lnTo>
                    <a:pt x="4555" y="2376"/>
                  </a:lnTo>
                  <a:cubicBezTo>
                    <a:pt x="4655" y="2252"/>
                    <a:pt x="4632" y="2082"/>
                    <a:pt x="4508" y="1988"/>
                  </a:cubicBezTo>
                  <a:cubicBezTo>
                    <a:pt x="4456" y="1945"/>
                    <a:pt x="4392" y="1925"/>
                    <a:pt x="4329" y="1925"/>
                  </a:cubicBezTo>
                  <a:cubicBezTo>
                    <a:pt x="4242" y="1925"/>
                    <a:pt x="4159" y="1963"/>
                    <a:pt x="4115" y="2035"/>
                  </a:cubicBezTo>
                  <a:lnTo>
                    <a:pt x="4068" y="2082"/>
                  </a:lnTo>
                  <a:cubicBezTo>
                    <a:pt x="3944" y="906"/>
                    <a:pt x="2939" y="1"/>
                    <a:pt x="17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9"/>
            <p:cNvSpPr/>
            <p:nvPr/>
          </p:nvSpPr>
          <p:spPr>
            <a:xfrm>
              <a:off x="2500011" y="2940654"/>
              <a:ext cx="90699" cy="63563"/>
            </a:xfrm>
            <a:custGeom>
              <a:avLst/>
              <a:gdLst/>
              <a:ahLst/>
              <a:cxnLst/>
              <a:rect l="l" t="t" r="r" b="b"/>
              <a:pathLst>
                <a:path w="4656" h="3263" extrusionOk="0">
                  <a:moveTo>
                    <a:pt x="912" y="0"/>
                  </a:moveTo>
                  <a:cubicBezTo>
                    <a:pt x="835" y="0"/>
                    <a:pt x="735" y="53"/>
                    <a:pt x="688" y="124"/>
                  </a:cubicBezTo>
                  <a:lnTo>
                    <a:pt x="100" y="882"/>
                  </a:lnTo>
                  <a:cubicBezTo>
                    <a:pt x="0" y="1005"/>
                    <a:pt x="30" y="1176"/>
                    <a:pt x="177" y="1276"/>
                  </a:cubicBezTo>
                  <a:cubicBezTo>
                    <a:pt x="224" y="1323"/>
                    <a:pt x="271" y="1352"/>
                    <a:pt x="347" y="1352"/>
                  </a:cubicBezTo>
                  <a:cubicBezTo>
                    <a:pt x="418" y="1352"/>
                    <a:pt x="518" y="1299"/>
                    <a:pt x="565" y="1229"/>
                  </a:cubicBezTo>
                  <a:lnTo>
                    <a:pt x="588" y="1176"/>
                  </a:lnTo>
                  <a:cubicBezTo>
                    <a:pt x="735" y="2352"/>
                    <a:pt x="1717" y="3263"/>
                    <a:pt x="2916" y="3263"/>
                  </a:cubicBezTo>
                  <a:cubicBezTo>
                    <a:pt x="3527" y="3263"/>
                    <a:pt x="4091" y="3016"/>
                    <a:pt x="4532" y="2598"/>
                  </a:cubicBezTo>
                  <a:cubicBezTo>
                    <a:pt x="4656" y="2475"/>
                    <a:pt x="4656" y="2304"/>
                    <a:pt x="4556" y="2181"/>
                  </a:cubicBezTo>
                  <a:cubicBezTo>
                    <a:pt x="4497" y="2119"/>
                    <a:pt x="4424" y="2088"/>
                    <a:pt x="4350" y="2088"/>
                  </a:cubicBezTo>
                  <a:cubicBezTo>
                    <a:pt x="4277" y="2088"/>
                    <a:pt x="4203" y="2119"/>
                    <a:pt x="4144" y="2181"/>
                  </a:cubicBezTo>
                  <a:cubicBezTo>
                    <a:pt x="3821" y="2498"/>
                    <a:pt x="3380" y="2675"/>
                    <a:pt x="2916" y="2675"/>
                  </a:cubicBezTo>
                  <a:cubicBezTo>
                    <a:pt x="2011" y="2675"/>
                    <a:pt x="1252" y="1987"/>
                    <a:pt x="1153" y="1105"/>
                  </a:cubicBezTo>
                  <a:lnTo>
                    <a:pt x="1153" y="1105"/>
                  </a:lnTo>
                  <a:lnTo>
                    <a:pt x="1252" y="1229"/>
                  </a:lnTo>
                  <a:cubicBezTo>
                    <a:pt x="1310" y="1300"/>
                    <a:pt x="1399" y="1338"/>
                    <a:pt x="1488" y="1338"/>
                  </a:cubicBezTo>
                  <a:cubicBezTo>
                    <a:pt x="1553" y="1338"/>
                    <a:pt x="1618" y="1318"/>
                    <a:pt x="1670" y="1276"/>
                  </a:cubicBezTo>
                  <a:cubicBezTo>
                    <a:pt x="1793" y="1176"/>
                    <a:pt x="1817" y="1005"/>
                    <a:pt x="1717" y="882"/>
                  </a:cubicBezTo>
                  <a:lnTo>
                    <a:pt x="1129" y="124"/>
                  </a:lnTo>
                  <a:cubicBezTo>
                    <a:pt x="1082" y="53"/>
                    <a:pt x="1006" y="0"/>
                    <a:pt x="91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78;p39">
            <a:extLst>
              <a:ext uri="{FF2B5EF4-FFF2-40B4-BE49-F238E27FC236}">
                <a16:creationId xmlns:a16="http://schemas.microsoft.com/office/drawing/2014/main" id="{6AFDB9FA-6437-AF93-D7A5-3B4E8D944FBA}"/>
              </a:ext>
            </a:extLst>
          </p:cNvPr>
          <p:cNvSpPr txBox="1">
            <a:spLocks/>
          </p:cNvSpPr>
          <p:nvPr/>
        </p:nvSpPr>
        <p:spPr>
          <a:xfrm>
            <a:off x="1369259" y="2071004"/>
            <a:ext cx="6700422" cy="19823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b="0">
                <a:solidFill>
                  <a:srgbClr val="262626"/>
                </a:solidFill>
                <a:latin typeface="Josefin Sans" pitchFamily="2" charset="0"/>
              </a:rPr>
              <a:t>L</a:t>
            </a:r>
            <a:r>
              <a:rPr lang="vi-VN" b="0">
                <a:solidFill>
                  <a:srgbClr val="262626"/>
                </a:solidFill>
                <a:latin typeface="Josefin Sans" pitchFamily="2" charset="0"/>
              </a:rPr>
              <a:t>à một công cụ quản lý các thư viện mà project Php của bạn sử dụng. Nó cho phép khai báo các thư viện mà dự án của bạn sử dụng</a:t>
            </a:r>
            <a:r>
              <a:rPr lang="en-US" b="0">
                <a:solidFill>
                  <a:srgbClr val="262626"/>
                </a:solidFill>
                <a:latin typeface="Josefin Sans" pitchFamily="2" charset="0"/>
              </a:rPr>
              <a:t>. </a:t>
            </a:r>
            <a:r>
              <a:rPr lang="vi-VN" b="0">
                <a:solidFill>
                  <a:srgbClr val="262626"/>
                </a:solidFill>
                <a:latin typeface="Josefin Sans" pitchFamily="2" charset="0"/>
              </a:rPr>
              <a:t>Nó tạo ra các file cần thiết vào project của bạn, và cập nhật các thư viện khi có phiên bản mới.</a:t>
            </a:r>
            <a:r>
              <a:rPr lang="en-US" b="0">
                <a:solidFill>
                  <a:srgbClr val="262626"/>
                </a:solidFill>
                <a:latin typeface="Josefin Sans" pitchFamily="2" charset="0"/>
              </a:rPr>
              <a:t> </a:t>
            </a:r>
          </a:p>
        </p:txBody>
      </p:sp>
      <p:cxnSp>
        <p:nvCxnSpPr>
          <p:cNvPr id="11" name="Straight Connector 10">
            <a:extLst>
              <a:ext uri="{FF2B5EF4-FFF2-40B4-BE49-F238E27FC236}">
                <a16:creationId xmlns:a16="http://schemas.microsoft.com/office/drawing/2014/main" id="{5413ECFD-0A43-68C4-B303-D09D20CDEA46}"/>
              </a:ext>
            </a:extLst>
          </p:cNvPr>
          <p:cNvCxnSpPr>
            <a:cxnSpLocks/>
          </p:cNvCxnSpPr>
          <p:nvPr/>
        </p:nvCxnSpPr>
        <p:spPr>
          <a:xfrm>
            <a:off x="2392863" y="1805953"/>
            <a:ext cx="472755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745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7"/>
        <p:cNvGrpSpPr/>
        <p:nvPr/>
      </p:nvGrpSpPr>
      <p:grpSpPr>
        <a:xfrm>
          <a:off x="0" y="0"/>
          <a:ext cx="0" cy="0"/>
          <a:chOff x="0" y="0"/>
          <a:chExt cx="0" cy="0"/>
        </a:xfrm>
      </p:grpSpPr>
      <p:sp>
        <p:nvSpPr>
          <p:cNvPr id="6" name="Google Shape;758;p36">
            <a:extLst>
              <a:ext uri="{FF2B5EF4-FFF2-40B4-BE49-F238E27FC236}">
                <a16:creationId xmlns:a16="http://schemas.microsoft.com/office/drawing/2014/main" id="{D0EC5A32-E78D-4DE1-047E-05733D2E8DE5}"/>
              </a:ext>
            </a:extLst>
          </p:cNvPr>
          <p:cNvSpPr txBox="1">
            <a:spLocks/>
          </p:cNvSpPr>
          <p:nvPr/>
        </p:nvSpPr>
        <p:spPr>
          <a:xfrm>
            <a:off x="778269" y="1066355"/>
            <a:ext cx="17025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6000"/>
            </a:pPr>
            <a:r>
              <a:rPr lang="en" sz="6000" b="1">
                <a:solidFill>
                  <a:schemeClr val="accent1"/>
                </a:solidFill>
                <a:latin typeface="Montserrat"/>
                <a:sym typeface="Montserrat"/>
              </a:rPr>
              <a:t>02</a:t>
            </a:r>
          </a:p>
        </p:txBody>
      </p:sp>
      <p:sp>
        <p:nvSpPr>
          <p:cNvPr id="7" name="Google Shape;756;p36">
            <a:extLst>
              <a:ext uri="{FF2B5EF4-FFF2-40B4-BE49-F238E27FC236}">
                <a16:creationId xmlns:a16="http://schemas.microsoft.com/office/drawing/2014/main" id="{84153796-A261-442A-804C-A128D3D3A4E4}"/>
              </a:ext>
            </a:extLst>
          </p:cNvPr>
          <p:cNvSpPr txBox="1">
            <a:spLocks noGrp="1"/>
          </p:cNvSpPr>
          <p:nvPr>
            <p:ph type="title"/>
          </p:nvPr>
        </p:nvSpPr>
        <p:spPr>
          <a:xfrm>
            <a:off x="752573" y="2026001"/>
            <a:ext cx="3578468" cy="1787215"/>
          </a:xfrm>
          <a:prstGeom prst="rect">
            <a:avLst/>
          </a:prstGeom>
        </p:spPr>
        <p:txBody>
          <a:bodyPr spcFirstLastPara="1" wrap="square" lIns="91425" tIns="91425" rIns="91425" bIns="91425" anchor="b" anchorCtr="0">
            <a:noAutofit/>
          </a:bodyPr>
          <a:lstStyle/>
          <a:p>
            <a:pPr algn="l">
              <a:lnSpc>
                <a:spcPct val="150000"/>
              </a:lnSpc>
            </a:pPr>
            <a:r>
              <a:rPr lang="en-US" sz="4000"/>
              <a:t>Chức năng</a:t>
            </a:r>
            <a:br>
              <a:rPr lang="en-US" sz="4000"/>
            </a:br>
            <a:r>
              <a:rPr lang="en-US" sz="4000"/>
              <a:t>WEBSITE</a:t>
            </a:r>
          </a:p>
        </p:txBody>
      </p:sp>
      <p:grpSp>
        <p:nvGrpSpPr>
          <p:cNvPr id="8" name="Google Shape;2068;p47">
            <a:extLst>
              <a:ext uri="{FF2B5EF4-FFF2-40B4-BE49-F238E27FC236}">
                <a16:creationId xmlns:a16="http://schemas.microsoft.com/office/drawing/2014/main" id="{E11B947D-BFE7-8113-67D4-D558AD479983}"/>
              </a:ext>
            </a:extLst>
          </p:cNvPr>
          <p:cNvGrpSpPr/>
          <p:nvPr/>
        </p:nvGrpSpPr>
        <p:grpSpPr>
          <a:xfrm>
            <a:off x="4894676" y="1066355"/>
            <a:ext cx="3198308" cy="3109297"/>
            <a:chOff x="5117700" y="1284078"/>
            <a:chExt cx="3198308" cy="3109297"/>
          </a:xfrm>
        </p:grpSpPr>
        <p:grpSp>
          <p:nvGrpSpPr>
            <p:cNvPr id="9" name="Google Shape;2069;p47">
              <a:extLst>
                <a:ext uri="{FF2B5EF4-FFF2-40B4-BE49-F238E27FC236}">
                  <a16:creationId xmlns:a16="http://schemas.microsoft.com/office/drawing/2014/main" id="{35B260EC-F0BF-73A5-4D19-8D9B5990B0E7}"/>
                </a:ext>
              </a:extLst>
            </p:cNvPr>
            <p:cNvGrpSpPr/>
            <p:nvPr/>
          </p:nvGrpSpPr>
          <p:grpSpPr>
            <a:xfrm>
              <a:off x="5117700" y="1334265"/>
              <a:ext cx="3198308" cy="3059110"/>
              <a:chOff x="5117700" y="1334265"/>
              <a:chExt cx="3198308" cy="3059110"/>
            </a:xfrm>
          </p:grpSpPr>
          <p:grpSp>
            <p:nvGrpSpPr>
              <p:cNvPr id="52" name="Google Shape;2070;p47">
                <a:extLst>
                  <a:ext uri="{FF2B5EF4-FFF2-40B4-BE49-F238E27FC236}">
                    <a16:creationId xmlns:a16="http://schemas.microsoft.com/office/drawing/2014/main" id="{1011DBFF-E42C-DE31-5248-D276F873A508}"/>
                  </a:ext>
                </a:extLst>
              </p:cNvPr>
              <p:cNvGrpSpPr/>
              <p:nvPr/>
            </p:nvGrpSpPr>
            <p:grpSpPr>
              <a:xfrm>
                <a:off x="6884953" y="1334265"/>
                <a:ext cx="1431054" cy="2335624"/>
                <a:chOff x="4086200" y="365075"/>
                <a:chExt cx="2363426" cy="3857348"/>
              </a:xfrm>
            </p:grpSpPr>
            <p:sp>
              <p:nvSpPr>
                <p:cNvPr id="2906" name="Google Shape;2071;p47">
                  <a:extLst>
                    <a:ext uri="{FF2B5EF4-FFF2-40B4-BE49-F238E27FC236}">
                      <a16:creationId xmlns:a16="http://schemas.microsoft.com/office/drawing/2014/main" id="{29A8FAEF-13B8-D9FC-7E5E-ED594F12944C}"/>
                    </a:ext>
                  </a:extLst>
                </p:cNvPr>
                <p:cNvSpPr/>
                <p:nvPr/>
              </p:nvSpPr>
              <p:spPr>
                <a:xfrm>
                  <a:off x="4556187" y="369243"/>
                  <a:ext cx="1878028" cy="1091678"/>
                </a:xfrm>
                <a:custGeom>
                  <a:avLst/>
                  <a:gdLst/>
                  <a:ahLst/>
                  <a:cxnLst/>
                  <a:rect l="l" t="t" r="r" b="b"/>
                  <a:pathLst>
                    <a:path w="9011" h="5238" extrusionOk="0">
                      <a:moveTo>
                        <a:pt x="1137" y="0"/>
                      </a:moveTo>
                      <a:cubicBezTo>
                        <a:pt x="961" y="0"/>
                        <a:pt x="809" y="134"/>
                        <a:pt x="767" y="310"/>
                      </a:cubicBezTo>
                      <a:lnTo>
                        <a:pt x="37" y="4353"/>
                      </a:lnTo>
                      <a:cubicBezTo>
                        <a:pt x="0" y="4542"/>
                        <a:pt x="116" y="4699"/>
                        <a:pt x="287" y="4699"/>
                      </a:cubicBezTo>
                      <a:lnTo>
                        <a:pt x="8123" y="5235"/>
                      </a:lnTo>
                      <a:cubicBezTo>
                        <a:pt x="8136" y="5237"/>
                        <a:pt x="8149" y="5238"/>
                        <a:pt x="8161" y="5238"/>
                      </a:cubicBezTo>
                      <a:cubicBezTo>
                        <a:pt x="8339" y="5238"/>
                        <a:pt x="8490" y="5089"/>
                        <a:pt x="8507" y="4912"/>
                      </a:cubicBezTo>
                      <a:lnTo>
                        <a:pt x="8992" y="596"/>
                      </a:lnTo>
                      <a:cubicBezTo>
                        <a:pt x="9010" y="425"/>
                        <a:pt x="8876" y="268"/>
                        <a:pt x="8701" y="268"/>
                      </a:cubicBezTo>
                      <a:lnTo>
                        <a:pt x="1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072;p47">
                  <a:extLst>
                    <a:ext uri="{FF2B5EF4-FFF2-40B4-BE49-F238E27FC236}">
                      <a16:creationId xmlns:a16="http://schemas.microsoft.com/office/drawing/2014/main" id="{0EC07AFD-A541-DC85-F381-31551818A206}"/>
                    </a:ext>
                  </a:extLst>
                </p:cNvPr>
                <p:cNvSpPr/>
                <p:nvPr/>
              </p:nvSpPr>
              <p:spPr>
                <a:xfrm>
                  <a:off x="4555134" y="365075"/>
                  <a:ext cx="1894492" cy="1104391"/>
                </a:xfrm>
                <a:custGeom>
                  <a:avLst/>
                  <a:gdLst/>
                  <a:ahLst/>
                  <a:cxnLst/>
                  <a:rect l="l" t="t" r="r" b="b"/>
                  <a:pathLst>
                    <a:path w="9090" h="5299" extrusionOk="0">
                      <a:moveTo>
                        <a:pt x="1156" y="57"/>
                      </a:moveTo>
                      <a:lnTo>
                        <a:pt x="8743" y="311"/>
                      </a:lnTo>
                      <a:cubicBezTo>
                        <a:pt x="8895" y="330"/>
                        <a:pt x="9011" y="464"/>
                        <a:pt x="8992" y="616"/>
                      </a:cubicBezTo>
                      <a:lnTo>
                        <a:pt x="8512" y="4909"/>
                      </a:lnTo>
                      <a:cubicBezTo>
                        <a:pt x="8494" y="5091"/>
                        <a:pt x="8359" y="5220"/>
                        <a:pt x="8198" y="5220"/>
                      </a:cubicBezTo>
                      <a:cubicBezTo>
                        <a:pt x="8187" y="5220"/>
                        <a:pt x="8176" y="5220"/>
                        <a:pt x="8165" y="5218"/>
                      </a:cubicBezTo>
                      <a:lnTo>
                        <a:pt x="329" y="4701"/>
                      </a:lnTo>
                      <a:cubicBezTo>
                        <a:pt x="176" y="4678"/>
                        <a:pt x="79" y="4544"/>
                        <a:pt x="98" y="4373"/>
                      </a:cubicBezTo>
                      <a:lnTo>
                        <a:pt x="851" y="330"/>
                      </a:lnTo>
                      <a:cubicBezTo>
                        <a:pt x="869" y="173"/>
                        <a:pt x="1022" y="57"/>
                        <a:pt x="1156" y="57"/>
                      </a:cubicBezTo>
                      <a:close/>
                      <a:moveTo>
                        <a:pt x="1147" y="0"/>
                      </a:moveTo>
                      <a:cubicBezTo>
                        <a:pt x="966" y="0"/>
                        <a:pt x="807" y="146"/>
                        <a:pt x="772" y="330"/>
                      </a:cubicBezTo>
                      <a:lnTo>
                        <a:pt x="42" y="4373"/>
                      </a:lnTo>
                      <a:cubicBezTo>
                        <a:pt x="1" y="4562"/>
                        <a:pt x="116" y="4756"/>
                        <a:pt x="310" y="4756"/>
                      </a:cubicBezTo>
                      <a:lnTo>
                        <a:pt x="8147" y="5297"/>
                      </a:lnTo>
                      <a:cubicBezTo>
                        <a:pt x="8158" y="5298"/>
                        <a:pt x="8169" y="5298"/>
                        <a:pt x="8180" y="5298"/>
                      </a:cubicBezTo>
                      <a:cubicBezTo>
                        <a:pt x="8396" y="5298"/>
                        <a:pt x="8573" y="5130"/>
                        <a:pt x="8590" y="4932"/>
                      </a:cubicBezTo>
                      <a:lnTo>
                        <a:pt x="9071" y="635"/>
                      </a:lnTo>
                      <a:cubicBezTo>
                        <a:pt x="9089" y="427"/>
                        <a:pt x="8955" y="251"/>
                        <a:pt x="8743" y="251"/>
                      </a:cubicBezTo>
                      <a:lnTo>
                        <a:pt x="1179" y="2"/>
                      </a:lnTo>
                      <a:cubicBezTo>
                        <a:pt x="1168" y="1"/>
                        <a:pt x="1158" y="0"/>
                        <a:pt x="11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073;p47">
                  <a:extLst>
                    <a:ext uri="{FF2B5EF4-FFF2-40B4-BE49-F238E27FC236}">
                      <a16:creationId xmlns:a16="http://schemas.microsoft.com/office/drawing/2014/main" id="{EA2D5DAF-5F84-475E-C42F-883252A71834}"/>
                    </a:ext>
                  </a:extLst>
                </p:cNvPr>
                <p:cNvSpPr/>
                <p:nvPr/>
              </p:nvSpPr>
              <p:spPr>
                <a:xfrm>
                  <a:off x="4330890" y="1504273"/>
                  <a:ext cx="1966604" cy="1261328"/>
                </a:xfrm>
                <a:custGeom>
                  <a:avLst/>
                  <a:gdLst/>
                  <a:ahLst/>
                  <a:cxnLst/>
                  <a:rect l="l" t="t" r="r" b="b"/>
                  <a:pathLst>
                    <a:path w="9436" h="6052" extrusionOk="0">
                      <a:moveTo>
                        <a:pt x="1205" y="0"/>
                      </a:moveTo>
                      <a:cubicBezTo>
                        <a:pt x="1044" y="0"/>
                        <a:pt x="885" y="147"/>
                        <a:pt x="850" y="330"/>
                      </a:cubicBezTo>
                      <a:lnTo>
                        <a:pt x="42" y="4756"/>
                      </a:lnTo>
                      <a:cubicBezTo>
                        <a:pt x="0" y="4951"/>
                        <a:pt x="116" y="5145"/>
                        <a:pt x="310" y="5163"/>
                      </a:cubicBezTo>
                      <a:lnTo>
                        <a:pt x="8474" y="6050"/>
                      </a:lnTo>
                      <a:cubicBezTo>
                        <a:pt x="8484" y="6051"/>
                        <a:pt x="8495" y="6052"/>
                        <a:pt x="8505" y="6052"/>
                      </a:cubicBezTo>
                      <a:cubicBezTo>
                        <a:pt x="8684" y="6052"/>
                        <a:pt x="8859" y="5900"/>
                        <a:pt x="8876" y="5704"/>
                      </a:cubicBezTo>
                      <a:lnTo>
                        <a:pt x="9417" y="968"/>
                      </a:lnTo>
                      <a:cubicBezTo>
                        <a:pt x="9435" y="774"/>
                        <a:pt x="9301" y="598"/>
                        <a:pt x="9107" y="579"/>
                      </a:cubicBezTo>
                      <a:lnTo>
                        <a:pt x="1234" y="2"/>
                      </a:lnTo>
                      <a:cubicBezTo>
                        <a:pt x="1224" y="1"/>
                        <a:pt x="1215" y="0"/>
                        <a:pt x="1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074;p47">
                  <a:extLst>
                    <a:ext uri="{FF2B5EF4-FFF2-40B4-BE49-F238E27FC236}">
                      <a16:creationId xmlns:a16="http://schemas.microsoft.com/office/drawing/2014/main" id="{5368A997-7127-E11A-A696-2D8407C4EB28}"/>
                    </a:ext>
                  </a:extLst>
                </p:cNvPr>
                <p:cNvSpPr/>
                <p:nvPr/>
              </p:nvSpPr>
              <p:spPr>
                <a:xfrm>
                  <a:off x="4330879" y="1496562"/>
                  <a:ext cx="1982027" cy="1280502"/>
                </a:xfrm>
                <a:custGeom>
                  <a:avLst/>
                  <a:gdLst/>
                  <a:ahLst/>
                  <a:cxnLst/>
                  <a:rect l="l" t="t" r="r" b="b"/>
                  <a:pathLst>
                    <a:path w="9510" h="6144" extrusionOk="0">
                      <a:moveTo>
                        <a:pt x="1219" y="78"/>
                      </a:moveTo>
                      <a:cubicBezTo>
                        <a:pt x="1230" y="78"/>
                        <a:pt x="1241" y="79"/>
                        <a:pt x="1252" y="80"/>
                      </a:cubicBezTo>
                      <a:lnTo>
                        <a:pt x="9144" y="658"/>
                      </a:lnTo>
                      <a:cubicBezTo>
                        <a:pt x="9320" y="658"/>
                        <a:pt x="9435" y="811"/>
                        <a:pt x="9417" y="1005"/>
                      </a:cubicBezTo>
                      <a:lnTo>
                        <a:pt x="8876" y="5741"/>
                      </a:lnTo>
                      <a:cubicBezTo>
                        <a:pt x="8859" y="5918"/>
                        <a:pt x="8720" y="6047"/>
                        <a:pt x="8546" y="6047"/>
                      </a:cubicBezTo>
                      <a:cubicBezTo>
                        <a:pt x="8535" y="6047"/>
                        <a:pt x="8523" y="6047"/>
                        <a:pt x="8511" y="6046"/>
                      </a:cubicBezTo>
                      <a:lnTo>
                        <a:pt x="347" y="5163"/>
                      </a:lnTo>
                      <a:cubicBezTo>
                        <a:pt x="194" y="5140"/>
                        <a:pt x="79" y="4969"/>
                        <a:pt x="116" y="4793"/>
                      </a:cubicBezTo>
                      <a:lnTo>
                        <a:pt x="924" y="367"/>
                      </a:lnTo>
                      <a:cubicBezTo>
                        <a:pt x="959" y="209"/>
                        <a:pt x="1080" y="78"/>
                        <a:pt x="1219" y="78"/>
                      </a:cubicBezTo>
                      <a:close/>
                      <a:moveTo>
                        <a:pt x="1242" y="1"/>
                      </a:moveTo>
                      <a:cubicBezTo>
                        <a:pt x="1060" y="1"/>
                        <a:pt x="904" y="164"/>
                        <a:pt x="869" y="348"/>
                      </a:cubicBezTo>
                      <a:lnTo>
                        <a:pt x="37" y="4775"/>
                      </a:lnTo>
                      <a:cubicBezTo>
                        <a:pt x="0" y="5006"/>
                        <a:pt x="134" y="5200"/>
                        <a:pt x="328" y="5237"/>
                      </a:cubicBezTo>
                      <a:lnTo>
                        <a:pt x="8511" y="6143"/>
                      </a:lnTo>
                      <a:cubicBezTo>
                        <a:pt x="8522" y="6144"/>
                        <a:pt x="8532" y="6144"/>
                        <a:pt x="8543" y="6144"/>
                      </a:cubicBezTo>
                      <a:cubicBezTo>
                        <a:pt x="8744" y="6144"/>
                        <a:pt x="8933" y="5978"/>
                        <a:pt x="8955" y="5741"/>
                      </a:cubicBezTo>
                      <a:lnTo>
                        <a:pt x="9491" y="1005"/>
                      </a:lnTo>
                      <a:cubicBezTo>
                        <a:pt x="9509" y="792"/>
                        <a:pt x="9357" y="598"/>
                        <a:pt x="9144" y="579"/>
                      </a:cubicBezTo>
                      <a:lnTo>
                        <a:pt x="1271" y="2"/>
                      </a:lnTo>
                      <a:cubicBezTo>
                        <a:pt x="1261" y="1"/>
                        <a:pt x="1252" y="1"/>
                        <a:pt x="12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075;p47">
                  <a:extLst>
                    <a:ext uri="{FF2B5EF4-FFF2-40B4-BE49-F238E27FC236}">
                      <a16:creationId xmlns:a16="http://schemas.microsoft.com/office/drawing/2014/main" id="{48FC1E17-8AB8-4BB3-EF79-7255C8523DFC}"/>
                    </a:ext>
                  </a:extLst>
                </p:cNvPr>
                <p:cNvSpPr/>
                <p:nvPr/>
              </p:nvSpPr>
              <p:spPr>
                <a:xfrm>
                  <a:off x="4086211" y="2748512"/>
                  <a:ext cx="2062892" cy="1466200"/>
                </a:xfrm>
                <a:custGeom>
                  <a:avLst/>
                  <a:gdLst/>
                  <a:ahLst/>
                  <a:cxnLst/>
                  <a:rect l="l" t="t" r="r" b="b"/>
                  <a:pathLst>
                    <a:path w="9898" h="7035" extrusionOk="0">
                      <a:moveTo>
                        <a:pt x="1299" y="0"/>
                      </a:moveTo>
                      <a:cubicBezTo>
                        <a:pt x="1119" y="0"/>
                        <a:pt x="964" y="147"/>
                        <a:pt x="925" y="348"/>
                      </a:cubicBezTo>
                      <a:lnTo>
                        <a:pt x="42" y="5218"/>
                      </a:lnTo>
                      <a:cubicBezTo>
                        <a:pt x="0" y="5449"/>
                        <a:pt x="116" y="5643"/>
                        <a:pt x="310" y="5680"/>
                      </a:cubicBezTo>
                      <a:lnTo>
                        <a:pt x="8840" y="7030"/>
                      </a:lnTo>
                      <a:cubicBezTo>
                        <a:pt x="8859" y="7033"/>
                        <a:pt x="8878" y="7035"/>
                        <a:pt x="8897" y="7035"/>
                      </a:cubicBezTo>
                      <a:cubicBezTo>
                        <a:pt x="9085" y="7035"/>
                        <a:pt x="9243" y="6872"/>
                        <a:pt x="9260" y="6641"/>
                      </a:cubicBezTo>
                      <a:lnTo>
                        <a:pt x="9861" y="1406"/>
                      </a:lnTo>
                      <a:cubicBezTo>
                        <a:pt x="9898" y="1194"/>
                        <a:pt x="9745" y="981"/>
                        <a:pt x="9551" y="963"/>
                      </a:cubicBezTo>
                      <a:lnTo>
                        <a:pt x="1331" y="2"/>
                      </a:lnTo>
                      <a:cubicBezTo>
                        <a:pt x="1321" y="1"/>
                        <a:pt x="1310" y="0"/>
                        <a:pt x="1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076;p47">
                  <a:extLst>
                    <a:ext uri="{FF2B5EF4-FFF2-40B4-BE49-F238E27FC236}">
                      <a16:creationId xmlns:a16="http://schemas.microsoft.com/office/drawing/2014/main" id="{ED6B6D85-E51B-5349-A653-223C69F64132}"/>
                    </a:ext>
                  </a:extLst>
                </p:cNvPr>
                <p:cNvSpPr/>
                <p:nvPr/>
              </p:nvSpPr>
              <p:spPr>
                <a:xfrm>
                  <a:off x="4086200" y="2740592"/>
                  <a:ext cx="2078314" cy="1481831"/>
                </a:xfrm>
                <a:custGeom>
                  <a:avLst/>
                  <a:gdLst/>
                  <a:ahLst/>
                  <a:cxnLst/>
                  <a:rect l="l" t="t" r="r" b="b"/>
                  <a:pathLst>
                    <a:path w="9972" h="7110" extrusionOk="0">
                      <a:moveTo>
                        <a:pt x="1321" y="75"/>
                      </a:moveTo>
                      <a:cubicBezTo>
                        <a:pt x="1330" y="75"/>
                        <a:pt x="1340" y="75"/>
                        <a:pt x="1350" y="77"/>
                      </a:cubicBezTo>
                      <a:lnTo>
                        <a:pt x="9570" y="1042"/>
                      </a:lnTo>
                      <a:cubicBezTo>
                        <a:pt x="9759" y="1061"/>
                        <a:pt x="9898" y="1232"/>
                        <a:pt x="9856" y="1444"/>
                      </a:cubicBezTo>
                      <a:lnTo>
                        <a:pt x="9260" y="6679"/>
                      </a:lnTo>
                      <a:cubicBezTo>
                        <a:pt x="9243" y="6878"/>
                        <a:pt x="9088" y="7028"/>
                        <a:pt x="8914" y="7028"/>
                      </a:cubicBezTo>
                      <a:cubicBezTo>
                        <a:pt x="8901" y="7028"/>
                        <a:pt x="8889" y="7027"/>
                        <a:pt x="8877" y="7026"/>
                      </a:cubicBezTo>
                      <a:lnTo>
                        <a:pt x="347" y="5681"/>
                      </a:lnTo>
                      <a:cubicBezTo>
                        <a:pt x="171" y="5640"/>
                        <a:pt x="79" y="5469"/>
                        <a:pt x="116" y="5256"/>
                      </a:cubicBezTo>
                      <a:lnTo>
                        <a:pt x="1003" y="386"/>
                      </a:lnTo>
                      <a:cubicBezTo>
                        <a:pt x="1038" y="204"/>
                        <a:pt x="1174" y="75"/>
                        <a:pt x="1321" y="75"/>
                      </a:cubicBezTo>
                      <a:close/>
                      <a:moveTo>
                        <a:pt x="1334" y="1"/>
                      </a:moveTo>
                      <a:cubicBezTo>
                        <a:pt x="1152" y="1"/>
                        <a:pt x="977" y="169"/>
                        <a:pt x="925" y="386"/>
                      </a:cubicBezTo>
                      <a:lnTo>
                        <a:pt x="37" y="5256"/>
                      </a:lnTo>
                      <a:cubicBezTo>
                        <a:pt x="1" y="5506"/>
                        <a:pt x="135" y="5737"/>
                        <a:pt x="329" y="5755"/>
                      </a:cubicBezTo>
                      <a:lnTo>
                        <a:pt x="8877" y="7104"/>
                      </a:lnTo>
                      <a:cubicBezTo>
                        <a:pt x="8898" y="7108"/>
                        <a:pt x="8919" y="7110"/>
                        <a:pt x="8939" y="7110"/>
                      </a:cubicBezTo>
                      <a:cubicBezTo>
                        <a:pt x="9145" y="7110"/>
                        <a:pt x="9324" y="6946"/>
                        <a:pt x="9357" y="6703"/>
                      </a:cubicBezTo>
                      <a:lnTo>
                        <a:pt x="9935" y="1444"/>
                      </a:lnTo>
                      <a:cubicBezTo>
                        <a:pt x="9972" y="1213"/>
                        <a:pt x="9819" y="982"/>
                        <a:pt x="9588" y="964"/>
                      </a:cubicBezTo>
                      <a:lnTo>
                        <a:pt x="1368" y="3"/>
                      </a:lnTo>
                      <a:cubicBezTo>
                        <a:pt x="1357" y="1"/>
                        <a:pt x="1345" y="1"/>
                        <a:pt x="13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077;p47">
                  <a:extLst>
                    <a:ext uri="{FF2B5EF4-FFF2-40B4-BE49-F238E27FC236}">
                      <a16:creationId xmlns:a16="http://schemas.microsoft.com/office/drawing/2014/main" id="{5294034B-134F-C0B3-3655-86242E9F7AC1}"/>
                    </a:ext>
                  </a:extLst>
                </p:cNvPr>
                <p:cNvSpPr/>
                <p:nvPr/>
              </p:nvSpPr>
              <p:spPr>
                <a:xfrm>
                  <a:off x="4804618" y="485747"/>
                  <a:ext cx="1529349" cy="185489"/>
                </a:xfrm>
                <a:custGeom>
                  <a:avLst/>
                  <a:gdLst/>
                  <a:ahLst/>
                  <a:cxnLst/>
                  <a:rect l="l" t="t" r="r" b="b"/>
                  <a:pathLst>
                    <a:path w="7338" h="890" extrusionOk="0">
                      <a:moveTo>
                        <a:pt x="365" y="0"/>
                      </a:moveTo>
                      <a:cubicBezTo>
                        <a:pt x="213" y="0"/>
                        <a:pt x="61" y="134"/>
                        <a:pt x="37" y="287"/>
                      </a:cubicBezTo>
                      <a:cubicBezTo>
                        <a:pt x="0" y="462"/>
                        <a:pt x="97" y="596"/>
                        <a:pt x="268" y="615"/>
                      </a:cubicBezTo>
                      <a:lnTo>
                        <a:pt x="6950" y="887"/>
                      </a:lnTo>
                      <a:cubicBezTo>
                        <a:pt x="6962" y="889"/>
                        <a:pt x="6974" y="889"/>
                        <a:pt x="6985" y="889"/>
                      </a:cubicBezTo>
                      <a:cubicBezTo>
                        <a:pt x="7162" y="889"/>
                        <a:pt x="7297" y="760"/>
                        <a:pt x="7315" y="578"/>
                      </a:cubicBezTo>
                      <a:cubicBezTo>
                        <a:pt x="7338" y="402"/>
                        <a:pt x="7222" y="268"/>
                        <a:pt x="7028" y="268"/>
                      </a:cubicBezTo>
                      <a:lnTo>
                        <a:pt x="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078;p47">
                  <a:extLst>
                    <a:ext uri="{FF2B5EF4-FFF2-40B4-BE49-F238E27FC236}">
                      <a16:creationId xmlns:a16="http://schemas.microsoft.com/office/drawing/2014/main" id="{D85778A7-0278-E951-561C-45403484C913}"/>
                    </a:ext>
                  </a:extLst>
                </p:cNvPr>
                <p:cNvSpPr/>
                <p:nvPr/>
              </p:nvSpPr>
              <p:spPr>
                <a:xfrm>
                  <a:off x="4804606" y="481579"/>
                  <a:ext cx="1544772" cy="196952"/>
                </a:xfrm>
                <a:custGeom>
                  <a:avLst/>
                  <a:gdLst/>
                  <a:ahLst/>
                  <a:cxnLst/>
                  <a:rect l="l" t="t" r="r" b="b"/>
                  <a:pathLst>
                    <a:path w="7412" h="945" extrusionOk="0">
                      <a:moveTo>
                        <a:pt x="402" y="57"/>
                      </a:moveTo>
                      <a:lnTo>
                        <a:pt x="7065" y="307"/>
                      </a:lnTo>
                      <a:cubicBezTo>
                        <a:pt x="7218" y="330"/>
                        <a:pt x="7333" y="445"/>
                        <a:pt x="7315" y="598"/>
                      </a:cubicBezTo>
                      <a:cubicBezTo>
                        <a:pt x="7298" y="741"/>
                        <a:pt x="7179" y="868"/>
                        <a:pt x="7034" y="868"/>
                      </a:cubicBezTo>
                      <a:cubicBezTo>
                        <a:pt x="7025" y="868"/>
                        <a:pt x="7015" y="867"/>
                        <a:pt x="7005" y="866"/>
                      </a:cubicBezTo>
                      <a:lnTo>
                        <a:pt x="305" y="598"/>
                      </a:lnTo>
                      <a:cubicBezTo>
                        <a:pt x="171" y="598"/>
                        <a:pt x="74" y="464"/>
                        <a:pt x="98" y="307"/>
                      </a:cubicBezTo>
                      <a:cubicBezTo>
                        <a:pt x="134" y="173"/>
                        <a:pt x="268" y="57"/>
                        <a:pt x="402" y="57"/>
                      </a:cubicBezTo>
                      <a:close/>
                      <a:moveTo>
                        <a:pt x="390" y="0"/>
                      </a:moveTo>
                      <a:cubicBezTo>
                        <a:pt x="214" y="0"/>
                        <a:pt x="72" y="145"/>
                        <a:pt x="37" y="307"/>
                      </a:cubicBezTo>
                      <a:cubicBezTo>
                        <a:pt x="0" y="501"/>
                        <a:pt x="116" y="653"/>
                        <a:pt x="287" y="653"/>
                      </a:cubicBezTo>
                      <a:lnTo>
                        <a:pt x="6987" y="944"/>
                      </a:lnTo>
                      <a:cubicBezTo>
                        <a:pt x="7181" y="944"/>
                        <a:pt x="7375" y="810"/>
                        <a:pt x="7393" y="616"/>
                      </a:cubicBezTo>
                      <a:cubicBezTo>
                        <a:pt x="7412" y="404"/>
                        <a:pt x="7278" y="251"/>
                        <a:pt x="7084" y="251"/>
                      </a:cubicBezTo>
                      <a:lnTo>
                        <a:pt x="421" y="2"/>
                      </a:lnTo>
                      <a:cubicBezTo>
                        <a:pt x="410" y="1"/>
                        <a:pt x="400" y="0"/>
                        <a:pt x="39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079;p47">
                  <a:extLst>
                    <a:ext uri="{FF2B5EF4-FFF2-40B4-BE49-F238E27FC236}">
                      <a16:creationId xmlns:a16="http://schemas.microsoft.com/office/drawing/2014/main" id="{650780C6-0758-D8BF-15B7-DC106B9437D3}"/>
                    </a:ext>
                  </a:extLst>
                </p:cNvPr>
                <p:cNvSpPr/>
                <p:nvPr/>
              </p:nvSpPr>
              <p:spPr>
                <a:xfrm>
                  <a:off x="4600371" y="1637033"/>
                  <a:ext cx="950789" cy="204872"/>
                </a:xfrm>
                <a:custGeom>
                  <a:avLst/>
                  <a:gdLst/>
                  <a:ahLst/>
                  <a:cxnLst/>
                  <a:rect l="l" t="t" r="r" b="b"/>
                  <a:pathLst>
                    <a:path w="4562" h="983" extrusionOk="0">
                      <a:moveTo>
                        <a:pt x="352" y="1"/>
                      </a:moveTo>
                      <a:cubicBezTo>
                        <a:pt x="190" y="1"/>
                        <a:pt x="54" y="130"/>
                        <a:pt x="19" y="307"/>
                      </a:cubicBezTo>
                      <a:cubicBezTo>
                        <a:pt x="1" y="483"/>
                        <a:pt x="93" y="636"/>
                        <a:pt x="269" y="654"/>
                      </a:cubicBezTo>
                      <a:lnTo>
                        <a:pt x="4178" y="982"/>
                      </a:lnTo>
                      <a:cubicBezTo>
                        <a:pt x="4349" y="982"/>
                        <a:pt x="4506" y="848"/>
                        <a:pt x="4543" y="654"/>
                      </a:cubicBezTo>
                      <a:cubicBezTo>
                        <a:pt x="4561" y="483"/>
                        <a:pt x="4446" y="307"/>
                        <a:pt x="4275" y="289"/>
                      </a:cubicBezTo>
                      <a:lnTo>
                        <a:pt x="384" y="3"/>
                      </a:lnTo>
                      <a:cubicBezTo>
                        <a:pt x="374" y="1"/>
                        <a:pt x="363"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080;p47">
                  <a:extLst>
                    <a:ext uri="{FF2B5EF4-FFF2-40B4-BE49-F238E27FC236}">
                      <a16:creationId xmlns:a16="http://schemas.microsoft.com/office/drawing/2014/main" id="{E0E34C29-5992-2AF2-0B8B-8143851142C7}"/>
                    </a:ext>
                  </a:extLst>
                </p:cNvPr>
                <p:cNvSpPr/>
                <p:nvPr/>
              </p:nvSpPr>
              <p:spPr>
                <a:xfrm>
                  <a:off x="4599526" y="1628488"/>
                  <a:ext cx="967046" cy="221962"/>
                </a:xfrm>
                <a:custGeom>
                  <a:avLst/>
                  <a:gdLst/>
                  <a:ahLst/>
                  <a:cxnLst/>
                  <a:rect l="l" t="t" r="r" b="b"/>
                  <a:pathLst>
                    <a:path w="4640" h="1065" extrusionOk="0">
                      <a:moveTo>
                        <a:pt x="393" y="79"/>
                      </a:moveTo>
                      <a:cubicBezTo>
                        <a:pt x="404" y="79"/>
                        <a:pt x="415" y="79"/>
                        <a:pt x="425" y="80"/>
                      </a:cubicBezTo>
                      <a:lnTo>
                        <a:pt x="4316" y="372"/>
                      </a:lnTo>
                      <a:cubicBezTo>
                        <a:pt x="4468" y="390"/>
                        <a:pt x="4565" y="524"/>
                        <a:pt x="4547" y="695"/>
                      </a:cubicBezTo>
                      <a:cubicBezTo>
                        <a:pt x="4524" y="871"/>
                        <a:pt x="4371" y="986"/>
                        <a:pt x="4219" y="986"/>
                      </a:cubicBezTo>
                      <a:lnTo>
                        <a:pt x="310" y="658"/>
                      </a:lnTo>
                      <a:cubicBezTo>
                        <a:pt x="157" y="640"/>
                        <a:pt x="79" y="506"/>
                        <a:pt x="97" y="348"/>
                      </a:cubicBezTo>
                      <a:cubicBezTo>
                        <a:pt x="132" y="190"/>
                        <a:pt x="254" y="79"/>
                        <a:pt x="393" y="79"/>
                      </a:cubicBezTo>
                      <a:close/>
                      <a:moveTo>
                        <a:pt x="397" y="0"/>
                      </a:moveTo>
                      <a:cubicBezTo>
                        <a:pt x="230" y="0"/>
                        <a:pt x="59" y="152"/>
                        <a:pt x="42" y="348"/>
                      </a:cubicBezTo>
                      <a:cubicBezTo>
                        <a:pt x="0" y="543"/>
                        <a:pt x="116" y="718"/>
                        <a:pt x="310" y="737"/>
                      </a:cubicBezTo>
                      <a:lnTo>
                        <a:pt x="4200" y="1065"/>
                      </a:lnTo>
                      <a:cubicBezTo>
                        <a:pt x="4408" y="1065"/>
                        <a:pt x="4584" y="908"/>
                        <a:pt x="4621" y="695"/>
                      </a:cubicBezTo>
                      <a:cubicBezTo>
                        <a:pt x="4639" y="506"/>
                        <a:pt x="4505" y="312"/>
                        <a:pt x="4316" y="312"/>
                      </a:cubicBezTo>
                      <a:lnTo>
                        <a:pt x="425" y="2"/>
                      </a:lnTo>
                      <a:cubicBezTo>
                        <a:pt x="416" y="1"/>
                        <a:pt x="407" y="0"/>
                        <a:pt x="3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081;p47">
                  <a:extLst>
                    <a:ext uri="{FF2B5EF4-FFF2-40B4-BE49-F238E27FC236}">
                      <a16:creationId xmlns:a16="http://schemas.microsoft.com/office/drawing/2014/main" id="{444BFDC4-7687-8F11-1040-F26CF9D16AD9}"/>
                    </a:ext>
                  </a:extLst>
                </p:cNvPr>
                <p:cNvSpPr/>
                <p:nvPr/>
              </p:nvSpPr>
              <p:spPr>
                <a:xfrm>
                  <a:off x="4371323" y="2900447"/>
                  <a:ext cx="994973" cy="258018"/>
                </a:xfrm>
                <a:custGeom>
                  <a:avLst/>
                  <a:gdLst/>
                  <a:ahLst/>
                  <a:cxnLst/>
                  <a:rect l="l" t="t" r="r" b="b"/>
                  <a:pathLst>
                    <a:path w="4774" h="1238" extrusionOk="0">
                      <a:moveTo>
                        <a:pt x="393" y="1"/>
                      </a:moveTo>
                      <a:cubicBezTo>
                        <a:pt x="229" y="1"/>
                        <a:pt x="76" y="130"/>
                        <a:pt x="37" y="312"/>
                      </a:cubicBezTo>
                      <a:cubicBezTo>
                        <a:pt x="0" y="525"/>
                        <a:pt x="116" y="696"/>
                        <a:pt x="291" y="714"/>
                      </a:cubicBezTo>
                      <a:lnTo>
                        <a:pt x="4353" y="1236"/>
                      </a:lnTo>
                      <a:cubicBezTo>
                        <a:pt x="4363" y="1237"/>
                        <a:pt x="4374" y="1238"/>
                        <a:pt x="4384" y="1238"/>
                      </a:cubicBezTo>
                      <a:cubicBezTo>
                        <a:pt x="4561" y="1238"/>
                        <a:pt x="4719" y="1092"/>
                        <a:pt x="4736" y="908"/>
                      </a:cubicBezTo>
                      <a:cubicBezTo>
                        <a:pt x="4773" y="696"/>
                        <a:pt x="4639" y="506"/>
                        <a:pt x="4468" y="483"/>
                      </a:cubicBezTo>
                      <a:lnTo>
                        <a:pt x="425" y="3"/>
                      </a:lnTo>
                      <a:cubicBezTo>
                        <a:pt x="414" y="2"/>
                        <a:pt x="404"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082;p47">
                  <a:extLst>
                    <a:ext uri="{FF2B5EF4-FFF2-40B4-BE49-F238E27FC236}">
                      <a16:creationId xmlns:a16="http://schemas.microsoft.com/office/drawing/2014/main" id="{56DD92F0-C40B-978E-77C1-70B19C4DA104}"/>
                    </a:ext>
                  </a:extLst>
                </p:cNvPr>
                <p:cNvSpPr/>
                <p:nvPr/>
              </p:nvSpPr>
              <p:spPr>
                <a:xfrm>
                  <a:off x="4371312" y="2892110"/>
                  <a:ext cx="1011230" cy="274066"/>
                </a:xfrm>
                <a:custGeom>
                  <a:avLst/>
                  <a:gdLst/>
                  <a:ahLst/>
                  <a:cxnLst/>
                  <a:rect l="l" t="t" r="r" b="b"/>
                  <a:pathLst>
                    <a:path w="4852" h="1315" extrusionOk="0">
                      <a:moveTo>
                        <a:pt x="404" y="81"/>
                      </a:moveTo>
                      <a:cubicBezTo>
                        <a:pt x="417" y="81"/>
                        <a:pt x="430" y="82"/>
                        <a:pt x="444" y="84"/>
                      </a:cubicBezTo>
                      <a:lnTo>
                        <a:pt x="4505" y="565"/>
                      </a:lnTo>
                      <a:cubicBezTo>
                        <a:pt x="4658" y="583"/>
                        <a:pt x="4773" y="754"/>
                        <a:pt x="4736" y="930"/>
                      </a:cubicBezTo>
                      <a:cubicBezTo>
                        <a:pt x="4719" y="1112"/>
                        <a:pt x="4580" y="1241"/>
                        <a:pt x="4437" y="1241"/>
                      </a:cubicBezTo>
                      <a:cubicBezTo>
                        <a:pt x="4427" y="1241"/>
                        <a:pt x="4418" y="1241"/>
                        <a:pt x="4408" y="1239"/>
                      </a:cubicBezTo>
                      <a:lnTo>
                        <a:pt x="328" y="717"/>
                      </a:lnTo>
                      <a:cubicBezTo>
                        <a:pt x="171" y="699"/>
                        <a:pt x="74" y="546"/>
                        <a:pt x="116" y="371"/>
                      </a:cubicBezTo>
                      <a:cubicBezTo>
                        <a:pt x="133" y="193"/>
                        <a:pt x="262" y="81"/>
                        <a:pt x="404" y="81"/>
                      </a:cubicBezTo>
                      <a:close/>
                      <a:moveTo>
                        <a:pt x="409" y="1"/>
                      </a:moveTo>
                      <a:cubicBezTo>
                        <a:pt x="234" y="1"/>
                        <a:pt x="71" y="159"/>
                        <a:pt x="37" y="352"/>
                      </a:cubicBezTo>
                      <a:cubicBezTo>
                        <a:pt x="0" y="583"/>
                        <a:pt x="134" y="777"/>
                        <a:pt x="328" y="796"/>
                      </a:cubicBezTo>
                      <a:lnTo>
                        <a:pt x="4390" y="1313"/>
                      </a:lnTo>
                      <a:cubicBezTo>
                        <a:pt x="4401" y="1314"/>
                        <a:pt x="4413" y="1315"/>
                        <a:pt x="4425" y="1315"/>
                      </a:cubicBezTo>
                      <a:cubicBezTo>
                        <a:pt x="4623" y="1315"/>
                        <a:pt x="4793" y="1167"/>
                        <a:pt x="4810" y="948"/>
                      </a:cubicBezTo>
                      <a:cubicBezTo>
                        <a:pt x="4852" y="717"/>
                        <a:pt x="4718" y="505"/>
                        <a:pt x="4505" y="486"/>
                      </a:cubicBezTo>
                      <a:lnTo>
                        <a:pt x="462" y="6"/>
                      </a:lnTo>
                      <a:cubicBezTo>
                        <a:pt x="444" y="2"/>
                        <a:pt x="426" y="1"/>
                        <a:pt x="4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083;p47">
                  <a:extLst>
                    <a:ext uri="{FF2B5EF4-FFF2-40B4-BE49-F238E27FC236}">
                      <a16:creationId xmlns:a16="http://schemas.microsoft.com/office/drawing/2014/main" id="{65741311-D133-0893-2400-2F931CF1B2CA}"/>
                    </a:ext>
                  </a:extLst>
                </p:cNvPr>
                <p:cNvSpPr/>
                <p:nvPr/>
              </p:nvSpPr>
              <p:spPr>
                <a:xfrm>
                  <a:off x="4772730" y="677906"/>
                  <a:ext cx="1537269" cy="193618"/>
                </a:xfrm>
                <a:custGeom>
                  <a:avLst/>
                  <a:gdLst/>
                  <a:ahLst/>
                  <a:cxnLst/>
                  <a:rect l="l" t="t" r="r" b="b"/>
                  <a:pathLst>
                    <a:path w="7376" h="929" extrusionOk="0">
                      <a:moveTo>
                        <a:pt x="338" y="1"/>
                      </a:moveTo>
                      <a:cubicBezTo>
                        <a:pt x="194" y="1"/>
                        <a:pt x="54" y="129"/>
                        <a:pt x="19" y="289"/>
                      </a:cubicBezTo>
                      <a:cubicBezTo>
                        <a:pt x="1" y="446"/>
                        <a:pt x="98" y="598"/>
                        <a:pt x="250" y="598"/>
                      </a:cubicBezTo>
                      <a:lnTo>
                        <a:pt x="6987" y="927"/>
                      </a:lnTo>
                      <a:cubicBezTo>
                        <a:pt x="6999" y="928"/>
                        <a:pt x="7011" y="928"/>
                        <a:pt x="7023" y="928"/>
                      </a:cubicBezTo>
                      <a:cubicBezTo>
                        <a:pt x="7200" y="928"/>
                        <a:pt x="7335" y="799"/>
                        <a:pt x="7352" y="617"/>
                      </a:cubicBezTo>
                      <a:cubicBezTo>
                        <a:pt x="7375" y="446"/>
                        <a:pt x="7260" y="289"/>
                        <a:pt x="7066" y="289"/>
                      </a:cubicBezTo>
                      <a:lnTo>
                        <a:pt x="366" y="2"/>
                      </a:lnTo>
                      <a:cubicBezTo>
                        <a:pt x="357" y="1"/>
                        <a:pt x="347"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084;p47">
                  <a:extLst>
                    <a:ext uri="{FF2B5EF4-FFF2-40B4-BE49-F238E27FC236}">
                      <a16:creationId xmlns:a16="http://schemas.microsoft.com/office/drawing/2014/main" id="{76B13357-4D64-F699-CECB-1D4B544BF354}"/>
                    </a:ext>
                  </a:extLst>
                </p:cNvPr>
                <p:cNvSpPr/>
                <p:nvPr/>
              </p:nvSpPr>
              <p:spPr>
                <a:xfrm>
                  <a:off x="4771885" y="670195"/>
                  <a:ext cx="1553525" cy="209040"/>
                </a:xfrm>
                <a:custGeom>
                  <a:avLst/>
                  <a:gdLst/>
                  <a:ahLst/>
                  <a:cxnLst/>
                  <a:rect l="l" t="t" r="r" b="b"/>
                  <a:pathLst>
                    <a:path w="7454" h="1003" extrusionOk="0">
                      <a:moveTo>
                        <a:pt x="407" y="58"/>
                      </a:moveTo>
                      <a:lnTo>
                        <a:pt x="7107" y="367"/>
                      </a:lnTo>
                      <a:cubicBezTo>
                        <a:pt x="7259" y="367"/>
                        <a:pt x="7375" y="501"/>
                        <a:pt x="7356" y="654"/>
                      </a:cubicBezTo>
                      <a:cubicBezTo>
                        <a:pt x="7339" y="801"/>
                        <a:pt x="7220" y="928"/>
                        <a:pt x="7076" y="928"/>
                      </a:cubicBezTo>
                      <a:cubicBezTo>
                        <a:pt x="7066" y="928"/>
                        <a:pt x="7057" y="928"/>
                        <a:pt x="7047" y="927"/>
                      </a:cubicBezTo>
                      <a:lnTo>
                        <a:pt x="310" y="599"/>
                      </a:lnTo>
                      <a:cubicBezTo>
                        <a:pt x="157" y="599"/>
                        <a:pt x="60" y="483"/>
                        <a:pt x="97" y="326"/>
                      </a:cubicBezTo>
                      <a:cubicBezTo>
                        <a:pt x="116" y="173"/>
                        <a:pt x="255" y="58"/>
                        <a:pt x="407" y="58"/>
                      </a:cubicBezTo>
                      <a:close/>
                      <a:moveTo>
                        <a:pt x="372" y="0"/>
                      </a:moveTo>
                      <a:cubicBezTo>
                        <a:pt x="209" y="0"/>
                        <a:pt x="58" y="149"/>
                        <a:pt x="23" y="326"/>
                      </a:cubicBezTo>
                      <a:cubicBezTo>
                        <a:pt x="0" y="501"/>
                        <a:pt x="116" y="672"/>
                        <a:pt x="291" y="672"/>
                      </a:cubicBezTo>
                      <a:lnTo>
                        <a:pt x="7028" y="1001"/>
                      </a:lnTo>
                      <a:cubicBezTo>
                        <a:pt x="7040" y="1002"/>
                        <a:pt x="7052" y="1002"/>
                        <a:pt x="7063" y="1002"/>
                      </a:cubicBezTo>
                      <a:cubicBezTo>
                        <a:pt x="7260" y="1002"/>
                        <a:pt x="7417" y="855"/>
                        <a:pt x="7435" y="654"/>
                      </a:cubicBezTo>
                      <a:cubicBezTo>
                        <a:pt x="7453" y="465"/>
                        <a:pt x="7319" y="307"/>
                        <a:pt x="7125" y="289"/>
                      </a:cubicBezTo>
                      <a:lnTo>
                        <a:pt x="407" y="2"/>
                      </a:lnTo>
                      <a:cubicBezTo>
                        <a:pt x="395" y="1"/>
                        <a:pt x="384" y="0"/>
                        <a:pt x="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085;p47">
                  <a:extLst>
                    <a:ext uri="{FF2B5EF4-FFF2-40B4-BE49-F238E27FC236}">
                      <a16:creationId xmlns:a16="http://schemas.microsoft.com/office/drawing/2014/main" id="{2F469EB7-11D1-DFDA-7F12-B0B218D91BC3}"/>
                    </a:ext>
                  </a:extLst>
                </p:cNvPr>
                <p:cNvSpPr/>
                <p:nvPr/>
              </p:nvSpPr>
              <p:spPr>
                <a:xfrm>
                  <a:off x="4559938" y="1845032"/>
                  <a:ext cx="963294" cy="209874"/>
                </a:xfrm>
                <a:custGeom>
                  <a:avLst/>
                  <a:gdLst/>
                  <a:ahLst/>
                  <a:cxnLst/>
                  <a:rect l="l" t="t" r="r" b="b"/>
                  <a:pathLst>
                    <a:path w="4622" h="1007" extrusionOk="0">
                      <a:moveTo>
                        <a:pt x="371" y="1"/>
                      </a:moveTo>
                      <a:cubicBezTo>
                        <a:pt x="213" y="1"/>
                        <a:pt x="77" y="129"/>
                        <a:pt x="38" y="294"/>
                      </a:cubicBezTo>
                      <a:cubicBezTo>
                        <a:pt x="1" y="488"/>
                        <a:pt x="116" y="640"/>
                        <a:pt x="287" y="659"/>
                      </a:cubicBezTo>
                      <a:lnTo>
                        <a:pt x="4215" y="1005"/>
                      </a:lnTo>
                      <a:cubicBezTo>
                        <a:pt x="4226" y="1006"/>
                        <a:pt x="4236" y="1007"/>
                        <a:pt x="4247" y="1007"/>
                      </a:cubicBezTo>
                      <a:cubicBezTo>
                        <a:pt x="4411" y="1007"/>
                        <a:pt x="4563" y="878"/>
                        <a:pt x="4584" y="696"/>
                      </a:cubicBezTo>
                      <a:cubicBezTo>
                        <a:pt x="4621" y="506"/>
                        <a:pt x="4487" y="331"/>
                        <a:pt x="4312" y="331"/>
                      </a:cubicBezTo>
                      <a:lnTo>
                        <a:pt x="403" y="3"/>
                      </a:lnTo>
                      <a:cubicBezTo>
                        <a:pt x="392" y="1"/>
                        <a:pt x="382"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086;p47">
                  <a:extLst>
                    <a:ext uri="{FF2B5EF4-FFF2-40B4-BE49-F238E27FC236}">
                      <a16:creationId xmlns:a16="http://schemas.microsoft.com/office/drawing/2014/main" id="{E5AE8CFA-962B-F8E3-A059-A9FCD6CA9DE5}"/>
                    </a:ext>
                  </a:extLst>
                </p:cNvPr>
                <p:cNvSpPr/>
                <p:nvPr/>
              </p:nvSpPr>
              <p:spPr>
                <a:xfrm>
                  <a:off x="4559927" y="1837529"/>
                  <a:ext cx="978717" cy="225297"/>
                </a:xfrm>
                <a:custGeom>
                  <a:avLst/>
                  <a:gdLst/>
                  <a:ahLst/>
                  <a:cxnLst/>
                  <a:rect l="l" t="t" r="r" b="b"/>
                  <a:pathLst>
                    <a:path w="4696" h="1081" extrusionOk="0">
                      <a:moveTo>
                        <a:pt x="421" y="62"/>
                      </a:moveTo>
                      <a:lnTo>
                        <a:pt x="4349" y="408"/>
                      </a:lnTo>
                      <a:cubicBezTo>
                        <a:pt x="4506" y="408"/>
                        <a:pt x="4621" y="561"/>
                        <a:pt x="4580" y="732"/>
                      </a:cubicBezTo>
                      <a:cubicBezTo>
                        <a:pt x="4563" y="895"/>
                        <a:pt x="4446" y="1006"/>
                        <a:pt x="4288" y="1006"/>
                      </a:cubicBezTo>
                      <a:cubicBezTo>
                        <a:pt x="4276" y="1006"/>
                        <a:pt x="4264" y="1006"/>
                        <a:pt x="4252" y="1004"/>
                      </a:cubicBezTo>
                      <a:lnTo>
                        <a:pt x="324" y="658"/>
                      </a:lnTo>
                      <a:cubicBezTo>
                        <a:pt x="172" y="658"/>
                        <a:pt x="75" y="501"/>
                        <a:pt x="116" y="348"/>
                      </a:cubicBezTo>
                      <a:cubicBezTo>
                        <a:pt x="135" y="177"/>
                        <a:pt x="287" y="62"/>
                        <a:pt x="421" y="62"/>
                      </a:cubicBezTo>
                      <a:close/>
                      <a:moveTo>
                        <a:pt x="411" y="0"/>
                      </a:moveTo>
                      <a:cubicBezTo>
                        <a:pt x="248" y="0"/>
                        <a:pt x="73" y="146"/>
                        <a:pt x="38" y="330"/>
                      </a:cubicBezTo>
                      <a:cubicBezTo>
                        <a:pt x="1" y="542"/>
                        <a:pt x="135" y="713"/>
                        <a:pt x="306" y="732"/>
                      </a:cubicBezTo>
                      <a:lnTo>
                        <a:pt x="4252" y="1078"/>
                      </a:lnTo>
                      <a:cubicBezTo>
                        <a:pt x="4265" y="1080"/>
                        <a:pt x="4277" y="1080"/>
                        <a:pt x="4290" y="1080"/>
                      </a:cubicBezTo>
                      <a:cubicBezTo>
                        <a:pt x="4471" y="1080"/>
                        <a:pt x="4641" y="930"/>
                        <a:pt x="4658" y="732"/>
                      </a:cubicBezTo>
                      <a:cubicBezTo>
                        <a:pt x="4695" y="524"/>
                        <a:pt x="4561" y="348"/>
                        <a:pt x="4349" y="330"/>
                      </a:cubicBezTo>
                      <a:lnTo>
                        <a:pt x="440" y="2"/>
                      </a:lnTo>
                      <a:cubicBezTo>
                        <a:pt x="430" y="1"/>
                        <a:pt x="421" y="0"/>
                        <a:pt x="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087;p47">
                  <a:extLst>
                    <a:ext uri="{FF2B5EF4-FFF2-40B4-BE49-F238E27FC236}">
                      <a16:creationId xmlns:a16="http://schemas.microsoft.com/office/drawing/2014/main" id="{49896CD5-06AF-C65E-89D4-884C70E4AB7B}"/>
                    </a:ext>
                  </a:extLst>
                </p:cNvPr>
                <p:cNvSpPr/>
                <p:nvPr/>
              </p:nvSpPr>
              <p:spPr>
                <a:xfrm>
                  <a:off x="4330890" y="3125744"/>
                  <a:ext cx="1003518" cy="270523"/>
                </a:xfrm>
                <a:custGeom>
                  <a:avLst/>
                  <a:gdLst/>
                  <a:ahLst/>
                  <a:cxnLst/>
                  <a:rect l="l" t="t" r="r" b="b"/>
                  <a:pathLst>
                    <a:path w="4815" h="1298" extrusionOk="0">
                      <a:moveTo>
                        <a:pt x="387" y="1"/>
                      </a:moveTo>
                      <a:cubicBezTo>
                        <a:pt x="212" y="1"/>
                        <a:pt x="76" y="149"/>
                        <a:pt x="42" y="326"/>
                      </a:cubicBezTo>
                      <a:cubicBezTo>
                        <a:pt x="0" y="539"/>
                        <a:pt x="116" y="714"/>
                        <a:pt x="291" y="751"/>
                      </a:cubicBezTo>
                      <a:lnTo>
                        <a:pt x="4390" y="1292"/>
                      </a:lnTo>
                      <a:cubicBezTo>
                        <a:pt x="4407" y="1296"/>
                        <a:pt x="4425" y="1298"/>
                        <a:pt x="4443" y="1298"/>
                      </a:cubicBezTo>
                      <a:cubicBezTo>
                        <a:pt x="4598" y="1298"/>
                        <a:pt x="4740" y="1155"/>
                        <a:pt x="4778" y="964"/>
                      </a:cubicBezTo>
                      <a:cubicBezTo>
                        <a:pt x="4815" y="751"/>
                        <a:pt x="4681" y="557"/>
                        <a:pt x="4487" y="539"/>
                      </a:cubicBezTo>
                      <a:lnTo>
                        <a:pt x="425" y="3"/>
                      </a:lnTo>
                      <a:cubicBezTo>
                        <a:pt x="412" y="1"/>
                        <a:pt x="400"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088;p47">
                  <a:extLst>
                    <a:ext uri="{FF2B5EF4-FFF2-40B4-BE49-F238E27FC236}">
                      <a16:creationId xmlns:a16="http://schemas.microsoft.com/office/drawing/2014/main" id="{24BF525F-4D1D-649D-4828-8ADC791B167F}"/>
                    </a:ext>
                  </a:extLst>
                </p:cNvPr>
                <p:cNvSpPr/>
                <p:nvPr/>
              </p:nvSpPr>
              <p:spPr>
                <a:xfrm>
                  <a:off x="4330879" y="3117199"/>
                  <a:ext cx="1018941" cy="286779"/>
                </a:xfrm>
                <a:custGeom>
                  <a:avLst/>
                  <a:gdLst/>
                  <a:ahLst/>
                  <a:cxnLst/>
                  <a:rect l="l" t="t" r="r" b="b"/>
                  <a:pathLst>
                    <a:path w="4889" h="1376" extrusionOk="0">
                      <a:moveTo>
                        <a:pt x="412" y="97"/>
                      </a:moveTo>
                      <a:cubicBezTo>
                        <a:pt x="422" y="97"/>
                        <a:pt x="433" y="98"/>
                        <a:pt x="444" y="99"/>
                      </a:cubicBezTo>
                      <a:lnTo>
                        <a:pt x="4524" y="621"/>
                      </a:lnTo>
                      <a:cubicBezTo>
                        <a:pt x="4699" y="640"/>
                        <a:pt x="4796" y="811"/>
                        <a:pt x="4773" y="1005"/>
                      </a:cubicBezTo>
                      <a:cubicBezTo>
                        <a:pt x="4756" y="1163"/>
                        <a:pt x="4624" y="1294"/>
                        <a:pt x="4465" y="1294"/>
                      </a:cubicBezTo>
                      <a:cubicBezTo>
                        <a:pt x="4452" y="1294"/>
                        <a:pt x="4440" y="1293"/>
                        <a:pt x="4427" y="1291"/>
                      </a:cubicBezTo>
                      <a:lnTo>
                        <a:pt x="328" y="737"/>
                      </a:lnTo>
                      <a:cubicBezTo>
                        <a:pt x="176" y="714"/>
                        <a:pt x="79" y="561"/>
                        <a:pt x="116" y="390"/>
                      </a:cubicBezTo>
                      <a:cubicBezTo>
                        <a:pt x="133" y="210"/>
                        <a:pt x="270" y="97"/>
                        <a:pt x="412" y="97"/>
                      </a:cubicBezTo>
                      <a:close/>
                      <a:moveTo>
                        <a:pt x="430" y="1"/>
                      </a:moveTo>
                      <a:cubicBezTo>
                        <a:pt x="248" y="1"/>
                        <a:pt x="76" y="149"/>
                        <a:pt x="37" y="367"/>
                      </a:cubicBezTo>
                      <a:cubicBezTo>
                        <a:pt x="0" y="598"/>
                        <a:pt x="116" y="792"/>
                        <a:pt x="310" y="829"/>
                      </a:cubicBezTo>
                      <a:lnTo>
                        <a:pt x="4408" y="1370"/>
                      </a:lnTo>
                      <a:cubicBezTo>
                        <a:pt x="4428" y="1373"/>
                        <a:pt x="4447" y="1375"/>
                        <a:pt x="4466" y="1375"/>
                      </a:cubicBezTo>
                      <a:cubicBezTo>
                        <a:pt x="4655" y="1375"/>
                        <a:pt x="4818" y="1215"/>
                        <a:pt x="4852" y="1005"/>
                      </a:cubicBezTo>
                      <a:cubicBezTo>
                        <a:pt x="4889" y="774"/>
                        <a:pt x="4736" y="561"/>
                        <a:pt x="4542" y="543"/>
                      </a:cubicBezTo>
                      <a:lnTo>
                        <a:pt x="462" y="2"/>
                      </a:lnTo>
                      <a:cubicBezTo>
                        <a:pt x="452" y="1"/>
                        <a:pt x="441" y="1"/>
                        <a:pt x="43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089;p47">
                  <a:extLst>
                    <a:ext uri="{FF2B5EF4-FFF2-40B4-BE49-F238E27FC236}">
                      <a16:creationId xmlns:a16="http://schemas.microsoft.com/office/drawing/2014/main" id="{1594E6DE-E3B3-4DE7-6786-58866E636CB3}"/>
                    </a:ext>
                  </a:extLst>
                </p:cNvPr>
                <p:cNvSpPr/>
                <p:nvPr/>
              </p:nvSpPr>
              <p:spPr>
                <a:xfrm>
                  <a:off x="4728546" y="919043"/>
                  <a:ext cx="1552483" cy="213000"/>
                </a:xfrm>
                <a:custGeom>
                  <a:avLst/>
                  <a:gdLst/>
                  <a:ahLst/>
                  <a:cxnLst/>
                  <a:rect l="l" t="t" r="r" b="b"/>
                  <a:pathLst>
                    <a:path w="7449" h="1022" extrusionOk="0">
                      <a:moveTo>
                        <a:pt x="365" y="1"/>
                      </a:moveTo>
                      <a:cubicBezTo>
                        <a:pt x="213" y="1"/>
                        <a:pt x="56" y="135"/>
                        <a:pt x="19" y="310"/>
                      </a:cubicBezTo>
                      <a:cubicBezTo>
                        <a:pt x="0" y="481"/>
                        <a:pt x="97" y="615"/>
                        <a:pt x="268" y="634"/>
                      </a:cubicBezTo>
                      <a:lnTo>
                        <a:pt x="7065" y="1022"/>
                      </a:lnTo>
                      <a:cubicBezTo>
                        <a:pt x="7241" y="1022"/>
                        <a:pt x="7412" y="888"/>
                        <a:pt x="7430" y="712"/>
                      </a:cubicBezTo>
                      <a:cubicBezTo>
                        <a:pt x="7449" y="518"/>
                        <a:pt x="7315" y="366"/>
                        <a:pt x="7144" y="366"/>
                      </a:cubicBez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090;p47">
                  <a:extLst>
                    <a:ext uri="{FF2B5EF4-FFF2-40B4-BE49-F238E27FC236}">
                      <a16:creationId xmlns:a16="http://schemas.microsoft.com/office/drawing/2014/main" id="{E1A59050-63C1-902F-1582-D2BCE17840B6}"/>
                    </a:ext>
                  </a:extLst>
                </p:cNvPr>
                <p:cNvSpPr/>
                <p:nvPr/>
              </p:nvSpPr>
              <p:spPr>
                <a:xfrm>
                  <a:off x="4728535" y="914875"/>
                  <a:ext cx="1568948" cy="224880"/>
                </a:xfrm>
                <a:custGeom>
                  <a:avLst/>
                  <a:gdLst/>
                  <a:ahLst/>
                  <a:cxnLst/>
                  <a:rect l="l" t="t" r="r" b="b"/>
                  <a:pathLst>
                    <a:path w="7528" h="1079" extrusionOk="0">
                      <a:moveTo>
                        <a:pt x="402" y="58"/>
                      </a:moveTo>
                      <a:lnTo>
                        <a:pt x="7181" y="423"/>
                      </a:lnTo>
                      <a:cubicBezTo>
                        <a:pt x="7333" y="423"/>
                        <a:pt x="7449" y="561"/>
                        <a:pt x="7430" y="732"/>
                      </a:cubicBezTo>
                      <a:cubicBezTo>
                        <a:pt x="7412" y="885"/>
                        <a:pt x="7255" y="1000"/>
                        <a:pt x="7102" y="1000"/>
                      </a:cubicBezTo>
                      <a:lnTo>
                        <a:pt x="305" y="617"/>
                      </a:lnTo>
                      <a:cubicBezTo>
                        <a:pt x="153" y="598"/>
                        <a:pt x="74" y="483"/>
                        <a:pt x="93" y="330"/>
                      </a:cubicBezTo>
                      <a:cubicBezTo>
                        <a:pt x="116" y="173"/>
                        <a:pt x="250" y="58"/>
                        <a:pt x="402" y="58"/>
                      </a:cubicBezTo>
                      <a:close/>
                      <a:moveTo>
                        <a:pt x="390" y="1"/>
                      </a:moveTo>
                      <a:cubicBezTo>
                        <a:pt x="213" y="1"/>
                        <a:pt x="55" y="147"/>
                        <a:pt x="37" y="330"/>
                      </a:cubicBezTo>
                      <a:cubicBezTo>
                        <a:pt x="0" y="501"/>
                        <a:pt x="116" y="677"/>
                        <a:pt x="287" y="677"/>
                      </a:cubicBezTo>
                      <a:lnTo>
                        <a:pt x="7102" y="1079"/>
                      </a:lnTo>
                      <a:cubicBezTo>
                        <a:pt x="7296" y="1079"/>
                        <a:pt x="7467" y="926"/>
                        <a:pt x="7509" y="732"/>
                      </a:cubicBezTo>
                      <a:cubicBezTo>
                        <a:pt x="7527" y="520"/>
                        <a:pt x="7370" y="349"/>
                        <a:pt x="7181" y="349"/>
                      </a:cubicBezTo>
                      <a:lnTo>
                        <a:pt x="421" y="2"/>
                      </a:lnTo>
                      <a:cubicBezTo>
                        <a:pt x="410" y="1"/>
                        <a:pt x="400" y="1"/>
                        <a:pt x="3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091;p47">
                  <a:extLst>
                    <a:ext uri="{FF2B5EF4-FFF2-40B4-BE49-F238E27FC236}">
                      <a16:creationId xmlns:a16="http://schemas.microsoft.com/office/drawing/2014/main" id="{A19A1189-1CA9-BEE2-A329-FFE2FC8416CA}"/>
                    </a:ext>
                  </a:extLst>
                </p:cNvPr>
                <p:cNvSpPr/>
                <p:nvPr/>
              </p:nvSpPr>
              <p:spPr>
                <a:xfrm>
                  <a:off x="4511795" y="2109928"/>
                  <a:ext cx="971005" cy="226130"/>
                </a:xfrm>
                <a:custGeom>
                  <a:avLst/>
                  <a:gdLst/>
                  <a:ahLst/>
                  <a:cxnLst/>
                  <a:rect l="l" t="t" r="r" b="b"/>
                  <a:pathLst>
                    <a:path w="4659" h="1085" extrusionOk="0">
                      <a:moveTo>
                        <a:pt x="375" y="1"/>
                      </a:moveTo>
                      <a:cubicBezTo>
                        <a:pt x="216" y="1"/>
                        <a:pt x="77" y="150"/>
                        <a:pt x="38" y="312"/>
                      </a:cubicBezTo>
                      <a:cubicBezTo>
                        <a:pt x="1" y="506"/>
                        <a:pt x="116" y="677"/>
                        <a:pt x="287" y="695"/>
                      </a:cubicBezTo>
                      <a:lnTo>
                        <a:pt x="4256" y="1083"/>
                      </a:lnTo>
                      <a:cubicBezTo>
                        <a:pt x="4266" y="1084"/>
                        <a:pt x="4275" y="1085"/>
                        <a:pt x="4285" y="1085"/>
                      </a:cubicBezTo>
                      <a:cubicBezTo>
                        <a:pt x="4446" y="1085"/>
                        <a:pt x="4604" y="939"/>
                        <a:pt x="4621" y="755"/>
                      </a:cubicBezTo>
                      <a:cubicBezTo>
                        <a:pt x="4658" y="561"/>
                        <a:pt x="4543" y="390"/>
                        <a:pt x="4353" y="372"/>
                      </a:cubicBezTo>
                      <a:lnTo>
                        <a:pt x="403" y="2"/>
                      </a:lnTo>
                      <a:cubicBezTo>
                        <a:pt x="394" y="1"/>
                        <a:pt x="384"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092;p47">
                  <a:extLst>
                    <a:ext uri="{FF2B5EF4-FFF2-40B4-BE49-F238E27FC236}">
                      <a16:creationId xmlns:a16="http://schemas.microsoft.com/office/drawing/2014/main" id="{39906714-E14E-4EEA-E79A-F7C7544D1472}"/>
                    </a:ext>
                  </a:extLst>
                </p:cNvPr>
                <p:cNvSpPr/>
                <p:nvPr/>
              </p:nvSpPr>
              <p:spPr>
                <a:xfrm>
                  <a:off x="4511783" y="2102216"/>
                  <a:ext cx="987262" cy="241553"/>
                </a:xfrm>
                <a:custGeom>
                  <a:avLst/>
                  <a:gdLst/>
                  <a:ahLst/>
                  <a:cxnLst/>
                  <a:rect l="l" t="t" r="r" b="b"/>
                  <a:pathLst>
                    <a:path w="4737" h="1159" extrusionOk="0">
                      <a:moveTo>
                        <a:pt x="411" y="79"/>
                      </a:moveTo>
                      <a:cubicBezTo>
                        <a:pt x="421" y="79"/>
                        <a:pt x="430" y="80"/>
                        <a:pt x="440" y="81"/>
                      </a:cubicBezTo>
                      <a:lnTo>
                        <a:pt x="4390" y="446"/>
                      </a:lnTo>
                      <a:cubicBezTo>
                        <a:pt x="4543" y="464"/>
                        <a:pt x="4658" y="617"/>
                        <a:pt x="4640" y="792"/>
                      </a:cubicBezTo>
                      <a:cubicBezTo>
                        <a:pt x="4601" y="951"/>
                        <a:pt x="4484" y="1081"/>
                        <a:pt x="4330" y="1081"/>
                      </a:cubicBezTo>
                      <a:cubicBezTo>
                        <a:pt x="4318" y="1081"/>
                        <a:pt x="4306" y="1081"/>
                        <a:pt x="4293" y="1079"/>
                      </a:cubicBezTo>
                      <a:lnTo>
                        <a:pt x="324" y="695"/>
                      </a:lnTo>
                      <a:cubicBezTo>
                        <a:pt x="172" y="677"/>
                        <a:pt x="75" y="524"/>
                        <a:pt x="116" y="349"/>
                      </a:cubicBezTo>
                      <a:cubicBezTo>
                        <a:pt x="134" y="206"/>
                        <a:pt x="269" y="79"/>
                        <a:pt x="411" y="79"/>
                      </a:cubicBezTo>
                      <a:close/>
                      <a:moveTo>
                        <a:pt x="411" y="1"/>
                      </a:moveTo>
                      <a:cubicBezTo>
                        <a:pt x="248" y="1"/>
                        <a:pt x="73" y="148"/>
                        <a:pt x="38" y="349"/>
                      </a:cubicBezTo>
                      <a:cubicBezTo>
                        <a:pt x="1" y="561"/>
                        <a:pt x="135" y="755"/>
                        <a:pt x="324" y="774"/>
                      </a:cubicBezTo>
                      <a:lnTo>
                        <a:pt x="4293" y="1157"/>
                      </a:lnTo>
                      <a:cubicBezTo>
                        <a:pt x="4304" y="1158"/>
                        <a:pt x="4314" y="1159"/>
                        <a:pt x="4325" y="1159"/>
                      </a:cubicBezTo>
                      <a:cubicBezTo>
                        <a:pt x="4504" y="1159"/>
                        <a:pt x="4678" y="1011"/>
                        <a:pt x="4695" y="792"/>
                      </a:cubicBezTo>
                      <a:cubicBezTo>
                        <a:pt x="4737" y="580"/>
                        <a:pt x="4598" y="386"/>
                        <a:pt x="4409" y="367"/>
                      </a:cubicBezTo>
                      <a:lnTo>
                        <a:pt x="440" y="2"/>
                      </a:lnTo>
                      <a:cubicBezTo>
                        <a:pt x="430" y="1"/>
                        <a:pt x="421" y="1"/>
                        <a:pt x="4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093;p47">
                  <a:extLst>
                    <a:ext uri="{FF2B5EF4-FFF2-40B4-BE49-F238E27FC236}">
                      <a16:creationId xmlns:a16="http://schemas.microsoft.com/office/drawing/2014/main" id="{EC22EB9E-6D27-DA24-EEDB-DB5BD2941F10}"/>
                    </a:ext>
                  </a:extLst>
                </p:cNvPr>
                <p:cNvSpPr/>
                <p:nvPr/>
              </p:nvSpPr>
              <p:spPr>
                <a:xfrm>
                  <a:off x="4278787" y="3422527"/>
                  <a:ext cx="1011438" cy="281985"/>
                </a:xfrm>
                <a:custGeom>
                  <a:avLst/>
                  <a:gdLst/>
                  <a:ahLst/>
                  <a:cxnLst/>
                  <a:rect l="l" t="t" r="r" b="b"/>
                  <a:pathLst>
                    <a:path w="4853" h="1353" extrusionOk="0">
                      <a:moveTo>
                        <a:pt x="390" y="0"/>
                      </a:moveTo>
                      <a:cubicBezTo>
                        <a:pt x="213" y="0"/>
                        <a:pt x="77" y="131"/>
                        <a:pt x="42" y="330"/>
                      </a:cubicBezTo>
                      <a:cubicBezTo>
                        <a:pt x="1" y="543"/>
                        <a:pt x="116" y="732"/>
                        <a:pt x="292" y="751"/>
                      </a:cubicBezTo>
                      <a:lnTo>
                        <a:pt x="4432" y="1351"/>
                      </a:lnTo>
                      <a:cubicBezTo>
                        <a:pt x="4442" y="1352"/>
                        <a:pt x="4453" y="1353"/>
                        <a:pt x="4463" y="1353"/>
                      </a:cubicBezTo>
                      <a:cubicBezTo>
                        <a:pt x="4626" y="1353"/>
                        <a:pt x="4798" y="1222"/>
                        <a:pt x="4815" y="1005"/>
                      </a:cubicBezTo>
                      <a:cubicBezTo>
                        <a:pt x="4852" y="792"/>
                        <a:pt x="4718" y="598"/>
                        <a:pt x="4547" y="580"/>
                      </a:cubicBezTo>
                      <a:lnTo>
                        <a:pt x="426" y="2"/>
                      </a:lnTo>
                      <a:cubicBezTo>
                        <a:pt x="414" y="1"/>
                        <a:pt x="402"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094;p47">
                  <a:extLst>
                    <a:ext uri="{FF2B5EF4-FFF2-40B4-BE49-F238E27FC236}">
                      <a16:creationId xmlns:a16="http://schemas.microsoft.com/office/drawing/2014/main" id="{D7D841A2-047A-1144-6B29-496CC97C37BD}"/>
                    </a:ext>
                  </a:extLst>
                </p:cNvPr>
                <p:cNvSpPr/>
                <p:nvPr/>
              </p:nvSpPr>
              <p:spPr>
                <a:xfrm>
                  <a:off x="4278775" y="3413774"/>
                  <a:ext cx="1027694" cy="299284"/>
                </a:xfrm>
                <a:custGeom>
                  <a:avLst/>
                  <a:gdLst/>
                  <a:ahLst/>
                  <a:cxnLst/>
                  <a:rect l="l" t="t" r="r" b="b"/>
                  <a:pathLst>
                    <a:path w="4931" h="1436" extrusionOk="0">
                      <a:moveTo>
                        <a:pt x="415" y="79"/>
                      </a:moveTo>
                      <a:cubicBezTo>
                        <a:pt x="425" y="79"/>
                        <a:pt x="434" y="80"/>
                        <a:pt x="444" y="81"/>
                      </a:cubicBezTo>
                      <a:lnTo>
                        <a:pt x="4561" y="659"/>
                      </a:lnTo>
                      <a:cubicBezTo>
                        <a:pt x="4737" y="677"/>
                        <a:pt x="4852" y="853"/>
                        <a:pt x="4815" y="1047"/>
                      </a:cubicBezTo>
                      <a:cubicBezTo>
                        <a:pt x="4794" y="1224"/>
                        <a:pt x="4658" y="1353"/>
                        <a:pt x="4500" y="1353"/>
                      </a:cubicBezTo>
                      <a:cubicBezTo>
                        <a:pt x="4490" y="1353"/>
                        <a:pt x="4479" y="1353"/>
                        <a:pt x="4469" y="1352"/>
                      </a:cubicBezTo>
                      <a:lnTo>
                        <a:pt x="329" y="756"/>
                      </a:lnTo>
                      <a:cubicBezTo>
                        <a:pt x="172" y="719"/>
                        <a:pt x="79" y="562"/>
                        <a:pt x="116" y="372"/>
                      </a:cubicBezTo>
                      <a:cubicBezTo>
                        <a:pt x="133" y="207"/>
                        <a:pt x="269" y="79"/>
                        <a:pt x="415" y="79"/>
                      </a:cubicBezTo>
                      <a:close/>
                      <a:moveTo>
                        <a:pt x="405" y="1"/>
                      </a:moveTo>
                      <a:cubicBezTo>
                        <a:pt x="232" y="1"/>
                        <a:pt x="75" y="164"/>
                        <a:pt x="38" y="372"/>
                      </a:cubicBezTo>
                      <a:cubicBezTo>
                        <a:pt x="1" y="603"/>
                        <a:pt x="116" y="816"/>
                        <a:pt x="310" y="834"/>
                      </a:cubicBezTo>
                      <a:lnTo>
                        <a:pt x="4446" y="1430"/>
                      </a:lnTo>
                      <a:cubicBezTo>
                        <a:pt x="4465" y="1434"/>
                        <a:pt x="4485" y="1435"/>
                        <a:pt x="4504" y="1435"/>
                      </a:cubicBezTo>
                      <a:cubicBezTo>
                        <a:pt x="4693" y="1435"/>
                        <a:pt x="4856" y="1275"/>
                        <a:pt x="4889" y="1065"/>
                      </a:cubicBezTo>
                      <a:cubicBezTo>
                        <a:pt x="4931" y="816"/>
                        <a:pt x="4792" y="603"/>
                        <a:pt x="4584" y="562"/>
                      </a:cubicBezTo>
                      <a:lnTo>
                        <a:pt x="463" y="7"/>
                      </a:lnTo>
                      <a:cubicBezTo>
                        <a:pt x="443" y="3"/>
                        <a:pt x="424" y="1"/>
                        <a:pt x="4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095;p47">
                  <a:extLst>
                    <a:ext uri="{FF2B5EF4-FFF2-40B4-BE49-F238E27FC236}">
                      <a16:creationId xmlns:a16="http://schemas.microsoft.com/office/drawing/2014/main" id="{7871840B-3DFD-A433-700B-C4DB8BA38683}"/>
                    </a:ext>
                  </a:extLst>
                </p:cNvPr>
                <p:cNvSpPr/>
                <p:nvPr/>
              </p:nvSpPr>
              <p:spPr>
                <a:xfrm>
                  <a:off x="4691865" y="1103490"/>
                  <a:ext cx="1565197" cy="221545"/>
                </a:xfrm>
                <a:custGeom>
                  <a:avLst/>
                  <a:gdLst/>
                  <a:ahLst/>
                  <a:cxnLst/>
                  <a:rect l="l" t="t" r="r" b="b"/>
                  <a:pathLst>
                    <a:path w="7510" h="1063" extrusionOk="0">
                      <a:moveTo>
                        <a:pt x="354" y="0"/>
                      </a:moveTo>
                      <a:cubicBezTo>
                        <a:pt x="210" y="0"/>
                        <a:pt x="77" y="131"/>
                        <a:pt x="42" y="289"/>
                      </a:cubicBezTo>
                      <a:cubicBezTo>
                        <a:pt x="1" y="465"/>
                        <a:pt x="116" y="617"/>
                        <a:pt x="292" y="617"/>
                      </a:cubicBezTo>
                      <a:lnTo>
                        <a:pt x="7126" y="1061"/>
                      </a:lnTo>
                      <a:cubicBezTo>
                        <a:pt x="7135" y="1062"/>
                        <a:pt x="7145" y="1062"/>
                        <a:pt x="7155" y="1062"/>
                      </a:cubicBezTo>
                      <a:cubicBezTo>
                        <a:pt x="7320" y="1062"/>
                        <a:pt x="7473" y="917"/>
                        <a:pt x="7491" y="751"/>
                      </a:cubicBezTo>
                      <a:cubicBezTo>
                        <a:pt x="7509" y="557"/>
                        <a:pt x="7375" y="405"/>
                        <a:pt x="7204" y="405"/>
                      </a:cubicBezTo>
                      <a:lnTo>
                        <a:pt x="389" y="3"/>
                      </a:lnTo>
                      <a:cubicBezTo>
                        <a:pt x="377" y="1"/>
                        <a:pt x="366" y="0"/>
                        <a:pt x="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096;p47">
                  <a:extLst>
                    <a:ext uri="{FF2B5EF4-FFF2-40B4-BE49-F238E27FC236}">
                      <a16:creationId xmlns:a16="http://schemas.microsoft.com/office/drawing/2014/main" id="{D50368BE-D566-ED26-6416-FFC5AA904DF7}"/>
                    </a:ext>
                  </a:extLst>
                </p:cNvPr>
                <p:cNvSpPr/>
                <p:nvPr/>
              </p:nvSpPr>
              <p:spPr>
                <a:xfrm>
                  <a:off x="4695814" y="1094945"/>
                  <a:ext cx="1577493" cy="237802"/>
                </a:xfrm>
                <a:custGeom>
                  <a:avLst/>
                  <a:gdLst/>
                  <a:ahLst/>
                  <a:cxnLst/>
                  <a:rect l="l" t="t" r="r" b="b"/>
                  <a:pathLst>
                    <a:path w="7569" h="1141" extrusionOk="0">
                      <a:moveTo>
                        <a:pt x="374" y="79"/>
                      </a:moveTo>
                      <a:cubicBezTo>
                        <a:pt x="385" y="79"/>
                        <a:pt x="396" y="79"/>
                        <a:pt x="407" y="81"/>
                      </a:cubicBezTo>
                      <a:lnTo>
                        <a:pt x="7222" y="464"/>
                      </a:lnTo>
                      <a:cubicBezTo>
                        <a:pt x="7375" y="483"/>
                        <a:pt x="7490" y="621"/>
                        <a:pt x="7472" y="792"/>
                      </a:cubicBezTo>
                      <a:cubicBezTo>
                        <a:pt x="7455" y="933"/>
                        <a:pt x="7339" y="1063"/>
                        <a:pt x="7182" y="1063"/>
                      </a:cubicBezTo>
                      <a:cubicBezTo>
                        <a:pt x="7169" y="1063"/>
                        <a:pt x="7157" y="1062"/>
                        <a:pt x="7144" y="1060"/>
                      </a:cubicBezTo>
                      <a:lnTo>
                        <a:pt x="310" y="640"/>
                      </a:lnTo>
                      <a:cubicBezTo>
                        <a:pt x="157" y="621"/>
                        <a:pt x="60" y="483"/>
                        <a:pt x="97" y="330"/>
                      </a:cubicBezTo>
                      <a:cubicBezTo>
                        <a:pt x="115" y="189"/>
                        <a:pt x="231" y="79"/>
                        <a:pt x="374" y="79"/>
                      </a:cubicBezTo>
                      <a:close/>
                      <a:moveTo>
                        <a:pt x="394" y="1"/>
                      </a:moveTo>
                      <a:cubicBezTo>
                        <a:pt x="213" y="1"/>
                        <a:pt x="58" y="147"/>
                        <a:pt x="19" y="330"/>
                      </a:cubicBezTo>
                      <a:cubicBezTo>
                        <a:pt x="0" y="524"/>
                        <a:pt x="116" y="695"/>
                        <a:pt x="291" y="695"/>
                      </a:cubicBezTo>
                      <a:lnTo>
                        <a:pt x="7144" y="1139"/>
                      </a:lnTo>
                      <a:cubicBezTo>
                        <a:pt x="7153" y="1140"/>
                        <a:pt x="7163" y="1140"/>
                        <a:pt x="7173" y="1140"/>
                      </a:cubicBezTo>
                      <a:cubicBezTo>
                        <a:pt x="7356" y="1140"/>
                        <a:pt x="7528" y="977"/>
                        <a:pt x="7550" y="792"/>
                      </a:cubicBezTo>
                      <a:cubicBezTo>
                        <a:pt x="7569" y="580"/>
                        <a:pt x="7435" y="409"/>
                        <a:pt x="7222" y="409"/>
                      </a:cubicBezTo>
                      <a:lnTo>
                        <a:pt x="425" y="2"/>
                      </a:lnTo>
                      <a:cubicBezTo>
                        <a:pt x="415" y="1"/>
                        <a:pt x="404" y="1"/>
                        <a:pt x="3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097;p47">
                  <a:extLst>
                    <a:ext uri="{FF2B5EF4-FFF2-40B4-BE49-F238E27FC236}">
                      <a16:creationId xmlns:a16="http://schemas.microsoft.com/office/drawing/2014/main" id="{E4892102-D184-6022-B293-D84CC6265938}"/>
                    </a:ext>
                  </a:extLst>
                </p:cNvPr>
                <p:cNvSpPr/>
                <p:nvPr/>
              </p:nvSpPr>
              <p:spPr>
                <a:xfrm>
                  <a:off x="4475322" y="2311257"/>
                  <a:ext cx="979550" cy="233008"/>
                </a:xfrm>
                <a:custGeom>
                  <a:avLst/>
                  <a:gdLst/>
                  <a:ahLst/>
                  <a:cxnLst/>
                  <a:rect l="l" t="t" r="r" b="b"/>
                  <a:pathLst>
                    <a:path w="4700" h="1118" extrusionOk="0">
                      <a:moveTo>
                        <a:pt x="378" y="0"/>
                      </a:moveTo>
                      <a:cubicBezTo>
                        <a:pt x="233" y="0"/>
                        <a:pt x="76" y="129"/>
                        <a:pt x="42" y="307"/>
                      </a:cubicBezTo>
                      <a:cubicBezTo>
                        <a:pt x="0" y="501"/>
                        <a:pt x="116" y="677"/>
                        <a:pt x="291" y="695"/>
                      </a:cubicBezTo>
                      <a:lnTo>
                        <a:pt x="4274" y="1115"/>
                      </a:lnTo>
                      <a:cubicBezTo>
                        <a:pt x="4287" y="1117"/>
                        <a:pt x="4300" y="1118"/>
                        <a:pt x="4312" y="1118"/>
                      </a:cubicBezTo>
                      <a:cubicBezTo>
                        <a:pt x="4491" y="1118"/>
                        <a:pt x="4645" y="969"/>
                        <a:pt x="4662" y="792"/>
                      </a:cubicBezTo>
                      <a:cubicBezTo>
                        <a:pt x="4699" y="598"/>
                        <a:pt x="4565" y="422"/>
                        <a:pt x="4390" y="404"/>
                      </a:cubicBezTo>
                      <a:lnTo>
                        <a:pt x="407" y="2"/>
                      </a:lnTo>
                      <a:cubicBezTo>
                        <a:pt x="397" y="1"/>
                        <a:pt x="388"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098;p47">
                  <a:extLst>
                    <a:ext uri="{FF2B5EF4-FFF2-40B4-BE49-F238E27FC236}">
                      <a16:creationId xmlns:a16="http://schemas.microsoft.com/office/drawing/2014/main" id="{EE27A90D-A999-1DDF-B24A-3D48616BFFF2}"/>
                    </a:ext>
                  </a:extLst>
                </p:cNvPr>
                <p:cNvSpPr/>
                <p:nvPr/>
              </p:nvSpPr>
              <p:spPr>
                <a:xfrm>
                  <a:off x="4475311" y="2302503"/>
                  <a:ext cx="994973" cy="250306"/>
                </a:xfrm>
                <a:custGeom>
                  <a:avLst/>
                  <a:gdLst/>
                  <a:ahLst/>
                  <a:cxnLst/>
                  <a:rect l="l" t="t" r="r" b="b"/>
                  <a:pathLst>
                    <a:path w="4774" h="1201" extrusionOk="0">
                      <a:moveTo>
                        <a:pt x="415" y="79"/>
                      </a:moveTo>
                      <a:cubicBezTo>
                        <a:pt x="425" y="79"/>
                        <a:pt x="434" y="80"/>
                        <a:pt x="444" y="81"/>
                      </a:cubicBezTo>
                      <a:lnTo>
                        <a:pt x="4427" y="487"/>
                      </a:lnTo>
                      <a:cubicBezTo>
                        <a:pt x="4584" y="506"/>
                        <a:pt x="4681" y="658"/>
                        <a:pt x="4658" y="834"/>
                      </a:cubicBezTo>
                      <a:cubicBezTo>
                        <a:pt x="4640" y="994"/>
                        <a:pt x="4505" y="1122"/>
                        <a:pt x="4363" y="1122"/>
                      </a:cubicBezTo>
                      <a:cubicBezTo>
                        <a:pt x="4353" y="1122"/>
                        <a:pt x="4344" y="1122"/>
                        <a:pt x="4334" y="1121"/>
                      </a:cubicBezTo>
                      <a:lnTo>
                        <a:pt x="328" y="695"/>
                      </a:lnTo>
                      <a:cubicBezTo>
                        <a:pt x="176" y="677"/>
                        <a:pt x="79" y="524"/>
                        <a:pt x="116" y="349"/>
                      </a:cubicBezTo>
                      <a:cubicBezTo>
                        <a:pt x="150" y="206"/>
                        <a:pt x="274" y="79"/>
                        <a:pt x="415" y="79"/>
                      </a:cubicBezTo>
                      <a:close/>
                      <a:moveTo>
                        <a:pt x="431" y="1"/>
                      </a:moveTo>
                      <a:cubicBezTo>
                        <a:pt x="248" y="1"/>
                        <a:pt x="77" y="152"/>
                        <a:pt x="37" y="349"/>
                      </a:cubicBezTo>
                      <a:cubicBezTo>
                        <a:pt x="0" y="561"/>
                        <a:pt x="134" y="755"/>
                        <a:pt x="328" y="774"/>
                      </a:cubicBezTo>
                      <a:lnTo>
                        <a:pt x="4311" y="1199"/>
                      </a:lnTo>
                      <a:cubicBezTo>
                        <a:pt x="4323" y="1200"/>
                        <a:pt x="4334" y="1201"/>
                        <a:pt x="4346" y="1201"/>
                      </a:cubicBezTo>
                      <a:cubicBezTo>
                        <a:pt x="4543" y="1201"/>
                        <a:pt x="4701" y="1052"/>
                        <a:pt x="4736" y="834"/>
                      </a:cubicBezTo>
                      <a:cubicBezTo>
                        <a:pt x="4773" y="621"/>
                        <a:pt x="4621" y="427"/>
                        <a:pt x="4427" y="409"/>
                      </a:cubicBezTo>
                      <a:lnTo>
                        <a:pt x="462" y="2"/>
                      </a:lnTo>
                      <a:cubicBezTo>
                        <a:pt x="452" y="1"/>
                        <a:pt x="441" y="1"/>
                        <a:pt x="43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099;p47">
                  <a:extLst>
                    <a:ext uri="{FF2B5EF4-FFF2-40B4-BE49-F238E27FC236}">
                      <a16:creationId xmlns:a16="http://schemas.microsoft.com/office/drawing/2014/main" id="{86A55A34-7008-7FA3-D90E-5C7B0BFC09A0}"/>
                    </a:ext>
                  </a:extLst>
                </p:cNvPr>
                <p:cNvSpPr/>
                <p:nvPr/>
              </p:nvSpPr>
              <p:spPr>
                <a:xfrm>
                  <a:off x="4239396" y="3642197"/>
                  <a:ext cx="1018941" cy="291364"/>
                </a:xfrm>
                <a:custGeom>
                  <a:avLst/>
                  <a:gdLst/>
                  <a:ahLst/>
                  <a:cxnLst/>
                  <a:rect l="l" t="t" r="r" b="b"/>
                  <a:pathLst>
                    <a:path w="4889" h="1398" extrusionOk="0">
                      <a:moveTo>
                        <a:pt x="369" y="1"/>
                      </a:moveTo>
                      <a:cubicBezTo>
                        <a:pt x="216" y="1"/>
                        <a:pt x="70" y="143"/>
                        <a:pt x="37" y="334"/>
                      </a:cubicBezTo>
                      <a:cubicBezTo>
                        <a:pt x="0" y="547"/>
                        <a:pt x="116" y="736"/>
                        <a:pt x="287" y="759"/>
                      </a:cubicBezTo>
                      <a:lnTo>
                        <a:pt x="4445" y="1392"/>
                      </a:lnTo>
                      <a:cubicBezTo>
                        <a:pt x="4465" y="1396"/>
                        <a:pt x="4484" y="1398"/>
                        <a:pt x="4503" y="1398"/>
                      </a:cubicBezTo>
                      <a:cubicBezTo>
                        <a:pt x="4672" y="1398"/>
                        <a:pt x="4814" y="1255"/>
                        <a:pt x="4852" y="1064"/>
                      </a:cubicBezTo>
                      <a:cubicBezTo>
                        <a:pt x="4889" y="833"/>
                        <a:pt x="4755" y="644"/>
                        <a:pt x="4561" y="602"/>
                      </a:cubicBezTo>
                      <a:lnTo>
                        <a:pt x="421" y="6"/>
                      </a:lnTo>
                      <a:cubicBezTo>
                        <a:pt x="403" y="2"/>
                        <a:pt x="386"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100;p47">
                  <a:extLst>
                    <a:ext uri="{FF2B5EF4-FFF2-40B4-BE49-F238E27FC236}">
                      <a16:creationId xmlns:a16="http://schemas.microsoft.com/office/drawing/2014/main" id="{DB6DB318-16AB-68E5-4A74-C3488923845F}"/>
                    </a:ext>
                  </a:extLst>
                </p:cNvPr>
                <p:cNvSpPr/>
                <p:nvPr/>
              </p:nvSpPr>
              <p:spPr>
                <a:xfrm>
                  <a:off x="4238343" y="3634485"/>
                  <a:ext cx="1035406" cy="310747"/>
                </a:xfrm>
                <a:custGeom>
                  <a:avLst/>
                  <a:gdLst/>
                  <a:ahLst/>
                  <a:cxnLst/>
                  <a:rect l="l" t="t" r="r" b="b"/>
                  <a:pathLst>
                    <a:path w="4968" h="1491" extrusionOk="0">
                      <a:moveTo>
                        <a:pt x="431" y="78"/>
                      </a:moveTo>
                      <a:cubicBezTo>
                        <a:pt x="441" y="78"/>
                        <a:pt x="452" y="79"/>
                        <a:pt x="463" y="80"/>
                      </a:cubicBezTo>
                      <a:lnTo>
                        <a:pt x="4603" y="699"/>
                      </a:lnTo>
                      <a:cubicBezTo>
                        <a:pt x="4778" y="718"/>
                        <a:pt x="4894" y="889"/>
                        <a:pt x="4852" y="1083"/>
                      </a:cubicBezTo>
                      <a:cubicBezTo>
                        <a:pt x="4835" y="1265"/>
                        <a:pt x="4700" y="1394"/>
                        <a:pt x="4538" y="1394"/>
                      </a:cubicBezTo>
                      <a:cubicBezTo>
                        <a:pt x="4527" y="1394"/>
                        <a:pt x="4516" y="1394"/>
                        <a:pt x="4506" y="1392"/>
                      </a:cubicBezTo>
                      <a:lnTo>
                        <a:pt x="329" y="755"/>
                      </a:lnTo>
                      <a:cubicBezTo>
                        <a:pt x="176" y="736"/>
                        <a:pt x="79" y="565"/>
                        <a:pt x="116" y="371"/>
                      </a:cubicBezTo>
                      <a:cubicBezTo>
                        <a:pt x="133" y="207"/>
                        <a:pt x="273" y="78"/>
                        <a:pt x="431" y="78"/>
                      </a:cubicBezTo>
                      <a:close/>
                      <a:moveTo>
                        <a:pt x="406" y="0"/>
                      </a:moveTo>
                      <a:cubicBezTo>
                        <a:pt x="236" y="0"/>
                        <a:pt x="75" y="163"/>
                        <a:pt x="42" y="371"/>
                      </a:cubicBezTo>
                      <a:cubicBezTo>
                        <a:pt x="1" y="602"/>
                        <a:pt x="116" y="815"/>
                        <a:pt x="329" y="852"/>
                      </a:cubicBezTo>
                      <a:lnTo>
                        <a:pt x="4487" y="1489"/>
                      </a:lnTo>
                      <a:cubicBezTo>
                        <a:pt x="4498" y="1490"/>
                        <a:pt x="4510" y="1491"/>
                        <a:pt x="4521" y="1491"/>
                      </a:cubicBezTo>
                      <a:cubicBezTo>
                        <a:pt x="4720" y="1491"/>
                        <a:pt x="4896" y="1337"/>
                        <a:pt x="4931" y="1101"/>
                      </a:cubicBezTo>
                      <a:cubicBezTo>
                        <a:pt x="4968" y="852"/>
                        <a:pt x="4815" y="639"/>
                        <a:pt x="4621" y="602"/>
                      </a:cubicBezTo>
                      <a:lnTo>
                        <a:pt x="463" y="6"/>
                      </a:lnTo>
                      <a:cubicBezTo>
                        <a:pt x="444" y="2"/>
                        <a:pt x="425" y="0"/>
                        <a:pt x="4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101;p47">
                  <a:extLst>
                    <a:ext uri="{FF2B5EF4-FFF2-40B4-BE49-F238E27FC236}">
                      <a16:creationId xmlns:a16="http://schemas.microsoft.com/office/drawing/2014/main" id="{8DEFED79-97EB-DFA2-ADF1-007FEB7AF403}"/>
                    </a:ext>
                  </a:extLst>
                </p:cNvPr>
                <p:cNvSpPr/>
                <p:nvPr/>
              </p:nvSpPr>
              <p:spPr>
                <a:xfrm>
                  <a:off x="5498848" y="1709354"/>
                  <a:ext cx="714863" cy="915776"/>
                </a:xfrm>
                <a:custGeom>
                  <a:avLst/>
                  <a:gdLst/>
                  <a:ahLst/>
                  <a:cxnLst/>
                  <a:rect l="l" t="t" r="r" b="b"/>
                  <a:pathLst>
                    <a:path w="3430" h="4394" extrusionOk="0">
                      <a:moveTo>
                        <a:pt x="833" y="0"/>
                      </a:moveTo>
                      <a:cubicBezTo>
                        <a:pt x="673" y="0"/>
                        <a:pt x="517" y="129"/>
                        <a:pt x="500" y="307"/>
                      </a:cubicBezTo>
                      <a:lnTo>
                        <a:pt x="19" y="3754"/>
                      </a:lnTo>
                      <a:cubicBezTo>
                        <a:pt x="1" y="3948"/>
                        <a:pt x="116" y="4119"/>
                        <a:pt x="310" y="4142"/>
                      </a:cubicBezTo>
                      <a:lnTo>
                        <a:pt x="2598" y="4392"/>
                      </a:lnTo>
                      <a:cubicBezTo>
                        <a:pt x="2608" y="4393"/>
                        <a:pt x="2619" y="4393"/>
                        <a:pt x="2629" y="4393"/>
                      </a:cubicBezTo>
                      <a:cubicBezTo>
                        <a:pt x="2811" y="4393"/>
                        <a:pt x="2968" y="4246"/>
                        <a:pt x="2986" y="4045"/>
                      </a:cubicBezTo>
                      <a:lnTo>
                        <a:pt x="3388" y="538"/>
                      </a:lnTo>
                      <a:cubicBezTo>
                        <a:pt x="3429" y="349"/>
                        <a:pt x="3291" y="192"/>
                        <a:pt x="3101" y="173"/>
                      </a:cubicBezTo>
                      <a:lnTo>
                        <a:pt x="865" y="2"/>
                      </a:lnTo>
                      <a:cubicBezTo>
                        <a:pt x="854" y="1"/>
                        <a:pt x="844"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102;p47">
                  <a:extLst>
                    <a:ext uri="{FF2B5EF4-FFF2-40B4-BE49-F238E27FC236}">
                      <a16:creationId xmlns:a16="http://schemas.microsoft.com/office/drawing/2014/main" id="{BAC04596-6DAA-EA5F-FAB4-B1C79B5D96B5}"/>
                    </a:ext>
                  </a:extLst>
                </p:cNvPr>
                <p:cNvSpPr/>
                <p:nvPr/>
              </p:nvSpPr>
              <p:spPr>
                <a:xfrm>
                  <a:off x="5498836" y="1700600"/>
                  <a:ext cx="730286" cy="932032"/>
                </a:xfrm>
                <a:custGeom>
                  <a:avLst/>
                  <a:gdLst/>
                  <a:ahLst/>
                  <a:cxnLst/>
                  <a:rect l="l" t="t" r="r" b="b"/>
                  <a:pathLst>
                    <a:path w="3504" h="4472" extrusionOk="0">
                      <a:moveTo>
                        <a:pt x="873" y="79"/>
                      </a:moveTo>
                      <a:cubicBezTo>
                        <a:pt x="883" y="79"/>
                        <a:pt x="892" y="80"/>
                        <a:pt x="902" y="81"/>
                      </a:cubicBezTo>
                      <a:lnTo>
                        <a:pt x="3138" y="257"/>
                      </a:lnTo>
                      <a:cubicBezTo>
                        <a:pt x="3291" y="275"/>
                        <a:pt x="3406" y="409"/>
                        <a:pt x="3388" y="580"/>
                      </a:cubicBezTo>
                      <a:lnTo>
                        <a:pt x="2981" y="4087"/>
                      </a:lnTo>
                      <a:cubicBezTo>
                        <a:pt x="2963" y="4276"/>
                        <a:pt x="2810" y="4392"/>
                        <a:pt x="2635" y="4392"/>
                      </a:cubicBezTo>
                      <a:lnTo>
                        <a:pt x="347" y="4143"/>
                      </a:lnTo>
                      <a:cubicBezTo>
                        <a:pt x="172" y="4124"/>
                        <a:pt x="75" y="3972"/>
                        <a:pt x="93" y="3796"/>
                      </a:cubicBezTo>
                      <a:lnTo>
                        <a:pt x="578" y="349"/>
                      </a:lnTo>
                      <a:cubicBezTo>
                        <a:pt x="596" y="206"/>
                        <a:pt x="731" y="79"/>
                        <a:pt x="873" y="79"/>
                      </a:cubicBezTo>
                      <a:close/>
                      <a:moveTo>
                        <a:pt x="872" y="1"/>
                      </a:moveTo>
                      <a:cubicBezTo>
                        <a:pt x="694" y="1"/>
                        <a:pt x="535" y="152"/>
                        <a:pt x="500" y="349"/>
                      </a:cubicBezTo>
                      <a:lnTo>
                        <a:pt x="19" y="3777"/>
                      </a:lnTo>
                      <a:cubicBezTo>
                        <a:pt x="1" y="4009"/>
                        <a:pt x="135" y="4203"/>
                        <a:pt x="324" y="4221"/>
                      </a:cubicBezTo>
                      <a:lnTo>
                        <a:pt x="2635" y="4471"/>
                      </a:lnTo>
                      <a:cubicBezTo>
                        <a:pt x="2645" y="4471"/>
                        <a:pt x="2656" y="4472"/>
                        <a:pt x="2666" y="4472"/>
                      </a:cubicBezTo>
                      <a:cubicBezTo>
                        <a:pt x="2866" y="4472"/>
                        <a:pt x="3042" y="4308"/>
                        <a:pt x="3060" y="4106"/>
                      </a:cubicBezTo>
                      <a:lnTo>
                        <a:pt x="3466" y="580"/>
                      </a:lnTo>
                      <a:cubicBezTo>
                        <a:pt x="3503" y="372"/>
                        <a:pt x="3351" y="197"/>
                        <a:pt x="3138" y="178"/>
                      </a:cubicBezTo>
                      <a:lnTo>
                        <a:pt x="902" y="2"/>
                      </a:lnTo>
                      <a:cubicBezTo>
                        <a:pt x="892" y="1"/>
                        <a:pt x="882" y="1"/>
                        <a:pt x="87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103;p47">
                  <a:extLst>
                    <a:ext uri="{FF2B5EF4-FFF2-40B4-BE49-F238E27FC236}">
                      <a16:creationId xmlns:a16="http://schemas.microsoft.com/office/drawing/2014/main" id="{428DF302-B19D-9C89-66B6-9EB30E4131FE}"/>
                    </a:ext>
                  </a:extLst>
                </p:cNvPr>
                <p:cNvSpPr/>
                <p:nvPr/>
              </p:nvSpPr>
              <p:spPr>
                <a:xfrm>
                  <a:off x="5330448" y="3142834"/>
                  <a:ext cx="690687" cy="727785"/>
                </a:xfrm>
                <a:custGeom>
                  <a:avLst/>
                  <a:gdLst/>
                  <a:ahLst/>
                  <a:cxnLst/>
                  <a:rect l="l" t="t" r="r" b="b"/>
                  <a:pathLst>
                    <a:path w="3314" h="3492" extrusionOk="0">
                      <a:moveTo>
                        <a:pt x="1682" y="0"/>
                      </a:moveTo>
                      <a:cubicBezTo>
                        <a:pt x="925" y="0"/>
                        <a:pt x="241" y="643"/>
                        <a:pt x="134" y="1515"/>
                      </a:cubicBezTo>
                      <a:cubicBezTo>
                        <a:pt x="0" y="2462"/>
                        <a:pt x="578" y="3345"/>
                        <a:pt x="1423" y="3479"/>
                      </a:cubicBezTo>
                      <a:cubicBezTo>
                        <a:pt x="1487" y="3487"/>
                        <a:pt x="1550" y="3491"/>
                        <a:pt x="1613" y="3491"/>
                      </a:cubicBezTo>
                      <a:cubicBezTo>
                        <a:pt x="2404" y="3491"/>
                        <a:pt x="3091" y="2830"/>
                        <a:pt x="3198" y="1922"/>
                      </a:cubicBezTo>
                      <a:cubicBezTo>
                        <a:pt x="3313" y="979"/>
                        <a:pt x="2713" y="110"/>
                        <a:pt x="1867" y="13"/>
                      </a:cubicBezTo>
                      <a:cubicBezTo>
                        <a:pt x="1805" y="5"/>
                        <a:pt x="1743" y="0"/>
                        <a:pt x="1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104;p47">
                  <a:extLst>
                    <a:ext uri="{FF2B5EF4-FFF2-40B4-BE49-F238E27FC236}">
                      <a16:creationId xmlns:a16="http://schemas.microsoft.com/office/drawing/2014/main" id="{AA623228-2581-3C5C-6D1C-DDFF0B96B2E2}"/>
                    </a:ext>
                  </a:extLst>
                </p:cNvPr>
                <p:cNvSpPr/>
                <p:nvPr/>
              </p:nvSpPr>
              <p:spPr>
                <a:xfrm>
                  <a:off x="5330437" y="3135122"/>
                  <a:ext cx="706110" cy="744875"/>
                </a:xfrm>
                <a:custGeom>
                  <a:avLst/>
                  <a:gdLst/>
                  <a:ahLst/>
                  <a:cxnLst/>
                  <a:rect l="l" t="t" r="r" b="b"/>
                  <a:pathLst>
                    <a:path w="3388" h="3574" extrusionOk="0">
                      <a:moveTo>
                        <a:pt x="1737" y="82"/>
                      </a:moveTo>
                      <a:cubicBezTo>
                        <a:pt x="1792" y="82"/>
                        <a:pt x="1848" y="85"/>
                        <a:pt x="1904" y="92"/>
                      </a:cubicBezTo>
                      <a:cubicBezTo>
                        <a:pt x="2713" y="189"/>
                        <a:pt x="3309" y="1035"/>
                        <a:pt x="3193" y="1959"/>
                      </a:cubicBezTo>
                      <a:cubicBezTo>
                        <a:pt x="3087" y="2823"/>
                        <a:pt x="2434" y="3477"/>
                        <a:pt x="1671" y="3477"/>
                      </a:cubicBezTo>
                      <a:cubicBezTo>
                        <a:pt x="1602" y="3477"/>
                        <a:pt x="1531" y="3471"/>
                        <a:pt x="1460" y="3460"/>
                      </a:cubicBezTo>
                      <a:cubicBezTo>
                        <a:pt x="633" y="3345"/>
                        <a:pt x="74" y="2476"/>
                        <a:pt x="208" y="1552"/>
                      </a:cubicBezTo>
                      <a:cubicBezTo>
                        <a:pt x="316" y="691"/>
                        <a:pt x="978" y="82"/>
                        <a:pt x="1737" y="82"/>
                      </a:cubicBezTo>
                      <a:close/>
                      <a:moveTo>
                        <a:pt x="1719" y="1"/>
                      </a:moveTo>
                      <a:cubicBezTo>
                        <a:pt x="946" y="1"/>
                        <a:pt x="258" y="660"/>
                        <a:pt x="134" y="1534"/>
                      </a:cubicBezTo>
                      <a:cubicBezTo>
                        <a:pt x="0" y="2518"/>
                        <a:pt x="578" y="3423"/>
                        <a:pt x="1460" y="3557"/>
                      </a:cubicBezTo>
                      <a:cubicBezTo>
                        <a:pt x="1533" y="3568"/>
                        <a:pt x="1604" y="3574"/>
                        <a:pt x="1675" y="3574"/>
                      </a:cubicBezTo>
                      <a:cubicBezTo>
                        <a:pt x="2475" y="3574"/>
                        <a:pt x="3166" y="2898"/>
                        <a:pt x="3272" y="1977"/>
                      </a:cubicBezTo>
                      <a:cubicBezTo>
                        <a:pt x="3387" y="998"/>
                        <a:pt x="2773" y="110"/>
                        <a:pt x="1904" y="13"/>
                      </a:cubicBezTo>
                      <a:cubicBezTo>
                        <a:pt x="1842" y="5"/>
                        <a:pt x="1780" y="1"/>
                        <a:pt x="1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105;p47">
                  <a:extLst>
                    <a:ext uri="{FF2B5EF4-FFF2-40B4-BE49-F238E27FC236}">
                      <a16:creationId xmlns:a16="http://schemas.microsoft.com/office/drawing/2014/main" id="{888A1B1B-CEF9-7C3E-04EB-EBFEF2D654EA}"/>
                    </a:ext>
                  </a:extLst>
                </p:cNvPr>
                <p:cNvSpPr/>
                <p:nvPr/>
              </p:nvSpPr>
              <p:spPr>
                <a:xfrm>
                  <a:off x="5519064" y="3294769"/>
                  <a:ext cx="369103" cy="393071"/>
                </a:xfrm>
                <a:custGeom>
                  <a:avLst/>
                  <a:gdLst/>
                  <a:ahLst/>
                  <a:cxnLst/>
                  <a:rect l="l" t="t" r="r" b="b"/>
                  <a:pathLst>
                    <a:path w="1771" h="1886" extrusionOk="0">
                      <a:moveTo>
                        <a:pt x="250" y="1"/>
                      </a:moveTo>
                      <a:lnTo>
                        <a:pt x="1" y="1886"/>
                      </a:lnTo>
                      <a:lnTo>
                        <a:pt x="1" y="1886"/>
                      </a:lnTo>
                      <a:lnTo>
                        <a:pt x="1771" y="1156"/>
                      </a:lnTo>
                      <a:lnTo>
                        <a:pt x="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106;p47">
                  <a:extLst>
                    <a:ext uri="{FF2B5EF4-FFF2-40B4-BE49-F238E27FC236}">
                      <a16:creationId xmlns:a16="http://schemas.microsoft.com/office/drawing/2014/main" id="{A5C6164C-C6EE-BAB1-BB3B-3B94042FF132}"/>
                    </a:ext>
                  </a:extLst>
                </p:cNvPr>
                <p:cNvSpPr/>
                <p:nvPr/>
              </p:nvSpPr>
              <p:spPr>
                <a:xfrm>
                  <a:off x="5514259" y="3278304"/>
                  <a:ext cx="398073" cy="426000"/>
                </a:xfrm>
                <a:custGeom>
                  <a:avLst/>
                  <a:gdLst/>
                  <a:ahLst/>
                  <a:cxnLst/>
                  <a:rect l="l" t="t" r="r" b="b"/>
                  <a:pathLst>
                    <a:path w="1910" h="2044" extrusionOk="0">
                      <a:moveTo>
                        <a:pt x="329" y="153"/>
                      </a:moveTo>
                      <a:lnTo>
                        <a:pt x="1734" y="1212"/>
                      </a:lnTo>
                      <a:lnTo>
                        <a:pt x="98" y="1905"/>
                      </a:lnTo>
                      <a:lnTo>
                        <a:pt x="329" y="153"/>
                      </a:lnTo>
                      <a:close/>
                      <a:moveTo>
                        <a:pt x="273" y="1"/>
                      </a:moveTo>
                      <a:lnTo>
                        <a:pt x="273" y="56"/>
                      </a:lnTo>
                      <a:lnTo>
                        <a:pt x="1" y="2043"/>
                      </a:lnTo>
                      <a:lnTo>
                        <a:pt x="1909" y="1235"/>
                      </a:lnTo>
                      <a:lnTo>
                        <a:pt x="27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2107;p47">
                <a:extLst>
                  <a:ext uri="{FF2B5EF4-FFF2-40B4-BE49-F238E27FC236}">
                    <a16:creationId xmlns:a16="http://schemas.microsoft.com/office/drawing/2014/main" id="{99CB67A9-60B9-F52C-0397-021C48DB9393}"/>
                  </a:ext>
                </a:extLst>
              </p:cNvPr>
              <p:cNvGrpSpPr/>
              <p:nvPr/>
            </p:nvGrpSpPr>
            <p:grpSpPr>
              <a:xfrm>
                <a:off x="5117700" y="2356524"/>
                <a:ext cx="2151000" cy="2036851"/>
                <a:chOff x="3496500" y="2571724"/>
                <a:chExt cx="2151000" cy="2036851"/>
              </a:xfrm>
            </p:grpSpPr>
            <p:sp>
              <p:nvSpPr>
                <p:cNvPr id="54" name="Google Shape;2108;p47">
                  <a:extLst>
                    <a:ext uri="{FF2B5EF4-FFF2-40B4-BE49-F238E27FC236}">
                      <a16:creationId xmlns:a16="http://schemas.microsoft.com/office/drawing/2014/main" id="{9EA10250-12C3-32B5-AF60-8C90462CDC00}"/>
                    </a:ext>
                  </a:extLst>
                </p:cNvPr>
                <p:cNvSpPr/>
                <p:nvPr/>
              </p:nvSpPr>
              <p:spPr>
                <a:xfrm>
                  <a:off x="3496500" y="41507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2109;p47">
                  <a:extLst>
                    <a:ext uri="{FF2B5EF4-FFF2-40B4-BE49-F238E27FC236}">
                      <a16:creationId xmlns:a16="http://schemas.microsoft.com/office/drawing/2014/main" id="{68A23329-6063-CEEC-12DF-6920347A1654}"/>
                    </a:ext>
                  </a:extLst>
                </p:cNvPr>
                <p:cNvGrpSpPr/>
                <p:nvPr/>
              </p:nvGrpSpPr>
              <p:grpSpPr>
                <a:xfrm>
                  <a:off x="3793882" y="2571724"/>
                  <a:ext cx="1391302" cy="1923996"/>
                  <a:chOff x="5016125" y="652800"/>
                  <a:chExt cx="2922289" cy="4041160"/>
                </a:xfrm>
              </p:grpSpPr>
              <p:sp>
                <p:nvSpPr>
                  <p:cNvPr id="56" name="Google Shape;2110;p47">
                    <a:extLst>
                      <a:ext uri="{FF2B5EF4-FFF2-40B4-BE49-F238E27FC236}">
                        <a16:creationId xmlns:a16="http://schemas.microsoft.com/office/drawing/2014/main" id="{B38338A3-5D0B-341D-796D-2BFC6DD7624C}"/>
                      </a:ext>
                    </a:extLst>
                  </p:cNvPr>
                  <p:cNvSpPr/>
                  <p:nvPr/>
                </p:nvSpPr>
                <p:spPr>
                  <a:xfrm>
                    <a:off x="5789289" y="802982"/>
                    <a:ext cx="739857" cy="1340441"/>
                  </a:xfrm>
                  <a:custGeom>
                    <a:avLst/>
                    <a:gdLst/>
                    <a:ahLst/>
                    <a:cxnLst/>
                    <a:rect l="l" t="t" r="r" b="b"/>
                    <a:pathLst>
                      <a:path w="4621" h="8372" extrusionOk="0">
                        <a:moveTo>
                          <a:pt x="2524" y="0"/>
                        </a:moveTo>
                        <a:cubicBezTo>
                          <a:pt x="2117" y="0"/>
                          <a:pt x="1612" y="93"/>
                          <a:pt x="1118" y="431"/>
                        </a:cubicBezTo>
                        <a:cubicBezTo>
                          <a:pt x="0" y="1180"/>
                          <a:pt x="231" y="2395"/>
                          <a:pt x="444" y="2857"/>
                        </a:cubicBezTo>
                        <a:cubicBezTo>
                          <a:pt x="638" y="3301"/>
                          <a:pt x="1215" y="4146"/>
                          <a:pt x="1081" y="4742"/>
                        </a:cubicBezTo>
                        <a:cubicBezTo>
                          <a:pt x="947" y="5338"/>
                          <a:pt x="310" y="5782"/>
                          <a:pt x="485" y="6651"/>
                        </a:cubicBezTo>
                        <a:cubicBezTo>
                          <a:pt x="656" y="7515"/>
                          <a:pt x="1137" y="7898"/>
                          <a:pt x="1696" y="8171"/>
                        </a:cubicBezTo>
                        <a:cubicBezTo>
                          <a:pt x="2037" y="8340"/>
                          <a:pt x="2927" y="8371"/>
                          <a:pt x="3538" y="8371"/>
                        </a:cubicBezTo>
                        <a:cubicBezTo>
                          <a:pt x="3896" y="8371"/>
                          <a:pt x="4159" y="8360"/>
                          <a:pt x="4159" y="8360"/>
                        </a:cubicBezTo>
                        <a:cubicBezTo>
                          <a:pt x="4159" y="8360"/>
                          <a:pt x="4334" y="7496"/>
                          <a:pt x="4487" y="6092"/>
                        </a:cubicBezTo>
                        <a:cubicBezTo>
                          <a:pt x="4621" y="4705"/>
                          <a:pt x="4584" y="2797"/>
                          <a:pt x="4487" y="2086"/>
                        </a:cubicBezTo>
                        <a:cubicBezTo>
                          <a:pt x="4390" y="1393"/>
                          <a:pt x="4182" y="759"/>
                          <a:pt x="4066" y="584"/>
                        </a:cubicBezTo>
                        <a:cubicBezTo>
                          <a:pt x="3951" y="390"/>
                          <a:pt x="3373" y="140"/>
                          <a:pt x="3373" y="140"/>
                        </a:cubicBezTo>
                        <a:cubicBezTo>
                          <a:pt x="3373" y="140"/>
                          <a:pt x="3023" y="0"/>
                          <a:pt x="2524" y="0"/>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11;p47">
                    <a:extLst>
                      <a:ext uri="{FF2B5EF4-FFF2-40B4-BE49-F238E27FC236}">
                        <a16:creationId xmlns:a16="http://schemas.microsoft.com/office/drawing/2014/main" id="{E50FA9E4-F286-93A5-5E3A-6C8BF6457FF9}"/>
                      </a:ext>
                    </a:extLst>
                  </p:cNvPr>
                  <p:cNvSpPr/>
                  <p:nvPr/>
                </p:nvSpPr>
                <p:spPr>
                  <a:xfrm>
                    <a:off x="5817308" y="794496"/>
                    <a:ext cx="718562" cy="1358053"/>
                  </a:xfrm>
                  <a:custGeom>
                    <a:avLst/>
                    <a:gdLst/>
                    <a:ahLst/>
                    <a:cxnLst/>
                    <a:rect l="l" t="t" r="r" b="b"/>
                    <a:pathLst>
                      <a:path w="4488" h="8482" extrusionOk="0">
                        <a:moveTo>
                          <a:pt x="2275" y="109"/>
                        </a:moveTo>
                        <a:cubicBezTo>
                          <a:pt x="2347" y="109"/>
                          <a:pt x="2416" y="113"/>
                          <a:pt x="2482" y="119"/>
                        </a:cubicBezTo>
                        <a:cubicBezTo>
                          <a:pt x="2889" y="138"/>
                          <a:pt x="3175" y="253"/>
                          <a:pt x="3175" y="253"/>
                        </a:cubicBezTo>
                        <a:cubicBezTo>
                          <a:pt x="3175" y="253"/>
                          <a:pt x="3314" y="309"/>
                          <a:pt x="3466" y="387"/>
                        </a:cubicBezTo>
                        <a:cubicBezTo>
                          <a:pt x="3563" y="424"/>
                          <a:pt x="3637" y="484"/>
                          <a:pt x="3697" y="521"/>
                        </a:cubicBezTo>
                        <a:cubicBezTo>
                          <a:pt x="3776" y="581"/>
                          <a:pt x="3831" y="618"/>
                          <a:pt x="3850" y="655"/>
                        </a:cubicBezTo>
                        <a:cubicBezTo>
                          <a:pt x="3891" y="734"/>
                          <a:pt x="3984" y="946"/>
                          <a:pt x="4062" y="1214"/>
                        </a:cubicBezTo>
                        <a:cubicBezTo>
                          <a:pt x="4141" y="1464"/>
                          <a:pt x="4215" y="1792"/>
                          <a:pt x="4275" y="2157"/>
                        </a:cubicBezTo>
                        <a:cubicBezTo>
                          <a:pt x="4372" y="2850"/>
                          <a:pt x="4390" y="4758"/>
                          <a:pt x="4256" y="6145"/>
                        </a:cubicBezTo>
                        <a:cubicBezTo>
                          <a:pt x="4122" y="7512"/>
                          <a:pt x="3947" y="8339"/>
                          <a:pt x="3947" y="8358"/>
                        </a:cubicBezTo>
                        <a:cubicBezTo>
                          <a:pt x="3910" y="8376"/>
                          <a:pt x="3485" y="8376"/>
                          <a:pt x="2967" y="8376"/>
                        </a:cubicBezTo>
                        <a:cubicBezTo>
                          <a:pt x="2676" y="8358"/>
                          <a:pt x="2390" y="8358"/>
                          <a:pt x="2135" y="8321"/>
                        </a:cubicBezTo>
                        <a:cubicBezTo>
                          <a:pt x="1886" y="8279"/>
                          <a:pt x="1655" y="8242"/>
                          <a:pt x="1539" y="8182"/>
                        </a:cubicBezTo>
                        <a:cubicBezTo>
                          <a:pt x="1003" y="7914"/>
                          <a:pt x="518" y="7549"/>
                          <a:pt x="347" y="6704"/>
                        </a:cubicBezTo>
                        <a:cubicBezTo>
                          <a:pt x="269" y="6279"/>
                          <a:pt x="384" y="5969"/>
                          <a:pt x="541" y="5683"/>
                        </a:cubicBezTo>
                        <a:cubicBezTo>
                          <a:pt x="694" y="5391"/>
                          <a:pt x="888" y="5123"/>
                          <a:pt x="962" y="4814"/>
                        </a:cubicBezTo>
                        <a:cubicBezTo>
                          <a:pt x="1022" y="4486"/>
                          <a:pt x="906" y="4121"/>
                          <a:pt x="749" y="3774"/>
                        </a:cubicBezTo>
                        <a:cubicBezTo>
                          <a:pt x="597" y="3428"/>
                          <a:pt x="403" y="3100"/>
                          <a:pt x="310" y="2892"/>
                        </a:cubicBezTo>
                        <a:cubicBezTo>
                          <a:pt x="213" y="2661"/>
                          <a:pt x="116" y="2254"/>
                          <a:pt x="153" y="1811"/>
                        </a:cubicBezTo>
                        <a:cubicBezTo>
                          <a:pt x="213" y="1367"/>
                          <a:pt x="426" y="886"/>
                          <a:pt x="962" y="521"/>
                        </a:cubicBezTo>
                        <a:cubicBezTo>
                          <a:pt x="1418" y="213"/>
                          <a:pt x="1887" y="109"/>
                          <a:pt x="2275" y="109"/>
                        </a:cubicBezTo>
                        <a:close/>
                        <a:moveTo>
                          <a:pt x="2342" y="0"/>
                        </a:moveTo>
                        <a:cubicBezTo>
                          <a:pt x="1924" y="0"/>
                          <a:pt x="1408" y="99"/>
                          <a:pt x="906" y="443"/>
                        </a:cubicBezTo>
                        <a:cubicBezTo>
                          <a:pt x="347" y="831"/>
                          <a:pt x="116" y="1330"/>
                          <a:pt x="56" y="1792"/>
                        </a:cubicBezTo>
                        <a:cubicBezTo>
                          <a:pt x="1" y="2273"/>
                          <a:pt x="116" y="2698"/>
                          <a:pt x="213" y="2929"/>
                        </a:cubicBezTo>
                        <a:cubicBezTo>
                          <a:pt x="329" y="3160"/>
                          <a:pt x="518" y="3488"/>
                          <a:pt x="675" y="3816"/>
                        </a:cubicBezTo>
                        <a:cubicBezTo>
                          <a:pt x="828" y="4162"/>
                          <a:pt x="925" y="4509"/>
                          <a:pt x="865" y="4795"/>
                        </a:cubicBezTo>
                        <a:cubicBezTo>
                          <a:pt x="809" y="5063"/>
                          <a:pt x="615" y="5336"/>
                          <a:pt x="444" y="5622"/>
                        </a:cubicBezTo>
                        <a:cubicBezTo>
                          <a:pt x="287" y="5932"/>
                          <a:pt x="153" y="6260"/>
                          <a:pt x="250" y="6722"/>
                        </a:cubicBezTo>
                        <a:cubicBezTo>
                          <a:pt x="426" y="7586"/>
                          <a:pt x="943" y="7993"/>
                          <a:pt x="1502" y="8261"/>
                        </a:cubicBezTo>
                        <a:cubicBezTo>
                          <a:pt x="1636" y="8339"/>
                          <a:pt x="1867" y="8395"/>
                          <a:pt x="2117" y="8413"/>
                        </a:cubicBezTo>
                        <a:cubicBezTo>
                          <a:pt x="2390" y="8455"/>
                          <a:pt x="2676" y="8473"/>
                          <a:pt x="2967" y="8473"/>
                        </a:cubicBezTo>
                        <a:cubicBezTo>
                          <a:pt x="3146" y="8480"/>
                          <a:pt x="3321" y="8482"/>
                          <a:pt x="3475" y="8482"/>
                        </a:cubicBezTo>
                        <a:cubicBezTo>
                          <a:pt x="3783" y="8482"/>
                          <a:pt x="4007" y="8473"/>
                          <a:pt x="4007" y="8473"/>
                        </a:cubicBezTo>
                        <a:lnTo>
                          <a:pt x="4044" y="8473"/>
                        </a:lnTo>
                        <a:lnTo>
                          <a:pt x="4044" y="8436"/>
                        </a:lnTo>
                        <a:cubicBezTo>
                          <a:pt x="4044" y="8436"/>
                          <a:pt x="4215" y="7549"/>
                          <a:pt x="4353" y="6163"/>
                        </a:cubicBezTo>
                        <a:cubicBezTo>
                          <a:pt x="4487" y="4758"/>
                          <a:pt x="4469" y="2850"/>
                          <a:pt x="4372" y="2139"/>
                        </a:cubicBezTo>
                        <a:cubicBezTo>
                          <a:pt x="4312" y="1774"/>
                          <a:pt x="4238" y="1446"/>
                          <a:pt x="4159" y="1178"/>
                        </a:cubicBezTo>
                        <a:cubicBezTo>
                          <a:pt x="4081" y="905"/>
                          <a:pt x="3984" y="715"/>
                          <a:pt x="3928" y="600"/>
                        </a:cubicBezTo>
                        <a:cubicBezTo>
                          <a:pt x="3891" y="558"/>
                          <a:pt x="3831" y="503"/>
                          <a:pt x="3753" y="443"/>
                        </a:cubicBezTo>
                        <a:cubicBezTo>
                          <a:pt x="3679" y="406"/>
                          <a:pt x="3600" y="350"/>
                          <a:pt x="3522" y="309"/>
                        </a:cubicBezTo>
                        <a:cubicBezTo>
                          <a:pt x="3369" y="212"/>
                          <a:pt x="3217" y="156"/>
                          <a:pt x="3217" y="156"/>
                        </a:cubicBezTo>
                        <a:cubicBezTo>
                          <a:pt x="3217" y="156"/>
                          <a:pt x="2926" y="41"/>
                          <a:pt x="2482" y="4"/>
                        </a:cubicBezTo>
                        <a:cubicBezTo>
                          <a:pt x="2437" y="2"/>
                          <a:pt x="2390" y="0"/>
                          <a:pt x="23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12;p47">
                    <a:extLst>
                      <a:ext uri="{FF2B5EF4-FFF2-40B4-BE49-F238E27FC236}">
                        <a16:creationId xmlns:a16="http://schemas.microsoft.com/office/drawing/2014/main" id="{97E2B6B9-66DA-086B-34B9-86B06524F23B}"/>
                      </a:ext>
                    </a:extLst>
                  </p:cNvPr>
                  <p:cNvSpPr/>
                  <p:nvPr/>
                </p:nvSpPr>
                <p:spPr>
                  <a:xfrm>
                    <a:off x="7117869" y="2323377"/>
                    <a:ext cx="557975" cy="613381"/>
                  </a:xfrm>
                  <a:custGeom>
                    <a:avLst/>
                    <a:gdLst/>
                    <a:ahLst/>
                    <a:cxnLst/>
                    <a:rect l="l" t="t" r="r" b="b"/>
                    <a:pathLst>
                      <a:path w="3485" h="3831" extrusionOk="0">
                        <a:moveTo>
                          <a:pt x="2122" y="1"/>
                        </a:moveTo>
                        <a:lnTo>
                          <a:pt x="1" y="1313"/>
                        </a:lnTo>
                        <a:cubicBezTo>
                          <a:pt x="1" y="1313"/>
                          <a:pt x="1313" y="3526"/>
                          <a:pt x="1983" y="3757"/>
                        </a:cubicBezTo>
                        <a:cubicBezTo>
                          <a:pt x="2129" y="3806"/>
                          <a:pt x="2274" y="3831"/>
                          <a:pt x="2410" y="3831"/>
                        </a:cubicBezTo>
                        <a:cubicBezTo>
                          <a:pt x="2921" y="3831"/>
                          <a:pt x="3330" y="3488"/>
                          <a:pt x="3392" y="2773"/>
                        </a:cubicBezTo>
                        <a:cubicBezTo>
                          <a:pt x="3485" y="1868"/>
                          <a:pt x="2122" y="1"/>
                          <a:pt x="2122"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13;p47">
                    <a:extLst>
                      <a:ext uri="{FF2B5EF4-FFF2-40B4-BE49-F238E27FC236}">
                        <a16:creationId xmlns:a16="http://schemas.microsoft.com/office/drawing/2014/main" id="{E245289A-81AD-EB67-D5C5-74393A346184}"/>
                      </a:ext>
                    </a:extLst>
                  </p:cNvPr>
                  <p:cNvSpPr/>
                  <p:nvPr/>
                </p:nvSpPr>
                <p:spPr>
                  <a:xfrm>
                    <a:off x="7109063" y="2311689"/>
                    <a:ext cx="566781" cy="631314"/>
                  </a:xfrm>
                  <a:custGeom>
                    <a:avLst/>
                    <a:gdLst/>
                    <a:ahLst/>
                    <a:cxnLst/>
                    <a:rect l="l" t="t" r="r" b="b"/>
                    <a:pathLst>
                      <a:path w="3540" h="3943" extrusionOk="0">
                        <a:moveTo>
                          <a:pt x="2177" y="153"/>
                        </a:moveTo>
                        <a:cubicBezTo>
                          <a:pt x="2195" y="171"/>
                          <a:pt x="2482" y="596"/>
                          <a:pt x="2810" y="1155"/>
                        </a:cubicBezTo>
                        <a:cubicBezTo>
                          <a:pt x="3138" y="1733"/>
                          <a:pt x="3447" y="2426"/>
                          <a:pt x="3387" y="2846"/>
                        </a:cubicBezTo>
                        <a:cubicBezTo>
                          <a:pt x="3350" y="3271"/>
                          <a:pt x="3175" y="3558"/>
                          <a:pt x="2944" y="3715"/>
                        </a:cubicBezTo>
                        <a:cubicBezTo>
                          <a:pt x="2812" y="3802"/>
                          <a:pt x="2649" y="3845"/>
                          <a:pt x="2474" y="3845"/>
                        </a:cubicBezTo>
                        <a:cubicBezTo>
                          <a:pt x="2341" y="3845"/>
                          <a:pt x="2200" y="3820"/>
                          <a:pt x="2061" y="3770"/>
                        </a:cubicBezTo>
                        <a:cubicBezTo>
                          <a:pt x="1904" y="3733"/>
                          <a:pt x="1715" y="3558"/>
                          <a:pt x="1484" y="3308"/>
                        </a:cubicBezTo>
                        <a:cubicBezTo>
                          <a:pt x="1271" y="3077"/>
                          <a:pt x="1040" y="2791"/>
                          <a:pt x="846" y="2500"/>
                        </a:cubicBezTo>
                        <a:cubicBezTo>
                          <a:pt x="444" y="1922"/>
                          <a:pt x="153" y="1442"/>
                          <a:pt x="134" y="1405"/>
                        </a:cubicBezTo>
                        <a:lnTo>
                          <a:pt x="2177" y="153"/>
                        </a:lnTo>
                        <a:close/>
                        <a:moveTo>
                          <a:pt x="2195" y="0"/>
                        </a:moveTo>
                        <a:lnTo>
                          <a:pt x="0" y="1363"/>
                        </a:lnTo>
                        <a:lnTo>
                          <a:pt x="19" y="1405"/>
                        </a:lnTo>
                        <a:cubicBezTo>
                          <a:pt x="19" y="1405"/>
                          <a:pt x="347" y="1964"/>
                          <a:pt x="749" y="2560"/>
                        </a:cubicBezTo>
                        <a:cubicBezTo>
                          <a:pt x="961" y="2846"/>
                          <a:pt x="1192" y="3137"/>
                          <a:pt x="1405" y="3387"/>
                        </a:cubicBezTo>
                        <a:cubicBezTo>
                          <a:pt x="1636" y="3618"/>
                          <a:pt x="1849" y="3812"/>
                          <a:pt x="2038" y="3867"/>
                        </a:cubicBezTo>
                        <a:cubicBezTo>
                          <a:pt x="2187" y="3917"/>
                          <a:pt x="2337" y="3942"/>
                          <a:pt x="2480" y="3942"/>
                        </a:cubicBezTo>
                        <a:cubicBezTo>
                          <a:pt x="2670" y="3942"/>
                          <a:pt x="2849" y="3899"/>
                          <a:pt x="3004" y="3812"/>
                        </a:cubicBezTo>
                        <a:cubicBezTo>
                          <a:pt x="3272" y="3636"/>
                          <a:pt x="3447" y="3308"/>
                          <a:pt x="3503" y="2846"/>
                        </a:cubicBezTo>
                        <a:cubicBezTo>
                          <a:pt x="3540" y="2366"/>
                          <a:pt x="3216" y="1673"/>
                          <a:pt x="2888" y="1095"/>
                        </a:cubicBezTo>
                        <a:cubicBezTo>
                          <a:pt x="2560" y="518"/>
                          <a:pt x="2214" y="37"/>
                          <a:pt x="2214" y="37"/>
                        </a:cubicBezTo>
                        <a:lnTo>
                          <a:pt x="219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14;p47">
                    <a:extLst>
                      <a:ext uri="{FF2B5EF4-FFF2-40B4-BE49-F238E27FC236}">
                        <a16:creationId xmlns:a16="http://schemas.microsoft.com/office/drawing/2014/main" id="{0836F8AD-E386-F2B8-053F-7E1FC13ACA9E}"/>
                      </a:ext>
                    </a:extLst>
                  </p:cNvPr>
                  <p:cNvSpPr/>
                  <p:nvPr/>
                </p:nvSpPr>
                <p:spPr>
                  <a:xfrm>
                    <a:off x="5354915" y="2392384"/>
                    <a:ext cx="703032" cy="748834"/>
                  </a:xfrm>
                  <a:custGeom>
                    <a:avLst/>
                    <a:gdLst/>
                    <a:ahLst/>
                    <a:cxnLst/>
                    <a:rect l="l" t="t" r="r" b="b"/>
                    <a:pathLst>
                      <a:path w="4391" h="4677" extrusionOk="0">
                        <a:moveTo>
                          <a:pt x="2197" y="0"/>
                        </a:moveTo>
                        <a:cubicBezTo>
                          <a:pt x="2099" y="0"/>
                          <a:pt x="2043" y="14"/>
                          <a:pt x="2043" y="14"/>
                        </a:cubicBezTo>
                        <a:cubicBezTo>
                          <a:pt x="2043" y="14"/>
                          <a:pt x="773" y="2227"/>
                          <a:pt x="384" y="2804"/>
                        </a:cubicBezTo>
                        <a:cubicBezTo>
                          <a:pt x="1" y="3382"/>
                          <a:pt x="329" y="4135"/>
                          <a:pt x="865" y="4422"/>
                        </a:cubicBezTo>
                        <a:cubicBezTo>
                          <a:pt x="1146" y="4573"/>
                          <a:pt x="1406" y="4677"/>
                          <a:pt x="1666" y="4677"/>
                        </a:cubicBezTo>
                        <a:cubicBezTo>
                          <a:pt x="1907" y="4677"/>
                          <a:pt x="2149" y="4588"/>
                          <a:pt x="2408" y="4366"/>
                        </a:cubicBezTo>
                        <a:cubicBezTo>
                          <a:pt x="2944" y="3904"/>
                          <a:pt x="4390" y="1418"/>
                          <a:pt x="4390" y="1418"/>
                        </a:cubicBezTo>
                        <a:cubicBezTo>
                          <a:pt x="4390" y="1418"/>
                          <a:pt x="3582" y="554"/>
                          <a:pt x="3004" y="245"/>
                        </a:cubicBezTo>
                        <a:cubicBezTo>
                          <a:pt x="2653" y="38"/>
                          <a:pt x="2364" y="0"/>
                          <a:pt x="2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15;p47">
                    <a:extLst>
                      <a:ext uri="{FF2B5EF4-FFF2-40B4-BE49-F238E27FC236}">
                        <a16:creationId xmlns:a16="http://schemas.microsoft.com/office/drawing/2014/main" id="{55F94287-AAA4-7389-3ADD-BC52BA82C6E7}"/>
                      </a:ext>
                    </a:extLst>
                  </p:cNvPr>
                  <p:cNvSpPr/>
                  <p:nvPr/>
                </p:nvSpPr>
                <p:spPr>
                  <a:xfrm>
                    <a:off x="5376369" y="2384538"/>
                    <a:ext cx="690384" cy="765486"/>
                  </a:xfrm>
                  <a:custGeom>
                    <a:avLst/>
                    <a:gdLst/>
                    <a:ahLst/>
                    <a:cxnLst/>
                    <a:rect l="l" t="t" r="r" b="b"/>
                    <a:pathLst>
                      <a:path w="4312" h="4781" extrusionOk="0">
                        <a:moveTo>
                          <a:pt x="2177" y="100"/>
                        </a:moveTo>
                        <a:cubicBezTo>
                          <a:pt x="2330" y="123"/>
                          <a:pt x="2579" y="178"/>
                          <a:pt x="2852" y="331"/>
                        </a:cubicBezTo>
                        <a:cubicBezTo>
                          <a:pt x="3388" y="622"/>
                          <a:pt x="4141" y="1430"/>
                          <a:pt x="4178" y="1467"/>
                        </a:cubicBezTo>
                        <a:cubicBezTo>
                          <a:pt x="4178" y="1509"/>
                          <a:pt x="3831" y="2086"/>
                          <a:pt x="3429" y="2738"/>
                        </a:cubicBezTo>
                        <a:cubicBezTo>
                          <a:pt x="3198" y="3084"/>
                          <a:pt x="2986" y="3431"/>
                          <a:pt x="2773" y="3741"/>
                        </a:cubicBezTo>
                        <a:cubicBezTo>
                          <a:pt x="2561" y="4027"/>
                          <a:pt x="2371" y="4281"/>
                          <a:pt x="2233" y="4374"/>
                        </a:cubicBezTo>
                        <a:cubicBezTo>
                          <a:pt x="1983" y="4605"/>
                          <a:pt x="1752" y="4683"/>
                          <a:pt x="1503" y="4683"/>
                        </a:cubicBezTo>
                        <a:cubicBezTo>
                          <a:pt x="1272" y="4665"/>
                          <a:pt x="1022" y="4568"/>
                          <a:pt x="754" y="4434"/>
                        </a:cubicBezTo>
                        <a:cubicBezTo>
                          <a:pt x="500" y="4281"/>
                          <a:pt x="292" y="4027"/>
                          <a:pt x="195" y="3759"/>
                        </a:cubicBezTo>
                        <a:cubicBezTo>
                          <a:pt x="98" y="3473"/>
                          <a:pt x="116" y="3144"/>
                          <a:pt x="292" y="2872"/>
                        </a:cubicBezTo>
                        <a:cubicBezTo>
                          <a:pt x="676" y="2294"/>
                          <a:pt x="1928" y="160"/>
                          <a:pt x="1946" y="123"/>
                        </a:cubicBezTo>
                        <a:cubicBezTo>
                          <a:pt x="1946" y="123"/>
                          <a:pt x="2025" y="100"/>
                          <a:pt x="2177" y="100"/>
                        </a:cubicBezTo>
                        <a:close/>
                        <a:moveTo>
                          <a:pt x="2072" y="0"/>
                        </a:moveTo>
                        <a:cubicBezTo>
                          <a:pt x="1957" y="0"/>
                          <a:pt x="1886" y="26"/>
                          <a:pt x="1886" y="26"/>
                        </a:cubicBezTo>
                        <a:lnTo>
                          <a:pt x="1868" y="26"/>
                        </a:lnTo>
                        <a:lnTo>
                          <a:pt x="1868" y="44"/>
                        </a:lnTo>
                        <a:cubicBezTo>
                          <a:pt x="1868" y="44"/>
                          <a:pt x="578" y="2257"/>
                          <a:pt x="213" y="2816"/>
                        </a:cubicBezTo>
                        <a:cubicBezTo>
                          <a:pt x="1" y="3126"/>
                          <a:pt x="1" y="3473"/>
                          <a:pt x="98" y="3777"/>
                        </a:cubicBezTo>
                        <a:cubicBezTo>
                          <a:pt x="213" y="4087"/>
                          <a:pt x="426" y="4355"/>
                          <a:pt x="712" y="4512"/>
                        </a:cubicBezTo>
                        <a:cubicBezTo>
                          <a:pt x="985" y="4665"/>
                          <a:pt x="1235" y="4762"/>
                          <a:pt x="1503" y="4780"/>
                        </a:cubicBezTo>
                        <a:cubicBezTo>
                          <a:pt x="1771" y="4780"/>
                          <a:pt x="2043" y="4702"/>
                          <a:pt x="2311" y="4452"/>
                        </a:cubicBezTo>
                        <a:cubicBezTo>
                          <a:pt x="2445" y="4337"/>
                          <a:pt x="2639" y="4087"/>
                          <a:pt x="2852" y="3796"/>
                        </a:cubicBezTo>
                        <a:cubicBezTo>
                          <a:pt x="3064" y="3491"/>
                          <a:pt x="3295" y="3144"/>
                          <a:pt x="3503" y="2798"/>
                        </a:cubicBezTo>
                        <a:cubicBezTo>
                          <a:pt x="3928" y="2105"/>
                          <a:pt x="4293" y="1486"/>
                          <a:pt x="4293" y="1486"/>
                        </a:cubicBezTo>
                        <a:lnTo>
                          <a:pt x="4312" y="1449"/>
                        </a:lnTo>
                        <a:lnTo>
                          <a:pt x="4293" y="1430"/>
                        </a:lnTo>
                        <a:cubicBezTo>
                          <a:pt x="4293" y="1430"/>
                          <a:pt x="3485" y="562"/>
                          <a:pt x="2907" y="238"/>
                        </a:cubicBezTo>
                        <a:cubicBezTo>
                          <a:pt x="2621" y="81"/>
                          <a:pt x="2371" y="26"/>
                          <a:pt x="2177" y="7"/>
                        </a:cubicBezTo>
                        <a:cubicBezTo>
                          <a:pt x="2139" y="2"/>
                          <a:pt x="2104" y="0"/>
                          <a:pt x="20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16;p47">
                    <a:extLst>
                      <a:ext uri="{FF2B5EF4-FFF2-40B4-BE49-F238E27FC236}">
                        <a16:creationId xmlns:a16="http://schemas.microsoft.com/office/drawing/2014/main" id="{6BCAB738-3F21-A0EE-20B0-AC7BC643AC8E}"/>
                      </a:ext>
                    </a:extLst>
                  </p:cNvPr>
                  <p:cNvSpPr/>
                  <p:nvPr/>
                </p:nvSpPr>
                <p:spPr>
                  <a:xfrm>
                    <a:off x="5604364" y="2029257"/>
                    <a:ext cx="533478" cy="769329"/>
                  </a:xfrm>
                  <a:custGeom>
                    <a:avLst/>
                    <a:gdLst/>
                    <a:ahLst/>
                    <a:cxnLst/>
                    <a:rect l="l" t="t" r="r" b="b"/>
                    <a:pathLst>
                      <a:path w="3332" h="4805" extrusionOk="0">
                        <a:moveTo>
                          <a:pt x="2666" y="1"/>
                        </a:moveTo>
                        <a:cubicBezTo>
                          <a:pt x="1904" y="1"/>
                          <a:pt x="1334" y="535"/>
                          <a:pt x="947" y="1011"/>
                        </a:cubicBezTo>
                        <a:cubicBezTo>
                          <a:pt x="485" y="1533"/>
                          <a:pt x="0" y="2573"/>
                          <a:pt x="0" y="2573"/>
                        </a:cubicBezTo>
                        <a:lnTo>
                          <a:pt x="3027" y="4804"/>
                        </a:lnTo>
                        <a:cubicBezTo>
                          <a:pt x="3027" y="4804"/>
                          <a:pt x="3258" y="3206"/>
                          <a:pt x="3295" y="1880"/>
                        </a:cubicBezTo>
                        <a:cubicBezTo>
                          <a:pt x="3331" y="549"/>
                          <a:pt x="2985" y="31"/>
                          <a:pt x="2985" y="31"/>
                        </a:cubicBezTo>
                        <a:cubicBezTo>
                          <a:pt x="2875" y="10"/>
                          <a:pt x="2769" y="1"/>
                          <a:pt x="26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17;p47">
                    <a:extLst>
                      <a:ext uri="{FF2B5EF4-FFF2-40B4-BE49-F238E27FC236}">
                        <a16:creationId xmlns:a16="http://schemas.microsoft.com/office/drawing/2014/main" id="{71D02A3B-11AD-638E-FE96-AACC7BDCE2C1}"/>
                      </a:ext>
                    </a:extLst>
                  </p:cNvPr>
                  <p:cNvSpPr/>
                  <p:nvPr/>
                </p:nvSpPr>
                <p:spPr>
                  <a:xfrm>
                    <a:off x="5595397" y="2022052"/>
                    <a:ext cx="549169" cy="792064"/>
                  </a:xfrm>
                  <a:custGeom>
                    <a:avLst/>
                    <a:gdLst/>
                    <a:ahLst/>
                    <a:cxnLst/>
                    <a:rect l="l" t="t" r="r" b="b"/>
                    <a:pathLst>
                      <a:path w="3430" h="4947" extrusionOk="0">
                        <a:moveTo>
                          <a:pt x="2711" y="104"/>
                        </a:moveTo>
                        <a:cubicBezTo>
                          <a:pt x="2810" y="104"/>
                          <a:pt x="2913" y="113"/>
                          <a:pt x="3022" y="132"/>
                        </a:cubicBezTo>
                        <a:cubicBezTo>
                          <a:pt x="3022" y="132"/>
                          <a:pt x="3101" y="229"/>
                          <a:pt x="3175" y="515"/>
                        </a:cubicBezTo>
                        <a:cubicBezTo>
                          <a:pt x="3253" y="806"/>
                          <a:pt x="3332" y="1250"/>
                          <a:pt x="3314" y="1925"/>
                        </a:cubicBezTo>
                        <a:cubicBezTo>
                          <a:pt x="3272" y="3214"/>
                          <a:pt x="3041" y="4674"/>
                          <a:pt x="3022" y="4752"/>
                        </a:cubicBezTo>
                        <a:lnTo>
                          <a:pt x="116" y="2595"/>
                        </a:lnTo>
                        <a:cubicBezTo>
                          <a:pt x="153" y="2539"/>
                          <a:pt x="615" y="1596"/>
                          <a:pt x="1040" y="1074"/>
                        </a:cubicBezTo>
                        <a:cubicBezTo>
                          <a:pt x="1253" y="825"/>
                          <a:pt x="1539" y="538"/>
                          <a:pt x="1867" y="344"/>
                        </a:cubicBezTo>
                        <a:cubicBezTo>
                          <a:pt x="2118" y="196"/>
                          <a:pt x="2390" y="104"/>
                          <a:pt x="2711" y="104"/>
                        </a:cubicBezTo>
                        <a:close/>
                        <a:moveTo>
                          <a:pt x="2718" y="0"/>
                        </a:moveTo>
                        <a:cubicBezTo>
                          <a:pt x="2378" y="0"/>
                          <a:pt x="2074" y="105"/>
                          <a:pt x="1812" y="266"/>
                        </a:cubicBezTo>
                        <a:cubicBezTo>
                          <a:pt x="1465" y="460"/>
                          <a:pt x="1193" y="746"/>
                          <a:pt x="962" y="1019"/>
                        </a:cubicBezTo>
                        <a:cubicBezTo>
                          <a:pt x="500" y="1555"/>
                          <a:pt x="19" y="2595"/>
                          <a:pt x="19" y="2595"/>
                        </a:cubicBezTo>
                        <a:lnTo>
                          <a:pt x="1" y="2636"/>
                        </a:lnTo>
                        <a:lnTo>
                          <a:pt x="3101" y="4946"/>
                        </a:lnTo>
                        <a:lnTo>
                          <a:pt x="3119" y="4868"/>
                        </a:lnTo>
                        <a:cubicBezTo>
                          <a:pt x="3119" y="4868"/>
                          <a:pt x="3369" y="3251"/>
                          <a:pt x="3406" y="1925"/>
                        </a:cubicBezTo>
                        <a:cubicBezTo>
                          <a:pt x="3429" y="1250"/>
                          <a:pt x="3351" y="788"/>
                          <a:pt x="3272" y="478"/>
                        </a:cubicBezTo>
                        <a:cubicBezTo>
                          <a:pt x="3175" y="192"/>
                          <a:pt x="3083" y="53"/>
                          <a:pt x="3083" y="53"/>
                        </a:cubicBezTo>
                        <a:lnTo>
                          <a:pt x="3083" y="35"/>
                        </a:lnTo>
                        <a:lnTo>
                          <a:pt x="3059" y="35"/>
                        </a:lnTo>
                        <a:cubicBezTo>
                          <a:pt x="2942" y="11"/>
                          <a:pt x="2828" y="0"/>
                          <a:pt x="271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118;p47">
                    <a:extLst>
                      <a:ext uri="{FF2B5EF4-FFF2-40B4-BE49-F238E27FC236}">
                        <a16:creationId xmlns:a16="http://schemas.microsoft.com/office/drawing/2014/main" id="{98656016-C473-0ABF-BC62-F01161AD0D6F}"/>
                      </a:ext>
                    </a:extLst>
                  </p:cNvPr>
                  <p:cNvSpPr/>
                  <p:nvPr/>
                </p:nvSpPr>
                <p:spPr>
                  <a:xfrm>
                    <a:off x="6840561" y="2018529"/>
                    <a:ext cx="672612" cy="780056"/>
                  </a:xfrm>
                  <a:custGeom>
                    <a:avLst/>
                    <a:gdLst/>
                    <a:ahLst/>
                    <a:cxnLst/>
                    <a:rect l="l" t="t" r="r" b="b"/>
                    <a:pathLst>
                      <a:path w="4201" h="4872" extrusionOk="0">
                        <a:moveTo>
                          <a:pt x="1222" y="0"/>
                        </a:moveTo>
                        <a:cubicBezTo>
                          <a:pt x="946" y="0"/>
                          <a:pt x="662" y="40"/>
                          <a:pt x="347" y="98"/>
                        </a:cubicBezTo>
                        <a:cubicBezTo>
                          <a:pt x="347" y="98"/>
                          <a:pt x="0" y="616"/>
                          <a:pt x="42" y="1947"/>
                        </a:cubicBezTo>
                        <a:cubicBezTo>
                          <a:pt x="79" y="3273"/>
                          <a:pt x="328" y="4871"/>
                          <a:pt x="328" y="4871"/>
                        </a:cubicBezTo>
                        <a:lnTo>
                          <a:pt x="4200" y="2233"/>
                        </a:lnTo>
                        <a:cubicBezTo>
                          <a:pt x="4200" y="2233"/>
                          <a:pt x="3794" y="1138"/>
                          <a:pt x="2985" y="616"/>
                        </a:cubicBezTo>
                        <a:cubicBezTo>
                          <a:pt x="2293" y="155"/>
                          <a:pt x="1772" y="0"/>
                          <a:pt x="1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119;p47">
                    <a:extLst>
                      <a:ext uri="{FF2B5EF4-FFF2-40B4-BE49-F238E27FC236}">
                        <a16:creationId xmlns:a16="http://schemas.microsoft.com/office/drawing/2014/main" id="{9A633731-16AB-2C81-221F-685A41718B33}"/>
                      </a:ext>
                    </a:extLst>
                  </p:cNvPr>
                  <p:cNvSpPr/>
                  <p:nvPr/>
                </p:nvSpPr>
                <p:spPr>
                  <a:xfrm>
                    <a:off x="6837519" y="2011004"/>
                    <a:ext cx="684460" cy="803112"/>
                  </a:xfrm>
                  <a:custGeom>
                    <a:avLst/>
                    <a:gdLst/>
                    <a:ahLst/>
                    <a:cxnLst/>
                    <a:rect l="l" t="t" r="r" b="b"/>
                    <a:pathLst>
                      <a:path w="4275" h="5016" extrusionOk="0">
                        <a:moveTo>
                          <a:pt x="1268" y="96"/>
                        </a:moveTo>
                        <a:cubicBezTo>
                          <a:pt x="1393" y="96"/>
                          <a:pt x="1514" y="105"/>
                          <a:pt x="1636" y="122"/>
                        </a:cubicBezTo>
                        <a:cubicBezTo>
                          <a:pt x="2043" y="201"/>
                          <a:pt x="2463" y="353"/>
                          <a:pt x="2985" y="700"/>
                        </a:cubicBezTo>
                        <a:cubicBezTo>
                          <a:pt x="3734" y="1203"/>
                          <a:pt x="4122" y="2201"/>
                          <a:pt x="4159" y="2262"/>
                        </a:cubicBezTo>
                        <a:lnTo>
                          <a:pt x="384" y="4840"/>
                        </a:lnTo>
                        <a:cubicBezTo>
                          <a:pt x="366" y="4743"/>
                          <a:pt x="153" y="3283"/>
                          <a:pt x="116" y="1994"/>
                        </a:cubicBezTo>
                        <a:cubicBezTo>
                          <a:pt x="98" y="1319"/>
                          <a:pt x="176" y="875"/>
                          <a:pt x="250" y="584"/>
                        </a:cubicBezTo>
                        <a:cubicBezTo>
                          <a:pt x="329" y="298"/>
                          <a:pt x="407" y="201"/>
                          <a:pt x="407" y="201"/>
                        </a:cubicBezTo>
                        <a:cubicBezTo>
                          <a:pt x="722" y="135"/>
                          <a:pt x="1001" y="96"/>
                          <a:pt x="1268" y="96"/>
                        </a:cubicBezTo>
                        <a:close/>
                        <a:moveTo>
                          <a:pt x="1240" y="1"/>
                        </a:moveTo>
                        <a:cubicBezTo>
                          <a:pt x="960" y="1"/>
                          <a:pt x="675" y="39"/>
                          <a:pt x="366" y="104"/>
                        </a:cubicBezTo>
                        <a:lnTo>
                          <a:pt x="347" y="104"/>
                        </a:lnTo>
                        <a:lnTo>
                          <a:pt x="329" y="122"/>
                        </a:lnTo>
                        <a:cubicBezTo>
                          <a:pt x="329" y="122"/>
                          <a:pt x="232" y="261"/>
                          <a:pt x="153" y="547"/>
                        </a:cubicBezTo>
                        <a:cubicBezTo>
                          <a:pt x="79" y="857"/>
                          <a:pt x="1" y="1319"/>
                          <a:pt x="19" y="1994"/>
                        </a:cubicBezTo>
                        <a:cubicBezTo>
                          <a:pt x="61" y="3320"/>
                          <a:pt x="292" y="4937"/>
                          <a:pt x="292" y="4937"/>
                        </a:cubicBezTo>
                        <a:lnTo>
                          <a:pt x="310" y="5015"/>
                        </a:lnTo>
                        <a:lnTo>
                          <a:pt x="4275" y="2299"/>
                        </a:lnTo>
                        <a:lnTo>
                          <a:pt x="4256" y="2262"/>
                        </a:lnTo>
                        <a:cubicBezTo>
                          <a:pt x="4256" y="2262"/>
                          <a:pt x="3849" y="1162"/>
                          <a:pt x="3041" y="626"/>
                        </a:cubicBezTo>
                        <a:cubicBezTo>
                          <a:pt x="2523" y="279"/>
                          <a:pt x="2080" y="104"/>
                          <a:pt x="1655" y="30"/>
                        </a:cubicBezTo>
                        <a:cubicBezTo>
                          <a:pt x="1516" y="10"/>
                          <a:pt x="1378" y="1"/>
                          <a:pt x="12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120;p47">
                    <a:extLst>
                      <a:ext uri="{FF2B5EF4-FFF2-40B4-BE49-F238E27FC236}">
                        <a16:creationId xmlns:a16="http://schemas.microsoft.com/office/drawing/2014/main" id="{E6B93BFB-4639-DD9C-19F5-8F8304CBD95F}"/>
                      </a:ext>
                    </a:extLst>
                  </p:cNvPr>
                  <p:cNvSpPr/>
                  <p:nvPr/>
                </p:nvSpPr>
                <p:spPr>
                  <a:xfrm>
                    <a:off x="5922339" y="1974980"/>
                    <a:ext cx="1214255" cy="1674911"/>
                  </a:xfrm>
                  <a:custGeom>
                    <a:avLst/>
                    <a:gdLst/>
                    <a:ahLst/>
                    <a:cxnLst/>
                    <a:rect l="l" t="t" r="r" b="b"/>
                    <a:pathLst>
                      <a:path w="7584" h="10461" extrusionOk="0">
                        <a:moveTo>
                          <a:pt x="3755" y="0"/>
                        </a:moveTo>
                        <a:cubicBezTo>
                          <a:pt x="3727" y="0"/>
                          <a:pt x="3701" y="0"/>
                          <a:pt x="3674" y="1"/>
                        </a:cubicBezTo>
                        <a:lnTo>
                          <a:pt x="3582" y="1"/>
                        </a:lnTo>
                        <a:cubicBezTo>
                          <a:pt x="2464" y="1"/>
                          <a:pt x="999" y="370"/>
                          <a:pt x="999" y="370"/>
                        </a:cubicBezTo>
                        <a:cubicBezTo>
                          <a:pt x="999" y="370"/>
                          <a:pt x="324" y="3928"/>
                          <a:pt x="403" y="4603"/>
                        </a:cubicBezTo>
                        <a:cubicBezTo>
                          <a:pt x="463" y="5259"/>
                          <a:pt x="810" y="5624"/>
                          <a:pt x="828" y="5989"/>
                        </a:cubicBezTo>
                        <a:cubicBezTo>
                          <a:pt x="865" y="6377"/>
                          <a:pt x="1" y="10050"/>
                          <a:pt x="1" y="10050"/>
                        </a:cubicBezTo>
                        <a:cubicBezTo>
                          <a:pt x="1" y="10050"/>
                          <a:pt x="403" y="10244"/>
                          <a:pt x="1133" y="10360"/>
                        </a:cubicBezTo>
                        <a:cubicBezTo>
                          <a:pt x="1868" y="10457"/>
                          <a:pt x="2002" y="10457"/>
                          <a:pt x="2713" y="10457"/>
                        </a:cubicBezTo>
                        <a:cubicBezTo>
                          <a:pt x="2771" y="10460"/>
                          <a:pt x="2828" y="10461"/>
                          <a:pt x="2885" y="10461"/>
                        </a:cubicBezTo>
                        <a:cubicBezTo>
                          <a:pt x="3245" y="10461"/>
                          <a:pt x="3577" y="10414"/>
                          <a:pt x="3813" y="10378"/>
                        </a:cubicBezTo>
                        <a:cubicBezTo>
                          <a:pt x="4076" y="10414"/>
                          <a:pt x="4402" y="10461"/>
                          <a:pt x="4721" y="10461"/>
                        </a:cubicBezTo>
                        <a:cubicBezTo>
                          <a:pt x="4771" y="10461"/>
                          <a:pt x="4821" y="10460"/>
                          <a:pt x="4871" y="10457"/>
                        </a:cubicBezTo>
                        <a:cubicBezTo>
                          <a:pt x="5583" y="10457"/>
                          <a:pt x="5717" y="10457"/>
                          <a:pt x="6447" y="10360"/>
                        </a:cubicBezTo>
                        <a:cubicBezTo>
                          <a:pt x="7163" y="10244"/>
                          <a:pt x="7583" y="10050"/>
                          <a:pt x="7583" y="10050"/>
                        </a:cubicBezTo>
                        <a:cubicBezTo>
                          <a:pt x="7583" y="10050"/>
                          <a:pt x="6719" y="6377"/>
                          <a:pt x="6738" y="5989"/>
                        </a:cubicBezTo>
                        <a:cubicBezTo>
                          <a:pt x="6775" y="5624"/>
                          <a:pt x="7121" y="5259"/>
                          <a:pt x="7181" y="4603"/>
                        </a:cubicBezTo>
                        <a:cubicBezTo>
                          <a:pt x="7255" y="3928"/>
                          <a:pt x="6585" y="370"/>
                          <a:pt x="6585" y="370"/>
                        </a:cubicBezTo>
                        <a:cubicBezTo>
                          <a:pt x="6585" y="370"/>
                          <a:pt x="4892" y="0"/>
                          <a:pt x="3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121;p47">
                    <a:extLst>
                      <a:ext uri="{FF2B5EF4-FFF2-40B4-BE49-F238E27FC236}">
                        <a16:creationId xmlns:a16="http://schemas.microsoft.com/office/drawing/2014/main" id="{20D4F521-A3DF-9E04-D2CF-54106507AA53}"/>
                      </a:ext>
                    </a:extLst>
                  </p:cNvPr>
                  <p:cNvSpPr/>
                  <p:nvPr/>
                </p:nvSpPr>
                <p:spPr>
                  <a:xfrm>
                    <a:off x="6350789" y="1771641"/>
                    <a:ext cx="378814" cy="379621"/>
                  </a:xfrm>
                  <a:custGeom>
                    <a:avLst/>
                    <a:gdLst/>
                    <a:ahLst/>
                    <a:cxnLst/>
                    <a:rect l="l" t="t" r="r" b="b"/>
                    <a:pathLst>
                      <a:path w="2366" h="2371" extrusionOk="0">
                        <a:moveTo>
                          <a:pt x="2061" y="0"/>
                        </a:moveTo>
                        <a:lnTo>
                          <a:pt x="19" y="139"/>
                        </a:lnTo>
                        <a:lnTo>
                          <a:pt x="0" y="1811"/>
                        </a:lnTo>
                        <a:cubicBezTo>
                          <a:pt x="0" y="1811"/>
                          <a:pt x="250" y="2370"/>
                          <a:pt x="980" y="2370"/>
                        </a:cubicBezTo>
                        <a:cubicBezTo>
                          <a:pt x="1714" y="2370"/>
                          <a:pt x="2366" y="1617"/>
                          <a:pt x="2366" y="1617"/>
                        </a:cubicBezTo>
                        <a:lnTo>
                          <a:pt x="2061"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122;p47">
                    <a:extLst>
                      <a:ext uri="{FF2B5EF4-FFF2-40B4-BE49-F238E27FC236}">
                        <a16:creationId xmlns:a16="http://schemas.microsoft.com/office/drawing/2014/main" id="{1DA5EF7D-CFF1-2EC4-EF07-80798CF61F64}"/>
                      </a:ext>
                    </a:extLst>
                  </p:cNvPr>
                  <p:cNvSpPr/>
                  <p:nvPr/>
                </p:nvSpPr>
                <p:spPr>
                  <a:xfrm>
                    <a:off x="6341183" y="1762675"/>
                    <a:ext cx="398027" cy="397393"/>
                  </a:xfrm>
                  <a:custGeom>
                    <a:avLst/>
                    <a:gdLst/>
                    <a:ahLst/>
                    <a:cxnLst/>
                    <a:rect l="l" t="t" r="r" b="b"/>
                    <a:pathLst>
                      <a:path w="2486" h="2482" extrusionOk="0">
                        <a:moveTo>
                          <a:pt x="2079" y="116"/>
                        </a:moveTo>
                        <a:lnTo>
                          <a:pt x="2389" y="1655"/>
                        </a:lnTo>
                        <a:cubicBezTo>
                          <a:pt x="2352" y="1673"/>
                          <a:pt x="1733" y="2366"/>
                          <a:pt x="1040" y="2366"/>
                        </a:cubicBezTo>
                        <a:cubicBezTo>
                          <a:pt x="1025" y="2367"/>
                          <a:pt x="1010" y="2367"/>
                          <a:pt x="995" y="2367"/>
                        </a:cubicBezTo>
                        <a:cubicBezTo>
                          <a:pt x="337" y="2367"/>
                          <a:pt x="116" y="1867"/>
                          <a:pt x="116" y="1867"/>
                        </a:cubicBezTo>
                        <a:lnTo>
                          <a:pt x="116" y="250"/>
                        </a:lnTo>
                        <a:lnTo>
                          <a:pt x="2079" y="116"/>
                        </a:lnTo>
                        <a:close/>
                        <a:moveTo>
                          <a:pt x="2158" y="1"/>
                        </a:moveTo>
                        <a:lnTo>
                          <a:pt x="19" y="153"/>
                        </a:lnTo>
                        <a:lnTo>
                          <a:pt x="19" y="195"/>
                        </a:lnTo>
                        <a:lnTo>
                          <a:pt x="0" y="1886"/>
                        </a:lnTo>
                        <a:lnTo>
                          <a:pt x="19" y="1886"/>
                        </a:lnTo>
                        <a:cubicBezTo>
                          <a:pt x="19" y="1886"/>
                          <a:pt x="291" y="2482"/>
                          <a:pt x="1040" y="2482"/>
                        </a:cubicBezTo>
                        <a:cubicBezTo>
                          <a:pt x="1811" y="2463"/>
                          <a:pt x="2468" y="1715"/>
                          <a:pt x="2468" y="1715"/>
                        </a:cubicBezTo>
                        <a:lnTo>
                          <a:pt x="2486" y="1696"/>
                        </a:lnTo>
                        <a:lnTo>
                          <a:pt x="215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123;p47">
                    <a:extLst>
                      <a:ext uri="{FF2B5EF4-FFF2-40B4-BE49-F238E27FC236}">
                        <a16:creationId xmlns:a16="http://schemas.microsoft.com/office/drawing/2014/main" id="{E20333A1-EC5A-8654-6658-D12FFBB25ECB}"/>
                      </a:ext>
                    </a:extLst>
                  </p:cNvPr>
                  <p:cNvSpPr/>
                  <p:nvPr/>
                </p:nvSpPr>
                <p:spPr>
                  <a:xfrm>
                    <a:off x="5912732" y="1966174"/>
                    <a:ext cx="1233468" cy="1692042"/>
                  </a:xfrm>
                  <a:custGeom>
                    <a:avLst/>
                    <a:gdLst/>
                    <a:ahLst/>
                    <a:cxnLst/>
                    <a:rect l="l" t="t" r="r" b="b"/>
                    <a:pathLst>
                      <a:path w="7704" h="10568" extrusionOk="0">
                        <a:moveTo>
                          <a:pt x="3697" y="97"/>
                        </a:moveTo>
                        <a:lnTo>
                          <a:pt x="3697" y="116"/>
                        </a:lnTo>
                        <a:lnTo>
                          <a:pt x="3734" y="116"/>
                        </a:lnTo>
                        <a:cubicBezTo>
                          <a:pt x="3762" y="115"/>
                          <a:pt x="3790" y="115"/>
                          <a:pt x="3818" y="115"/>
                        </a:cubicBezTo>
                        <a:cubicBezTo>
                          <a:pt x="4934" y="115"/>
                          <a:pt x="6531" y="462"/>
                          <a:pt x="6585" y="462"/>
                        </a:cubicBezTo>
                        <a:cubicBezTo>
                          <a:pt x="6604" y="499"/>
                          <a:pt x="6761" y="1349"/>
                          <a:pt x="6913" y="2292"/>
                        </a:cubicBezTo>
                        <a:cubicBezTo>
                          <a:pt x="6992" y="2791"/>
                          <a:pt x="7066" y="3290"/>
                          <a:pt x="7126" y="3715"/>
                        </a:cubicBezTo>
                        <a:cubicBezTo>
                          <a:pt x="7181" y="4140"/>
                          <a:pt x="7200" y="4487"/>
                          <a:pt x="7200" y="4639"/>
                        </a:cubicBezTo>
                        <a:cubicBezTo>
                          <a:pt x="7163" y="4967"/>
                          <a:pt x="7066" y="5217"/>
                          <a:pt x="6969" y="5429"/>
                        </a:cubicBezTo>
                        <a:cubicBezTo>
                          <a:pt x="6853" y="5660"/>
                          <a:pt x="6761" y="5854"/>
                          <a:pt x="6761" y="6044"/>
                        </a:cubicBezTo>
                        <a:cubicBezTo>
                          <a:pt x="6761" y="6104"/>
                          <a:pt x="6761" y="6201"/>
                          <a:pt x="6779" y="6335"/>
                        </a:cubicBezTo>
                        <a:cubicBezTo>
                          <a:pt x="6798" y="6488"/>
                          <a:pt x="6835" y="6663"/>
                          <a:pt x="6876" y="6853"/>
                        </a:cubicBezTo>
                        <a:cubicBezTo>
                          <a:pt x="6950" y="7259"/>
                          <a:pt x="7066" y="7740"/>
                          <a:pt x="7163" y="8220"/>
                        </a:cubicBezTo>
                        <a:cubicBezTo>
                          <a:pt x="7375" y="9163"/>
                          <a:pt x="7588" y="10031"/>
                          <a:pt x="7588" y="10068"/>
                        </a:cubicBezTo>
                        <a:cubicBezTo>
                          <a:pt x="7569" y="10087"/>
                          <a:pt x="7181" y="10263"/>
                          <a:pt x="6488" y="10360"/>
                        </a:cubicBezTo>
                        <a:cubicBezTo>
                          <a:pt x="5777" y="10475"/>
                          <a:pt x="5643" y="10475"/>
                          <a:pt x="4931" y="10475"/>
                        </a:cubicBezTo>
                        <a:cubicBezTo>
                          <a:pt x="4566" y="10475"/>
                          <a:pt x="4178" y="10433"/>
                          <a:pt x="3891" y="10397"/>
                        </a:cubicBezTo>
                        <a:lnTo>
                          <a:pt x="3873" y="10397"/>
                        </a:lnTo>
                        <a:cubicBezTo>
                          <a:pt x="3600" y="10433"/>
                          <a:pt x="3198" y="10475"/>
                          <a:pt x="2773" y="10475"/>
                        </a:cubicBezTo>
                        <a:cubicBezTo>
                          <a:pt x="2062" y="10475"/>
                          <a:pt x="1928" y="10475"/>
                          <a:pt x="1193" y="10360"/>
                        </a:cubicBezTo>
                        <a:cubicBezTo>
                          <a:pt x="500" y="10263"/>
                          <a:pt x="135" y="10087"/>
                          <a:pt x="116" y="10068"/>
                        </a:cubicBezTo>
                        <a:cubicBezTo>
                          <a:pt x="116" y="10031"/>
                          <a:pt x="329" y="9163"/>
                          <a:pt x="541" y="8220"/>
                        </a:cubicBezTo>
                        <a:cubicBezTo>
                          <a:pt x="638" y="7740"/>
                          <a:pt x="754" y="7259"/>
                          <a:pt x="828" y="6853"/>
                        </a:cubicBezTo>
                        <a:cubicBezTo>
                          <a:pt x="870" y="6663"/>
                          <a:pt x="888" y="6488"/>
                          <a:pt x="906" y="6335"/>
                        </a:cubicBezTo>
                        <a:cubicBezTo>
                          <a:pt x="943" y="6201"/>
                          <a:pt x="943" y="6104"/>
                          <a:pt x="943" y="6044"/>
                        </a:cubicBezTo>
                        <a:cubicBezTo>
                          <a:pt x="925" y="5854"/>
                          <a:pt x="828" y="5660"/>
                          <a:pt x="731" y="5429"/>
                        </a:cubicBezTo>
                        <a:cubicBezTo>
                          <a:pt x="638" y="5217"/>
                          <a:pt x="541" y="4967"/>
                          <a:pt x="500" y="4639"/>
                        </a:cubicBezTo>
                        <a:cubicBezTo>
                          <a:pt x="481" y="4487"/>
                          <a:pt x="523" y="4140"/>
                          <a:pt x="578" y="3715"/>
                        </a:cubicBezTo>
                        <a:cubicBezTo>
                          <a:pt x="638" y="3290"/>
                          <a:pt x="712" y="2791"/>
                          <a:pt x="791" y="2292"/>
                        </a:cubicBezTo>
                        <a:cubicBezTo>
                          <a:pt x="943" y="1349"/>
                          <a:pt x="1101" y="499"/>
                          <a:pt x="1119" y="462"/>
                        </a:cubicBezTo>
                        <a:cubicBezTo>
                          <a:pt x="1156" y="462"/>
                          <a:pt x="2542" y="116"/>
                          <a:pt x="3642" y="97"/>
                        </a:cubicBezTo>
                        <a:close/>
                        <a:moveTo>
                          <a:pt x="3642" y="0"/>
                        </a:moveTo>
                        <a:cubicBezTo>
                          <a:pt x="2505" y="19"/>
                          <a:pt x="1059" y="384"/>
                          <a:pt x="1059" y="384"/>
                        </a:cubicBezTo>
                        <a:lnTo>
                          <a:pt x="1022" y="384"/>
                        </a:lnTo>
                        <a:lnTo>
                          <a:pt x="1022" y="425"/>
                        </a:lnTo>
                        <a:cubicBezTo>
                          <a:pt x="1022" y="425"/>
                          <a:pt x="846" y="1308"/>
                          <a:pt x="694" y="2292"/>
                        </a:cubicBezTo>
                        <a:cubicBezTo>
                          <a:pt x="597" y="2773"/>
                          <a:pt x="523" y="3272"/>
                          <a:pt x="481" y="3715"/>
                        </a:cubicBezTo>
                        <a:cubicBezTo>
                          <a:pt x="426" y="4140"/>
                          <a:pt x="384" y="4487"/>
                          <a:pt x="407" y="4658"/>
                        </a:cubicBezTo>
                        <a:cubicBezTo>
                          <a:pt x="444" y="4986"/>
                          <a:pt x="541" y="5254"/>
                          <a:pt x="657" y="5466"/>
                        </a:cubicBezTo>
                        <a:cubicBezTo>
                          <a:pt x="754" y="5697"/>
                          <a:pt x="828" y="5873"/>
                          <a:pt x="846" y="6062"/>
                        </a:cubicBezTo>
                        <a:cubicBezTo>
                          <a:pt x="846" y="6086"/>
                          <a:pt x="828" y="6201"/>
                          <a:pt x="809" y="6335"/>
                        </a:cubicBezTo>
                        <a:cubicBezTo>
                          <a:pt x="791" y="6469"/>
                          <a:pt x="772" y="6640"/>
                          <a:pt x="731" y="6834"/>
                        </a:cubicBezTo>
                        <a:cubicBezTo>
                          <a:pt x="638" y="7241"/>
                          <a:pt x="541" y="7721"/>
                          <a:pt x="426" y="8202"/>
                        </a:cubicBezTo>
                        <a:cubicBezTo>
                          <a:pt x="213" y="9163"/>
                          <a:pt x="1" y="10087"/>
                          <a:pt x="1" y="10087"/>
                        </a:cubicBezTo>
                        <a:lnTo>
                          <a:pt x="1" y="10129"/>
                        </a:lnTo>
                        <a:lnTo>
                          <a:pt x="38" y="10147"/>
                        </a:lnTo>
                        <a:cubicBezTo>
                          <a:pt x="38" y="10147"/>
                          <a:pt x="463" y="10360"/>
                          <a:pt x="1193" y="10452"/>
                        </a:cubicBezTo>
                        <a:cubicBezTo>
                          <a:pt x="1909" y="10567"/>
                          <a:pt x="2062" y="10567"/>
                          <a:pt x="2773" y="10567"/>
                        </a:cubicBezTo>
                        <a:cubicBezTo>
                          <a:pt x="3198" y="10567"/>
                          <a:pt x="3600" y="10531"/>
                          <a:pt x="3873" y="10494"/>
                        </a:cubicBezTo>
                        <a:cubicBezTo>
                          <a:pt x="4178" y="10531"/>
                          <a:pt x="4566" y="10567"/>
                          <a:pt x="4931" y="10567"/>
                        </a:cubicBezTo>
                        <a:cubicBezTo>
                          <a:pt x="5643" y="10567"/>
                          <a:pt x="5795" y="10567"/>
                          <a:pt x="6507" y="10452"/>
                        </a:cubicBezTo>
                        <a:cubicBezTo>
                          <a:pt x="7241" y="10360"/>
                          <a:pt x="7662" y="10147"/>
                          <a:pt x="7662" y="10147"/>
                        </a:cubicBezTo>
                        <a:lnTo>
                          <a:pt x="7703" y="10129"/>
                        </a:lnTo>
                        <a:lnTo>
                          <a:pt x="7703" y="10087"/>
                        </a:lnTo>
                        <a:cubicBezTo>
                          <a:pt x="7703" y="10087"/>
                          <a:pt x="7472" y="9163"/>
                          <a:pt x="7260" y="8202"/>
                        </a:cubicBezTo>
                        <a:cubicBezTo>
                          <a:pt x="7163" y="7721"/>
                          <a:pt x="7047" y="7241"/>
                          <a:pt x="6969" y="6834"/>
                        </a:cubicBezTo>
                        <a:cubicBezTo>
                          <a:pt x="6932" y="6640"/>
                          <a:pt x="6913" y="6469"/>
                          <a:pt x="6895" y="6335"/>
                        </a:cubicBezTo>
                        <a:cubicBezTo>
                          <a:pt x="6853" y="6201"/>
                          <a:pt x="6853" y="6086"/>
                          <a:pt x="6853" y="6062"/>
                        </a:cubicBezTo>
                        <a:cubicBezTo>
                          <a:pt x="6876" y="5873"/>
                          <a:pt x="6950" y="5697"/>
                          <a:pt x="7047" y="5466"/>
                        </a:cubicBezTo>
                        <a:cubicBezTo>
                          <a:pt x="7144" y="5254"/>
                          <a:pt x="7260" y="4986"/>
                          <a:pt x="7297" y="4658"/>
                        </a:cubicBezTo>
                        <a:cubicBezTo>
                          <a:pt x="7315" y="4487"/>
                          <a:pt x="7278" y="4140"/>
                          <a:pt x="7223" y="3715"/>
                        </a:cubicBezTo>
                        <a:cubicBezTo>
                          <a:pt x="7163" y="3272"/>
                          <a:pt x="7084" y="2773"/>
                          <a:pt x="7010" y="2292"/>
                        </a:cubicBezTo>
                        <a:cubicBezTo>
                          <a:pt x="6853" y="1308"/>
                          <a:pt x="6682" y="425"/>
                          <a:pt x="6682" y="425"/>
                        </a:cubicBezTo>
                        <a:lnTo>
                          <a:pt x="6682" y="384"/>
                        </a:lnTo>
                        <a:lnTo>
                          <a:pt x="6645" y="384"/>
                        </a:lnTo>
                        <a:cubicBezTo>
                          <a:pt x="6645" y="384"/>
                          <a:pt x="4931" y="19"/>
                          <a:pt x="3794" y="19"/>
                        </a:cubicBezTo>
                        <a:lnTo>
                          <a:pt x="37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124;p47">
                    <a:extLst>
                      <a:ext uri="{FF2B5EF4-FFF2-40B4-BE49-F238E27FC236}">
                        <a16:creationId xmlns:a16="http://schemas.microsoft.com/office/drawing/2014/main" id="{15D3C2E0-F7B1-CFDA-D506-598FE5076253}"/>
                      </a:ext>
                    </a:extLst>
                  </p:cNvPr>
                  <p:cNvSpPr/>
                  <p:nvPr/>
                </p:nvSpPr>
                <p:spPr>
                  <a:xfrm>
                    <a:off x="6322610" y="1974980"/>
                    <a:ext cx="419642" cy="1674911"/>
                  </a:xfrm>
                  <a:custGeom>
                    <a:avLst/>
                    <a:gdLst/>
                    <a:ahLst/>
                    <a:cxnLst/>
                    <a:rect l="l" t="t" r="r" b="b"/>
                    <a:pathLst>
                      <a:path w="2621" h="10461" extrusionOk="0">
                        <a:moveTo>
                          <a:pt x="1082" y="1"/>
                        </a:moveTo>
                        <a:cubicBezTo>
                          <a:pt x="735" y="1"/>
                          <a:pt x="347" y="42"/>
                          <a:pt x="1" y="79"/>
                        </a:cubicBezTo>
                        <a:lnTo>
                          <a:pt x="1" y="10457"/>
                        </a:lnTo>
                        <a:lnTo>
                          <a:pt x="213" y="10457"/>
                        </a:lnTo>
                        <a:cubicBezTo>
                          <a:pt x="271" y="10460"/>
                          <a:pt x="328" y="10461"/>
                          <a:pt x="385" y="10461"/>
                        </a:cubicBezTo>
                        <a:cubicBezTo>
                          <a:pt x="745" y="10461"/>
                          <a:pt x="1077" y="10414"/>
                          <a:pt x="1313" y="10378"/>
                        </a:cubicBezTo>
                        <a:cubicBezTo>
                          <a:pt x="1576" y="10414"/>
                          <a:pt x="1902" y="10461"/>
                          <a:pt x="2221" y="10461"/>
                        </a:cubicBezTo>
                        <a:cubicBezTo>
                          <a:pt x="2271" y="10461"/>
                          <a:pt x="2321" y="10460"/>
                          <a:pt x="2371" y="10457"/>
                        </a:cubicBezTo>
                        <a:lnTo>
                          <a:pt x="2620" y="10457"/>
                        </a:lnTo>
                        <a:lnTo>
                          <a:pt x="2620" y="116"/>
                        </a:lnTo>
                        <a:cubicBezTo>
                          <a:pt x="2140" y="61"/>
                          <a:pt x="1618" y="1"/>
                          <a:pt x="1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125;p47">
                    <a:extLst>
                      <a:ext uri="{FF2B5EF4-FFF2-40B4-BE49-F238E27FC236}">
                        <a16:creationId xmlns:a16="http://schemas.microsoft.com/office/drawing/2014/main" id="{D1FEDD78-7C86-B842-32F9-C627B93B7739}"/>
                      </a:ext>
                    </a:extLst>
                  </p:cNvPr>
                  <p:cNvSpPr/>
                  <p:nvPr/>
                </p:nvSpPr>
                <p:spPr>
                  <a:xfrm>
                    <a:off x="6313804" y="1966174"/>
                    <a:ext cx="437254" cy="1692042"/>
                  </a:xfrm>
                  <a:custGeom>
                    <a:avLst/>
                    <a:gdLst/>
                    <a:ahLst/>
                    <a:cxnLst/>
                    <a:rect l="l" t="t" r="r" b="b"/>
                    <a:pathLst>
                      <a:path w="2731" h="10568" extrusionOk="0">
                        <a:moveTo>
                          <a:pt x="1192" y="97"/>
                        </a:moveTo>
                        <a:lnTo>
                          <a:pt x="1192" y="116"/>
                        </a:lnTo>
                        <a:lnTo>
                          <a:pt x="1229" y="116"/>
                        </a:lnTo>
                        <a:cubicBezTo>
                          <a:pt x="1286" y="113"/>
                          <a:pt x="1344" y="112"/>
                          <a:pt x="1403" y="112"/>
                        </a:cubicBezTo>
                        <a:cubicBezTo>
                          <a:pt x="1787" y="112"/>
                          <a:pt x="2218" y="161"/>
                          <a:pt x="2639" y="213"/>
                        </a:cubicBezTo>
                        <a:lnTo>
                          <a:pt x="2639" y="10475"/>
                        </a:lnTo>
                        <a:lnTo>
                          <a:pt x="2426" y="10475"/>
                        </a:lnTo>
                        <a:cubicBezTo>
                          <a:pt x="2061" y="10475"/>
                          <a:pt x="1673" y="10433"/>
                          <a:pt x="1386" y="10397"/>
                        </a:cubicBezTo>
                        <a:lnTo>
                          <a:pt x="1368" y="10397"/>
                        </a:lnTo>
                        <a:cubicBezTo>
                          <a:pt x="1095" y="10433"/>
                          <a:pt x="693" y="10475"/>
                          <a:pt x="268" y="10475"/>
                        </a:cubicBezTo>
                        <a:lnTo>
                          <a:pt x="97" y="10475"/>
                        </a:lnTo>
                        <a:lnTo>
                          <a:pt x="97" y="194"/>
                        </a:lnTo>
                        <a:cubicBezTo>
                          <a:pt x="444" y="134"/>
                          <a:pt x="809" y="97"/>
                          <a:pt x="1137" y="97"/>
                        </a:cubicBezTo>
                        <a:close/>
                        <a:moveTo>
                          <a:pt x="1137" y="0"/>
                        </a:moveTo>
                        <a:cubicBezTo>
                          <a:pt x="790" y="0"/>
                          <a:pt x="402" y="37"/>
                          <a:pt x="37" y="97"/>
                        </a:cubicBezTo>
                        <a:lnTo>
                          <a:pt x="0" y="97"/>
                        </a:lnTo>
                        <a:lnTo>
                          <a:pt x="0" y="10512"/>
                        </a:lnTo>
                        <a:lnTo>
                          <a:pt x="0" y="10549"/>
                        </a:lnTo>
                        <a:lnTo>
                          <a:pt x="37" y="10567"/>
                        </a:lnTo>
                        <a:lnTo>
                          <a:pt x="268" y="10567"/>
                        </a:lnTo>
                        <a:cubicBezTo>
                          <a:pt x="693" y="10567"/>
                          <a:pt x="1095" y="10531"/>
                          <a:pt x="1368" y="10494"/>
                        </a:cubicBezTo>
                        <a:cubicBezTo>
                          <a:pt x="1673" y="10531"/>
                          <a:pt x="2061" y="10567"/>
                          <a:pt x="2426" y="10567"/>
                        </a:cubicBezTo>
                        <a:lnTo>
                          <a:pt x="2731" y="10567"/>
                        </a:lnTo>
                        <a:lnTo>
                          <a:pt x="2731" y="10512"/>
                        </a:lnTo>
                        <a:lnTo>
                          <a:pt x="2731" y="134"/>
                        </a:lnTo>
                        <a:lnTo>
                          <a:pt x="2694" y="116"/>
                        </a:lnTo>
                        <a:cubicBezTo>
                          <a:pt x="2213" y="56"/>
                          <a:pt x="1714" y="19"/>
                          <a:pt x="1289" y="19"/>
                        </a:cubicBezTo>
                        <a:lnTo>
                          <a:pt x="128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126;p47">
                    <a:extLst>
                      <a:ext uri="{FF2B5EF4-FFF2-40B4-BE49-F238E27FC236}">
                        <a16:creationId xmlns:a16="http://schemas.microsoft.com/office/drawing/2014/main" id="{9D063E85-73E8-A880-7CCB-87391A1CCF8F}"/>
                      </a:ext>
                    </a:extLst>
                  </p:cNvPr>
                  <p:cNvSpPr/>
                  <p:nvPr/>
                </p:nvSpPr>
                <p:spPr>
                  <a:xfrm>
                    <a:off x="6264171" y="1960250"/>
                    <a:ext cx="58599" cy="1713497"/>
                  </a:xfrm>
                  <a:custGeom>
                    <a:avLst/>
                    <a:gdLst/>
                    <a:ahLst/>
                    <a:cxnLst/>
                    <a:rect l="l" t="t" r="r" b="b"/>
                    <a:pathLst>
                      <a:path w="366" h="10702" extrusionOk="0">
                        <a:moveTo>
                          <a:pt x="153" y="0"/>
                        </a:moveTo>
                        <a:cubicBezTo>
                          <a:pt x="61" y="0"/>
                          <a:pt x="1" y="74"/>
                          <a:pt x="1" y="153"/>
                        </a:cubicBezTo>
                        <a:lnTo>
                          <a:pt x="1" y="10549"/>
                        </a:lnTo>
                        <a:cubicBezTo>
                          <a:pt x="1" y="10628"/>
                          <a:pt x="61" y="10702"/>
                          <a:pt x="153" y="10702"/>
                        </a:cubicBezTo>
                        <a:lnTo>
                          <a:pt x="213" y="10702"/>
                        </a:lnTo>
                        <a:cubicBezTo>
                          <a:pt x="292" y="10702"/>
                          <a:pt x="366" y="10628"/>
                          <a:pt x="366" y="10549"/>
                        </a:cubicBezTo>
                        <a:lnTo>
                          <a:pt x="366" y="153"/>
                        </a:lnTo>
                        <a:cubicBezTo>
                          <a:pt x="366" y="74"/>
                          <a:pt x="292" y="0"/>
                          <a:pt x="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127;p47">
                    <a:extLst>
                      <a:ext uri="{FF2B5EF4-FFF2-40B4-BE49-F238E27FC236}">
                        <a16:creationId xmlns:a16="http://schemas.microsoft.com/office/drawing/2014/main" id="{49115929-09FB-450B-46CC-C63F098E3FB9}"/>
                      </a:ext>
                    </a:extLst>
                  </p:cNvPr>
                  <p:cNvSpPr/>
                  <p:nvPr/>
                </p:nvSpPr>
                <p:spPr>
                  <a:xfrm>
                    <a:off x="6255365" y="1953525"/>
                    <a:ext cx="74130" cy="1729828"/>
                  </a:xfrm>
                  <a:custGeom>
                    <a:avLst/>
                    <a:gdLst/>
                    <a:ahLst/>
                    <a:cxnLst/>
                    <a:rect l="l" t="t" r="r" b="b"/>
                    <a:pathLst>
                      <a:path w="463" h="10804" extrusionOk="0">
                        <a:moveTo>
                          <a:pt x="268" y="98"/>
                        </a:moveTo>
                        <a:cubicBezTo>
                          <a:pt x="324" y="98"/>
                          <a:pt x="365" y="135"/>
                          <a:pt x="365" y="195"/>
                        </a:cubicBezTo>
                        <a:lnTo>
                          <a:pt x="365" y="10591"/>
                        </a:lnTo>
                        <a:cubicBezTo>
                          <a:pt x="365" y="10646"/>
                          <a:pt x="324" y="10688"/>
                          <a:pt x="268" y="10688"/>
                        </a:cubicBezTo>
                        <a:lnTo>
                          <a:pt x="208" y="10688"/>
                        </a:lnTo>
                        <a:cubicBezTo>
                          <a:pt x="153" y="10688"/>
                          <a:pt x="93" y="10646"/>
                          <a:pt x="93" y="10591"/>
                        </a:cubicBezTo>
                        <a:lnTo>
                          <a:pt x="93" y="195"/>
                        </a:lnTo>
                        <a:cubicBezTo>
                          <a:pt x="93" y="135"/>
                          <a:pt x="153" y="98"/>
                          <a:pt x="208" y="98"/>
                        </a:cubicBezTo>
                        <a:close/>
                        <a:moveTo>
                          <a:pt x="208" y="1"/>
                        </a:moveTo>
                        <a:cubicBezTo>
                          <a:pt x="93" y="1"/>
                          <a:pt x="0" y="98"/>
                          <a:pt x="0" y="195"/>
                        </a:cubicBezTo>
                        <a:lnTo>
                          <a:pt x="0" y="10591"/>
                        </a:lnTo>
                        <a:cubicBezTo>
                          <a:pt x="0" y="10707"/>
                          <a:pt x="93" y="10804"/>
                          <a:pt x="208" y="10804"/>
                        </a:cubicBezTo>
                        <a:lnTo>
                          <a:pt x="268" y="10804"/>
                        </a:lnTo>
                        <a:cubicBezTo>
                          <a:pt x="384" y="10804"/>
                          <a:pt x="462" y="10707"/>
                          <a:pt x="462" y="10591"/>
                        </a:cubicBezTo>
                        <a:lnTo>
                          <a:pt x="462" y="195"/>
                        </a:lnTo>
                        <a:cubicBezTo>
                          <a:pt x="462" y="98"/>
                          <a:pt x="384" y="1"/>
                          <a:pt x="2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128;p47">
                    <a:extLst>
                      <a:ext uri="{FF2B5EF4-FFF2-40B4-BE49-F238E27FC236}">
                        <a16:creationId xmlns:a16="http://schemas.microsoft.com/office/drawing/2014/main" id="{13D646C4-6B3D-159F-0C06-AAA2467E0518}"/>
                      </a:ext>
                    </a:extLst>
                  </p:cNvPr>
                  <p:cNvSpPr/>
                  <p:nvPr/>
                </p:nvSpPr>
                <p:spPr>
                  <a:xfrm>
                    <a:off x="6742094" y="1960250"/>
                    <a:ext cx="58599" cy="1713497"/>
                  </a:xfrm>
                  <a:custGeom>
                    <a:avLst/>
                    <a:gdLst/>
                    <a:ahLst/>
                    <a:cxnLst/>
                    <a:rect l="l" t="t" r="r" b="b"/>
                    <a:pathLst>
                      <a:path w="366" h="10702" extrusionOk="0">
                        <a:moveTo>
                          <a:pt x="153" y="0"/>
                        </a:moveTo>
                        <a:cubicBezTo>
                          <a:pt x="79" y="0"/>
                          <a:pt x="0" y="74"/>
                          <a:pt x="0" y="153"/>
                        </a:cubicBezTo>
                        <a:lnTo>
                          <a:pt x="0" y="10549"/>
                        </a:lnTo>
                        <a:cubicBezTo>
                          <a:pt x="0" y="10628"/>
                          <a:pt x="79" y="10702"/>
                          <a:pt x="153" y="10702"/>
                        </a:cubicBezTo>
                        <a:lnTo>
                          <a:pt x="213" y="10702"/>
                        </a:lnTo>
                        <a:cubicBezTo>
                          <a:pt x="310" y="10702"/>
                          <a:pt x="366" y="10628"/>
                          <a:pt x="366" y="10549"/>
                        </a:cubicBezTo>
                        <a:lnTo>
                          <a:pt x="366" y="153"/>
                        </a:lnTo>
                        <a:cubicBezTo>
                          <a:pt x="366" y="74"/>
                          <a:pt x="310"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129;p47">
                    <a:extLst>
                      <a:ext uri="{FF2B5EF4-FFF2-40B4-BE49-F238E27FC236}">
                        <a16:creationId xmlns:a16="http://schemas.microsoft.com/office/drawing/2014/main" id="{F80B5DD5-E655-6518-E98D-680088D4D44B}"/>
                      </a:ext>
                    </a:extLst>
                  </p:cNvPr>
                  <p:cNvSpPr/>
                  <p:nvPr/>
                </p:nvSpPr>
                <p:spPr>
                  <a:xfrm>
                    <a:off x="6736170" y="1953525"/>
                    <a:ext cx="74130" cy="1729828"/>
                  </a:xfrm>
                  <a:custGeom>
                    <a:avLst/>
                    <a:gdLst/>
                    <a:ahLst/>
                    <a:cxnLst/>
                    <a:rect l="l" t="t" r="r" b="b"/>
                    <a:pathLst>
                      <a:path w="463" h="10804" extrusionOk="0">
                        <a:moveTo>
                          <a:pt x="250" y="98"/>
                        </a:moveTo>
                        <a:cubicBezTo>
                          <a:pt x="305" y="98"/>
                          <a:pt x="366" y="135"/>
                          <a:pt x="366" y="195"/>
                        </a:cubicBezTo>
                        <a:lnTo>
                          <a:pt x="366" y="10591"/>
                        </a:lnTo>
                        <a:cubicBezTo>
                          <a:pt x="366" y="10646"/>
                          <a:pt x="305" y="10688"/>
                          <a:pt x="250" y="10688"/>
                        </a:cubicBezTo>
                        <a:lnTo>
                          <a:pt x="190" y="10688"/>
                        </a:lnTo>
                        <a:cubicBezTo>
                          <a:pt x="135" y="10688"/>
                          <a:pt x="93" y="10646"/>
                          <a:pt x="93" y="10591"/>
                        </a:cubicBezTo>
                        <a:lnTo>
                          <a:pt x="93" y="195"/>
                        </a:lnTo>
                        <a:cubicBezTo>
                          <a:pt x="93" y="135"/>
                          <a:pt x="135" y="98"/>
                          <a:pt x="190" y="98"/>
                        </a:cubicBezTo>
                        <a:close/>
                        <a:moveTo>
                          <a:pt x="190" y="1"/>
                        </a:moveTo>
                        <a:cubicBezTo>
                          <a:pt x="74" y="1"/>
                          <a:pt x="1" y="98"/>
                          <a:pt x="1" y="195"/>
                        </a:cubicBezTo>
                        <a:lnTo>
                          <a:pt x="1" y="10591"/>
                        </a:lnTo>
                        <a:cubicBezTo>
                          <a:pt x="1" y="10707"/>
                          <a:pt x="74" y="10804"/>
                          <a:pt x="190" y="10804"/>
                        </a:cubicBezTo>
                        <a:lnTo>
                          <a:pt x="250" y="10804"/>
                        </a:lnTo>
                        <a:cubicBezTo>
                          <a:pt x="366" y="10804"/>
                          <a:pt x="463" y="10707"/>
                          <a:pt x="463" y="10591"/>
                        </a:cubicBezTo>
                        <a:lnTo>
                          <a:pt x="463" y="195"/>
                        </a:lnTo>
                        <a:cubicBezTo>
                          <a:pt x="463" y="98"/>
                          <a:pt x="366" y="1"/>
                          <a:pt x="2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130;p47">
                    <a:extLst>
                      <a:ext uri="{FF2B5EF4-FFF2-40B4-BE49-F238E27FC236}">
                        <a16:creationId xmlns:a16="http://schemas.microsoft.com/office/drawing/2014/main" id="{0C30E54B-87AC-7AF3-69BE-1A576EEA7BC5}"/>
                      </a:ext>
                    </a:extLst>
                  </p:cNvPr>
                  <p:cNvSpPr/>
                  <p:nvPr/>
                </p:nvSpPr>
                <p:spPr>
                  <a:xfrm>
                    <a:off x="6742094" y="1993552"/>
                    <a:ext cx="58599" cy="1655858"/>
                  </a:xfrm>
                  <a:custGeom>
                    <a:avLst/>
                    <a:gdLst/>
                    <a:ahLst/>
                    <a:cxnLst/>
                    <a:rect l="l" t="t" r="r" b="b"/>
                    <a:pathLst>
                      <a:path w="366" h="10342" extrusionOk="0">
                        <a:moveTo>
                          <a:pt x="0" y="0"/>
                        </a:moveTo>
                        <a:lnTo>
                          <a:pt x="0" y="10341"/>
                        </a:lnTo>
                        <a:lnTo>
                          <a:pt x="366" y="10341"/>
                        </a:lnTo>
                        <a:lnTo>
                          <a:pt x="366" y="60"/>
                        </a:lnTo>
                        <a:cubicBezTo>
                          <a:pt x="250" y="42"/>
                          <a:pt x="134" y="2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131;p47">
                    <a:extLst>
                      <a:ext uri="{FF2B5EF4-FFF2-40B4-BE49-F238E27FC236}">
                        <a16:creationId xmlns:a16="http://schemas.microsoft.com/office/drawing/2014/main" id="{DC67DC31-52F0-83D7-E377-A76B269FCACD}"/>
                      </a:ext>
                    </a:extLst>
                  </p:cNvPr>
                  <p:cNvSpPr/>
                  <p:nvPr/>
                </p:nvSpPr>
                <p:spPr>
                  <a:xfrm>
                    <a:off x="6736170" y="1984586"/>
                    <a:ext cx="74130" cy="1673630"/>
                  </a:xfrm>
                  <a:custGeom>
                    <a:avLst/>
                    <a:gdLst/>
                    <a:ahLst/>
                    <a:cxnLst/>
                    <a:rect l="l" t="t" r="r" b="b"/>
                    <a:pathLst>
                      <a:path w="463" h="10453" extrusionOk="0">
                        <a:moveTo>
                          <a:pt x="93" y="116"/>
                        </a:moveTo>
                        <a:cubicBezTo>
                          <a:pt x="190" y="135"/>
                          <a:pt x="269" y="135"/>
                          <a:pt x="366" y="153"/>
                        </a:cubicBezTo>
                        <a:lnTo>
                          <a:pt x="366" y="10337"/>
                        </a:lnTo>
                        <a:cubicBezTo>
                          <a:pt x="269" y="10360"/>
                          <a:pt x="190" y="10360"/>
                          <a:pt x="93" y="10360"/>
                        </a:cubicBezTo>
                        <a:lnTo>
                          <a:pt x="93" y="116"/>
                        </a:lnTo>
                        <a:close/>
                        <a:moveTo>
                          <a:pt x="1" y="1"/>
                        </a:moveTo>
                        <a:lnTo>
                          <a:pt x="1" y="56"/>
                        </a:lnTo>
                        <a:lnTo>
                          <a:pt x="1" y="10397"/>
                        </a:lnTo>
                        <a:lnTo>
                          <a:pt x="1" y="10416"/>
                        </a:lnTo>
                        <a:lnTo>
                          <a:pt x="1" y="10452"/>
                        </a:lnTo>
                        <a:lnTo>
                          <a:pt x="403" y="10452"/>
                        </a:lnTo>
                        <a:lnTo>
                          <a:pt x="463" y="10434"/>
                        </a:lnTo>
                        <a:lnTo>
                          <a:pt x="463" y="10397"/>
                        </a:lnTo>
                        <a:lnTo>
                          <a:pt x="463" y="79"/>
                        </a:lnTo>
                        <a:lnTo>
                          <a:pt x="421" y="56"/>
                        </a:lnTo>
                        <a:cubicBezTo>
                          <a:pt x="287" y="38"/>
                          <a:pt x="171" y="19"/>
                          <a:pt x="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132;p47">
                    <a:extLst>
                      <a:ext uri="{FF2B5EF4-FFF2-40B4-BE49-F238E27FC236}">
                        <a16:creationId xmlns:a16="http://schemas.microsoft.com/office/drawing/2014/main" id="{41246278-BD8F-2EB3-BD10-C49FE827ACD3}"/>
                      </a:ext>
                    </a:extLst>
                  </p:cNvPr>
                  <p:cNvSpPr/>
                  <p:nvPr/>
                </p:nvSpPr>
                <p:spPr>
                  <a:xfrm>
                    <a:off x="7016520" y="2634949"/>
                    <a:ext cx="40187" cy="113998"/>
                  </a:xfrm>
                  <a:custGeom>
                    <a:avLst/>
                    <a:gdLst/>
                    <a:ahLst/>
                    <a:cxnLst/>
                    <a:rect l="l" t="t" r="r" b="b"/>
                    <a:pathLst>
                      <a:path w="251" h="712" extrusionOk="0">
                        <a:moveTo>
                          <a:pt x="153" y="0"/>
                        </a:moveTo>
                        <a:cubicBezTo>
                          <a:pt x="135" y="0"/>
                          <a:pt x="116" y="19"/>
                          <a:pt x="116" y="60"/>
                        </a:cubicBezTo>
                        <a:cubicBezTo>
                          <a:pt x="153" y="250"/>
                          <a:pt x="75" y="444"/>
                          <a:pt x="19" y="638"/>
                        </a:cubicBezTo>
                        <a:cubicBezTo>
                          <a:pt x="1" y="675"/>
                          <a:pt x="19" y="693"/>
                          <a:pt x="38" y="712"/>
                        </a:cubicBezTo>
                        <a:cubicBezTo>
                          <a:pt x="75" y="712"/>
                          <a:pt x="98" y="693"/>
                          <a:pt x="98" y="675"/>
                        </a:cubicBezTo>
                        <a:cubicBezTo>
                          <a:pt x="172" y="481"/>
                          <a:pt x="250" y="268"/>
                          <a:pt x="213" y="37"/>
                        </a:cubicBezTo>
                        <a:cubicBezTo>
                          <a:pt x="213" y="19"/>
                          <a:pt x="172"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133;p47">
                    <a:extLst>
                      <a:ext uri="{FF2B5EF4-FFF2-40B4-BE49-F238E27FC236}">
                        <a16:creationId xmlns:a16="http://schemas.microsoft.com/office/drawing/2014/main" id="{A83CE320-1BF4-AA1D-B906-72CAEB306F8F}"/>
                      </a:ext>
                    </a:extLst>
                  </p:cNvPr>
                  <p:cNvSpPr/>
                  <p:nvPr/>
                </p:nvSpPr>
                <p:spPr>
                  <a:xfrm>
                    <a:off x="5127080" y="3162028"/>
                    <a:ext cx="1531588" cy="1269993"/>
                  </a:xfrm>
                  <a:custGeom>
                    <a:avLst/>
                    <a:gdLst/>
                    <a:ahLst/>
                    <a:cxnLst/>
                    <a:rect l="l" t="t" r="r" b="b"/>
                    <a:pathLst>
                      <a:path w="9566" h="7932" extrusionOk="0">
                        <a:moveTo>
                          <a:pt x="2339" y="0"/>
                        </a:moveTo>
                        <a:cubicBezTo>
                          <a:pt x="1455" y="0"/>
                          <a:pt x="696" y="580"/>
                          <a:pt x="384" y="1426"/>
                        </a:cubicBezTo>
                        <a:cubicBezTo>
                          <a:pt x="1" y="2484"/>
                          <a:pt x="3522" y="5469"/>
                          <a:pt x="4330" y="6083"/>
                        </a:cubicBezTo>
                        <a:cubicBezTo>
                          <a:pt x="5120" y="6721"/>
                          <a:pt x="6987" y="7932"/>
                          <a:pt x="6987" y="7932"/>
                        </a:cubicBezTo>
                        <a:cubicBezTo>
                          <a:pt x="6987" y="7932"/>
                          <a:pt x="7814" y="7299"/>
                          <a:pt x="8701" y="5912"/>
                        </a:cubicBezTo>
                        <a:cubicBezTo>
                          <a:pt x="9565" y="4526"/>
                          <a:pt x="9510" y="3214"/>
                          <a:pt x="9510" y="3214"/>
                        </a:cubicBezTo>
                        <a:cubicBezTo>
                          <a:pt x="9510" y="3214"/>
                          <a:pt x="4099" y="442"/>
                          <a:pt x="2963" y="95"/>
                        </a:cubicBezTo>
                        <a:cubicBezTo>
                          <a:pt x="2751" y="31"/>
                          <a:pt x="2542" y="0"/>
                          <a:pt x="2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134;p47">
                    <a:extLst>
                      <a:ext uri="{FF2B5EF4-FFF2-40B4-BE49-F238E27FC236}">
                        <a16:creationId xmlns:a16="http://schemas.microsoft.com/office/drawing/2014/main" id="{3DCB4EA2-0FD8-0AB8-53FC-FA99E983FAA5}"/>
                      </a:ext>
                    </a:extLst>
                  </p:cNvPr>
                  <p:cNvSpPr/>
                  <p:nvPr/>
                </p:nvSpPr>
                <p:spPr>
                  <a:xfrm>
                    <a:off x="5164065" y="3153382"/>
                    <a:ext cx="1504210" cy="1288245"/>
                  </a:xfrm>
                  <a:custGeom>
                    <a:avLst/>
                    <a:gdLst/>
                    <a:ahLst/>
                    <a:cxnLst/>
                    <a:rect l="l" t="t" r="r" b="b"/>
                    <a:pathLst>
                      <a:path w="9395" h="8046" extrusionOk="0">
                        <a:moveTo>
                          <a:pt x="2085" y="106"/>
                        </a:moveTo>
                        <a:cubicBezTo>
                          <a:pt x="2288" y="106"/>
                          <a:pt x="2508" y="130"/>
                          <a:pt x="2713" y="191"/>
                        </a:cubicBezTo>
                        <a:cubicBezTo>
                          <a:pt x="2981" y="288"/>
                          <a:pt x="3540" y="519"/>
                          <a:pt x="4215" y="824"/>
                        </a:cubicBezTo>
                        <a:cubicBezTo>
                          <a:pt x="4871" y="1133"/>
                          <a:pt x="5661" y="1517"/>
                          <a:pt x="6410" y="1882"/>
                        </a:cubicBezTo>
                        <a:cubicBezTo>
                          <a:pt x="7874" y="2616"/>
                          <a:pt x="9182" y="3291"/>
                          <a:pt x="9219" y="3310"/>
                        </a:cubicBezTo>
                        <a:cubicBezTo>
                          <a:pt x="9219" y="3347"/>
                          <a:pt x="9279" y="4599"/>
                          <a:pt x="8410" y="5925"/>
                        </a:cubicBezTo>
                        <a:cubicBezTo>
                          <a:pt x="7565" y="7274"/>
                          <a:pt x="6793" y="7889"/>
                          <a:pt x="6738" y="7930"/>
                        </a:cubicBezTo>
                        <a:cubicBezTo>
                          <a:pt x="6701" y="7889"/>
                          <a:pt x="4908" y="6715"/>
                          <a:pt x="4118" y="6100"/>
                        </a:cubicBezTo>
                        <a:cubicBezTo>
                          <a:pt x="3734" y="5791"/>
                          <a:pt x="2635" y="4885"/>
                          <a:pt x="1710" y="3943"/>
                        </a:cubicBezTo>
                        <a:cubicBezTo>
                          <a:pt x="1248" y="3462"/>
                          <a:pt x="809" y="2963"/>
                          <a:pt x="537" y="2538"/>
                        </a:cubicBezTo>
                        <a:cubicBezTo>
                          <a:pt x="250" y="2113"/>
                          <a:pt x="116" y="1729"/>
                          <a:pt x="190" y="1498"/>
                        </a:cubicBezTo>
                        <a:cubicBezTo>
                          <a:pt x="481" y="727"/>
                          <a:pt x="1133" y="191"/>
                          <a:pt x="1904" y="112"/>
                        </a:cubicBezTo>
                        <a:cubicBezTo>
                          <a:pt x="1963" y="108"/>
                          <a:pt x="2023" y="106"/>
                          <a:pt x="2085" y="106"/>
                        </a:cubicBezTo>
                        <a:close/>
                        <a:moveTo>
                          <a:pt x="2119" y="1"/>
                        </a:moveTo>
                        <a:cubicBezTo>
                          <a:pt x="2047" y="1"/>
                          <a:pt x="1976" y="5"/>
                          <a:pt x="1904" y="15"/>
                        </a:cubicBezTo>
                        <a:cubicBezTo>
                          <a:pt x="1077" y="94"/>
                          <a:pt x="403" y="671"/>
                          <a:pt x="93" y="1461"/>
                        </a:cubicBezTo>
                        <a:cubicBezTo>
                          <a:pt x="1" y="1748"/>
                          <a:pt x="153" y="2154"/>
                          <a:pt x="440" y="2598"/>
                        </a:cubicBezTo>
                        <a:cubicBezTo>
                          <a:pt x="731" y="3037"/>
                          <a:pt x="1174" y="3522"/>
                          <a:pt x="1637" y="4003"/>
                        </a:cubicBezTo>
                        <a:cubicBezTo>
                          <a:pt x="2579" y="4964"/>
                          <a:pt x="3656" y="5869"/>
                          <a:pt x="4062" y="6179"/>
                        </a:cubicBezTo>
                        <a:cubicBezTo>
                          <a:pt x="4871" y="6812"/>
                          <a:pt x="6719" y="8027"/>
                          <a:pt x="6719" y="8027"/>
                        </a:cubicBezTo>
                        <a:lnTo>
                          <a:pt x="6756" y="8046"/>
                        </a:lnTo>
                        <a:lnTo>
                          <a:pt x="6775" y="8027"/>
                        </a:lnTo>
                        <a:cubicBezTo>
                          <a:pt x="6775" y="8027"/>
                          <a:pt x="7625" y="7371"/>
                          <a:pt x="8507" y="5985"/>
                        </a:cubicBezTo>
                        <a:cubicBezTo>
                          <a:pt x="9394" y="4599"/>
                          <a:pt x="9316" y="3268"/>
                          <a:pt x="9316" y="3268"/>
                        </a:cubicBezTo>
                        <a:lnTo>
                          <a:pt x="9316" y="3250"/>
                        </a:lnTo>
                        <a:lnTo>
                          <a:pt x="9297" y="3231"/>
                        </a:lnTo>
                        <a:cubicBezTo>
                          <a:pt x="9297" y="3231"/>
                          <a:pt x="7948" y="2538"/>
                          <a:pt x="6447" y="1808"/>
                        </a:cubicBezTo>
                        <a:cubicBezTo>
                          <a:pt x="5698" y="1420"/>
                          <a:pt x="4926" y="1055"/>
                          <a:pt x="4252" y="750"/>
                        </a:cubicBezTo>
                        <a:cubicBezTo>
                          <a:pt x="3582" y="440"/>
                          <a:pt x="3041" y="191"/>
                          <a:pt x="2750" y="94"/>
                        </a:cubicBezTo>
                        <a:cubicBezTo>
                          <a:pt x="2526" y="36"/>
                          <a:pt x="2319" y="1"/>
                          <a:pt x="21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135;p47">
                    <a:extLst>
                      <a:ext uri="{FF2B5EF4-FFF2-40B4-BE49-F238E27FC236}">
                        <a16:creationId xmlns:a16="http://schemas.microsoft.com/office/drawing/2014/main" id="{9BD54A80-CAB1-002D-8193-AA7738ABB14E}"/>
                      </a:ext>
                    </a:extLst>
                  </p:cNvPr>
                  <p:cNvSpPr/>
                  <p:nvPr/>
                </p:nvSpPr>
                <p:spPr>
                  <a:xfrm>
                    <a:off x="5305441" y="3910697"/>
                    <a:ext cx="943353" cy="415966"/>
                  </a:xfrm>
                  <a:custGeom>
                    <a:avLst/>
                    <a:gdLst/>
                    <a:ahLst/>
                    <a:cxnLst/>
                    <a:rect l="l" t="t" r="r" b="b"/>
                    <a:pathLst>
                      <a:path w="5892" h="2598" extrusionOk="0">
                        <a:moveTo>
                          <a:pt x="5329" y="0"/>
                        </a:moveTo>
                        <a:cubicBezTo>
                          <a:pt x="4940" y="0"/>
                          <a:pt x="3955" y="202"/>
                          <a:pt x="3872" y="234"/>
                        </a:cubicBezTo>
                        <a:cubicBezTo>
                          <a:pt x="3794" y="271"/>
                          <a:pt x="3641" y="599"/>
                          <a:pt x="3600" y="659"/>
                        </a:cubicBezTo>
                        <a:cubicBezTo>
                          <a:pt x="3563" y="696"/>
                          <a:pt x="2639" y="756"/>
                          <a:pt x="2639" y="756"/>
                        </a:cubicBezTo>
                        <a:cubicBezTo>
                          <a:pt x="2639" y="756"/>
                          <a:pt x="1313" y="756"/>
                          <a:pt x="735" y="871"/>
                        </a:cubicBezTo>
                        <a:cubicBezTo>
                          <a:pt x="157" y="987"/>
                          <a:pt x="0" y="1255"/>
                          <a:pt x="19" y="1583"/>
                        </a:cubicBezTo>
                        <a:cubicBezTo>
                          <a:pt x="42" y="1888"/>
                          <a:pt x="310" y="2410"/>
                          <a:pt x="522" y="2489"/>
                        </a:cubicBezTo>
                        <a:cubicBezTo>
                          <a:pt x="629" y="2535"/>
                          <a:pt x="975" y="2597"/>
                          <a:pt x="1442" y="2597"/>
                        </a:cubicBezTo>
                        <a:cubicBezTo>
                          <a:pt x="1909" y="2597"/>
                          <a:pt x="2495" y="2535"/>
                          <a:pt x="3082" y="2331"/>
                        </a:cubicBezTo>
                        <a:cubicBezTo>
                          <a:pt x="4256" y="1929"/>
                          <a:pt x="4639" y="1948"/>
                          <a:pt x="5143" y="1541"/>
                        </a:cubicBezTo>
                        <a:cubicBezTo>
                          <a:pt x="5661" y="1139"/>
                          <a:pt x="5892" y="599"/>
                          <a:pt x="5892" y="599"/>
                        </a:cubicBezTo>
                        <a:cubicBezTo>
                          <a:pt x="5873" y="543"/>
                          <a:pt x="5642" y="137"/>
                          <a:pt x="5471" y="21"/>
                        </a:cubicBezTo>
                        <a:cubicBezTo>
                          <a:pt x="5448" y="7"/>
                          <a:pt x="5398" y="0"/>
                          <a:pt x="5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136;p47">
                    <a:extLst>
                      <a:ext uri="{FF2B5EF4-FFF2-40B4-BE49-F238E27FC236}">
                        <a16:creationId xmlns:a16="http://schemas.microsoft.com/office/drawing/2014/main" id="{56E55F02-DA48-E762-C1B5-6F38EF78CA0B}"/>
                      </a:ext>
                    </a:extLst>
                  </p:cNvPr>
                  <p:cNvSpPr/>
                  <p:nvPr/>
                </p:nvSpPr>
                <p:spPr>
                  <a:xfrm>
                    <a:off x="5299517" y="3905093"/>
                    <a:ext cx="958884" cy="428614"/>
                  </a:xfrm>
                  <a:custGeom>
                    <a:avLst/>
                    <a:gdLst/>
                    <a:ahLst/>
                    <a:cxnLst/>
                    <a:rect l="l" t="t" r="r" b="b"/>
                    <a:pathLst>
                      <a:path w="5989" h="2677" extrusionOk="0">
                        <a:moveTo>
                          <a:pt x="5393" y="98"/>
                        </a:moveTo>
                        <a:cubicBezTo>
                          <a:pt x="5448" y="98"/>
                          <a:pt x="5485" y="116"/>
                          <a:pt x="5485" y="116"/>
                        </a:cubicBezTo>
                        <a:cubicBezTo>
                          <a:pt x="5545" y="153"/>
                          <a:pt x="5661" y="269"/>
                          <a:pt x="5739" y="403"/>
                        </a:cubicBezTo>
                        <a:cubicBezTo>
                          <a:pt x="5776" y="463"/>
                          <a:pt x="5813" y="518"/>
                          <a:pt x="5832" y="560"/>
                        </a:cubicBezTo>
                        <a:cubicBezTo>
                          <a:pt x="5855" y="578"/>
                          <a:pt x="5855" y="597"/>
                          <a:pt x="5873" y="615"/>
                        </a:cubicBezTo>
                        <a:lnTo>
                          <a:pt x="5873" y="634"/>
                        </a:lnTo>
                        <a:cubicBezTo>
                          <a:pt x="5855" y="652"/>
                          <a:pt x="5642" y="1156"/>
                          <a:pt x="5162" y="1539"/>
                        </a:cubicBezTo>
                        <a:cubicBezTo>
                          <a:pt x="4907" y="1733"/>
                          <a:pt x="4700" y="1830"/>
                          <a:pt x="4390" y="1923"/>
                        </a:cubicBezTo>
                        <a:cubicBezTo>
                          <a:pt x="4080" y="2020"/>
                          <a:pt x="3697" y="2117"/>
                          <a:pt x="3119" y="2311"/>
                        </a:cubicBezTo>
                        <a:cubicBezTo>
                          <a:pt x="2523" y="2524"/>
                          <a:pt x="1946" y="2579"/>
                          <a:pt x="1484" y="2579"/>
                        </a:cubicBezTo>
                        <a:cubicBezTo>
                          <a:pt x="1253" y="2579"/>
                          <a:pt x="1058" y="2561"/>
                          <a:pt x="906" y="2542"/>
                        </a:cubicBezTo>
                        <a:cubicBezTo>
                          <a:pt x="730" y="2524"/>
                          <a:pt x="633" y="2500"/>
                          <a:pt x="578" y="2482"/>
                        </a:cubicBezTo>
                        <a:cubicBezTo>
                          <a:pt x="499" y="2445"/>
                          <a:pt x="384" y="2311"/>
                          <a:pt x="287" y="2135"/>
                        </a:cubicBezTo>
                        <a:cubicBezTo>
                          <a:pt x="194" y="1964"/>
                          <a:pt x="116" y="1752"/>
                          <a:pt x="116" y="1599"/>
                        </a:cubicBezTo>
                        <a:cubicBezTo>
                          <a:pt x="97" y="1461"/>
                          <a:pt x="134" y="1327"/>
                          <a:pt x="231" y="1211"/>
                        </a:cubicBezTo>
                        <a:cubicBezTo>
                          <a:pt x="328" y="1096"/>
                          <a:pt x="499" y="999"/>
                          <a:pt x="772" y="962"/>
                        </a:cubicBezTo>
                        <a:cubicBezTo>
                          <a:pt x="1350" y="846"/>
                          <a:pt x="2676" y="846"/>
                          <a:pt x="2676" y="846"/>
                        </a:cubicBezTo>
                        <a:cubicBezTo>
                          <a:pt x="2676" y="846"/>
                          <a:pt x="2907" y="828"/>
                          <a:pt x="3138" y="809"/>
                        </a:cubicBezTo>
                        <a:cubicBezTo>
                          <a:pt x="3272" y="791"/>
                          <a:pt x="3387" y="791"/>
                          <a:pt x="3484" y="768"/>
                        </a:cubicBezTo>
                        <a:cubicBezTo>
                          <a:pt x="3521" y="768"/>
                          <a:pt x="3563" y="768"/>
                          <a:pt x="3600" y="749"/>
                        </a:cubicBezTo>
                        <a:lnTo>
                          <a:pt x="3637" y="749"/>
                        </a:lnTo>
                        <a:cubicBezTo>
                          <a:pt x="3660" y="749"/>
                          <a:pt x="3660" y="749"/>
                          <a:pt x="3678" y="712"/>
                        </a:cubicBezTo>
                        <a:cubicBezTo>
                          <a:pt x="3697" y="694"/>
                          <a:pt x="3697" y="675"/>
                          <a:pt x="3734" y="634"/>
                        </a:cubicBezTo>
                        <a:cubicBezTo>
                          <a:pt x="3752" y="597"/>
                          <a:pt x="3775" y="560"/>
                          <a:pt x="3794" y="500"/>
                        </a:cubicBezTo>
                        <a:cubicBezTo>
                          <a:pt x="3831" y="463"/>
                          <a:pt x="3849" y="403"/>
                          <a:pt x="3891" y="366"/>
                        </a:cubicBezTo>
                        <a:cubicBezTo>
                          <a:pt x="3909" y="347"/>
                          <a:pt x="3928" y="306"/>
                          <a:pt x="3928" y="306"/>
                        </a:cubicBezTo>
                        <a:lnTo>
                          <a:pt x="3965" y="306"/>
                        </a:lnTo>
                        <a:cubicBezTo>
                          <a:pt x="3965" y="306"/>
                          <a:pt x="3983" y="287"/>
                          <a:pt x="4006" y="287"/>
                        </a:cubicBezTo>
                        <a:cubicBezTo>
                          <a:pt x="4062" y="287"/>
                          <a:pt x="4122" y="269"/>
                          <a:pt x="4177" y="250"/>
                        </a:cubicBezTo>
                        <a:cubicBezTo>
                          <a:pt x="4330" y="232"/>
                          <a:pt x="4505" y="190"/>
                          <a:pt x="4700" y="153"/>
                        </a:cubicBezTo>
                        <a:cubicBezTo>
                          <a:pt x="4870" y="135"/>
                          <a:pt x="5065" y="116"/>
                          <a:pt x="5199" y="98"/>
                        </a:cubicBezTo>
                        <a:close/>
                        <a:moveTo>
                          <a:pt x="5199" y="1"/>
                        </a:moveTo>
                        <a:cubicBezTo>
                          <a:pt x="5046" y="19"/>
                          <a:pt x="4852" y="38"/>
                          <a:pt x="4676" y="56"/>
                        </a:cubicBezTo>
                        <a:cubicBezTo>
                          <a:pt x="4487" y="98"/>
                          <a:pt x="4311" y="135"/>
                          <a:pt x="4159" y="153"/>
                        </a:cubicBezTo>
                        <a:cubicBezTo>
                          <a:pt x="4099" y="172"/>
                          <a:pt x="4025" y="172"/>
                          <a:pt x="3983" y="190"/>
                        </a:cubicBezTo>
                        <a:cubicBezTo>
                          <a:pt x="3965" y="190"/>
                          <a:pt x="3946" y="213"/>
                          <a:pt x="3928" y="213"/>
                        </a:cubicBezTo>
                        <a:cubicBezTo>
                          <a:pt x="3909" y="213"/>
                          <a:pt x="3909" y="213"/>
                          <a:pt x="3891" y="232"/>
                        </a:cubicBezTo>
                        <a:cubicBezTo>
                          <a:pt x="3849" y="250"/>
                          <a:pt x="3831" y="269"/>
                          <a:pt x="3794" y="306"/>
                        </a:cubicBezTo>
                        <a:cubicBezTo>
                          <a:pt x="3775" y="347"/>
                          <a:pt x="3734" y="403"/>
                          <a:pt x="3715" y="463"/>
                        </a:cubicBezTo>
                        <a:cubicBezTo>
                          <a:pt x="3678" y="500"/>
                          <a:pt x="3660" y="537"/>
                          <a:pt x="3637" y="578"/>
                        </a:cubicBezTo>
                        <a:cubicBezTo>
                          <a:pt x="3618" y="615"/>
                          <a:pt x="3600" y="634"/>
                          <a:pt x="3600" y="652"/>
                        </a:cubicBezTo>
                        <a:lnTo>
                          <a:pt x="3581" y="652"/>
                        </a:lnTo>
                        <a:cubicBezTo>
                          <a:pt x="3544" y="652"/>
                          <a:pt x="3503" y="675"/>
                          <a:pt x="3466" y="675"/>
                        </a:cubicBezTo>
                        <a:cubicBezTo>
                          <a:pt x="3369" y="694"/>
                          <a:pt x="3253" y="694"/>
                          <a:pt x="3138" y="712"/>
                        </a:cubicBezTo>
                        <a:cubicBezTo>
                          <a:pt x="2907" y="731"/>
                          <a:pt x="2657" y="749"/>
                          <a:pt x="2657" y="749"/>
                        </a:cubicBezTo>
                        <a:cubicBezTo>
                          <a:pt x="2657" y="749"/>
                          <a:pt x="1368" y="749"/>
                          <a:pt x="772" y="865"/>
                        </a:cubicBezTo>
                        <a:cubicBezTo>
                          <a:pt x="462" y="906"/>
                          <a:pt x="268" y="1022"/>
                          <a:pt x="153" y="1156"/>
                        </a:cubicBezTo>
                        <a:cubicBezTo>
                          <a:pt x="37" y="1290"/>
                          <a:pt x="0" y="1442"/>
                          <a:pt x="19" y="1618"/>
                        </a:cubicBezTo>
                        <a:cubicBezTo>
                          <a:pt x="19" y="1789"/>
                          <a:pt x="97" y="2001"/>
                          <a:pt x="194" y="2177"/>
                        </a:cubicBezTo>
                        <a:cubicBezTo>
                          <a:pt x="287" y="2366"/>
                          <a:pt x="425" y="2524"/>
                          <a:pt x="541" y="2579"/>
                        </a:cubicBezTo>
                        <a:cubicBezTo>
                          <a:pt x="615" y="2598"/>
                          <a:pt x="730" y="2616"/>
                          <a:pt x="888" y="2639"/>
                        </a:cubicBezTo>
                        <a:cubicBezTo>
                          <a:pt x="1040" y="2658"/>
                          <a:pt x="1253" y="2676"/>
                          <a:pt x="1484" y="2676"/>
                        </a:cubicBezTo>
                        <a:cubicBezTo>
                          <a:pt x="1964" y="2676"/>
                          <a:pt x="2542" y="2616"/>
                          <a:pt x="3138" y="2408"/>
                        </a:cubicBezTo>
                        <a:cubicBezTo>
                          <a:pt x="3734" y="2214"/>
                          <a:pt x="4122" y="2117"/>
                          <a:pt x="4427" y="2020"/>
                        </a:cubicBezTo>
                        <a:cubicBezTo>
                          <a:pt x="4736" y="1923"/>
                          <a:pt x="4949" y="1807"/>
                          <a:pt x="5217" y="1618"/>
                        </a:cubicBezTo>
                        <a:cubicBezTo>
                          <a:pt x="5739" y="1193"/>
                          <a:pt x="5970" y="652"/>
                          <a:pt x="5970" y="652"/>
                        </a:cubicBezTo>
                        <a:lnTo>
                          <a:pt x="5989" y="634"/>
                        </a:lnTo>
                        <a:lnTo>
                          <a:pt x="5970" y="615"/>
                        </a:lnTo>
                        <a:cubicBezTo>
                          <a:pt x="5970" y="597"/>
                          <a:pt x="5970" y="597"/>
                          <a:pt x="5947" y="578"/>
                        </a:cubicBezTo>
                        <a:cubicBezTo>
                          <a:pt x="5947" y="560"/>
                          <a:pt x="5929" y="537"/>
                          <a:pt x="5929" y="518"/>
                        </a:cubicBezTo>
                        <a:cubicBezTo>
                          <a:pt x="5892" y="463"/>
                          <a:pt x="5855" y="403"/>
                          <a:pt x="5813" y="347"/>
                        </a:cubicBezTo>
                        <a:cubicBezTo>
                          <a:pt x="5739" y="213"/>
                          <a:pt x="5642" y="75"/>
                          <a:pt x="5527" y="19"/>
                        </a:cubicBezTo>
                        <a:cubicBezTo>
                          <a:pt x="5508" y="1"/>
                          <a:pt x="5448" y="1"/>
                          <a:pt x="5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137;p47">
                    <a:extLst>
                      <a:ext uri="{FF2B5EF4-FFF2-40B4-BE49-F238E27FC236}">
                        <a16:creationId xmlns:a16="http://schemas.microsoft.com/office/drawing/2014/main" id="{03A5FD67-87CF-57D6-880F-8151912C7FFA}"/>
                      </a:ext>
                    </a:extLst>
                  </p:cNvPr>
                  <p:cNvSpPr/>
                  <p:nvPr/>
                </p:nvSpPr>
                <p:spPr>
                  <a:xfrm>
                    <a:off x="5265414" y="3989791"/>
                    <a:ext cx="1075922" cy="649246"/>
                  </a:xfrm>
                  <a:custGeom>
                    <a:avLst/>
                    <a:gdLst/>
                    <a:ahLst/>
                    <a:cxnLst/>
                    <a:rect l="l" t="t" r="r" b="b"/>
                    <a:pathLst>
                      <a:path w="6720" h="4055" extrusionOk="0">
                        <a:moveTo>
                          <a:pt x="5939" y="0"/>
                        </a:moveTo>
                        <a:cubicBezTo>
                          <a:pt x="5480" y="0"/>
                          <a:pt x="4165" y="435"/>
                          <a:pt x="3734" y="470"/>
                        </a:cubicBezTo>
                        <a:cubicBezTo>
                          <a:pt x="3272" y="511"/>
                          <a:pt x="1174" y="779"/>
                          <a:pt x="597" y="913"/>
                        </a:cubicBezTo>
                        <a:cubicBezTo>
                          <a:pt x="1" y="1047"/>
                          <a:pt x="1" y="2129"/>
                          <a:pt x="79" y="2665"/>
                        </a:cubicBezTo>
                        <a:cubicBezTo>
                          <a:pt x="153" y="3205"/>
                          <a:pt x="500" y="3820"/>
                          <a:pt x="888" y="3995"/>
                        </a:cubicBezTo>
                        <a:cubicBezTo>
                          <a:pt x="985" y="4039"/>
                          <a:pt x="1220" y="4055"/>
                          <a:pt x="1534" y="4055"/>
                        </a:cubicBezTo>
                        <a:cubicBezTo>
                          <a:pt x="2463" y="4055"/>
                          <a:pt x="4085" y="3912"/>
                          <a:pt x="4889" y="3898"/>
                        </a:cubicBezTo>
                        <a:cubicBezTo>
                          <a:pt x="5971" y="3861"/>
                          <a:pt x="6202" y="3496"/>
                          <a:pt x="6299" y="3284"/>
                        </a:cubicBezTo>
                        <a:cubicBezTo>
                          <a:pt x="6414" y="3071"/>
                          <a:pt x="6622" y="2512"/>
                          <a:pt x="6664" y="2147"/>
                        </a:cubicBezTo>
                        <a:cubicBezTo>
                          <a:pt x="6719" y="1782"/>
                          <a:pt x="6585" y="913"/>
                          <a:pt x="6585" y="913"/>
                        </a:cubicBezTo>
                        <a:cubicBezTo>
                          <a:pt x="6530" y="567"/>
                          <a:pt x="6373" y="105"/>
                          <a:pt x="6026" y="8"/>
                        </a:cubicBezTo>
                        <a:cubicBezTo>
                          <a:pt x="6002" y="3"/>
                          <a:pt x="5973" y="0"/>
                          <a:pt x="5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138;p47">
                    <a:extLst>
                      <a:ext uri="{FF2B5EF4-FFF2-40B4-BE49-F238E27FC236}">
                        <a16:creationId xmlns:a16="http://schemas.microsoft.com/office/drawing/2014/main" id="{F466998D-77DF-5FCF-A928-0BF39F222E1C}"/>
                      </a:ext>
                    </a:extLst>
                  </p:cNvPr>
                  <p:cNvSpPr/>
                  <p:nvPr/>
                </p:nvSpPr>
                <p:spPr>
                  <a:xfrm>
                    <a:off x="5259490" y="3981785"/>
                    <a:ext cx="1084728" cy="666218"/>
                  </a:xfrm>
                  <a:custGeom>
                    <a:avLst/>
                    <a:gdLst/>
                    <a:ahLst/>
                    <a:cxnLst/>
                    <a:rect l="l" t="t" r="r" b="b"/>
                    <a:pathLst>
                      <a:path w="6775" h="4161" extrusionOk="0">
                        <a:moveTo>
                          <a:pt x="5921" y="106"/>
                        </a:moveTo>
                        <a:cubicBezTo>
                          <a:pt x="5978" y="106"/>
                          <a:pt x="6022" y="110"/>
                          <a:pt x="6045" y="118"/>
                        </a:cubicBezTo>
                        <a:cubicBezTo>
                          <a:pt x="6197" y="155"/>
                          <a:pt x="6313" y="270"/>
                          <a:pt x="6410" y="446"/>
                        </a:cubicBezTo>
                        <a:cubicBezTo>
                          <a:pt x="6488" y="617"/>
                          <a:pt x="6544" y="811"/>
                          <a:pt x="6585" y="982"/>
                        </a:cubicBezTo>
                        <a:cubicBezTo>
                          <a:pt x="6585" y="982"/>
                          <a:pt x="6604" y="1194"/>
                          <a:pt x="6641" y="1444"/>
                        </a:cubicBezTo>
                        <a:cubicBezTo>
                          <a:pt x="6659" y="1717"/>
                          <a:pt x="6682" y="2003"/>
                          <a:pt x="6659" y="2179"/>
                        </a:cubicBezTo>
                        <a:cubicBezTo>
                          <a:pt x="6604" y="2544"/>
                          <a:pt x="6391" y="3103"/>
                          <a:pt x="6294" y="3292"/>
                        </a:cubicBezTo>
                        <a:cubicBezTo>
                          <a:pt x="6239" y="3408"/>
                          <a:pt x="6160" y="3546"/>
                          <a:pt x="5966" y="3662"/>
                        </a:cubicBezTo>
                        <a:cubicBezTo>
                          <a:pt x="5777" y="3777"/>
                          <a:pt x="5449" y="3870"/>
                          <a:pt x="4926" y="3893"/>
                        </a:cubicBezTo>
                        <a:cubicBezTo>
                          <a:pt x="4390" y="3893"/>
                          <a:pt x="3485" y="3967"/>
                          <a:pt x="2676" y="4008"/>
                        </a:cubicBezTo>
                        <a:cubicBezTo>
                          <a:pt x="2251" y="4027"/>
                          <a:pt x="1868" y="4045"/>
                          <a:pt x="1558" y="4045"/>
                        </a:cubicBezTo>
                        <a:lnTo>
                          <a:pt x="1174" y="4045"/>
                        </a:lnTo>
                        <a:cubicBezTo>
                          <a:pt x="1059" y="4027"/>
                          <a:pt x="980" y="4008"/>
                          <a:pt x="943" y="3985"/>
                        </a:cubicBezTo>
                        <a:cubicBezTo>
                          <a:pt x="768" y="3911"/>
                          <a:pt x="578" y="3736"/>
                          <a:pt x="444" y="3486"/>
                        </a:cubicBezTo>
                        <a:cubicBezTo>
                          <a:pt x="306" y="3255"/>
                          <a:pt x="190" y="2969"/>
                          <a:pt x="153" y="2715"/>
                        </a:cubicBezTo>
                        <a:cubicBezTo>
                          <a:pt x="116" y="2447"/>
                          <a:pt x="98" y="2045"/>
                          <a:pt x="172" y="1698"/>
                        </a:cubicBezTo>
                        <a:cubicBezTo>
                          <a:pt x="190" y="1522"/>
                          <a:pt x="250" y="1370"/>
                          <a:pt x="329" y="1236"/>
                        </a:cubicBezTo>
                        <a:cubicBezTo>
                          <a:pt x="403" y="1120"/>
                          <a:pt x="500" y="1042"/>
                          <a:pt x="634" y="1005"/>
                        </a:cubicBezTo>
                        <a:cubicBezTo>
                          <a:pt x="1211" y="866"/>
                          <a:pt x="3309" y="617"/>
                          <a:pt x="3771" y="561"/>
                        </a:cubicBezTo>
                        <a:cubicBezTo>
                          <a:pt x="4025" y="543"/>
                          <a:pt x="4506" y="404"/>
                          <a:pt x="4968" y="289"/>
                        </a:cubicBezTo>
                        <a:cubicBezTo>
                          <a:pt x="5199" y="233"/>
                          <a:pt x="5430" y="173"/>
                          <a:pt x="5619" y="136"/>
                        </a:cubicBezTo>
                        <a:cubicBezTo>
                          <a:pt x="5733" y="115"/>
                          <a:pt x="5841" y="106"/>
                          <a:pt x="5921" y="106"/>
                        </a:cubicBezTo>
                        <a:close/>
                        <a:moveTo>
                          <a:pt x="5928" y="1"/>
                        </a:moveTo>
                        <a:cubicBezTo>
                          <a:pt x="5843" y="1"/>
                          <a:pt x="5739" y="16"/>
                          <a:pt x="5619" y="39"/>
                        </a:cubicBezTo>
                        <a:cubicBezTo>
                          <a:pt x="5412" y="81"/>
                          <a:pt x="5181" y="136"/>
                          <a:pt x="4950" y="196"/>
                        </a:cubicBezTo>
                        <a:cubicBezTo>
                          <a:pt x="4464" y="312"/>
                          <a:pt x="3984" y="446"/>
                          <a:pt x="3771" y="464"/>
                        </a:cubicBezTo>
                        <a:cubicBezTo>
                          <a:pt x="3291" y="520"/>
                          <a:pt x="1211" y="774"/>
                          <a:pt x="615" y="908"/>
                        </a:cubicBezTo>
                        <a:cubicBezTo>
                          <a:pt x="463" y="945"/>
                          <a:pt x="329" y="1042"/>
                          <a:pt x="250" y="1176"/>
                        </a:cubicBezTo>
                        <a:cubicBezTo>
                          <a:pt x="153" y="1328"/>
                          <a:pt x="98" y="1504"/>
                          <a:pt x="75" y="1675"/>
                        </a:cubicBezTo>
                        <a:cubicBezTo>
                          <a:pt x="1" y="2045"/>
                          <a:pt x="19" y="2447"/>
                          <a:pt x="56" y="2738"/>
                        </a:cubicBezTo>
                        <a:cubicBezTo>
                          <a:pt x="98" y="3006"/>
                          <a:pt x="213" y="3292"/>
                          <a:pt x="366" y="3546"/>
                        </a:cubicBezTo>
                        <a:cubicBezTo>
                          <a:pt x="500" y="3796"/>
                          <a:pt x="694" y="3985"/>
                          <a:pt x="907" y="4082"/>
                        </a:cubicBezTo>
                        <a:cubicBezTo>
                          <a:pt x="962" y="4124"/>
                          <a:pt x="1059" y="4124"/>
                          <a:pt x="1156" y="4142"/>
                        </a:cubicBezTo>
                        <a:cubicBezTo>
                          <a:pt x="1272" y="4142"/>
                          <a:pt x="1406" y="4161"/>
                          <a:pt x="1558" y="4161"/>
                        </a:cubicBezTo>
                        <a:cubicBezTo>
                          <a:pt x="1868" y="4161"/>
                          <a:pt x="2270" y="4142"/>
                          <a:pt x="2676" y="4124"/>
                        </a:cubicBezTo>
                        <a:cubicBezTo>
                          <a:pt x="3485" y="4064"/>
                          <a:pt x="4390" y="4008"/>
                          <a:pt x="4926" y="3985"/>
                        </a:cubicBezTo>
                        <a:cubicBezTo>
                          <a:pt x="5467" y="3985"/>
                          <a:pt x="5814" y="3870"/>
                          <a:pt x="6026" y="3736"/>
                        </a:cubicBezTo>
                        <a:cubicBezTo>
                          <a:pt x="6239" y="3620"/>
                          <a:pt x="6336" y="3449"/>
                          <a:pt x="6391" y="3352"/>
                        </a:cubicBezTo>
                        <a:cubicBezTo>
                          <a:pt x="6488" y="3121"/>
                          <a:pt x="6701" y="2581"/>
                          <a:pt x="6756" y="2197"/>
                        </a:cubicBezTo>
                        <a:cubicBezTo>
                          <a:pt x="6775" y="2003"/>
                          <a:pt x="6756" y="1698"/>
                          <a:pt x="6738" y="1444"/>
                        </a:cubicBezTo>
                        <a:cubicBezTo>
                          <a:pt x="6701" y="1176"/>
                          <a:pt x="6682" y="963"/>
                          <a:pt x="6682" y="963"/>
                        </a:cubicBezTo>
                        <a:cubicBezTo>
                          <a:pt x="6641" y="792"/>
                          <a:pt x="6585" y="580"/>
                          <a:pt x="6488" y="404"/>
                        </a:cubicBezTo>
                        <a:cubicBezTo>
                          <a:pt x="6391" y="215"/>
                          <a:pt x="6257" y="58"/>
                          <a:pt x="6063" y="21"/>
                        </a:cubicBezTo>
                        <a:cubicBezTo>
                          <a:pt x="6026" y="7"/>
                          <a:pt x="5981" y="1"/>
                          <a:pt x="59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139;p47">
                    <a:extLst>
                      <a:ext uri="{FF2B5EF4-FFF2-40B4-BE49-F238E27FC236}">
                        <a16:creationId xmlns:a16="http://schemas.microsoft.com/office/drawing/2014/main" id="{A49B3666-D0FD-7185-3C4F-D264B814EA93}"/>
                      </a:ext>
                    </a:extLst>
                  </p:cNvPr>
                  <p:cNvSpPr/>
                  <p:nvPr/>
                </p:nvSpPr>
                <p:spPr>
                  <a:xfrm>
                    <a:off x="5407430" y="4219547"/>
                    <a:ext cx="922059" cy="427334"/>
                  </a:xfrm>
                  <a:custGeom>
                    <a:avLst/>
                    <a:gdLst/>
                    <a:ahLst/>
                    <a:cxnLst/>
                    <a:rect l="l" t="t" r="r" b="b"/>
                    <a:pathLst>
                      <a:path w="5759" h="2669" extrusionOk="0">
                        <a:moveTo>
                          <a:pt x="4871" y="0"/>
                        </a:moveTo>
                        <a:cubicBezTo>
                          <a:pt x="4494" y="201"/>
                          <a:pt x="4032" y="230"/>
                          <a:pt x="3510" y="230"/>
                        </a:cubicBezTo>
                        <a:cubicBezTo>
                          <a:pt x="3300" y="230"/>
                          <a:pt x="3079" y="226"/>
                          <a:pt x="2851" y="226"/>
                        </a:cubicBezTo>
                        <a:cubicBezTo>
                          <a:pt x="2513" y="226"/>
                          <a:pt x="2157" y="236"/>
                          <a:pt x="1789" y="287"/>
                        </a:cubicBezTo>
                        <a:cubicBezTo>
                          <a:pt x="560" y="481"/>
                          <a:pt x="1" y="1114"/>
                          <a:pt x="306" y="1983"/>
                        </a:cubicBezTo>
                        <a:cubicBezTo>
                          <a:pt x="515" y="2565"/>
                          <a:pt x="995" y="2669"/>
                          <a:pt x="1451" y="2669"/>
                        </a:cubicBezTo>
                        <a:cubicBezTo>
                          <a:pt x="1671" y="2669"/>
                          <a:pt x="1886" y="2645"/>
                          <a:pt x="2062" y="2639"/>
                        </a:cubicBezTo>
                        <a:cubicBezTo>
                          <a:pt x="2579" y="2639"/>
                          <a:pt x="4603" y="2597"/>
                          <a:pt x="5181" y="2251"/>
                        </a:cubicBezTo>
                        <a:cubicBezTo>
                          <a:pt x="5758" y="1886"/>
                          <a:pt x="5661" y="1849"/>
                          <a:pt x="5486" y="1174"/>
                        </a:cubicBezTo>
                        <a:cubicBezTo>
                          <a:pt x="5315" y="518"/>
                          <a:pt x="4871" y="0"/>
                          <a:pt x="4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140;p47">
                    <a:extLst>
                      <a:ext uri="{FF2B5EF4-FFF2-40B4-BE49-F238E27FC236}">
                        <a16:creationId xmlns:a16="http://schemas.microsoft.com/office/drawing/2014/main" id="{9AAE75CE-D956-56F6-D465-3C9184BA8A21}"/>
                      </a:ext>
                    </a:extLst>
                  </p:cNvPr>
                  <p:cNvSpPr/>
                  <p:nvPr/>
                </p:nvSpPr>
                <p:spPr>
                  <a:xfrm>
                    <a:off x="5423121" y="4209941"/>
                    <a:ext cx="896762" cy="445266"/>
                  </a:xfrm>
                  <a:custGeom>
                    <a:avLst/>
                    <a:gdLst/>
                    <a:ahLst/>
                    <a:cxnLst/>
                    <a:rect l="l" t="t" r="r" b="b"/>
                    <a:pathLst>
                      <a:path w="5601" h="2781" extrusionOk="0">
                        <a:moveTo>
                          <a:pt x="4755" y="116"/>
                        </a:moveTo>
                        <a:cubicBezTo>
                          <a:pt x="4773" y="158"/>
                          <a:pt x="5175" y="638"/>
                          <a:pt x="5351" y="1253"/>
                        </a:cubicBezTo>
                        <a:cubicBezTo>
                          <a:pt x="5429" y="1581"/>
                          <a:pt x="5485" y="1752"/>
                          <a:pt x="5466" y="1867"/>
                        </a:cubicBezTo>
                        <a:cubicBezTo>
                          <a:pt x="5466" y="1927"/>
                          <a:pt x="5429" y="1983"/>
                          <a:pt x="5369" y="2043"/>
                        </a:cubicBezTo>
                        <a:cubicBezTo>
                          <a:pt x="5291" y="2098"/>
                          <a:pt x="5198" y="2177"/>
                          <a:pt x="5060" y="2255"/>
                        </a:cubicBezTo>
                        <a:cubicBezTo>
                          <a:pt x="4792" y="2426"/>
                          <a:pt x="4135" y="2523"/>
                          <a:pt x="3502" y="2583"/>
                        </a:cubicBezTo>
                        <a:cubicBezTo>
                          <a:pt x="2846" y="2639"/>
                          <a:pt x="2213" y="2639"/>
                          <a:pt x="1964" y="2639"/>
                        </a:cubicBezTo>
                        <a:cubicBezTo>
                          <a:pt x="1786" y="2650"/>
                          <a:pt x="1586" y="2670"/>
                          <a:pt x="1384" y="2670"/>
                        </a:cubicBezTo>
                        <a:cubicBezTo>
                          <a:pt x="1255" y="2670"/>
                          <a:pt x="1125" y="2662"/>
                          <a:pt x="998" y="2639"/>
                        </a:cubicBezTo>
                        <a:cubicBezTo>
                          <a:pt x="693" y="2602"/>
                          <a:pt x="402" y="2445"/>
                          <a:pt x="250" y="2024"/>
                        </a:cubicBezTo>
                        <a:cubicBezTo>
                          <a:pt x="116" y="1599"/>
                          <a:pt x="171" y="1253"/>
                          <a:pt x="402" y="985"/>
                        </a:cubicBezTo>
                        <a:cubicBezTo>
                          <a:pt x="652" y="694"/>
                          <a:pt x="1095" y="504"/>
                          <a:pt x="1691" y="407"/>
                        </a:cubicBezTo>
                        <a:cubicBezTo>
                          <a:pt x="2043" y="352"/>
                          <a:pt x="2381" y="340"/>
                          <a:pt x="2702" y="340"/>
                        </a:cubicBezTo>
                        <a:cubicBezTo>
                          <a:pt x="2947" y="340"/>
                          <a:pt x="3182" y="347"/>
                          <a:pt x="3405" y="347"/>
                        </a:cubicBezTo>
                        <a:cubicBezTo>
                          <a:pt x="3928" y="347"/>
                          <a:pt x="4366" y="310"/>
                          <a:pt x="4755" y="116"/>
                        </a:cubicBezTo>
                        <a:close/>
                        <a:moveTo>
                          <a:pt x="4773" y="0"/>
                        </a:moveTo>
                        <a:lnTo>
                          <a:pt x="4755" y="19"/>
                        </a:lnTo>
                        <a:cubicBezTo>
                          <a:pt x="4390" y="213"/>
                          <a:pt x="3928" y="231"/>
                          <a:pt x="3405" y="231"/>
                        </a:cubicBezTo>
                        <a:cubicBezTo>
                          <a:pt x="3263" y="231"/>
                          <a:pt x="3115" y="230"/>
                          <a:pt x="2964" y="230"/>
                        </a:cubicBezTo>
                        <a:cubicBezTo>
                          <a:pt x="2566" y="230"/>
                          <a:pt x="2140" y="240"/>
                          <a:pt x="1691" y="310"/>
                        </a:cubicBezTo>
                        <a:cubicBezTo>
                          <a:pt x="1058" y="407"/>
                          <a:pt x="596" y="620"/>
                          <a:pt x="347" y="906"/>
                        </a:cubicBezTo>
                        <a:cubicBezTo>
                          <a:pt x="74" y="1216"/>
                          <a:pt x="0" y="1618"/>
                          <a:pt x="171" y="2061"/>
                        </a:cubicBezTo>
                        <a:cubicBezTo>
                          <a:pt x="323" y="2505"/>
                          <a:pt x="652" y="2676"/>
                          <a:pt x="998" y="2754"/>
                        </a:cubicBezTo>
                        <a:cubicBezTo>
                          <a:pt x="1107" y="2774"/>
                          <a:pt x="1221" y="2781"/>
                          <a:pt x="1334" y="2781"/>
                        </a:cubicBezTo>
                        <a:cubicBezTo>
                          <a:pt x="1559" y="2781"/>
                          <a:pt x="1782" y="2754"/>
                          <a:pt x="1964" y="2754"/>
                        </a:cubicBezTo>
                        <a:cubicBezTo>
                          <a:pt x="2213" y="2736"/>
                          <a:pt x="2865" y="2736"/>
                          <a:pt x="3502" y="2676"/>
                        </a:cubicBezTo>
                        <a:cubicBezTo>
                          <a:pt x="4159" y="2620"/>
                          <a:pt x="4792" y="2542"/>
                          <a:pt x="5120" y="2352"/>
                        </a:cubicBezTo>
                        <a:cubicBezTo>
                          <a:pt x="5254" y="2255"/>
                          <a:pt x="5351" y="2177"/>
                          <a:pt x="5429" y="2121"/>
                        </a:cubicBezTo>
                        <a:cubicBezTo>
                          <a:pt x="5503" y="2043"/>
                          <a:pt x="5563" y="1983"/>
                          <a:pt x="5563" y="1890"/>
                        </a:cubicBezTo>
                        <a:cubicBezTo>
                          <a:pt x="5600" y="1733"/>
                          <a:pt x="5522" y="1562"/>
                          <a:pt x="5448" y="1234"/>
                        </a:cubicBezTo>
                        <a:cubicBezTo>
                          <a:pt x="5272" y="560"/>
                          <a:pt x="4810" y="42"/>
                          <a:pt x="4810" y="42"/>
                        </a:cubicBezTo>
                        <a:lnTo>
                          <a:pt x="477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141;p47">
                    <a:extLst>
                      <a:ext uri="{FF2B5EF4-FFF2-40B4-BE49-F238E27FC236}">
                        <a16:creationId xmlns:a16="http://schemas.microsoft.com/office/drawing/2014/main" id="{73FFC8F1-DFE2-DCFD-05C7-86F8CB1597BB}"/>
                      </a:ext>
                    </a:extLst>
                  </p:cNvPr>
                  <p:cNvSpPr/>
                  <p:nvPr/>
                </p:nvSpPr>
                <p:spPr>
                  <a:xfrm>
                    <a:off x="6085169" y="4108271"/>
                    <a:ext cx="459509" cy="453592"/>
                  </a:xfrm>
                  <a:custGeom>
                    <a:avLst/>
                    <a:gdLst/>
                    <a:ahLst/>
                    <a:cxnLst/>
                    <a:rect l="l" t="t" r="r" b="b"/>
                    <a:pathLst>
                      <a:path w="2870" h="2833" extrusionOk="0">
                        <a:moveTo>
                          <a:pt x="1615" y="0"/>
                        </a:moveTo>
                        <a:cubicBezTo>
                          <a:pt x="1450" y="0"/>
                          <a:pt x="1070" y="25"/>
                          <a:pt x="851" y="233"/>
                        </a:cubicBezTo>
                        <a:cubicBezTo>
                          <a:pt x="560" y="483"/>
                          <a:pt x="116" y="829"/>
                          <a:pt x="60" y="1675"/>
                        </a:cubicBezTo>
                        <a:cubicBezTo>
                          <a:pt x="0" y="2525"/>
                          <a:pt x="389" y="2830"/>
                          <a:pt x="389" y="2830"/>
                        </a:cubicBezTo>
                        <a:cubicBezTo>
                          <a:pt x="389" y="2830"/>
                          <a:pt x="433" y="2833"/>
                          <a:pt x="513" y="2833"/>
                        </a:cubicBezTo>
                        <a:cubicBezTo>
                          <a:pt x="881" y="2833"/>
                          <a:pt x="1999" y="2779"/>
                          <a:pt x="2870" y="2179"/>
                        </a:cubicBezTo>
                        <a:lnTo>
                          <a:pt x="1696" y="2"/>
                        </a:lnTo>
                        <a:cubicBezTo>
                          <a:pt x="1696" y="2"/>
                          <a:pt x="1666" y="0"/>
                          <a:pt x="161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142;p47">
                    <a:extLst>
                      <a:ext uri="{FF2B5EF4-FFF2-40B4-BE49-F238E27FC236}">
                        <a16:creationId xmlns:a16="http://schemas.microsoft.com/office/drawing/2014/main" id="{D490D7F9-FDA1-7958-D2E1-FB4198B382C5}"/>
                      </a:ext>
                    </a:extLst>
                  </p:cNvPr>
                  <p:cNvSpPr/>
                  <p:nvPr/>
                </p:nvSpPr>
                <p:spPr>
                  <a:xfrm>
                    <a:off x="6082127" y="4098985"/>
                    <a:ext cx="475199" cy="469763"/>
                  </a:xfrm>
                  <a:custGeom>
                    <a:avLst/>
                    <a:gdLst/>
                    <a:ahLst/>
                    <a:cxnLst/>
                    <a:rect l="l" t="t" r="r" b="b"/>
                    <a:pathLst>
                      <a:path w="2968" h="2934" extrusionOk="0">
                        <a:moveTo>
                          <a:pt x="1697" y="97"/>
                        </a:moveTo>
                        <a:lnTo>
                          <a:pt x="2833" y="2214"/>
                        </a:lnTo>
                        <a:cubicBezTo>
                          <a:pt x="1941" y="2793"/>
                          <a:pt x="833" y="2834"/>
                          <a:pt x="515" y="2834"/>
                        </a:cubicBezTo>
                        <a:cubicBezTo>
                          <a:pt x="462" y="2834"/>
                          <a:pt x="431" y="2833"/>
                          <a:pt x="426" y="2833"/>
                        </a:cubicBezTo>
                        <a:cubicBezTo>
                          <a:pt x="426" y="2833"/>
                          <a:pt x="347" y="2773"/>
                          <a:pt x="274" y="2602"/>
                        </a:cubicBezTo>
                        <a:cubicBezTo>
                          <a:pt x="177" y="2426"/>
                          <a:pt x="98" y="2140"/>
                          <a:pt x="116" y="1733"/>
                        </a:cubicBezTo>
                        <a:cubicBezTo>
                          <a:pt x="195" y="906"/>
                          <a:pt x="597" y="578"/>
                          <a:pt x="907" y="328"/>
                        </a:cubicBezTo>
                        <a:cubicBezTo>
                          <a:pt x="1041" y="194"/>
                          <a:pt x="1235" y="134"/>
                          <a:pt x="1406" y="116"/>
                        </a:cubicBezTo>
                        <a:cubicBezTo>
                          <a:pt x="1563" y="97"/>
                          <a:pt x="1660" y="97"/>
                          <a:pt x="1697" y="97"/>
                        </a:cubicBezTo>
                        <a:close/>
                        <a:moveTo>
                          <a:pt x="1715" y="0"/>
                        </a:moveTo>
                        <a:cubicBezTo>
                          <a:pt x="1715" y="0"/>
                          <a:pt x="1581" y="0"/>
                          <a:pt x="1387" y="19"/>
                        </a:cubicBezTo>
                        <a:cubicBezTo>
                          <a:pt x="1216" y="42"/>
                          <a:pt x="1004" y="97"/>
                          <a:pt x="828" y="250"/>
                        </a:cubicBezTo>
                        <a:cubicBezTo>
                          <a:pt x="542" y="504"/>
                          <a:pt x="98" y="869"/>
                          <a:pt x="19" y="1715"/>
                        </a:cubicBezTo>
                        <a:cubicBezTo>
                          <a:pt x="1" y="2158"/>
                          <a:pt x="79" y="2445"/>
                          <a:pt x="177" y="2639"/>
                        </a:cubicBezTo>
                        <a:cubicBezTo>
                          <a:pt x="274" y="2833"/>
                          <a:pt x="366" y="2930"/>
                          <a:pt x="366" y="2930"/>
                        </a:cubicBezTo>
                        <a:lnTo>
                          <a:pt x="408" y="2930"/>
                        </a:lnTo>
                        <a:cubicBezTo>
                          <a:pt x="408" y="2930"/>
                          <a:pt x="464" y="2933"/>
                          <a:pt x="563" y="2933"/>
                        </a:cubicBezTo>
                        <a:cubicBezTo>
                          <a:pt x="964" y="2933"/>
                          <a:pt x="2063" y="2874"/>
                          <a:pt x="2930" y="2274"/>
                        </a:cubicBezTo>
                        <a:lnTo>
                          <a:pt x="2967" y="2255"/>
                        </a:lnTo>
                        <a:lnTo>
                          <a:pt x="2930" y="2214"/>
                        </a:lnTo>
                        <a:lnTo>
                          <a:pt x="175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143;p47">
                    <a:extLst>
                      <a:ext uri="{FF2B5EF4-FFF2-40B4-BE49-F238E27FC236}">
                        <a16:creationId xmlns:a16="http://schemas.microsoft.com/office/drawing/2014/main" id="{DD1FC50D-6CE6-A3FF-7606-E34FA7D9B5DA}"/>
                      </a:ext>
                    </a:extLst>
                  </p:cNvPr>
                  <p:cNvSpPr/>
                  <p:nvPr/>
                </p:nvSpPr>
                <p:spPr>
                  <a:xfrm>
                    <a:off x="6199807" y="3146497"/>
                    <a:ext cx="1729001" cy="1538497"/>
                  </a:xfrm>
                  <a:custGeom>
                    <a:avLst/>
                    <a:gdLst/>
                    <a:ahLst/>
                    <a:cxnLst/>
                    <a:rect l="l" t="t" r="r" b="b"/>
                    <a:pathLst>
                      <a:path w="10799" h="9609" extrusionOk="0">
                        <a:moveTo>
                          <a:pt x="8902" y="0"/>
                        </a:moveTo>
                        <a:cubicBezTo>
                          <a:pt x="8680" y="0"/>
                          <a:pt x="8439" y="49"/>
                          <a:pt x="8179" y="155"/>
                        </a:cubicBezTo>
                        <a:cubicBezTo>
                          <a:pt x="6908" y="677"/>
                          <a:pt x="209" y="4526"/>
                          <a:pt x="209" y="4526"/>
                        </a:cubicBezTo>
                        <a:cubicBezTo>
                          <a:pt x="56" y="4563"/>
                          <a:pt x="1" y="5238"/>
                          <a:pt x="883" y="7146"/>
                        </a:cubicBezTo>
                        <a:cubicBezTo>
                          <a:pt x="1789" y="9068"/>
                          <a:pt x="3096" y="9609"/>
                          <a:pt x="3096" y="9609"/>
                        </a:cubicBezTo>
                        <a:cubicBezTo>
                          <a:pt x="3096" y="9609"/>
                          <a:pt x="9796" y="4235"/>
                          <a:pt x="10124" y="3912"/>
                        </a:cubicBezTo>
                        <a:cubicBezTo>
                          <a:pt x="10434" y="3565"/>
                          <a:pt x="10799" y="2964"/>
                          <a:pt x="10549" y="1735"/>
                        </a:cubicBezTo>
                        <a:cubicBezTo>
                          <a:pt x="10336" y="739"/>
                          <a:pt x="9766" y="0"/>
                          <a:pt x="8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144;p47">
                    <a:extLst>
                      <a:ext uri="{FF2B5EF4-FFF2-40B4-BE49-F238E27FC236}">
                        <a16:creationId xmlns:a16="http://schemas.microsoft.com/office/drawing/2014/main" id="{90DE8ECD-AA68-2AD9-46C1-BEA520501B4A}"/>
                      </a:ext>
                    </a:extLst>
                  </p:cNvPr>
                  <p:cNvSpPr/>
                  <p:nvPr/>
                </p:nvSpPr>
                <p:spPr>
                  <a:xfrm>
                    <a:off x="6208773" y="3139452"/>
                    <a:ext cx="1729641" cy="1554508"/>
                  </a:xfrm>
                  <a:custGeom>
                    <a:avLst/>
                    <a:gdLst/>
                    <a:ahLst/>
                    <a:cxnLst/>
                    <a:rect l="l" t="t" r="r" b="b"/>
                    <a:pathLst>
                      <a:path w="10803" h="9709" extrusionOk="0">
                        <a:moveTo>
                          <a:pt x="8872" y="98"/>
                        </a:moveTo>
                        <a:cubicBezTo>
                          <a:pt x="8913" y="98"/>
                          <a:pt x="8953" y="99"/>
                          <a:pt x="8992" y="102"/>
                        </a:cubicBezTo>
                        <a:cubicBezTo>
                          <a:pt x="9241" y="121"/>
                          <a:pt x="9454" y="218"/>
                          <a:pt x="9648" y="375"/>
                        </a:cubicBezTo>
                        <a:cubicBezTo>
                          <a:pt x="10031" y="661"/>
                          <a:pt x="10299" y="1183"/>
                          <a:pt x="10433" y="1779"/>
                        </a:cubicBezTo>
                        <a:cubicBezTo>
                          <a:pt x="10706" y="3008"/>
                          <a:pt x="10341" y="3586"/>
                          <a:pt x="10031" y="3914"/>
                        </a:cubicBezTo>
                        <a:cubicBezTo>
                          <a:pt x="9994" y="3956"/>
                          <a:pt x="9856" y="4071"/>
                          <a:pt x="9648" y="4261"/>
                        </a:cubicBezTo>
                        <a:cubicBezTo>
                          <a:pt x="9435" y="4436"/>
                          <a:pt x="9144" y="4667"/>
                          <a:pt x="8798" y="4935"/>
                        </a:cubicBezTo>
                        <a:cubicBezTo>
                          <a:pt x="8123" y="5494"/>
                          <a:pt x="7259" y="6206"/>
                          <a:pt x="6413" y="6880"/>
                        </a:cubicBezTo>
                        <a:cubicBezTo>
                          <a:pt x="4699" y="8267"/>
                          <a:pt x="3064" y="9574"/>
                          <a:pt x="3040" y="9593"/>
                        </a:cubicBezTo>
                        <a:cubicBezTo>
                          <a:pt x="3022" y="9593"/>
                          <a:pt x="2735" y="9459"/>
                          <a:pt x="2310" y="9112"/>
                        </a:cubicBezTo>
                        <a:cubicBezTo>
                          <a:pt x="1867" y="8729"/>
                          <a:pt x="1331" y="8133"/>
                          <a:pt x="887" y="7167"/>
                        </a:cubicBezTo>
                        <a:cubicBezTo>
                          <a:pt x="425" y="6224"/>
                          <a:pt x="231" y="5573"/>
                          <a:pt x="153" y="5166"/>
                        </a:cubicBezTo>
                        <a:cubicBezTo>
                          <a:pt x="116" y="4972"/>
                          <a:pt x="97" y="4820"/>
                          <a:pt x="116" y="4741"/>
                        </a:cubicBezTo>
                        <a:cubicBezTo>
                          <a:pt x="116" y="4686"/>
                          <a:pt x="134" y="4667"/>
                          <a:pt x="134" y="4649"/>
                        </a:cubicBezTo>
                        <a:cubicBezTo>
                          <a:pt x="153" y="4626"/>
                          <a:pt x="153" y="4607"/>
                          <a:pt x="153" y="4607"/>
                        </a:cubicBezTo>
                        <a:lnTo>
                          <a:pt x="176" y="4607"/>
                        </a:lnTo>
                        <a:cubicBezTo>
                          <a:pt x="176" y="4607"/>
                          <a:pt x="1848" y="3646"/>
                          <a:pt x="3678" y="2625"/>
                        </a:cubicBezTo>
                        <a:cubicBezTo>
                          <a:pt x="5508" y="1604"/>
                          <a:pt x="7508" y="509"/>
                          <a:pt x="8146" y="259"/>
                        </a:cubicBezTo>
                        <a:cubicBezTo>
                          <a:pt x="8403" y="142"/>
                          <a:pt x="8651" y="98"/>
                          <a:pt x="8872" y="98"/>
                        </a:cubicBezTo>
                        <a:close/>
                        <a:moveTo>
                          <a:pt x="8871" y="1"/>
                        </a:moveTo>
                        <a:cubicBezTo>
                          <a:pt x="8637" y="1"/>
                          <a:pt x="8384" y="48"/>
                          <a:pt x="8105" y="162"/>
                        </a:cubicBezTo>
                        <a:cubicBezTo>
                          <a:pt x="7453" y="430"/>
                          <a:pt x="5466" y="1507"/>
                          <a:pt x="3641" y="2528"/>
                        </a:cubicBezTo>
                        <a:cubicBezTo>
                          <a:pt x="1793" y="3568"/>
                          <a:pt x="116" y="4533"/>
                          <a:pt x="116" y="4533"/>
                        </a:cubicBezTo>
                        <a:lnTo>
                          <a:pt x="134" y="4510"/>
                        </a:lnTo>
                        <a:lnTo>
                          <a:pt x="134" y="4510"/>
                        </a:lnTo>
                        <a:cubicBezTo>
                          <a:pt x="97" y="4533"/>
                          <a:pt x="79" y="4552"/>
                          <a:pt x="60" y="4589"/>
                        </a:cubicBezTo>
                        <a:cubicBezTo>
                          <a:pt x="37" y="4626"/>
                          <a:pt x="19" y="4667"/>
                          <a:pt x="19" y="4723"/>
                        </a:cubicBezTo>
                        <a:cubicBezTo>
                          <a:pt x="0" y="4820"/>
                          <a:pt x="0" y="4972"/>
                          <a:pt x="60" y="5185"/>
                        </a:cubicBezTo>
                        <a:cubicBezTo>
                          <a:pt x="134" y="5610"/>
                          <a:pt x="347" y="6266"/>
                          <a:pt x="790" y="7227"/>
                        </a:cubicBezTo>
                        <a:cubicBezTo>
                          <a:pt x="1234" y="8188"/>
                          <a:pt x="1793" y="8807"/>
                          <a:pt x="2255" y="9191"/>
                        </a:cubicBezTo>
                        <a:cubicBezTo>
                          <a:pt x="2694" y="9556"/>
                          <a:pt x="3022" y="9708"/>
                          <a:pt x="3022" y="9708"/>
                        </a:cubicBezTo>
                        <a:lnTo>
                          <a:pt x="3064" y="9708"/>
                        </a:lnTo>
                        <a:lnTo>
                          <a:pt x="3082" y="9690"/>
                        </a:lnTo>
                        <a:cubicBezTo>
                          <a:pt x="3082" y="9690"/>
                          <a:pt x="4755" y="8345"/>
                          <a:pt x="6469" y="6978"/>
                        </a:cubicBezTo>
                        <a:cubicBezTo>
                          <a:pt x="7314" y="6284"/>
                          <a:pt x="8202" y="5573"/>
                          <a:pt x="8858" y="5032"/>
                        </a:cubicBezTo>
                        <a:cubicBezTo>
                          <a:pt x="9204" y="4741"/>
                          <a:pt x="9491" y="4510"/>
                          <a:pt x="9703" y="4339"/>
                        </a:cubicBezTo>
                        <a:cubicBezTo>
                          <a:pt x="9916" y="4145"/>
                          <a:pt x="10050" y="4030"/>
                          <a:pt x="10110" y="3993"/>
                        </a:cubicBezTo>
                        <a:cubicBezTo>
                          <a:pt x="10415" y="3646"/>
                          <a:pt x="10803" y="3008"/>
                          <a:pt x="10530" y="1761"/>
                        </a:cubicBezTo>
                        <a:cubicBezTo>
                          <a:pt x="10396" y="1142"/>
                          <a:pt x="10128" y="606"/>
                          <a:pt x="9703" y="296"/>
                        </a:cubicBezTo>
                        <a:cubicBezTo>
                          <a:pt x="9509" y="144"/>
                          <a:pt x="9260" y="47"/>
                          <a:pt x="8992" y="5"/>
                        </a:cubicBezTo>
                        <a:cubicBezTo>
                          <a:pt x="8952" y="2"/>
                          <a:pt x="8912" y="1"/>
                          <a:pt x="88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145;p47">
                    <a:extLst>
                      <a:ext uri="{FF2B5EF4-FFF2-40B4-BE49-F238E27FC236}">
                        <a16:creationId xmlns:a16="http://schemas.microsoft.com/office/drawing/2014/main" id="{150938F3-D179-5609-91CD-F4C69436A0B0}"/>
                      </a:ext>
                    </a:extLst>
                  </p:cNvPr>
                  <p:cNvSpPr/>
                  <p:nvPr/>
                </p:nvSpPr>
                <p:spPr>
                  <a:xfrm>
                    <a:off x="7046941" y="2557776"/>
                    <a:ext cx="647475" cy="769809"/>
                  </a:xfrm>
                  <a:custGeom>
                    <a:avLst/>
                    <a:gdLst/>
                    <a:ahLst/>
                    <a:cxnLst/>
                    <a:rect l="l" t="t" r="r" b="b"/>
                    <a:pathLst>
                      <a:path w="4044" h="4808" extrusionOk="0">
                        <a:moveTo>
                          <a:pt x="2751" y="0"/>
                        </a:moveTo>
                        <a:cubicBezTo>
                          <a:pt x="2690" y="0"/>
                          <a:pt x="2639" y="2"/>
                          <a:pt x="2602" y="2"/>
                        </a:cubicBezTo>
                        <a:cubicBezTo>
                          <a:pt x="2103" y="20"/>
                          <a:pt x="1733" y="367"/>
                          <a:pt x="1368" y="695"/>
                        </a:cubicBezTo>
                        <a:cubicBezTo>
                          <a:pt x="906" y="1120"/>
                          <a:pt x="559" y="1466"/>
                          <a:pt x="176" y="1965"/>
                        </a:cubicBezTo>
                        <a:cubicBezTo>
                          <a:pt x="0" y="2136"/>
                          <a:pt x="60" y="2409"/>
                          <a:pt x="157" y="2622"/>
                        </a:cubicBezTo>
                        <a:cubicBezTo>
                          <a:pt x="388" y="3255"/>
                          <a:pt x="716" y="3832"/>
                          <a:pt x="1081" y="4391"/>
                        </a:cubicBezTo>
                        <a:cubicBezTo>
                          <a:pt x="1215" y="4578"/>
                          <a:pt x="1410" y="4807"/>
                          <a:pt x="1665" y="4807"/>
                        </a:cubicBezTo>
                        <a:cubicBezTo>
                          <a:pt x="1700" y="4807"/>
                          <a:pt x="1737" y="4803"/>
                          <a:pt x="1774" y="4793"/>
                        </a:cubicBezTo>
                        <a:cubicBezTo>
                          <a:pt x="1964" y="4701"/>
                          <a:pt x="2079" y="4470"/>
                          <a:pt x="2237" y="4294"/>
                        </a:cubicBezTo>
                        <a:cubicBezTo>
                          <a:pt x="2736" y="3583"/>
                          <a:pt x="3235" y="2871"/>
                          <a:pt x="3641" y="2081"/>
                        </a:cubicBezTo>
                        <a:cubicBezTo>
                          <a:pt x="3835" y="1656"/>
                          <a:pt x="4043" y="1138"/>
                          <a:pt x="3835" y="676"/>
                        </a:cubicBezTo>
                        <a:cubicBezTo>
                          <a:pt x="3738" y="385"/>
                          <a:pt x="3678" y="311"/>
                          <a:pt x="3313" y="80"/>
                        </a:cubicBezTo>
                        <a:cubicBezTo>
                          <a:pt x="3132" y="10"/>
                          <a:pt x="2911" y="0"/>
                          <a:pt x="2751"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146;p47">
                    <a:extLst>
                      <a:ext uri="{FF2B5EF4-FFF2-40B4-BE49-F238E27FC236}">
                        <a16:creationId xmlns:a16="http://schemas.microsoft.com/office/drawing/2014/main" id="{A518F2D1-1A30-9520-1A1F-4DA75AF57BB3}"/>
                      </a:ext>
                    </a:extLst>
                  </p:cNvPr>
                  <p:cNvSpPr/>
                  <p:nvPr/>
                </p:nvSpPr>
                <p:spPr>
                  <a:xfrm>
                    <a:off x="7046941" y="2579391"/>
                    <a:ext cx="657081" cy="757320"/>
                  </a:xfrm>
                  <a:custGeom>
                    <a:avLst/>
                    <a:gdLst/>
                    <a:ahLst/>
                    <a:cxnLst/>
                    <a:rect l="l" t="t" r="r" b="b"/>
                    <a:pathLst>
                      <a:path w="4104" h="4730" extrusionOk="0">
                        <a:moveTo>
                          <a:pt x="3489" y="1"/>
                        </a:moveTo>
                        <a:cubicBezTo>
                          <a:pt x="3563" y="116"/>
                          <a:pt x="3641" y="232"/>
                          <a:pt x="3641" y="232"/>
                        </a:cubicBezTo>
                        <a:lnTo>
                          <a:pt x="3623" y="232"/>
                        </a:lnTo>
                        <a:lnTo>
                          <a:pt x="3641" y="250"/>
                        </a:lnTo>
                        <a:cubicBezTo>
                          <a:pt x="3697" y="329"/>
                          <a:pt x="3738" y="426"/>
                          <a:pt x="3794" y="560"/>
                        </a:cubicBezTo>
                        <a:cubicBezTo>
                          <a:pt x="3988" y="1003"/>
                          <a:pt x="3794" y="1502"/>
                          <a:pt x="3581" y="1927"/>
                        </a:cubicBezTo>
                        <a:cubicBezTo>
                          <a:pt x="3179" y="2694"/>
                          <a:pt x="2699" y="3429"/>
                          <a:pt x="2176" y="4141"/>
                        </a:cubicBezTo>
                        <a:cubicBezTo>
                          <a:pt x="2042" y="4312"/>
                          <a:pt x="1927" y="4524"/>
                          <a:pt x="1756" y="4621"/>
                        </a:cubicBezTo>
                        <a:cubicBezTo>
                          <a:pt x="1725" y="4625"/>
                          <a:pt x="1696" y="4628"/>
                          <a:pt x="1667" y="4628"/>
                        </a:cubicBezTo>
                        <a:cubicBezTo>
                          <a:pt x="1566" y="4628"/>
                          <a:pt x="1476" y="4600"/>
                          <a:pt x="1386" y="4524"/>
                        </a:cubicBezTo>
                        <a:cubicBezTo>
                          <a:pt x="1294" y="4450"/>
                          <a:pt x="1197" y="4335"/>
                          <a:pt x="1118" y="4238"/>
                        </a:cubicBezTo>
                        <a:cubicBezTo>
                          <a:pt x="753" y="3679"/>
                          <a:pt x="425" y="3083"/>
                          <a:pt x="194" y="2463"/>
                        </a:cubicBezTo>
                        <a:cubicBezTo>
                          <a:pt x="157" y="2371"/>
                          <a:pt x="116" y="2256"/>
                          <a:pt x="116" y="2140"/>
                        </a:cubicBezTo>
                        <a:cubicBezTo>
                          <a:pt x="116" y="2043"/>
                          <a:pt x="139" y="1946"/>
                          <a:pt x="213" y="1867"/>
                        </a:cubicBezTo>
                        <a:lnTo>
                          <a:pt x="213" y="1849"/>
                        </a:lnTo>
                        <a:lnTo>
                          <a:pt x="231" y="1849"/>
                        </a:lnTo>
                        <a:cubicBezTo>
                          <a:pt x="601" y="1368"/>
                          <a:pt x="947" y="1022"/>
                          <a:pt x="1409" y="597"/>
                        </a:cubicBezTo>
                        <a:cubicBezTo>
                          <a:pt x="1525" y="481"/>
                          <a:pt x="1640" y="366"/>
                          <a:pt x="1774" y="269"/>
                        </a:cubicBezTo>
                        <a:cubicBezTo>
                          <a:pt x="1774" y="232"/>
                          <a:pt x="1756" y="213"/>
                          <a:pt x="1696" y="213"/>
                        </a:cubicBezTo>
                        <a:cubicBezTo>
                          <a:pt x="1562" y="310"/>
                          <a:pt x="1446" y="426"/>
                          <a:pt x="1331" y="523"/>
                        </a:cubicBezTo>
                        <a:cubicBezTo>
                          <a:pt x="869" y="943"/>
                          <a:pt x="522" y="1290"/>
                          <a:pt x="157" y="1793"/>
                        </a:cubicBezTo>
                        <a:cubicBezTo>
                          <a:pt x="42" y="1886"/>
                          <a:pt x="0" y="2024"/>
                          <a:pt x="23" y="2140"/>
                        </a:cubicBezTo>
                        <a:cubicBezTo>
                          <a:pt x="23" y="2274"/>
                          <a:pt x="60" y="2390"/>
                          <a:pt x="97" y="2505"/>
                        </a:cubicBezTo>
                        <a:cubicBezTo>
                          <a:pt x="328" y="3138"/>
                          <a:pt x="675" y="3734"/>
                          <a:pt x="1040" y="4293"/>
                        </a:cubicBezTo>
                        <a:cubicBezTo>
                          <a:pt x="1118" y="4409"/>
                          <a:pt x="1215" y="4524"/>
                          <a:pt x="1331" y="4621"/>
                        </a:cubicBezTo>
                        <a:cubicBezTo>
                          <a:pt x="1436" y="4683"/>
                          <a:pt x="1552" y="4730"/>
                          <a:pt x="1673" y="4730"/>
                        </a:cubicBezTo>
                        <a:cubicBezTo>
                          <a:pt x="1706" y="4730"/>
                          <a:pt x="1740" y="4726"/>
                          <a:pt x="1774" y="4718"/>
                        </a:cubicBezTo>
                        <a:lnTo>
                          <a:pt x="1793" y="4718"/>
                        </a:lnTo>
                        <a:cubicBezTo>
                          <a:pt x="2006" y="4603"/>
                          <a:pt x="2121" y="4353"/>
                          <a:pt x="2273" y="4196"/>
                        </a:cubicBezTo>
                        <a:cubicBezTo>
                          <a:pt x="2773" y="3485"/>
                          <a:pt x="3276" y="2755"/>
                          <a:pt x="3678" y="1983"/>
                        </a:cubicBezTo>
                        <a:lnTo>
                          <a:pt x="3678" y="1964"/>
                        </a:lnTo>
                        <a:cubicBezTo>
                          <a:pt x="3891" y="1539"/>
                          <a:pt x="4103" y="1022"/>
                          <a:pt x="3891" y="523"/>
                        </a:cubicBezTo>
                        <a:cubicBezTo>
                          <a:pt x="3835" y="384"/>
                          <a:pt x="3794" y="269"/>
                          <a:pt x="3720" y="195"/>
                        </a:cubicBezTo>
                        <a:cubicBezTo>
                          <a:pt x="3660" y="116"/>
                          <a:pt x="3581" y="61"/>
                          <a:pt x="34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147;p47">
                    <a:extLst>
                      <a:ext uri="{FF2B5EF4-FFF2-40B4-BE49-F238E27FC236}">
                        <a16:creationId xmlns:a16="http://schemas.microsoft.com/office/drawing/2014/main" id="{F4BBA8BD-1CF6-7080-D4CC-99A0FB35CE14}"/>
                      </a:ext>
                    </a:extLst>
                  </p:cNvPr>
                  <p:cNvSpPr/>
                  <p:nvPr/>
                </p:nvSpPr>
                <p:spPr>
                  <a:xfrm>
                    <a:off x="5212898" y="1090858"/>
                    <a:ext cx="327260" cy="666058"/>
                  </a:xfrm>
                  <a:custGeom>
                    <a:avLst/>
                    <a:gdLst/>
                    <a:ahLst/>
                    <a:cxnLst/>
                    <a:rect l="l" t="t" r="r" b="b"/>
                    <a:pathLst>
                      <a:path w="2044" h="4160" extrusionOk="0">
                        <a:moveTo>
                          <a:pt x="321" y="1"/>
                        </a:moveTo>
                        <a:cubicBezTo>
                          <a:pt x="282" y="1"/>
                          <a:pt x="245" y="7"/>
                          <a:pt x="213" y="20"/>
                        </a:cubicBezTo>
                        <a:cubicBezTo>
                          <a:pt x="42" y="94"/>
                          <a:pt x="1" y="57"/>
                          <a:pt x="98" y="616"/>
                        </a:cubicBezTo>
                        <a:cubicBezTo>
                          <a:pt x="195" y="1175"/>
                          <a:pt x="560" y="2926"/>
                          <a:pt x="560" y="2926"/>
                        </a:cubicBezTo>
                        <a:lnTo>
                          <a:pt x="1775" y="4160"/>
                        </a:lnTo>
                        <a:cubicBezTo>
                          <a:pt x="1775" y="4160"/>
                          <a:pt x="2043" y="3947"/>
                          <a:pt x="1891" y="3467"/>
                        </a:cubicBezTo>
                        <a:cubicBezTo>
                          <a:pt x="1733" y="3004"/>
                          <a:pt x="1100" y="653"/>
                          <a:pt x="943" y="385"/>
                        </a:cubicBezTo>
                        <a:cubicBezTo>
                          <a:pt x="816" y="160"/>
                          <a:pt x="526" y="1"/>
                          <a:pt x="321"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148;p47">
                    <a:extLst>
                      <a:ext uri="{FF2B5EF4-FFF2-40B4-BE49-F238E27FC236}">
                        <a16:creationId xmlns:a16="http://schemas.microsoft.com/office/drawing/2014/main" id="{82CDD1AC-C69D-7919-1E23-5E2DB95BF75E}"/>
                      </a:ext>
                    </a:extLst>
                  </p:cNvPr>
                  <p:cNvSpPr/>
                  <p:nvPr/>
                </p:nvSpPr>
                <p:spPr>
                  <a:xfrm>
                    <a:off x="5210016" y="1082853"/>
                    <a:ext cx="324218" cy="683029"/>
                  </a:xfrm>
                  <a:custGeom>
                    <a:avLst/>
                    <a:gdLst/>
                    <a:ahLst/>
                    <a:cxnLst/>
                    <a:rect l="l" t="t" r="r" b="b"/>
                    <a:pathLst>
                      <a:path w="2025" h="4266" extrusionOk="0">
                        <a:moveTo>
                          <a:pt x="350" y="106"/>
                        </a:moveTo>
                        <a:cubicBezTo>
                          <a:pt x="422" y="106"/>
                          <a:pt x="509" y="127"/>
                          <a:pt x="596" y="167"/>
                        </a:cubicBezTo>
                        <a:cubicBezTo>
                          <a:pt x="730" y="222"/>
                          <a:pt x="846" y="338"/>
                          <a:pt x="924" y="453"/>
                        </a:cubicBezTo>
                        <a:cubicBezTo>
                          <a:pt x="961" y="513"/>
                          <a:pt x="1021" y="703"/>
                          <a:pt x="1118" y="975"/>
                        </a:cubicBezTo>
                        <a:cubicBezTo>
                          <a:pt x="1192" y="1243"/>
                          <a:pt x="1289" y="1571"/>
                          <a:pt x="1386" y="1918"/>
                        </a:cubicBezTo>
                        <a:cubicBezTo>
                          <a:pt x="1599" y="2592"/>
                          <a:pt x="1793" y="3304"/>
                          <a:pt x="1867" y="3535"/>
                        </a:cubicBezTo>
                        <a:cubicBezTo>
                          <a:pt x="1927" y="3766"/>
                          <a:pt x="1909" y="3919"/>
                          <a:pt x="1849" y="4016"/>
                        </a:cubicBezTo>
                        <a:cubicBezTo>
                          <a:pt x="1830" y="4094"/>
                          <a:pt x="1812" y="4113"/>
                          <a:pt x="1793" y="4131"/>
                        </a:cubicBezTo>
                        <a:lnTo>
                          <a:pt x="638" y="2957"/>
                        </a:lnTo>
                        <a:cubicBezTo>
                          <a:pt x="615" y="2939"/>
                          <a:pt x="250" y="1206"/>
                          <a:pt x="176" y="647"/>
                        </a:cubicBezTo>
                        <a:cubicBezTo>
                          <a:pt x="116" y="375"/>
                          <a:pt x="97" y="241"/>
                          <a:pt x="116" y="204"/>
                        </a:cubicBezTo>
                        <a:cubicBezTo>
                          <a:pt x="116" y="185"/>
                          <a:pt x="134" y="185"/>
                          <a:pt x="153" y="167"/>
                        </a:cubicBezTo>
                        <a:cubicBezTo>
                          <a:pt x="176" y="144"/>
                          <a:pt x="213" y="144"/>
                          <a:pt x="250" y="125"/>
                        </a:cubicBezTo>
                        <a:cubicBezTo>
                          <a:pt x="277" y="112"/>
                          <a:pt x="311" y="106"/>
                          <a:pt x="350" y="106"/>
                        </a:cubicBezTo>
                        <a:close/>
                        <a:moveTo>
                          <a:pt x="344" y="1"/>
                        </a:moveTo>
                        <a:cubicBezTo>
                          <a:pt x="297" y="1"/>
                          <a:pt x="253" y="9"/>
                          <a:pt x="213" y="28"/>
                        </a:cubicBezTo>
                        <a:cubicBezTo>
                          <a:pt x="176" y="51"/>
                          <a:pt x="134" y="51"/>
                          <a:pt x="97" y="70"/>
                        </a:cubicBezTo>
                        <a:cubicBezTo>
                          <a:pt x="60" y="88"/>
                          <a:pt x="37" y="125"/>
                          <a:pt x="19" y="167"/>
                        </a:cubicBezTo>
                        <a:cubicBezTo>
                          <a:pt x="0" y="259"/>
                          <a:pt x="19" y="398"/>
                          <a:pt x="60" y="666"/>
                        </a:cubicBezTo>
                        <a:cubicBezTo>
                          <a:pt x="153" y="1225"/>
                          <a:pt x="541" y="2994"/>
                          <a:pt x="541" y="2994"/>
                        </a:cubicBezTo>
                        <a:lnTo>
                          <a:pt x="541" y="3013"/>
                        </a:lnTo>
                        <a:lnTo>
                          <a:pt x="1793" y="4265"/>
                        </a:lnTo>
                        <a:lnTo>
                          <a:pt x="1830" y="4247"/>
                        </a:lnTo>
                        <a:cubicBezTo>
                          <a:pt x="1830" y="4247"/>
                          <a:pt x="1909" y="4187"/>
                          <a:pt x="1946" y="4053"/>
                        </a:cubicBezTo>
                        <a:cubicBezTo>
                          <a:pt x="2001" y="3937"/>
                          <a:pt x="2024" y="3748"/>
                          <a:pt x="1946" y="3493"/>
                        </a:cubicBezTo>
                        <a:cubicBezTo>
                          <a:pt x="1885" y="3262"/>
                          <a:pt x="1696" y="2569"/>
                          <a:pt x="1483" y="1876"/>
                        </a:cubicBezTo>
                        <a:cubicBezTo>
                          <a:pt x="1386" y="1553"/>
                          <a:pt x="1289" y="1206"/>
                          <a:pt x="1216" y="952"/>
                        </a:cubicBezTo>
                        <a:cubicBezTo>
                          <a:pt x="1118" y="684"/>
                          <a:pt x="1058" y="490"/>
                          <a:pt x="1021" y="416"/>
                        </a:cubicBezTo>
                        <a:cubicBezTo>
                          <a:pt x="924" y="259"/>
                          <a:pt x="790" y="144"/>
                          <a:pt x="638" y="70"/>
                        </a:cubicBezTo>
                        <a:cubicBezTo>
                          <a:pt x="535" y="30"/>
                          <a:pt x="434" y="1"/>
                          <a:pt x="3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149;p47">
                    <a:extLst>
                      <a:ext uri="{FF2B5EF4-FFF2-40B4-BE49-F238E27FC236}">
                        <a16:creationId xmlns:a16="http://schemas.microsoft.com/office/drawing/2014/main" id="{C91A500B-40B0-D411-DFE2-4E1B8A8E9B34}"/>
                      </a:ext>
                    </a:extLst>
                  </p:cNvPr>
                  <p:cNvSpPr/>
                  <p:nvPr/>
                </p:nvSpPr>
                <p:spPr>
                  <a:xfrm>
                    <a:off x="5148535" y="2061599"/>
                    <a:ext cx="714880" cy="1084905"/>
                  </a:xfrm>
                  <a:custGeom>
                    <a:avLst/>
                    <a:gdLst/>
                    <a:ahLst/>
                    <a:cxnLst/>
                    <a:rect l="l" t="t" r="r" b="b"/>
                    <a:pathLst>
                      <a:path w="4465" h="6776" extrusionOk="0">
                        <a:moveTo>
                          <a:pt x="3254" y="0"/>
                        </a:moveTo>
                        <a:cubicBezTo>
                          <a:pt x="3254" y="0"/>
                          <a:pt x="2408" y="19"/>
                          <a:pt x="1502" y="268"/>
                        </a:cubicBezTo>
                        <a:cubicBezTo>
                          <a:pt x="615" y="499"/>
                          <a:pt x="1" y="1368"/>
                          <a:pt x="1" y="1368"/>
                        </a:cubicBezTo>
                        <a:cubicBezTo>
                          <a:pt x="1" y="1368"/>
                          <a:pt x="828" y="4967"/>
                          <a:pt x="1558" y="5873"/>
                        </a:cubicBezTo>
                        <a:cubicBezTo>
                          <a:pt x="2067" y="6501"/>
                          <a:pt x="2501" y="6776"/>
                          <a:pt x="2912" y="6776"/>
                        </a:cubicBezTo>
                        <a:cubicBezTo>
                          <a:pt x="3094" y="6776"/>
                          <a:pt x="3271" y="6722"/>
                          <a:pt x="3448" y="6622"/>
                        </a:cubicBezTo>
                        <a:cubicBezTo>
                          <a:pt x="4044" y="6275"/>
                          <a:pt x="4464" y="5374"/>
                          <a:pt x="4464" y="5374"/>
                        </a:cubicBezTo>
                        <a:lnTo>
                          <a:pt x="3254"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150;p47">
                    <a:extLst>
                      <a:ext uri="{FF2B5EF4-FFF2-40B4-BE49-F238E27FC236}">
                        <a16:creationId xmlns:a16="http://schemas.microsoft.com/office/drawing/2014/main" id="{4BB33E02-04EE-ABAC-B326-D991B14535A8}"/>
                      </a:ext>
                    </a:extLst>
                  </p:cNvPr>
                  <p:cNvSpPr/>
                  <p:nvPr/>
                </p:nvSpPr>
                <p:spPr>
                  <a:xfrm>
                    <a:off x="5138928" y="2055675"/>
                    <a:ext cx="734093" cy="1098835"/>
                  </a:xfrm>
                  <a:custGeom>
                    <a:avLst/>
                    <a:gdLst/>
                    <a:ahLst/>
                    <a:cxnLst/>
                    <a:rect l="l" t="t" r="r" b="b"/>
                    <a:pathLst>
                      <a:path w="4585" h="6863" extrusionOk="0">
                        <a:moveTo>
                          <a:pt x="3277" y="97"/>
                        </a:moveTo>
                        <a:lnTo>
                          <a:pt x="4469" y="5411"/>
                        </a:lnTo>
                        <a:cubicBezTo>
                          <a:pt x="4469" y="5429"/>
                          <a:pt x="4372" y="5619"/>
                          <a:pt x="4201" y="5892"/>
                        </a:cubicBezTo>
                        <a:cubicBezTo>
                          <a:pt x="4025" y="6141"/>
                          <a:pt x="3757" y="6451"/>
                          <a:pt x="3485" y="6603"/>
                        </a:cubicBezTo>
                        <a:cubicBezTo>
                          <a:pt x="3307" y="6709"/>
                          <a:pt x="3137" y="6765"/>
                          <a:pt x="2964" y="6765"/>
                        </a:cubicBezTo>
                        <a:cubicBezTo>
                          <a:pt x="2857" y="6765"/>
                          <a:pt x="2750" y="6744"/>
                          <a:pt x="2639" y="6700"/>
                        </a:cubicBezTo>
                        <a:cubicBezTo>
                          <a:pt x="2353" y="6603"/>
                          <a:pt x="2025" y="6335"/>
                          <a:pt x="1660" y="5892"/>
                        </a:cubicBezTo>
                        <a:cubicBezTo>
                          <a:pt x="1484" y="5661"/>
                          <a:pt x="1290" y="5272"/>
                          <a:pt x="1119" y="4810"/>
                        </a:cubicBezTo>
                        <a:cubicBezTo>
                          <a:pt x="925" y="4348"/>
                          <a:pt x="754" y="3812"/>
                          <a:pt x="620" y="3309"/>
                        </a:cubicBezTo>
                        <a:cubicBezTo>
                          <a:pt x="310" y="2311"/>
                          <a:pt x="116" y="1442"/>
                          <a:pt x="116" y="1423"/>
                        </a:cubicBezTo>
                        <a:cubicBezTo>
                          <a:pt x="135" y="1386"/>
                          <a:pt x="712" y="578"/>
                          <a:pt x="1581" y="347"/>
                        </a:cubicBezTo>
                        <a:cubicBezTo>
                          <a:pt x="2427" y="116"/>
                          <a:pt x="3217" y="97"/>
                          <a:pt x="3277" y="97"/>
                        </a:cubicBezTo>
                        <a:close/>
                        <a:moveTo>
                          <a:pt x="3314" y="0"/>
                        </a:moveTo>
                        <a:cubicBezTo>
                          <a:pt x="3314" y="0"/>
                          <a:pt x="2445" y="0"/>
                          <a:pt x="1562" y="250"/>
                        </a:cubicBezTo>
                        <a:cubicBezTo>
                          <a:pt x="638" y="499"/>
                          <a:pt x="19" y="1386"/>
                          <a:pt x="19" y="1386"/>
                        </a:cubicBezTo>
                        <a:lnTo>
                          <a:pt x="1" y="1405"/>
                        </a:lnTo>
                        <a:lnTo>
                          <a:pt x="1" y="1423"/>
                        </a:lnTo>
                        <a:cubicBezTo>
                          <a:pt x="1" y="1423"/>
                          <a:pt x="213" y="2329"/>
                          <a:pt x="523" y="3332"/>
                        </a:cubicBezTo>
                        <a:cubicBezTo>
                          <a:pt x="657" y="3849"/>
                          <a:pt x="828" y="4390"/>
                          <a:pt x="1022" y="4852"/>
                        </a:cubicBezTo>
                        <a:cubicBezTo>
                          <a:pt x="1197" y="5314"/>
                          <a:pt x="1387" y="5716"/>
                          <a:pt x="1581" y="5947"/>
                        </a:cubicBezTo>
                        <a:cubicBezTo>
                          <a:pt x="1946" y="6409"/>
                          <a:pt x="2293" y="6682"/>
                          <a:pt x="2602" y="6797"/>
                        </a:cubicBezTo>
                        <a:cubicBezTo>
                          <a:pt x="2727" y="6841"/>
                          <a:pt x="2848" y="6862"/>
                          <a:pt x="2968" y="6862"/>
                        </a:cubicBezTo>
                        <a:cubicBezTo>
                          <a:pt x="3163" y="6862"/>
                          <a:pt x="3353" y="6806"/>
                          <a:pt x="3545" y="6700"/>
                        </a:cubicBezTo>
                        <a:cubicBezTo>
                          <a:pt x="3831" y="6525"/>
                          <a:pt x="4104" y="6220"/>
                          <a:pt x="4275" y="5929"/>
                        </a:cubicBezTo>
                        <a:cubicBezTo>
                          <a:pt x="4469" y="5661"/>
                          <a:pt x="4566" y="5429"/>
                          <a:pt x="4566" y="5429"/>
                        </a:cubicBezTo>
                        <a:lnTo>
                          <a:pt x="4584" y="5429"/>
                        </a:lnTo>
                        <a:lnTo>
                          <a:pt x="4584" y="5411"/>
                        </a:lnTo>
                        <a:lnTo>
                          <a:pt x="3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151;p47">
                    <a:extLst>
                      <a:ext uri="{FF2B5EF4-FFF2-40B4-BE49-F238E27FC236}">
                        <a16:creationId xmlns:a16="http://schemas.microsoft.com/office/drawing/2014/main" id="{6529050C-8C63-81AA-E846-5D5F7D6D1249}"/>
                      </a:ext>
                    </a:extLst>
                  </p:cNvPr>
                  <p:cNvSpPr/>
                  <p:nvPr/>
                </p:nvSpPr>
                <p:spPr>
                  <a:xfrm>
                    <a:off x="5022049" y="1591038"/>
                    <a:ext cx="678536" cy="706085"/>
                  </a:xfrm>
                  <a:custGeom>
                    <a:avLst/>
                    <a:gdLst/>
                    <a:ahLst/>
                    <a:cxnLst/>
                    <a:rect l="l" t="t" r="r" b="b"/>
                    <a:pathLst>
                      <a:path w="4238" h="4410" extrusionOk="0">
                        <a:moveTo>
                          <a:pt x="2646" y="1"/>
                        </a:moveTo>
                        <a:cubicBezTo>
                          <a:pt x="2520" y="1"/>
                          <a:pt x="2387" y="27"/>
                          <a:pt x="2251" y="70"/>
                        </a:cubicBezTo>
                        <a:cubicBezTo>
                          <a:pt x="1789" y="246"/>
                          <a:pt x="1137" y="611"/>
                          <a:pt x="634" y="823"/>
                        </a:cubicBezTo>
                        <a:cubicBezTo>
                          <a:pt x="135" y="1013"/>
                          <a:pt x="1" y="1359"/>
                          <a:pt x="98" y="1960"/>
                        </a:cubicBezTo>
                        <a:cubicBezTo>
                          <a:pt x="213" y="2556"/>
                          <a:pt x="560" y="3845"/>
                          <a:pt x="791" y="4307"/>
                        </a:cubicBezTo>
                        <a:cubicBezTo>
                          <a:pt x="827" y="4379"/>
                          <a:pt x="925" y="4409"/>
                          <a:pt x="1065" y="4409"/>
                        </a:cubicBezTo>
                        <a:cubicBezTo>
                          <a:pt x="1824" y="4409"/>
                          <a:pt x="3813" y="3517"/>
                          <a:pt x="3813" y="3517"/>
                        </a:cubicBezTo>
                        <a:cubicBezTo>
                          <a:pt x="3813" y="3517"/>
                          <a:pt x="4238" y="2861"/>
                          <a:pt x="4215" y="2496"/>
                        </a:cubicBezTo>
                        <a:cubicBezTo>
                          <a:pt x="4178" y="2131"/>
                          <a:pt x="3679" y="1401"/>
                          <a:pt x="3429" y="689"/>
                        </a:cubicBezTo>
                        <a:cubicBezTo>
                          <a:pt x="3246" y="174"/>
                          <a:pt x="2968" y="1"/>
                          <a:pt x="264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152;p47">
                    <a:extLst>
                      <a:ext uri="{FF2B5EF4-FFF2-40B4-BE49-F238E27FC236}">
                        <a16:creationId xmlns:a16="http://schemas.microsoft.com/office/drawing/2014/main" id="{95BD8603-D4BA-6BB0-F031-24C2D6D765A5}"/>
                      </a:ext>
                    </a:extLst>
                  </p:cNvPr>
                  <p:cNvSpPr/>
                  <p:nvPr/>
                </p:nvSpPr>
                <p:spPr>
                  <a:xfrm>
                    <a:off x="5022049" y="1583673"/>
                    <a:ext cx="684460" cy="715532"/>
                  </a:xfrm>
                  <a:custGeom>
                    <a:avLst/>
                    <a:gdLst/>
                    <a:ahLst/>
                    <a:cxnLst/>
                    <a:rect l="l" t="t" r="r" b="b"/>
                    <a:pathLst>
                      <a:path w="4275" h="4469" extrusionOk="0">
                        <a:moveTo>
                          <a:pt x="2597" y="0"/>
                        </a:moveTo>
                        <a:cubicBezTo>
                          <a:pt x="2482" y="0"/>
                          <a:pt x="2366" y="42"/>
                          <a:pt x="2232" y="79"/>
                        </a:cubicBezTo>
                        <a:cubicBezTo>
                          <a:pt x="1770" y="250"/>
                          <a:pt x="1096" y="596"/>
                          <a:pt x="615" y="809"/>
                        </a:cubicBezTo>
                        <a:cubicBezTo>
                          <a:pt x="347" y="925"/>
                          <a:pt x="172" y="1059"/>
                          <a:pt x="98" y="1271"/>
                        </a:cubicBezTo>
                        <a:cubicBezTo>
                          <a:pt x="1" y="1465"/>
                          <a:pt x="1" y="1715"/>
                          <a:pt x="56" y="2024"/>
                        </a:cubicBezTo>
                        <a:cubicBezTo>
                          <a:pt x="172" y="2620"/>
                          <a:pt x="518" y="3891"/>
                          <a:pt x="749" y="4371"/>
                        </a:cubicBezTo>
                        <a:cubicBezTo>
                          <a:pt x="772" y="4408"/>
                          <a:pt x="791" y="4450"/>
                          <a:pt x="846" y="4468"/>
                        </a:cubicBezTo>
                        <a:cubicBezTo>
                          <a:pt x="828" y="4408"/>
                          <a:pt x="791" y="4334"/>
                          <a:pt x="809" y="4256"/>
                        </a:cubicBezTo>
                        <a:cubicBezTo>
                          <a:pt x="578" y="3757"/>
                          <a:pt x="250" y="2560"/>
                          <a:pt x="153" y="2006"/>
                        </a:cubicBezTo>
                        <a:cubicBezTo>
                          <a:pt x="98" y="1696"/>
                          <a:pt x="98" y="1484"/>
                          <a:pt x="172" y="1313"/>
                        </a:cubicBezTo>
                        <a:cubicBezTo>
                          <a:pt x="250" y="1137"/>
                          <a:pt x="403" y="1003"/>
                          <a:pt x="657" y="906"/>
                        </a:cubicBezTo>
                        <a:cubicBezTo>
                          <a:pt x="1156" y="693"/>
                          <a:pt x="1812" y="328"/>
                          <a:pt x="2274" y="176"/>
                        </a:cubicBezTo>
                        <a:cubicBezTo>
                          <a:pt x="2418" y="127"/>
                          <a:pt x="2552" y="94"/>
                          <a:pt x="2681" y="94"/>
                        </a:cubicBezTo>
                        <a:cubicBezTo>
                          <a:pt x="2758" y="94"/>
                          <a:pt x="2834" y="106"/>
                          <a:pt x="2907" y="134"/>
                        </a:cubicBezTo>
                        <a:cubicBezTo>
                          <a:pt x="3101" y="213"/>
                          <a:pt x="3254" y="407"/>
                          <a:pt x="3388" y="754"/>
                        </a:cubicBezTo>
                        <a:cubicBezTo>
                          <a:pt x="3503" y="1100"/>
                          <a:pt x="3697" y="1465"/>
                          <a:pt x="3850" y="1793"/>
                        </a:cubicBezTo>
                        <a:cubicBezTo>
                          <a:pt x="4025" y="2098"/>
                          <a:pt x="4159" y="2389"/>
                          <a:pt x="4159" y="2542"/>
                        </a:cubicBezTo>
                        <a:cubicBezTo>
                          <a:pt x="4178" y="2676"/>
                          <a:pt x="4099" y="2888"/>
                          <a:pt x="4025" y="3064"/>
                        </a:cubicBezTo>
                        <a:cubicBezTo>
                          <a:pt x="4025" y="3119"/>
                          <a:pt x="4025" y="3198"/>
                          <a:pt x="4044" y="3253"/>
                        </a:cubicBezTo>
                        <a:cubicBezTo>
                          <a:pt x="4044" y="3235"/>
                          <a:pt x="4062" y="3235"/>
                          <a:pt x="4062" y="3216"/>
                        </a:cubicBezTo>
                        <a:cubicBezTo>
                          <a:pt x="4178" y="3004"/>
                          <a:pt x="4275" y="2736"/>
                          <a:pt x="4256" y="2542"/>
                        </a:cubicBezTo>
                        <a:cubicBezTo>
                          <a:pt x="4256" y="2329"/>
                          <a:pt x="4122" y="2061"/>
                          <a:pt x="3947" y="1752"/>
                        </a:cubicBezTo>
                        <a:cubicBezTo>
                          <a:pt x="3794" y="1428"/>
                          <a:pt x="3600" y="1059"/>
                          <a:pt x="3485" y="712"/>
                        </a:cubicBezTo>
                        <a:cubicBezTo>
                          <a:pt x="3351" y="347"/>
                          <a:pt x="3157" y="134"/>
                          <a:pt x="2944" y="60"/>
                        </a:cubicBezTo>
                        <a:cubicBezTo>
                          <a:pt x="2852" y="19"/>
                          <a:pt x="2755" y="0"/>
                          <a:pt x="26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153;p47">
                    <a:extLst>
                      <a:ext uri="{FF2B5EF4-FFF2-40B4-BE49-F238E27FC236}">
                        <a16:creationId xmlns:a16="http://schemas.microsoft.com/office/drawing/2014/main" id="{7C4F5F02-FB3F-E694-6F02-78430D0FD1BF}"/>
                      </a:ext>
                    </a:extLst>
                  </p:cNvPr>
                  <p:cNvSpPr/>
                  <p:nvPr/>
                </p:nvSpPr>
                <p:spPr>
                  <a:xfrm>
                    <a:off x="5016125" y="1656683"/>
                    <a:ext cx="296039" cy="303248"/>
                  </a:xfrm>
                  <a:custGeom>
                    <a:avLst/>
                    <a:gdLst/>
                    <a:ahLst/>
                    <a:cxnLst/>
                    <a:rect l="l" t="t" r="r" b="b"/>
                    <a:pathLst>
                      <a:path w="1849" h="1894" extrusionOk="0">
                        <a:moveTo>
                          <a:pt x="688" y="0"/>
                        </a:moveTo>
                        <a:cubicBezTo>
                          <a:pt x="476" y="0"/>
                          <a:pt x="265" y="56"/>
                          <a:pt x="172" y="164"/>
                        </a:cubicBezTo>
                        <a:cubicBezTo>
                          <a:pt x="1" y="335"/>
                          <a:pt x="38" y="584"/>
                          <a:pt x="135" y="1143"/>
                        </a:cubicBezTo>
                        <a:cubicBezTo>
                          <a:pt x="135" y="1143"/>
                          <a:pt x="209" y="1167"/>
                          <a:pt x="297" y="1167"/>
                        </a:cubicBezTo>
                        <a:cubicBezTo>
                          <a:pt x="320" y="1167"/>
                          <a:pt x="343" y="1165"/>
                          <a:pt x="366" y="1162"/>
                        </a:cubicBezTo>
                        <a:cubicBezTo>
                          <a:pt x="463" y="1162"/>
                          <a:pt x="652" y="1028"/>
                          <a:pt x="652" y="1028"/>
                        </a:cubicBezTo>
                        <a:cubicBezTo>
                          <a:pt x="652" y="1028"/>
                          <a:pt x="962" y="1781"/>
                          <a:pt x="1133" y="1855"/>
                        </a:cubicBezTo>
                        <a:cubicBezTo>
                          <a:pt x="1191" y="1881"/>
                          <a:pt x="1260" y="1894"/>
                          <a:pt x="1333" y="1894"/>
                        </a:cubicBezTo>
                        <a:cubicBezTo>
                          <a:pt x="1481" y="1894"/>
                          <a:pt x="1640" y="1838"/>
                          <a:pt x="1733" y="1721"/>
                        </a:cubicBezTo>
                        <a:cubicBezTo>
                          <a:pt x="1849" y="1550"/>
                          <a:pt x="1807" y="1453"/>
                          <a:pt x="1692" y="1088"/>
                        </a:cubicBezTo>
                        <a:cubicBezTo>
                          <a:pt x="1558" y="718"/>
                          <a:pt x="1308" y="201"/>
                          <a:pt x="1059" y="67"/>
                        </a:cubicBezTo>
                        <a:cubicBezTo>
                          <a:pt x="954" y="22"/>
                          <a:pt x="820" y="0"/>
                          <a:pt x="68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154;p47">
                    <a:extLst>
                      <a:ext uri="{FF2B5EF4-FFF2-40B4-BE49-F238E27FC236}">
                        <a16:creationId xmlns:a16="http://schemas.microsoft.com/office/drawing/2014/main" id="{FDD4F13E-5247-3F36-F0F9-0374A06428FF}"/>
                      </a:ext>
                    </a:extLst>
                  </p:cNvPr>
                  <p:cNvSpPr/>
                  <p:nvPr/>
                </p:nvSpPr>
                <p:spPr>
                  <a:xfrm>
                    <a:off x="5016125" y="1647717"/>
                    <a:ext cx="299081" cy="320380"/>
                  </a:xfrm>
                  <a:custGeom>
                    <a:avLst/>
                    <a:gdLst/>
                    <a:ahLst/>
                    <a:cxnLst/>
                    <a:rect l="l" t="t" r="r" b="b"/>
                    <a:pathLst>
                      <a:path w="1868" h="2001" extrusionOk="0">
                        <a:moveTo>
                          <a:pt x="578" y="104"/>
                        </a:moveTo>
                        <a:cubicBezTo>
                          <a:pt x="731" y="104"/>
                          <a:pt x="902" y="123"/>
                          <a:pt x="1040" y="159"/>
                        </a:cubicBezTo>
                        <a:cubicBezTo>
                          <a:pt x="1133" y="220"/>
                          <a:pt x="1271" y="372"/>
                          <a:pt x="1387" y="566"/>
                        </a:cubicBezTo>
                        <a:cubicBezTo>
                          <a:pt x="1479" y="756"/>
                          <a:pt x="1576" y="987"/>
                          <a:pt x="1636" y="1162"/>
                        </a:cubicBezTo>
                        <a:cubicBezTo>
                          <a:pt x="1710" y="1352"/>
                          <a:pt x="1752" y="1449"/>
                          <a:pt x="1752" y="1546"/>
                        </a:cubicBezTo>
                        <a:cubicBezTo>
                          <a:pt x="1752" y="1624"/>
                          <a:pt x="1733" y="1661"/>
                          <a:pt x="1673" y="1740"/>
                        </a:cubicBezTo>
                        <a:cubicBezTo>
                          <a:pt x="1636" y="1814"/>
                          <a:pt x="1539" y="1874"/>
                          <a:pt x="1442" y="1892"/>
                        </a:cubicBezTo>
                        <a:cubicBezTo>
                          <a:pt x="1408" y="1898"/>
                          <a:pt x="1376" y="1900"/>
                          <a:pt x="1346" y="1900"/>
                        </a:cubicBezTo>
                        <a:cubicBezTo>
                          <a:pt x="1272" y="1900"/>
                          <a:pt x="1208" y="1887"/>
                          <a:pt x="1156" y="1874"/>
                        </a:cubicBezTo>
                        <a:cubicBezTo>
                          <a:pt x="1133" y="1855"/>
                          <a:pt x="1077" y="1795"/>
                          <a:pt x="1017" y="1721"/>
                        </a:cubicBezTo>
                        <a:cubicBezTo>
                          <a:pt x="980" y="1643"/>
                          <a:pt x="925" y="1546"/>
                          <a:pt x="865" y="1449"/>
                        </a:cubicBezTo>
                        <a:cubicBezTo>
                          <a:pt x="768" y="1259"/>
                          <a:pt x="694" y="1065"/>
                          <a:pt x="694" y="1065"/>
                        </a:cubicBezTo>
                        <a:lnTo>
                          <a:pt x="671" y="1005"/>
                        </a:lnTo>
                        <a:lnTo>
                          <a:pt x="615" y="1047"/>
                        </a:lnTo>
                        <a:cubicBezTo>
                          <a:pt x="615" y="1047"/>
                          <a:pt x="578" y="1065"/>
                          <a:pt x="518" y="1102"/>
                        </a:cubicBezTo>
                        <a:cubicBezTo>
                          <a:pt x="463" y="1144"/>
                          <a:pt x="384" y="1162"/>
                          <a:pt x="347" y="1181"/>
                        </a:cubicBezTo>
                        <a:cubicBezTo>
                          <a:pt x="269" y="1181"/>
                          <a:pt x="190" y="1162"/>
                          <a:pt x="172" y="1144"/>
                        </a:cubicBezTo>
                        <a:cubicBezTo>
                          <a:pt x="135" y="890"/>
                          <a:pt x="93" y="700"/>
                          <a:pt x="93" y="566"/>
                        </a:cubicBezTo>
                        <a:cubicBezTo>
                          <a:pt x="93" y="409"/>
                          <a:pt x="135" y="335"/>
                          <a:pt x="190" y="257"/>
                        </a:cubicBezTo>
                        <a:cubicBezTo>
                          <a:pt x="269" y="178"/>
                          <a:pt x="403" y="123"/>
                          <a:pt x="578" y="104"/>
                        </a:cubicBezTo>
                        <a:close/>
                        <a:moveTo>
                          <a:pt x="682" y="0"/>
                        </a:moveTo>
                        <a:cubicBezTo>
                          <a:pt x="639" y="0"/>
                          <a:pt x="597" y="3"/>
                          <a:pt x="555" y="7"/>
                        </a:cubicBezTo>
                        <a:cubicBezTo>
                          <a:pt x="384" y="26"/>
                          <a:pt x="232" y="81"/>
                          <a:pt x="135" y="178"/>
                        </a:cubicBezTo>
                        <a:cubicBezTo>
                          <a:pt x="38" y="293"/>
                          <a:pt x="1" y="409"/>
                          <a:pt x="1" y="566"/>
                        </a:cubicBezTo>
                        <a:cubicBezTo>
                          <a:pt x="1" y="719"/>
                          <a:pt x="38" y="931"/>
                          <a:pt x="75" y="1199"/>
                        </a:cubicBezTo>
                        <a:lnTo>
                          <a:pt x="93" y="1278"/>
                        </a:lnTo>
                        <a:lnTo>
                          <a:pt x="135" y="1236"/>
                        </a:lnTo>
                        <a:cubicBezTo>
                          <a:pt x="172" y="1259"/>
                          <a:pt x="250" y="1278"/>
                          <a:pt x="366" y="1278"/>
                        </a:cubicBezTo>
                        <a:cubicBezTo>
                          <a:pt x="440" y="1259"/>
                          <a:pt x="500" y="1218"/>
                          <a:pt x="578" y="1199"/>
                        </a:cubicBezTo>
                        <a:cubicBezTo>
                          <a:pt x="597" y="1181"/>
                          <a:pt x="615" y="1162"/>
                          <a:pt x="634" y="1162"/>
                        </a:cubicBezTo>
                        <a:cubicBezTo>
                          <a:pt x="652" y="1199"/>
                          <a:pt x="694" y="1315"/>
                          <a:pt x="786" y="1490"/>
                        </a:cubicBezTo>
                        <a:cubicBezTo>
                          <a:pt x="828" y="1583"/>
                          <a:pt x="883" y="1680"/>
                          <a:pt x="943" y="1777"/>
                        </a:cubicBezTo>
                        <a:cubicBezTo>
                          <a:pt x="999" y="1855"/>
                          <a:pt x="1040" y="1929"/>
                          <a:pt x="1114" y="1952"/>
                        </a:cubicBezTo>
                        <a:cubicBezTo>
                          <a:pt x="1176" y="1987"/>
                          <a:pt x="1245" y="2000"/>
                          <a:pt x="1321" y="2000"/>
                        </a:cubicBezTo>
                        <a:cubicBezTo>
                          <a:pt x="1365" y="2000"/>
                          <a:pt x="1412" y="1996"/>
                          <a:pt x="1461" y="1989"/>
                        </a:cubicBezTo>
                        <a:cubicBezTo>
                          <a:pt x="1576" y="1952"/>
                          <a:pt x="1692" y="1892"/>
                          <a:pt x="1770" y="1795"/>
                        </a:cubicBezTo>
                        <a:cubicBezTo>
                          <a:pt x="1826" y="1698"/>
                          <a:pt x="1867" y="1624"/>
                          <a:pt x="1849" y="1527"/>
                        </a:cubicBezTo>
                        <a:cubicBezTo>
                          <a:pt x="1849" y="1430"/>
                          <a:pt x="1807" y="1315"/>
                          <a:pt x="1733" y="1121"/>
                        </a:cubicBezTo>
                        <a:cubicBezTo>
                          <a:pt x="1673" y="950"/>
                          <a:pt x="1576" y="719"/>
                          <a:pt x="1461" y="525"/>
                        </a:cubicBezTo>
                        <a:cubicBezTo>
                          <a:pt x="1345" y="312"/>
                          <a:pt x="1230" y="141"/>
                          <a:pt x="1077" y="81"/>
                        </a:cubicBezTo>
                        <a:cubicBezTo>
                          <a:pt x="961" y="24"/>
                          <a:pt x="820" y="0"/>
                          <a:pt x="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155;p47">
                    <a:extLst>
                      <a:ext uri="{FF2B5EF4-FFF2-40B4-BE49-F238E27FC236}">
                        <a16:creationId xmlns:a16="http://schemas.microsoft.com/office/drawing/2014/main" id="{D96E8F1F-A7EB-48A1-1120-A3C2AFFF134F}"/>
                      </a:ext>
                    </a:extLst>
                  </p:cNvPr>
                  <p:cNvSpPr/>
                  <p:nvPr/>
                </p:nvSpPr>
                <p:spPr>
                  <a:xfrm>
                    <a:off x="5188562" y="1542205"/>
                    <a:ext cx="373050" cy="334790"/>
                  </a:xfrm>
                  <a:custGeom>
                    <a:avLst/>
                    <a:gdLst/>
                    <a:ahLst/>
                    <a:cxnLst/>
                    <a:rect l="l" t="t" r="r" b="b"/>
                    <a:pathLst>
                      <a:path w="2330" h="2091" extrusionOk="0">
                        <a:moveTo>
                          <a:pt x="808" y="0"/>
                        </a:moveTo>
                        <a:cubicBezTo>
                          <a:pt x="658" y="0"/>
                          <a:pt x="525" y="4"/>
                          <a:pt x="444" y="10"/>
                        </a:cubicBezTo>
                        <a:cubicBezTo>
                          <a:pt x="171" y="10"/>
                          <a:pt x="56" y="125"/>
                          <a:pt x="0" y="417"/>
                        </a:cubicBezTo>
                        <a:cubicBezTo>
                          <a:pt x="0" y="417"/>
                          <a:pt x="596" y="551"/>
                          <a:pt x="827" y="703"/>
                        </a:cubicBezTo>
                        <a:cubicBezTo>
                          <a:pt x="1040" y="837"/>
                          <a:pt x="1234" y="1475"/>
                          <a:pt x="1326" y="1706"/>
                        </a:cubicBezTo>
                        <a:cubicBezTo>
                          <a:pt x="1418" y="1942"/>
                          <a:pt x="1580" y="2091"/>
                          <a:pt x="1839" y="2091"/>
                        </a:cubicBezTo>
                        <a:cubicBezTo>
                          <a:pt x="1854" y="2091"/>
                          <a:pt x="1870" y="2090"/>
                          <a:pt x="1885" y="2089"/>
                        </a:cubicBezTo>
                        <a:cubicBezTo>
                          <a:pt x="2177" y="2071"/>
                          <a:pt x="2329" y="1803"/>
                          <a:pt x="2177" y="1512"/>
                        </a:cubicBezTo>
                        <a:cubicBezTo>
                          <a:pt x="2043" y="1244"/>
                          <a:pt x="1812" y="162"/>
                          <a:pt x="1673" y="88"/>
                        </a:cubicBezTo>
                        <a:cubicBezTo>
                          <a:pt x="1580" y="21"/>
                          <a:pt x="1150" y="0"/>
                          <a:pt x="80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156;p47">
                    <a:extLst>
                      <a:ext uri="{FF2B5EF4-FFF2-40B4-BE49-F238E27FC236}">
                        <a16:creationId xmlns:a16="http://schemas.microsoft.com/office/drawing/2014/main" id="{B8FE2AFB-1681-EC37-1600-7B3E7A1B449E}"/>
                      </a:ext>
                    </a:extLst>
                  </p:cNvPr>
                  <p:cNvSpPr/>
                  <p:nvPr/>
                </p:nvSpPr>
                <p:spPr>
                  <a:xfrm>
                    <a:off x="5175913" y="1534840"/>
                    <a:ext cx="382657" cy="348239"/>
                  </a:xfrm>
                  <a:custGeom>
                    <a:avLst/>
                    <a:gdLst/>
                    <a:ahLst/>
                    <a:cxnLst/>
                    <a:rect l="l" t="t" r="r" b="b"/>
                    <a:pathLst>
                      <a:path w="2390" h="2175" extrusionOk="0">
                        <a:moveTo>
                          <a:pt x="523" y="93"/>
                        </a:moveTo>
                        <a:cubicBezTo>
                          <a:pt x="657" y="93"/>
                          <a:pt x="925" y="93"/>
                          <a:pt x="1197" y="116"/>
                        </a:cubicBezTo>
                        <a:cubicBezTo>
                          <a:pt x="1313" y="116"/>
                          <a:pt x="1447" y="116"/>
                          <a:pt x="1544" y="134"/>
                        </a:cubicBezTo>
                        <a:cubicBezTo>
                          <a:pt x="1636" y="134"/>
                          <a:pt x="1715" y="153"/>
                          <a:pt x="1733" y="171"/>
                        </a:cubicBezTo>
                        <a:cubicBezTo>
                          <a:pt x="1733" y="171"/>
                          <a:pt x="1752" y="190"/>
                          <a:pt x="1775" y="231"/>
                        </a:cubicBezTo>
                        <a:cubicBezTo>
                          <a:pt x="1794" y="268"/>
                          <a:pt x="1812" y="305"/>
                          <a:pt x="1830" y="365"/>
                        </a:cubicBezTo>
                        <a:cubicBezTo>
                          <a:pt x="1867" y="481"/>
                          <a:pt x="1909" y="633"/>
                          <a:pt x="1964" y="786"/>
                        </a:cubicBezTo>
                        <a:cubicBezTo>
                          <a:pt x="2043" y="1096"/>
                          <a:pt x="2140" y="1424"/>
                          <a:pt x="2214" y="1576"/>
                        </a:cubicBezTo>
                        <a:cubicBezTo>
                          <a:pt x="2274" y="1710"/>
                          <a:pt x="2274" y="1826"/>
                          <a:pt x="2237" y="1923"/>
                        </a:cubicBezTo>
                        <a:cubicBezTo>
                          <a:pt x="2177" y="2020"/>
                          <a:pt x="2098" y="2080"/>
                          <a:pt x="1964" y="2080"/>
                        </a:cubicBezTo>
                        <a:cubicBezTo>
                          <a:pt x="1948" y="2081"/>
                          <a:pt x="1932" y="2081"/>
                          <a:pt x="1916" y="2081"/>
                        </a:cubicBezTo>
                        <a:cubicBezTo>
                          <a:pt x="1678" y="2081"/>
                          <a:pt x="1538" y="1951"/>
                          <a:pt x="1447" y="1752"/>
                        </a:cubicBezTo>
                        <a:cubicBezTo>
                          <a:pt x="1405" y="1618"/>
                          <a:pt x="1331" y="1405"/>
                          <a:pt x="1253" y="1193"/>
                        </a:cubicBezTo>
                        <a:cubicBezTo>
                          <a:pt x="1156" y="980"/>
                          <a:pt x="1059" y="786"/>
                          <a:pt x="925" y="694"/>
                        </a:cubicBezTo>
                        <a:cubicBezTo>
                          <a:pt x="809" y="615"/>
                          <a:pt x="597" y="555"/>
                          <a:pt x="407" y="499"/>
                        </a:cubicBezTo>
                        <a:cubicBezTo>
                          <a:pt x="273" y="463"/>
                          <a:pt x="176" y="439"/>
                          <a:pt x="135" y="421"/>
                        </a:cubicBezTo>
                        <a:cubicBezTo>
                          <a:pt x="176" y="324"/>
                          <a:pt x="213" y="231"/>
                          <a:pt x="250" y="190"/>
                        </a:cubicBezTo>
                        <a:cubicBezTo>
                          <a:pt x="329" y="134"/>
                          <a:pt x="407" y="93"/>
                          <a:pt x="523" y="93"/>
                        </a:cubicBezTo>
                        <a:close/>
                        <a:moveTo>
                          <a:pt x="523" y="0"/>
                        </a:moveTo>
                        <a:cubicBezTo>
                          <a:pt x="389" y="0"/>
                          <a:pt x="273" y="37"/>
                          <a:pt x="195" y="116"/>
                        </a:cubicBezTo>
                        <a:cubicBezTo>
                          <a:pt x="116" y="190"/>
                          <a:pt x="61" y="305"/>
                          <a:pt x="19" y="439"/>
                        </a:cubicBezTo>
                        <a:lnTo>
                          <a:pt x="1" y="499"/>
                        </a:lnTo>
                        <a:lnTo>
                          <a:pt x="61" y="518"/>
                        </a:lnTo>
                        <a:cubicBezTo>
                          <a:pt x="61" y="518"/>
                          <a:pt x="213" y="536"/>
                          <a:pt x="389" y="597"/>
                        </a:cubicBezTo>
                        <a:cubicBezTo>
                          <a:pt x="560" y="652"/>
                          <a:pt x="772" y="712"/>
                          <a:pt x="869" y="786"/>
                        </a:cubicBezTo>
                        <a:cubicBezTo>
                          <a:pt x="966" y="846"/>
                          <a:pt x="1082" y="1040"/>
                          <a:pt x="1156" y="1230"/>
                        </a:cubicBezTo>
                        <a:cubicBezTo>
                          <a:pt x="1253" y="1442"/>
                          <a:pt x="1313" y="1655"/>
                          <a:pt x="1368" y="1770"/>
                        </a:cubicBezTo>
                        <a:cubicBezTo>
                          <a:pt x="1442" y="2021"/>
                          <a:pt x="1649" y="2174"/>
                          <a:pt x="1909" y="2174"/>
                        </a:cubicBezTo>
                        <a:cubicBezTo>
                          <a:pt x="1928" y="2174"/>
                          <a:pt x="1946" y="2174"/>
                          <a:pt x="1964" y="2172"/>
                        </a:cubicBezTo>
                        <a:cubicBezTo>
                          <a:pt x="2122" y="2172"/>
                          <a:pt x="2256" y="2098"/>
                          <a:pt x="2311" y="1964"/>
                        </a:cubicBezTo>
                        <a:cubicBezTo>
                          <a:pt x="2390" y="1849"/>
                          <a:pt x="2390" y="1692"/>
                          <a:pt x="2311" y="1539"/>
                        </a:cubicBezTo>
                        <a:cubicBezTo>
                          <a:pt x="2237" y="1424"/>
                          <a:pt x="2140" y="1077"/>
                          <a:pt x="2062" y="749"/>
                        </a:cubicBezTo>
                        <a:cubicBezTo>
                          <a:pt x="2006" y="597"/>
                          <a:pt x="1964" y="439"/>
                          <a:pt x="1928" y="324"/>
                        </a:cubicBezTo>
                        <a:cubicBezTo>
                          <a:pt x="1909" y="268"/>
                          <a:pt x="1867" y="208"/>
                          <a:pt x="1849" y="171"/>
                        </a:cubicBezTo>
                        <a:cubicBezTo>
                          <a:pt x="1830" y="134"/>
                          <a:pt x="1812" y="116"/>
                          <a:pt x="1775" y="74"/>
                        </a:cubicBezTo>
                        <a:cubicBezTo>
                          <a:pt x="1733" y="56"/>
                          <a:pt x="1660" y="37"/>
                          <a:pt x="1544" y="37"/>
                        </a:cubicBezTo>
                        <a:cubicBezTo>
                          <a:pt x="1447" y="19"/>
                          <a:pt x="1331" y="19"/>
                          <a:pt x="11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157;p47">
                    <a:extLst>
                      <a:ext uri="{FF2B5EF4-FFF2-40B4-BE49-F238E27FC236}">
                        <a16:creationId xmlns:a16="http://schemas.microsoft.com/office/drawing/2014/main" id="{95415948-2199-C77E-5C66-2DD2FF082251}"/>
                      </a:ext>
                    </a:extLst>
                  </p:cNvPr>
                  <p:cNvSpPr/>
                  <p:nvPr/>
                </p:nvSpPr>
                <p:spPr>
                  <a:xfrm>
                    <a:off x="5074565" y="1589758"/>
                    <a:ext cx="368888" cy="321341"/>
                  </a:xfrm>
                  <a:custGeom>
                    <a:avLst/>
                    <a:gdLst/>
                    <a:ahLst/>
                    <a:cxnLst/>
                    <a:rect l="l" t="t" r="r" b="b"/>
                    <a:pathLst>
                      <a:path w="2304" h="2007" extrusionOk="0">
                        <a:moveTo>
                          <a:pt x="544" y="0"/>
                        </a:moveTo>
                        <a:cubicBezTo>
                          <a:pt x="321" y="0"/>
                          <a:pt x="51" y="106"/>
                          <a:pt x="1" y="521"/>
                        </a:cubicBezTo>
                        <a:cubicBezTo>
                          <a:pt x="1" y="521"/>
                          <a:pt x="403" y="582"/>
                          <a:pt x="731" y="753"/>
                        </a:cubicBezTo>
                        <a:cubicBezTo>
                          <a:pt x="1059" y="905"/>
                          <a:pt x="1345" y="1871"/>
                          <a:pt x="1345" y="1871"/>
                        </a:cubicBezTo>
                        <a:cubicBezTo>
                          <a:pt x="1345" y="1871"/>
                          <a:pt x="1539" y="2005"/>
                          <a:pt x="1673" y="2005"/>
                        </a:cubicBezTo>
                        <a:cubicBezTo>
                          <a:pt x="1680" y="2006"/>
                          <a:pt x="1687" y="2006"/>
                          <a:pt x="1696" y="2006"/>
                        </a:cubicBezTo>
                        <a:cubicBezTo>
                          <a:pt x="1844" y="2006"/>
                          <a:pt x="2304" y="1855"/>
                          <a:pt x="2177" y="1580"/>
                        </a:cubicBezTo>
                        <a:cubicBezTo>
                          <a:pt x="2062" y="1312"/>
                          <a:pt x="1867" y="309"/>
                          <a:pt x="1715" y="212"/>
                        </a:cubicBezTo>
                        <a:cubicBezTo>
                          <a:pt x="1576" y="120"/>
                          <a:pt x="846" y="22"/>
                          <a:pt x="615" y="4"/>
                        </a:cubicBezTo>
                        <a:cubicBezTo>
                          <a:pt x="592" y="2"/>
                          <a:pt x="568" y="0"/>
                          <a:pt x="54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158;p47">
                    <a:extLst>
                      <a:ext uri="{FF2B5EF4-FFF2-40B4-BE49-F238E27FC236}">
                        <a16:creationId xmlns:a16="http://schemas.microsoft.com/office/drawing/2014/main" id="{894788EA-39C6-157B-ACEE-464BB46DC804}"/>
                      </a:ext>
                    </a:extLst>
                  </p:cNvPr>
                  <p:cNvSpPr/>
                  <p:nvPr/>
                </p:nvSpPr>
                <p:spPr>
                  <a:xfrm>
                    <a:off x="5064958" y="1582553"/>
                    <a:ext cx="373050" cy="337192"/>
                  </a:xfrm>
                  <a:custGeom>
                    <a:avLst/>
                    <a:gdLst/>
                    <a:ahLst/>
                    <a:cxnLst/>
                    <a:rect l="l" t="t" r="r" b="b"/>
                    <a:pathLst>
                      <a:path w="2330" h="2106" extrusionOk="0">
                        <a:moveTo>
                          <a:pt x="592" y="98"/>
                        </a:moveTo>
                        <a:cubicBezTo>
                          <a:pt x="620" y="98"/>
                          <a:pt x="648" y="100"/>
                          <a:pt x="675" y="104"/>
                        </a:cubicBezTo>
                        <a:cubicBezTo>
                          <a:pt x="772" y="104"/>
                          <a:pt x="1022" y="141"/>
                          <a:pt x="1253" y="165"/>
                        </a:cubicBezTo>
                        <a:cubicBezTo>
                          <a:pt x="1368" y="183"/>
                          <a:pt x="1484" y="220"/>
                          <a:pt x="1562" y="238"/>
                        </a:cubicBezTo>
                        <a:cubicBezTo>
                          <a:pt x="1659" y="257"/>
                          <a:pt x="1733" y="280"/>
                          <a:pt x="1752" y="299"/>
                        </a:cubicBezTo>
                        <a:cubicBezTo>
                          <a:pt x="1752" y="299"/>
                          <a:pt x="1775" y="317"/>
                          <a:pt x="1793" y="354"/>
                        </a:cubicBezTo>
                        <a:cubicBezTo>
                          <a:pt x="1812" y="396"/>
                          <a:pt x="1830" y="433"/>
                          <a:pt x="1849" y="488"/>
                        </a:cubicBezTo>
                        <a:cubicBezTo>
                          <a:pt x="1890" y="603"/>
                          <a:pt x="1927" y="742"/>
                          <a:pt x="1964" y="895"/>
                        </a:cubicBezTo>
                        <a:cubicBezTo>
                          <a:pt x="2043" y="1181"/>
                          <a:pt x="2122" y="1491"/>
                          <a:pt x="2195" y="1643"/>
                        </a:cubicBezTo>
                        <a:cubicBezTo>
                          <a:pt x="2214" y="1703"/>
                          <a:pt x="2214" y="1740"/>
                          <a:pt x="2195" y="1782"/>
                        </a:cubicBezTo>
                        <a:cubicBezTo>
                          <a:pt x="2158" y="1837"/>
                          <a:pt x="2122" y="1874"/>
                          <a:pt x="2061" y="1897"/>
                        </a:cubicBezTo>
                        <a:cubicBezTo>
                          <a:pt x="2006" y="1934"/>
                          <a:pt x="1927" y="1971"/>
                          <a:pt x="1867" y="1971"/>
                        </a:cubicBezTo>
                        <a:cubicBezTo>
                          <a:pt x="1812" y="1990"/>
                          <a:pt x="1752" y="2013"/>
                          <a:pt x="1733" y="2013"/>
                        </a:cubicBezTo>
                        <a:cubicBezTo>
                          <a:pt x="1696" y="1990"/>
                          <a:pt x="1618" y="1971"/>
                          <a:pt x="1544" y="1934"/>
                        </a:cubicBezTo>
                        <a:cubicBezTo>
                          <a:pt x="1484" y="1916"/>
                          <a:pt x="1465" y="1874"/>
                          <a:pt x="1447" y="1874"/>
                        </a:cubicBezTo>
                        <a:cubicBezTo>
                          <a:pt x="1447" y="1856"/>
                          <a:pt x="1387" y="1643"/>
                          <a:pt x="1271" y="1394"/>
                        </a:cubicBezTo>
                        <a:cubicBezTo>
                          <a:pt x="1216" y="1260"/>
                          <a:pt x="1156" y="1126"/>
                          <a:pt x="1082" y="1010"/>
                        </a:cubicBezTo>
                        <a:cubicBezTo>
                          <a:pt x="1003" y="895"/>
                          <a:pt x="906" y="798"/>
                          <a:pt x="809" y="742"/>
                        </a:cubicBezTo>
                        <a:cubicBezTo>
                          <a:pt x="504" y="585"/>
                          <a:pt x="176" y="548"/>
                          <a:pt x="116" y="548"/>
                        </a:cubicBezTo>
                        <a:cubicBezTo>
                          <a:pt x="158" y="354"/>
                          <a:pt x="232" y="238"/>
                          <a:pt x="329" y="183"/>
                        </a:cubicBezTo>
                        <a:cubicBezTo>
                          <a:pt x="403" y="123"/>
                          <a:pt x="499" y="98"/>
                          <a:pt x="592" y="98"/>
                        </a:cubicBezTo>
                        <a:close/>
                        <a:moveTo>
                          <a:pt x="589" y="1"/>
                        </a:moveTo>
                        <a:cubicBezTo>
                          <a:pt x="490" y="1"/>
                          <a:pt x="376" y="26"/>
                          <a:pt x="273" y="86"/>
                        </a:cubicBezTo>
                        <a:cubicBezTo>
                          <a:pt x="135" y="165"/>
                          <a:pt x="42" y="317"/>
                          <a:pt x="1" y="566"/>
                        </a:cubicBezTo>
                        <a:lnTo>
                          <a:pt x="1" y="603"/>
                        </a:lnTo>
                        <a:lnTo>
                          <a:pt x="42" y="627"/>
                        </a:lnTo>
                        <a:cubicBezTo>
                          <a:pt x="42" y="627"/>
                          <a:pt x="444" y="682"/>
                          <a:pt x="772" y="834"/>
                        </a:cubicBezTo>
                        <a:cubicBezTo>
                          <a:pt x="851" y="876"/>
                          <a:pt x="925" y="950"/>
                          <a:pt x="985" y="1066"/>
                        </a:cubicBezTo>
                        <a:cubicBezTo>
                          <a:pt x="1059" y="1163"/>
                          <a:pt x="1119" y="1297"/>
                          <a:pt x="1174" y="1435"/>
                        </a:cubicBezTo>
                        <a:cubicBezTo>
                          <a:pt x="1290" y="1685"/>
                          <a:pt x="1368" y="1934"/>
                          <a:pt x="1368" y="1934"/>
                        </a:cubicBezTo>
                        <a:lnTo>
                          <a:pt x="1387" y="1953"/>
                        </a:lnTo>
                        <a:cubicBezTo>
                          <a:pt x="1387" y="1953"/>
                          <a:pt x="1428" y="1990"/>
                          <a:pt x="1502" y="2031"/>
                        </a:cubicBezTo>
                        <a:cubicBezTo>
                          <a:pt x="1562" y="2068"/>
                          <a:pt x="1659" y="2105"/>
                          <a:pt x="1733" y="2105"/>
                        </a:cubicBezTo>
                        <a:cubicBezTo>
                          <a:pt x="1775" y="2105"/>
                          <a:pt x="1830" y="2087"/>
                          <a:pt x="1890" y="2068"/>
                        </a:cubicBezTo>
                        <a:cubicBezTo>
                          <a:pt x="1964" y="2050"/>
                          <a:pt x="2043" y="2031"/>
                          <a:pt x="2098" y="1990"/>
                        </a:cubicBezTo>
                        <a:cubicBezTo>
                          <a:pt x="2177" y="1953"/>
                          <a:pt x="2237" y="1897"/>
                          <a:pt x="2274" y="1837"/>
                        </a:cubicBezTo>
                        <a:cubicBezTo>
                          <a:pt x="2311" y="1782"/>
                          <a:pt x="2329" y="1685"/>
                          <a:pt x="2292" y="1606"/>
                        </a:cubicBezTo>
                        <a:cubicBezTo>
                          <a:pt x="2237" y="1472"/>
                          <a:pt x="2140" y="1163"/>
                          <a:pt x="2061" y="858"/>
                        </a:cubicBezTo>
                        <a:cubicBezTo>
                          <a:pt x="2024" y="719"/>
                          <a:pt x="1983" y="566"/>
                          <a:pt x="1946" y="469"/>
                        </a:cubicBezTo>
                        <a:cubicBezTo>
                          <a:pt x="1927" y="414"/>
                          <a:pt x="1909" y="354"/>
                          <a:pt x="1890" y="317"/>
                        </a:cubicBezTo>
                        <a:cubicBezTo>
                          <a:pt x="1849" y="280"/>
                          <a:pt x="1830" y="238"/>
                          <a:pt x="1812" y="220"/>
                        </a:cubicBezTo>
                        <a:cubicBezTo>
                          <a:pt x="1752" y="183"/>
                          <a:pt x="1678" y="165"/>
                          <a:pt x="1599" y="141"/>
                        </a:cubicBezTo>
                        <a:cubicBezTo>
                          <a:pt x="1502" y="104"/>
                          <a:pt x="1387" y="86"/>
                          <a:pt x="1271" y="67"/>
                        </a:cubicBezTo>
                        <a:cubicBezTo>
                          <a:pt x="1040" y="26"/>
                          <a:pt x="791" y="7"/>
                          <a:pt x="675" y="7"/>
                        </a:cubicBezTo>
                        <a:cubicBezTo>
                          <a:pt x="648" y="3"/>
                          <a:pt x="619" y="1"/>
                          <a:pt x="5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159;p47">
                    <a:extLst>
                      <a:ext uri="{FF2B5EF4-FFF2-40B4-BE49-F238E27FC236}">
                        <a16:creationId xmlns:a16="http://schemas.microsoft.com/office/drawing/2014/main" id="{533A1BB7-6E57-8B8E-6776-838EA6E00D2F}"/>
                      </a:ext>
                    </a:extLst>
                  </p:cNvPr>
                  <p:cNvSpPr/>
                  <p:nvPr/>
                </p:nvSpPr>
                <p:spPr>
                  <a:xfrm>
                    <a:off x="5431927" y="1531158"/>
                    <a:ext cx="320535" cy="565669"/>
                  </a:xfrm>
                  <a:custGeom>
                    <a:avLst/>
                    <a:gdLst/>
                    <a:ahLst/>
                    <a:cxnLst/>
                    <a:rect l="l" t="t" r="r" b="b"/>
                    <a:pathLst>
                      <a:path w="2002" h="3533" extrusionOk="0">
                        <a:moveTo>
                          <a:pt x="407" y="0"/>
                        </a:moveTo>
                        <a:cubicBezTo>
                          <a:pt x="347" y="0"/>
                          <a:pt x="292" y="23"/>
                          <a:pt x="231" y="60"/>
                        </a:cubicBezTo>
                        <a:cubicBezTo>
                          <a:pt x="0" y="213"/>
                          <a:pt x="79" y="717"/>
                          <a:pt x="365" y="1063"/>
                        </a:cubicBezTo>
                        <a:cubicBezTo>
                          <a:pt x="569" y="1318"/>
                          <a:pt x="723" y="1357"/>
                          <a:pt x="797" y="1357"/>
                        </a:cubicBezTo>
                        <a:cubicBezTo>
                          <a:pt x="829" y="1357"/>
                          <a:pt x="846" y="1350"/>
                          <a:pt x="846" y="1350"/>
                        </a:cubicBezTo>
                        <a:lnTo>
                          <a:pt x="906" y="1659"/>
                        </a:lnTo>
                        <a:cubicBezTo>
                          <a:pt x="754" y="1678"/>
                          <a:pt x="347" y="1830"/>
                          <a:pt x="195" y="2602"/>
                        </a:cubicBezTo>
                        <a:cubicBezTo>
                          <a:pt x="57" y="3224"/>
                          <a:pt x="419" y="3532"/>
                          <a:pt x="828" y="3532"/>
                        </a:cubicBezTo>
                        <a:cubicBezTo>
                          <a:pt x="1051" y="3532"/>
                          <a:pt x="1287" y="3440"/>
                          <a:pt x="1465" y="3258"/>
                        </a:cubicBezTo>
                        <a:cubicBezTo>
                          <a:pt x="1715" y="3004"/>
                          <a:pt x="1849" y="2796"/>
                          <a:pt x="1886" y="2602"/>
                        </a:cubicBezTo>
                        <a:cubicBezTo>
                          <a:pt x="1983" y="2408"/>
                          <a:pt x="2001" y="2218"/>
                          <a:pt x="1946" y="1964"/>
                        </a:cubicBezTo>
                        <a:cubicBezTo>
                          <a:pt x="1867" y="1525"/>
                          <a:pt x="1812" y="1216"/>
                          <a:pt x="1733" y="851"/>
                        </a:cubicBezTo>
                        <a:cubicBezTo>
                          <a:pt x="1655" y="462"/>
                          <a:pt x="1387" y="444"/>
                          <a:pt x="1040" y="273"/>
                        </a:cubicBezTo>
                        <a:cubicBezTo>
                          <a:pt x="772" y="139"/>
                          <a:pt x="578" y="0"/>
                          <a:pt x="407"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160;p47">
                    <a:extLst>
                      <a:ext uri="{FF2B5EF4-FFF2-40B4-BE49-F238E27FC236}">
                        <a16:creationId xmlns:a16="http://schemas.microsoft.com/office/drawing/2014/main" id="{41C3FBBB-046C-3ABF-A374-D6E56AD2D29E}"/>
                      </a:ext>
                    </a:extLst>
                  </p:cNvPr>
                  <p:cNvSpPr/>
                  <p:nvPr/>
                </p:nvSpPr>
                <p:spPr>
                  <a:xfrm>
                    <a:off x="5434809" y="1524913"/>
                    <a:ext cx="324218" cy="579118"/>
                  </a:xfrm>
                  <a:custGeom>
                    <a:avLst/>
                    <a:gdLst/>
                    <a:ahLst/>
                    <a:cxnLst/>
                    <a:rect l="l" t="t" r="r" b="b"/>
                    <a:pathLst>
                      <a:path w="2025" h="3617" extrusionOk="0">
                        <a:moveTo>
                          <a:pt x="389" y="99"/>
                        </a:moveTo>
                        <a:cubicBezTo>
                          <a:pt x="542" y="99"/>
                          <a:pt x="736" y="215"/>
                          <a:pt x="1004" y="349"/>
                        </a:cubicBezTo>
                        <a:cubicBezTo>
                          <a:pt x="1175" y="446"/>
                          <a:pt x="1332" y="483"/>
                          <a:pt x="1447" y="561"/>
                        </a:cubicBezTo>
                        <a:cubicBezTo>
                          <a:pt x="1563" y="640"/>
                          <a:pt x="1637" y="714"/>
                          <a:pt x="1678" y="890"/>
                        </a:cubicBezTo>
                        <a:cubicBezTo>
                          <a:pt x="1734" y="1273"/>
                          <a:pt x="1794" y="1583"/>
                          <a:pt x="1891" y="2003"/>
                        </a:cubicBezTo>
                        <a:cubicBezTo>
                          <a:pt x="1928" y="2276"/>
                          <a:pt x="1909" y="2428"/>
                          <a:pt x="1831" y="2622"/>
                        </a:cubicBezTo>
                        <a:lnTo>
                          <a:pt x="1831" y="2641"/>
                        </a:lnTo>
                        <a:cubicBezTo>
                          <a:pt x="1775" y="2812"/>
                          <a:pt x="1660" y="3006"/>
                          <a:pt x="1406" y="3255"/>
                        </a:cubicBezTo>
                        <a:cubicBezTo>
                          <a:pt x="1239" y="3436"/>
                          <a:pt x="1011" y="3527"/>
                          <a:pt x="797" y="3527"/>
                        </a:cubicBezTo>
                        <a:cubicBezTo>
                          <a:pt x="715" y="3527"/>
                          <a:pt x="634" y="3513"/>
                          <a:pt x="560" y="3486"/>
                        </a:cubicBezTo>
                        <a:cubicBezTo>
                          <a:pt x="311" y="3371"/>
                          <a:pt x="116" y="3121"/>
                          <a:pt x="213" y="2659"/>
                        </a:cubicBezTo>
                        <a:cubicBezTo>
                          <a:pt x="366" y="1888"/>
                          <a:pt x="754" y="1772"/>
                          <a:pt x="907" y="1754"/>
                        </a:cubicBezTo>
                        <a:lnTo>
                          <a:pt x="944" y="1735"/>
                        </a:lnTo>
                        <a:lnTo>
                          <a:pt x="870" y="1310"/>
                        </a:lnTo>
                        <a:lnTo>
                          <a:pt x="810" y="1333"/>
                        </a:lnTo>
                        <a:cubicBezTo>
                          <a:pt x="810" y="1333"/>
                          <a:pt x="810" y="1352"/>
                          <a:pt x="791" y="1352"/>
                        </a:cubicBezTo>
                        <a:cubicBezTo>
                          <a:pt x="773" y="1352"/>
                          <a:pt x="754" y="1352"/>
                          <a:pt x="713" y="1333"/>
                        </a:cubicBezTo>
                        <a:cubicBezTo>
                          <a:pt x="639" y="1310"/>
                          <a:pt x="523" y="1236"/>
                          <a:pt x="389" y="1079"/>
                        </a:cubicBezTo>
                        <a:cubicBezTo>
                          <a:pt x="250" y="908"/>
                          <a:pt x="158" y="695"/>
                          <a:pt x="135" y="525"/>
                        </a:cubicBezTo>
                        <a:cubicBezTo>
                          <a:pt x="116" y="349"/>
                          <a:pt x="158" y="196"/>
                          <a:pt x="232" y="136"/>
                        </a:cubicBezTo>
                        <a:cubicBezTo>
                          <a:pt x="292" y="118"/>
                          <a:pt x="329" y="99"/>
                          <a:pt x="389" y="99"/>
                        </a:cubicBezTo>
                        <a:close/>
                        <a:moveTo>
                          <a:pt x="425" y="1"/>
                        </a:moveTo>
                        <a:cubicBezTo>
                          <a:pt x="413" y="1"/>
                          <a:pt x="401" y="1"/>
                          <a:pt x="389" y="2"/>
                        </a:cubicBezTo>
                        <a:cubicBezTo>
                          <a:pt x="311" y="2"/>
                          <a:pt x="250" y="21"/>
                          <a:pt x="177" y="62"/>
                        </a:cubicBezTo>
                        <a:cubicBezTo>
                          <a:pt x="43" y="155"/>
                          <a:pt x="1" y="330"/>
                          <a:pt x="43" y="543"/>
                        </a:cubicBezTo>
                        <a:cubicBezTo>
                          <a:pt x="61" y="732"/>
                          <a:pt x="158" y="945"/>
                          <a:pt x="311" y="1139"/>
                        </a:cubicBezTo>
                        <a:cubicBezTo>
                          <a:pt x="445" y="1310"/>
                          <a:pt x="579" y="1389"/>
                          <a:pt x="676" y="1426"/>
                        </a:cubicBezTo>
                        <a:cubicBezTo>
                          <a:pt x="736" y="1449"/>
                          <a:pt x="773" y="1449"/>
                          <a:pt x="791" y="1449"/>
                        </a:cubicBezTo>
                        <a:lnTo>
                          <a:pt x="828" y="1680"/>
                        </a:lnTo>
                        <a:cubicBezTo>
                          <a:pt x="657" y="1717"/>
                          <a:pt x="274" y="1888"/>
                          <a:pt x="116" y="2641"/>
                        </a:cubicBezTo>
                        <a:cubicBezTo>
                          <a:pt x="19" y="3140"/>
                          <a:pt x="232" y="3449"/>
                          <a:pt x="523" y="3565"/>
                        </a:cubicBezTo>
                        <a:cubicBezTo>
                          <a:pt x="614" y="3599"/>
                          <a:pt x="713" y="3617"/>
                          <a:pt x="813" y="3617"/>
                        </a:cubicBezTo>
                        <a:cubicBezTo>
                          <a:pt x="1049" y="3617"/>
                          <a:pt x="1296" y="3522"/>
                          <a:pt x="1484" y="3334"/>
                        </a:cubicBezTo>
                        <a:cubicBezTo>
                          <a:pt x="1715" y="3066"/>
                          <a:pt x="1868" y="2872"/>
                          <a:pt x="1928" y="2659"/>
                        </a:cubicBezTo>
                        <a:cubicBezTo>
                          <a:pt x="2006" y="2447"/>
                          <a:pt x="2025" y="2257"/>
                          <a:pt x="1983" y="1985"/>
                        </a:cubicBezTo>
                        <a:cubicBezTo>
                          <a:pt x="1891" y="1564"/>
                          <a:pt x="1849" y="1255"/>
                          <a:pt x="1775" y="871"/>
                        </a:cubicBezTo>
                        <a:cubicBezTo>
                          <a:pt x="1734" y="677"/>
                          <a:pt x="1637" y="561"/>
                          <a:pt x="1503" y="464"/>
                        </a:cubicBezTo>
                        <a:cubicBezTo>
                          <a:pt x="1369" y="386"/>
                          <a:pt x="1216" y="349"/>
                          <a:pt x="1041" y="252"/>
                        </a:cubicBezTo>
                        <a:cubicBezTo>
                          <a:pt x="789" y="126"/>
                          <a:pt x="603"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161;p47">
                    <a:extLst>
                      <a:ext uri="{FF2B5EF4-FFF2-40B4-BE49-F238E27FC236}">
                        <a16:creationId xmlns:a16="http://schemas.microsoft.com/office/drawing/2014/main" id="{A4444B63-2259-C79D-47E2-04E19BF9FD3C}"/>
                      </a:ext>
                    </a:extLst>
                  </p:cNvPr>
                  <p:cNvSpPr/>
                  <p:nvPr/>
                </p:nvSpPr>
                <p:spPr>
                  <a:xfrm>
                    <a:off x="6982577" y="2843731"/>
                    <a:ext cx="403951" cy="605376"/>
                  </a:xfrm>
                  <a:custGeom>
                    <a:avLst/>
                    <a:gdLst/>
                    <a:ahLst/>
                    <a:cxnLst/>
                    <a:rect l="l" t="t" r="r" b="b"/>
                    <a:pathLst>
                      <a:path w="2523" h="3781" extrusionOk="0">
                        <a:moveTo>
                          <a:pt x="917" y="1"/>
                        </a:moveTo>
                        <a:cubicBezTo>
                          <a:pt x="736" y="1"/>
                          <a:pt x="553" y="54"/>
                          <a:pt x="462" y="64"/>
                        </a:cubicBezTo>
                        <a:cubicBezTo>
                          <a:pt x="287" y="64"/>
                          <a:pt x="97" y="350"/>
                          <a:pt x="37" y="678"/>
                        </a:cubicBezTo>
                        <a:cubicBezTo>
                          <a:pt x="0" y="1007"/>
                          <a:pt x="171" y="1644"/>
                          <a:pt x="462" y="2143"/>
                        </a:cubicBezTo>
                        <a:cubicBezTo>
                          <a:pt x="730" y="2624"/>
                          <a:pt x="1368" y="3760"/>
                          <a:pt x="1599" y="3779"/>
                        </a:cubicBezTo>
                        <a:cubicBezTo>
                          <a:pt x="1609" y="3780"/>
                          <a:pt x="1620" y="3780"/>
                          <a:pt x="1630" y="3780"/>
                        </a:cubicBezTo>
                        <a:cubicBezTo>
                          <a:pt x="1827" y="3780"/>
                          <a:pt x="1974" y="3613"/>
                          <a:pt x="2158" y="3354"/>
                        </a:cubicBezTo>
                        <a:cubicBezTo>
                          <a:pt x="2389" y="2989"/>
                          <a:pt x="2523" y="2684"/>
                          <a:pt x="2523" y="2684"/>
                        </a:cubicBezTo>
                        <a:cubicBezTo>
                          <a:pt x="2523" y="2684"/>
                          <a:pt x="1520" y="526"/>
                          <a:pt x="1326" y="198"/>
                        </a:cubicBezTo>
                        <a:cubicBezTo>
                          <a:pt x="1237" y="43"/>
                          <a:pt x="1078" y="1"/>
                          <a:pt x="917"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162;p47">
                    <a:extLst>
                      <a:ext uri="{FF2B5EF4-FFF2-40B4-BE49-F238E27FC236}">
                        <a16:creationId xmlns:a16="http://schemas.microsoft.com/office/drawing/2014/main" id="{19B0937C-63C6-C686-495E-26C04A8F000B}"/>
                      </a:ext>
                    </a:extLst>
                  </p:cNvPr>
                  <p:cNvSpPr/>
                  <p:nvPr/>
                </p:nvSpPr>
                <p:spPr>
                  <a:xfrm>
                    <a:off x="6976653" y="2835405"/>
                    <a:ext cx="418841" cy="620426"/>
                  </a:xfrm>
                  <a:custGeom>
                    <a:avLst/>
                    <a:gdLst/>
                    <a:ahLst/>
                    <a:cxnLst/>
                    <a:rect l="l" t="t" r="r" b="b"/>
                    <a:pathLst>
                      <a:path w="2616" h="3875" extrusionOk="0">
                        <a:moveTo>
                          <a:pt x="924" y="0"/>
                        </a:moveTo>
                        <a:cubicBezTo>
                          <a:pt x="749" y="19"/>
                          <a:pt x="555" y="56"/>
                          <a:pt x="499" y="56"/>
                        </a:cubicBezTo>
                        <a:cubicBezTo>
                          <a:pt x="384" y="56"/>
                          <a:pt x="268" y="153"/>
                          <a:pt x="190" y="268"/>
                        </a:cubicBezTo>
                        <a:cubicBezTo>
                          <a:pt x="116" y="384"/>
                          <a:pt x="56" y="559"/>
                          <a:pt x="37" y="730"/>
                        </a:cubicBezTo>
                        <a:cubicBezTo>
                          <a:pt x="0" y="906"/>
                          <a:pt x="37" y="1156"/>
                          <a:pt x="116" y="1405"/>
                        </a:cubicBezTo>
                        <a:cubicBezTo>
                          <a:pt x="190" y="1673"/>
                          <a:pt x="305" y="1964"/>
                          <a:pt x="462" y="2214"/>
                        </a:cubicBezTo>
                        <a:cubicBezTo>
                          <a:pt x="596" y="2463"/>
                          <a:pt x="827" y="2870"/>
                          <a:pt x="1040" y="3216"/>
                        </a:cubicBezTo>
                        <a:cubicBezTo>
                          <a:pt x="1155" y="3387"/>
                          <a:pt x="1271" y="3544"/>
                          <a:pt x="1363" y="3660"/>
                        </a:cubicBezTo>
                        <a:cubicBezTo>
                          <a:pt x="1405" y="3715"/>
                          <a:pt x="1460" y="3775"/>
                          <a:pt x="1502" y="3812"/>
                        </a:cubicBezTo>
                        <a:cubicBezTo>
                          <a:pt x="1539" y="3849"/>
                          <a:pt x="1576" y="3868"/>
                          <a:pt x="1617" y="3868"/>
                        </a:cubicBezTo>
                        <a:cubicBezTo>
                          <a:pt x="1643" y="3872"/>
                          <a:pt x="1666" y="3874"/>
                          <a:pt x="1689" y="3874"/>
                        </a:cubicBezTo>
                        <a:cubicBezTo>
                          <a:pt x="1788" y="3874"/>
                          <a:pt x="1866" y="3835"/>
                          <a:pt x="1941" y="3775"/>
                        </a:cubicBezTo>
                        <a:cubicBezTo>
                          <a:pt x="2038" y="3678"/>
                          <a:pt x="2135" y="3563"/>
                          <a:pt x="2232" y="3429"/>
                        </a:cubicBezTo>
                        <a:cubicBezTo>
                          <a:pt x="2481" y="3082"/>
                          <a:pt x="2615" y="2773"/>
                          <a:pt x="2615" y="2773"/>
                        </a:cubicBezTo>
                        <a:lnTo>
                          <a:pt x="2615" y="2736"/>
                        </a:lnTo>
                        <a:lnTo>
                          <a:pt x="2615" y="2713"/>
                        </a:lnTo>
                        <a:cubicBezTo>
                          <a:pt x="2615" y="2713"/>
                          <a:pt x="2578" y="2639"/>
                          <a:pt x="2560" y="2620"/>
                        </a:cubicBezTo>
                        <a:lnTo>
                          <a:pt x="2500" y="2736"/>
                        </a:lnTo>
                        <a:cubicBezTo>
                          <a:pt x="2500" y="2754"/>
                          <a:pt x="2384" y="3041"/>
                          <a:pt x="2153" y="3369"/>
                        </a:cubicBezTo>
                        <a:cubicBezTo>
                          <a:pt x="2056" y="3503"/>
                          <a:pt x="1964" y="3618"/>
                          <a:pt x="1885" y="3697"/>
                        </a:cubicBezTo>
                        <a:cubicBezTo>
                          <a:pt x="1820" y="3743"/>
                          <a:pt x="1757" y="3780"/>
                          <a:pt x="1682" y="3780"/>
                        </a:cubicBezTo>
                        <a:cubicBezTo>
                          <a:pt x="1667" y="3780"/>
                          <a:pt x="1652" y="3778"/>
                          <a:pt x="1636" y="3775"/>
                        </a:cubicBezTo>
                        <a:cubicBezTo>
                          <a:pt x="1636" y="3775"/>
                          <a:pt x="1594" y="3752"/>
                          <a:pt x="1557" y="3734"/>
                        </a:cubicBezTo>
                        <a:cubicBezTo>
                          <a:pt x="1520" y="3697"/>
                          <a:pt x="1479" y="3660"/>
                          <a:pt x="1442" y="3600"/>
                        </a:cubicBezTo>
                        <a:cubicBezTo>
                          <a:pt x="1345" y="3484"/>
                          <a:pt x="1229" y="3332"/>
                          <a:pt x="1132" y="3156"/>
                        </a:cubicBezTo>
                        <a:cubicBezTo>
                          <a:pt x="901" y="2810"/>
                          <a:pt x="670" y="2408"/>
                          <a:pt x="536" y="2177"/>
                        </a:cubicBezTo>
                        <a:cubicBezTo>
                          <a:pt x="402" y="1927"/>
                          <a:pt x="287" y="1655"/>
                          <a:pt x="208" y="1387"/>
                        </a:cubicBezTo>
                        <a:cubicBezTo>
                          <a:pt x="134" y="1137"/>
                          <a:pt x="116" y="888"/>
                          <a:pt x="134" y="730"/>
                        </a:cubicBezTo>
                        <a:cubicBezTo>
                          <a:pt x="153" y="578"/>
                          <a:pt x="208" y="425"/>
                          <a:pt x="287" y="328"/>
                        </a:cubicBezTo>
                        <a:cubicBezTo>
                          <a:pt x="347" y="213"/>
                          <a:pt x="439" y="153"/>
                          <a:pt x="499" y="153"/>
                        </a:cubicBezTo>
                        <a:cubicBezTo>
                          <a:pt x="596" y="153"/>
                          <a:pt x="749" y="116"/>
                          <a:pt x="924" y="116"/>
                        </a:cubicBezTo>
                        <a:lnTo>
                          <a:pt x="1095" y="116"/>
                        </a:lnTo>
                        <a:lnTo>
                          <a:pt x="1077" y="37"/>
                        </a:lnTo>
                        <a:cubicBezTo>
                          <a:pt x="998" y="19"/>
                          <a:pt x="1040" y="0"/>
                          <a:pt x="9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163;p47">
                    <a:extLst>
                      <a:ext uri="{FF2B5EF4-FFF2-40B4-BE49-F238E27FC236}">
                        <a16:creationId xmlns:a16="http://schemas.microsoft.com/office/drawing/2014/main" id="{073A7DB5-450F-D68F-1BC3-C850A7A83D61}"/>
                      </a:ext>
                    </a:extLst>
                  </p:cNvPr>
                  <p:cNvSpPr/>
                  <p:nvPr/>
                </p:nvSpPr>
                <p:spPr>
                  <a:xfrm>
                    <a:off x="5820350" y="2644555"/>
                    <a:ext cx="1458259" cy="847142"/>
                  </a:xfrm>
                  <a:custGeom>
                    <a:avLst/>
                    <a:gdLst/>
                    <a:ahLst/>
                    <a:cxnLst/>
                    <a:rect l="l" t="t" r="r" b="b"/>
                    <a:pathLst>
                      <a:path w="9108" h="5291" extrusionOk="0">
                        <a:moveTo>
                          <a:pt x="6853" y="0"/>
                        </a:moveTo>
                        <a:lnTo>
                          <a:pt x="328" y="116"/>
                        </a:lnTo>
                        <a:cubicBezTo>
                          <a:pt x="116" y="116"/>
                          <a:pt x="0" y="305"/>
                          <a:pt x="79" y="518"/>
                        </a:cubicBezTo>
                        <a:lnTo>
                          <a:pt x="1696" y="4889"/>
                        </a:lnTo>
                        <a:cubicBezTo>
                          <a:pt x="1770" y="5120"/>
                          <a:pt x="2024" y="5291"/>
                          <a:pt x="2232" y="5291"/>
                        </a:cubicBezTo>
                        <a:lnTo>
                          <a:pt x="8798" y="5175"/>
                        </a:lnTo>
                        <a:cubicBezTo>
                          <a:pt x="9010" y="5175"/>
                          <a:pt x="9107" y="4986"/>
                          <a:pt x="9029" y="4755"/>
                        </a:cubicBezTo>
                        <a:lnTo>
                          <a:pt x="7393" y="421"/>
                        </a:lnTo>
                        <a:cubicBezTo>
                          <a:pt x="7315" y="190"/>
                          <a:pt x="7065" y="0"/>
                          <a:pt x="6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164;p47">
                    <a:extLst>
                      <a:ext uri="{FF2B5EF4-FFF2-40B4-BE49-F238E27FC236}">
                        <a16:creationId xmlns:a16="http://schemas.microsoft.com/office/drawing/2014/main" id="{704B18FB-8F4B-5B25-A974-F9042E0F4675}"/>
                      </a:ext>
                    </a:extLst>
                  </p:cNvPr>
                  <p:cNvSpPr/>
                  <p:nvPr/>
                </p:nvSpPr>
                <p:spPr>
                  <a:xfrm>
                    <a:off x="5820350" y="2637831"/>
                    <a:ext cx="1461141" cy="863473"/>
                  </a:xfrm>
                  <a:custGeom>
                    <a:avLst/>
                    <a:gdLst/>
                    <a:ahLst/>
                    <a:cxnLst/>
                    <a:rect l="l" t="t" r="r" b="b"/>
                    <a:pathLst>
                      <a:path w="9126" h="5393" extrusionOk="0">
                        <a:moveTo>
                          <a:pt x="6853" y="98"/>
                        </a:moveTo>
                        <a:cubicBezTo>
                          <a:pt x="7047" y="98"/>
                          <a:pt x="7278" y="273"/>
                          <a:pt x="7356" y="463"/>
                        </a:cubicBezTo>
                        <a:lnTo>
                          <a:pt x="8973" y="4815"/>
                        </a:lnTo>
                        <a:cubicBezTo>
                          <a:pt x="9010" y="4931"/>
                          <a:pt x="9010" y="5009"/>
                          <a:pt x="8973" y="5065"/>
                        </a:cubicBezTo>
                        <a:cubicBezTo>
                          <a:pt x="8955" y="5143"/>
                          <a:pt x="8876" y="5162"/>
                          <a:pt x="8798" y="5180"/>
                        </a:cubicBezTo>
                        <a:lnTo>
                          <a:pt x="2232" y="5277"/>
                        </a:lnTo>
                        <a:cubicBezTo>
                          <a:pt x="2223" y="5278"/>
                          <a:pt x="2213" y="5279"/>
                          <a:pt x="2203" y="5279"/>
                        </a:cubicBezTo>
                        <a:cubicBezTo>
                          <a:pt x="2020" y="5279"/>
                          <a:pt x="1808" y="5114"/>
                          <a:pt x="1733" y="4912"/>
                        </a:cubicBezTo>
                        <a:lnTo>
                          <a:pt x="134" y="560"/>
                        </a:lnTo>
                        <a:cubicBezTo>
                          <a:pt x="97" y="444"/>
                          <a:pt x="97" y="366"/>
                          <a:pt x="134" y="292"/>
                        </a:cubicBezTo>
                        <a:cubicBezTo>
                          <a:pt x="176" y="232"/>
                          <a:pt x="231" y="195"/>
                          <a:pt x="328" y="195"/>
                        </a:cubicBezTo>
                        <a:lnTo>
                          <a:pt x="6853" y="98"/>
                        </a:lnTo>
                        <a:close/>
                        <a:moveTo>
                          <a:pt x="6853" y="1"/>
                        </a:moveTo>
                        <a:lnTo>
                          <a:pt x="328" y="98"/>
                        </a:lnTo>
                        <a:cubicBezTo>
                          <a:pt x="194" y="98"/>
                          <a:pt x="97" y="158"/>
                          <a:pt x="60" y="250"/>
                        </a:cubicBezTo>
                        <a:cubicBezTo>
                          <a:pt x="0" y="347"/>
                          <a:pt x="0" y="463"/>
                          <a:pt x="37" y="578"/>
                        </a:cubicBezTo>
                        <a:lnTo>
                          <a:pt x="1636" y="4949"/>
                        </a:lnTo>
                        <a:cubicBezTo>
                          <a:pt x="1733" y="5199"/>
                          <a:pt x="1982" y="5393"/>
                          <a:pt x="2232" y="5393"/>
                        </a:cubicBezTo>
                        <a:lnTo>
                          <a:pt x="8798" y="5277"/>
                        </a:lnTo>
                        <a:cubicBezTo>
                          <a:pt x="8913" y="5277"/>
                          <a:pt x="9010" y="5217"/>
                          <a:pt x="9070" y="5125"/>
                        </a:cubicBezTo>
                        <a:cubicBezTo>
                          <a:pt x="9126" y="5028"/>
                          <a:pt x="9126" y="4912"/>
                          <a:pt x="9070" y="4778"/>
                        </a:cubicBezTo>
                        <a:lnTo>
                          <a:pt x="7453" y="444"/>
                        </a:lnTo>
                        <a:cubicBezTo>
                          <a:pt x="7356" y="195"/>
                          <a:pt x="7107" y="1"/>
                          <a:pt x="68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165;p47">
                    <a:extLst>
                      <a:ext uri="{FF2B5EF4-FFF2-40B4-BE49-F238E27FC236}">
                        <a16:creationId xmlns:a16="http://schemas.microsoft.com/office/drawing/2014/main" id="{9F4A752F-CA28-4106-922A-83368A19EA58}"/>
                      </a:ext>
                    </a:extLst>
                  </p:cNvPr>
                  <p:cNvSpPr/>
                  <p:nvPr/>
                </p:nvSpPr>
                <p:spPr>
                  <a:xfrm>
                    <a:off x="5826274" y="2662968"/>
                    <a:ext cx="1436805" cy="838336"/>
                  </a:xfrm>
                  <a:custGeom>
                    <a:avLst/>
                    <a:gdLst/>
                    <a:ahLst/>
                    <a:cxnLst/>
                    <a:rect l="l" t="t" r="r" b="b"/>
                    <a:pathLst>
                      <a:path w="8974" h="5236" extrusionOk="0">
                        <a:moveTo>
                          <a:pt x="6779" y="93"/>
                        </a:moveTo>
                        <a:cubicBezTo>
                          <a:pt x="6954" y="93"/>
                          <a:pt x="7185" y="250"/>
                          <a:pt x="7259" y="463"/>
                        </a:cubicBezTo>
                        <a:lnTo>
                          <a:pt x="8839" y="4677"/>
                        </a:lnTo>
                        <a:cubicBezTo>
                          <a:pt x="8876" y="4774"/>
                          <a:pt x="8858" y="4871"/>
                          <a:pt x="8839" y="4926"/>
                        </a:cubicBezTo>
                        <a:cubicBezTo>
                          <a:pt x="8802" y="4986"/>
                          <a:pt x="8742" y="5023"/>
                          <a:pt x="8645" y="5023"/>
                        </a:cubicBezTo>
                        <a:lnTo>
                          <a:pt x="2177" y="5139"/>
                        </a:lnTo>
                        <a:cubicBezTo>
                          <a:pt x="1987" y="5139"/>
                          <a:pt x="1775" y="4968"/>
                          <a:pt x="1696" y="4774"/>
                        </a:cubicBezTo>
                        <a:lnTo>
                          <a:pt x="139" y="537"/>
                        </a:lnTo>
                        <a:cubicBezTo>
                          <a:pt x="97" y="440"/>
                          <a:pt x="97" y="347"/>
                          <a:pt x="139" y="287"/>
                        </a:cubicBezTo>
                        <a:cubicBezTo>
                          <a:pt x="176" y="232"/>
                          <a:pt x="231" y="190"/>
                          <a:pt x="310" y="190"/>
                        </a:cubicBezTo>
                        <a:lnTo>
                          <a:pt x="6779" y="93"/>
                        </a:lnTo>
                        <a:close/>
                        <a:moveTo>
                          <a:pt x="6779" y="1"/>
                        </a:moveTo>
                        <a:lnTo>
                          <a:pt x="310" y="93"/>
                        </a:lnTo>
                        <a:cubicBezTo>
                          <a:pt x="194" y="93"/>
                          <a:pt x="97" y="153"/>
                          <a:pt x="42" y="250"/>
                        </a:cubicBezTo>
                        <a:cubicBezTo>
                          <a:pt x="0" y="324"/>
                          <a:pt x="0" y="440"/>
                          <a:pt x="42" y="578"/>
                        </a:cubicBezTo>
                        <a:lnTo>
                          <a:pt x="1599" y="4811"/>
                        </a:lnTo>
                        <a:cubicBezTo>
                          <a:pt x="1696" y="5042"/>
                          <a:pt x="1927" y="5236"/>
                          <a:pt x="2177" y="5236"/>
                        </a:cubicBezTo>
                        <a:lnTo>
                          <a:pt x="8645" y="5120"/>
                        </a:lnTo>
                        <a:cubicBezTo>
                          <a:pt x="8779" y="5120"/>
                          <a:pt x="8876" y="5060"/>
                          <a:pt x="8918" y="4968"/>
                        </a:cubicBezTo>
                        <a:cubicBezTo>
                          <a:pt x="8973" y="4889"/>
                          <a:pt x="8973" y="4774"/>
                          <a:pt x="8936" y="4640"/>
                        </a:cubicBezTo>
                        <a:lnTo>
                          <a:pt x="7356" y="421"/>
                        </a:lnTo>
                        <a:cubicBezTo>
                          <a:pt x="7259" y="172"/>
                          <a:pt x="7010" y="1"/>
                          <a:pt x="67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166;p47">
                    <a:extLst>
                      <a:ext uri="{FF2B5EF4-FFF2-40B4-BE49-F238E27FC236}">
                        <a16:creationId xmlns:a16="http://schemas.microsoft.com/office/drawing/2014/main" id="{DE5B9E67-F59F-5799-6025-3B922BEFD660}"/>
                      </a:ext>
                    </a:extLst>
                  </p:cNvPr>
                  <p:cNvSpPr/>
                  <p:nvPr/>
                </p:nvSpPr>
                <p:spPr>
                  <a:xfrm>
                    <a:off x="5885354" y="2730374"/>
                    <a:ext cx="215505" cy="237603"/>
                  </a:xfrm>
                  <a:custGeom>
                    <a:avLst/>
                    <a:gdLst/>
                    <a:ahLst/>
                    <a:cxnLst/>
                    <a:rect l="l" t="t" r="r" b="b"/>
                    <a:pathLst>
                      <a:path w="1346" h="1484" extrusionOk="0">
                        <a:moveTo>
                          <a:pt x="116" y="0"/>
                        </a:moveTo>
                        <a:cubicBezTo>
                          <a:pt x="38" y="0"/>
                          <a:pt x="1" y="79"/>
                          <a:pt x="19" y="157"/>
                        </a:cubicBezTo>
                        <a:lnTo>
                          <a:pt x="463" y="1331"/>
                        </a:lnTo>
                        <a:cubicBezTo>
                          <a:pt x="500" y="1405"/>
                          <a:pt x="578" y="1483"/>
                          <a:pt x="652" y="1483"/>
                        </a:cubicBezTo>
                        <a:lnTo>
                          <a:pt x="1248" y="1465"/>
                        </a:lnTo>
                        <a:cubicBezTo>
                          <a:pt x="1327" y="1465"/>
                          <a:pt x="1345" y="1405"/>
                          <a:pt x="1327" y="1331"/>
                        </a:cubicBezTo>
                        <a:lnTo>
                          <a:pt x="883" y="134"/>
                        </a:lnTo>
                        <a:cubicBezTo>
                          <a:pt x="865" y="60"/>
                          <a:pt x="768" y="0"/>
                          <a:pt x="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167;p47">
                    <a:extLst>
                      <a:ext uri="{FF2B5EF4-FFF2-40B4-BE49-F238E27FC236}">
                        <a16:creationId xmlns:a16="http://schemas.microsoft.com/office/drawing/2014/main" id="{7519F454-0D9A-1F62-C544-3E8A032BFAD3}"/>
                      </a:ext>
                    </a:extLst>
                  </p:cNvPr>
                  <p:cNvSpPr/>
                  <p:nvPr/>
                </p:nvSpPr>
                <p:spPr>
                  <a:xfrm>
                    <a:off x="5878789" y="2721408"/>
                    <a:ext cx="228794" cy="252493"/>
                  </a:xfrm>
                  <a:custGeom>
                    <a:avLst/>
                    <a:gdLst/>
                    <a:ahLst/>
                    <a:cxnLst/>
                    <a:rect l="l" t="t" r="r" b="b"/>
                    <a:pathLst>
                      <a:path w="1429" h="1577" extrusionOk="0">
                        <a:moveTo>
                          <a:pt x="753" y="98"/>
                        </a:moveTo>
                        <a:cubicBezTo>
                          <a:pt x="790" y="98"/>
                          <a:pt x="869" y="153"/>
                          <a:pt x="887" y="213"/>
                        </a:cubicBezTo>
                        <a:lnTo>
                          <a:pt x="1331" y="1387"/>
                        </a:lnTo>
                        <a:lnTo>
                          <a:pt x="1331" y="1461"/>
                        </a:lnTo>
                        <a:cubicBezTo>
                          <a:pt x="1313" y="1461"/>
                          <a:pt x="1313" y="1461"/>
                          <a:pt x="1289" y="1484"/>
                        </a:cubicBezTo>
                        <a:lnTo>
                          <a:pt x="693" y="1484"/>
                        </a:lnTo>
                        <a:cubicBezTo>
                          <a:pt x="638" y="1484"/>
                          <a:pt x="578" y="1424"/>
                          <a:pt x="559" y="1369"/>
                        </a:cubicBezTo>
                        <a:lnTo>
                          <a:pt x="116" y="190"/>
                        </a:lnTo>
                        <a:cubicBezTo>
                          <a:pt x="97" y="153"/>
                          <a:pt x="97" y="135"/>
                          <a:pt x="116" y="135"/>
                        </a:cubicBezTo>
                        <a:cubicBezTo>
                          <a:pt x="116" y="116"/>
                          <a:pt x="116" y="116"/>
                          <a:pt x="157" y="116"/>
                        </a:cubicBezTo>
                        <a:lnTo>
                          <a:pt x="753" y="98"/>
                        </a:lnTo>
                        <a:close/>
                        <a:moveTo>
                          <a:pt x="753" y="1"/>
                        </a:moveTo>
                        <a:lnTo>
                          <a:pt x="157" y="19"/>
                        </a:lnTo>
                        <a:cubicBezTo>
                          <a:pt x="97" y="19"/>
                          <a:pt x="42" y="38"/>
                          <a:pt x="19" y="75"/>
                        </a:cubicBezTo>
                        <a:cubicBezTo>
                          <a:pt x="0" y="116"/>
                          <a:pt x="0" y="172"/>
                          <a:pt x="19" y="232"/>
                        </a:cubicBezTo>
                        <a:lnTo>
                          <a:pt x="462" y="1405"/>
                        </a:lnTo>
                        <a:cubicBezTo>
                          <a:pt x="504" y="1503"/>
                          <a:pt x="578" y="1576"/>
                          <a:pt x="693" y="1576"/>
                        </a:cubicBezTo>
                        <a:lnTo>
                          <a:pt x="1289" y="1576"/>
                        </a:lnTo>
                        <a:cubicBezTo>
                          <a:pt x="1331" y="1576"/>
                          <a:pt x="1386" y="1539"/>
                          <a:pt x="1405" y="1503"/>
                        </a:cubicBezTo>
                        <a:cubicBezTo>
                          <a:pt x="1428" y="1461"/>
                          <a:pt x="1428" y="1405"/>
                          <a:pt x="1405" y="1369"/>
                        </a:cubicBezTo>
                        <a:lnTo>
                          <a:pt x="984" y="172"/>
                        </a:lnTo>
                        <a:cubicBezTo>
                          <a:pt x="943" y="75"/>
                          <a:pt x="850" y="1"/>
                          <a:pt x="7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168;p47">
                    <a:extLst>
                      <a:ext uri="{FF2B5EF4-FFF2-40B4-BE49-F238E27FC236}">
                        <a16:creationId xmlns:a16="http://schemas.microsoft.com/office/drawing/2014/main" id="{88C5F330-D34E-F009-906B-2389D6290753}"/>
                      </a:ext>
                    </a:extLst>
                  </p:cNvPr>
                  <p:cNvSpPr/>
                  <p:nvPr/>
                </p:nvSpPr>
                <p:spPr>
                  <a:xfrm>
                    <a:off x="5918657" y="2745904"/>
                    <a:ext cx="108233" cy="95586"/>
                  </a:xfrm>
                  <a:custGeom>
                    <a:avLst/>
                    <a:gdLst/>
                    <a:ahLst/>
                    <a:cxnLst/>
                    <a:rect l="l" t="t" r="r" b="b"/>
                    <a:pathLst>
                      <a:path w="676" h="597" extrusionOk="0">
                        <a:moveTo>
                          <a:pt x="232" y="0"/>
                        </a:moveTo>
                        <a:cubicBezTo>
                          <a:pt x="79" y="19"/>
                          <a:pt x="1" y="134"/>
                          <a:pt x="61" y="310"/>
                        </a:cubicBezTo>
                        <a:cubicBezTo>
                          <a:pt x="139" y="462"/>
                          <a:pt x="292" y="596"/>
                          <a:pt x="444" y="596"/>
                        </a:cubicBezTo>
                        <a:cubicBezTo>
                          <a:pt x="601" y="596"/>
                          <a:pt x="675" y="462"/>
                          <a:pt x="620" y="291"/>
                        </a:cubicBezTo>
                        <a:cubicBezTo>
                          <a:pt x="560" y="134"/>
                          <a:pt x="389"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169;p47">
                    <a:extLst>
                      <a:ext uri="{FF2B5EF4-FFF2-40B4-BE49-F238E27FC236}">
                        <a16:creationId xmlns:a16="http://schemas.microsoft.com/office/drawing/2014/main" id="{98C047E8-E5CF-0D30-FAF5-9C4CDD996576}"/>
                      </a:ext>
                    </a:extLst>
                  </p:cNvPr>
                  <p:cNvSpPr/>
                  <p:nvPr/>
                </p:nvSpPr>
                <p:spPr>
                  <a:xfrm>
                    <a:off x="5915775" y="2739980"/>
                    <a:ext cx="113997" cy="108074"/>
                  </a:xfrm>
                  <a:custGeom>
                    <a:avLst/>
                    <a:gdLst/>
                    <a:ahLst/>
                    <a:cxnLst/>
                    <a:rect l="l" t="t" r="r" b="b"/>
                    <a:pathLst>
                      <a:path w="712" h="675" extrusionOk="0">
                        <a:moveTo>
                          <a:pt x="250" y="97"/>
                        </a:moveTo>
                        <a:cubicBezTo>
                          <a:pt x="365" y="97"/>
                          <a:pt x="541" y="213"/>
                          <a:pt x="578" y="347"/>
                        </a:cubicBezTo>
                        <a:cubicBezTo>
                          <a:pt x="619" y="421"/>
                          <a:pt x="596" y="481"/>
                          <a:pt x="578" y="518"/>
                        </a:cubicBezTo>
                        <a:cubicBezTo>
                          <a:pt x="559" y="559"/>
                          <a:pt x="522" y="578"/>
                          <a:pt x="462" y="578"/>
                        </a:cubicBezTo>
                        <a:cubicBezTo>
                          <a:pt x="347" y="578"/>
                          <a:pt x="194" y="462"/>
                          <a:pt x="134" y="328"/>
                        </a:cubicBezTo>
                        <a:cubicBezTo>
                          <a:pt x="116" y="250"/>
                          <a:pt x="116" y="190"/>
                          <a:pt x="134" y="153"/>
                        </a:cubicBezTo>
                        <a:cubicBezTo>
                          <a:pt x="157" y="116"/>
                          <a:pt x="194" y="97"/>
                          <a:pt x="250" y="97"/>
                        </a:cubicBezTo>
                        <a:close/>
                        <a:moveTo>
                          <a:pt x="250" y="0"/>
                        </a:moveTo>
                        <a:cubicBezTo>
                          <a:pt x="157" y="0"/>
                          <a:pt x="79" y="37"/>
                          <a:pt x="42" y="116"/>
                        </a:cubicBezTo>
                        <a:cubicBezTo>
                          <a:pt x="0" y="171"/>
                          <a:pt x="0" y="268"/>
                          <a:pt x="42" y="365"/>
                        </a:cubicBezTo>
                        <a:cubicBezTo>
                          <a:pt x="97" y="536"/>
                          <a:pt x="291" y="675"/>
                          <a:pt x="462" y="675"/>
                        </a:cubicBezTo>
                        <a:cubicBezTo>
                          <a:pt x="559" y="675"/>
                          <a:pt x="638" y="633"/>
                          <a:pt x="675" y="559"/>
                        </a:cubicBezTo>
                        <a:cubicBezTo>
                          <a:pt x="712" y="499"/>
                          <a:pt x="712" y="402"/>
                          <a:pt x="675" y="305"/>
                        </a:cubicBezTo>
                        <a:cubicBezTo>
                          <a:pt x="619" y="134"/>
                          <a:pt x="42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170;p47">
                    <a:extLst>
                      <a:ext uri="{FF2B5EF4-FFF2-40B4-BE49-F238E27FC236}">
                        <a16:creationId xmlns:a16="http://schemas.microsoft.com/office/drawing/2014/main" id="{E0957380-2ACB-4288-5DBD-AFED3E09FADA}"/>
                      </a:ext>
                    </a:extLst>
                  </p:cNvPr>
                  <p:cNvSpPr/>
                  <p:nvPr/>
                </p:nvSpPr>
                <p:spPr>
                  <a:xfrm>
                    <a:off x="5968290" y="2859742"/>
                    <a:ext cx="86618" cy="77173"/>
                  </a:xfrm>
                  <a:custGeom>
                    <a:avLst/>
                    <a:gdLst/>
                    <a:ahLst/>
                    <a:cxnLst/>
                    <a:rect l="l" t="t" r="r" b="b"/>
                    <a:pathLst>
                      <a:path w="541" h="482" extrusionOk="0">
                        <a:moveTo>
                          <a:pt x="194" y="1"/>
                        </a:moveTo>
                        <a:cubicBezTo>
                          <a:pt x="60" y="1"/>
                          <a:pt x="0" y="116"/>
                          <a:pt x="60" y="250"/>
                        </a:cubicBezTo>
                        <a:cubicBezTo>
                          <a:pt x="97" y="389"/>
                          <a:pt x="231" y="481"/>
                          <a:pt x="365" y="481"/>
                        </a:cubicBezTo>
                        <a:cubicBezTo>
                          <a:pt x="481" y="481"/>
                          <a:pt x="541" y="366"/>
                          <a:pt x="499" y="232"/>
                        </a:cubicBezTo>
                        <a:cubicBezTo>
                          <a:pt x="444" y="116"/>
                          <a:pt x="310"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171;p47">
                    <a:extLst>
                      <a:ext uri="{FF2B5EF4-FFF2-40B4-BE49-F238E27FC236}">
                        <a16:creationId xmlns:a16="http://schemas.microsoft.com/office/drawing/2014/main" id="{6AF610EC-9210-1CA0-FAF6-35578702AB35}"/>
                      </a:ext>
                    </a:extLst>
                  </p:cNvPr>
                  <p:cNvSpPr/>
                  <p:nvPr/>
                </p:nvSpPr>
                <p:spPr>
                  <a:xfrm>
                    <a:off x="5965248" y="2853658"/>
                    <a:ext cx="95584" cy="92864"/>
                  </a:xfrm>
                  <a:custGeom>
                    <a:avLst/>
                    <a:gdLst/>
                    <a:ahLst/>
                    <a:cxnLst/>
                    <a:rect l="l" t="t" r="r" b="b"/>
                    <a:pathLst>
                      <a:path w="597" h="580" extrusionOk="0">
                        <a:moveTo>
                          <a:pt x="213" y="99"/>
                        </a:moveTo>
                        <a:cubicBezTo>
                          <a:pt x="310" y="99"/>
                          <a:pt x="426" y="196"/>
                          <a:pt x="463" y="288"/>
                        </a:cubicBezTo>
                        <a:cubicBezTo>
                          <a:pt x="481" y="348"/>
                          <a:pt x="481" y="404"/>
                          <a:pt x="463" y="427"/>
                        </a:cubicBezTo>
                        <a:cubicBezTo>
                          <a:pt x="463" y="445"/>
                          <a:pt x="426" y="464"/>
                          <a:pt x="384" y="464"/>
                        </a:cubicBezTo>
                        <a:cubicBezTo>
                          <a:pt x="376" y="466"/>
                          <a:pt x="368" y="466"/>
                          <a:pt x="360" y="466"/>
                        </a:cubicBezTo>
                        <a:cubicBezTo>
                          <a:pt x="266" y="466"/>
                          <a:pt x="150" y="376"/>
                          <a:pt x="116" y="270"/>
                        </a:cubicBezTo>
                        <a:cubicBezTo>
                          <a:pt x="98" y="214"/>
                          <a:pt x="98" y="173"/>
                          <a:pt x="116" y="136"/>
                        </a:cubicBezTo>
                        <a:cubicBezTo>
                          <a:pt x="135" y="117"/>
                          <a:pt x="153" y="99"/>
                          <a:pt x="213" y="99"/>
                        </a:cubicBezTo>
                        <a:close/>
                        <a:moveTo>
                          <a:pt x="242" y="0"/>
                        </a:moveTo>
                        <a:cubicBezTo>
                          <a:pt x="232" y="0"/>
                          <a:pt x="223" y="1"/>
                          <a:pt x="213" y="2"/>
                        </a:cubicBezTo>
                        <a:cubicBezTo>
                          <a:pt x="135" y="2"/>
                          <a:pt x="56" y="39"/>
                          <a:pt x="19" y="99"/>
                        </a:cubicBezTo>
                        <a:cubicBezTo>
                          <a:pt x="1" y="154"/>
                          <a:pt x="1" y="233"/>
                          <a:pt x="19" y="311"/>
                        </a:cubicBezTo>
                        <a:cubicBezTo>
                          <a:pt x="79" y="464"/>
                          <a:pt x="232" y="579"/>
                          <a:pt x="384" y="579"/>
                        </a:cubicBezTo>
                        <a:cubicBezTo>
                          <a:pt x="463" y="579"/>
                          <a:pt x="518" y="543"/>
                          <a:pt x="560" y="482"/>
                        </a:cubicBezTo>
                        <a:cubicBezTo>
                          <a:pt x="597" y="404"/>
                          <a:pt x="597" y="348"/>
                          <a:pt x="560" y="270"/>
                        </a:cubicBezTo>
                        <a:cubicBezTo>
                          <a:pt x="504" y="127"/>
                          <a:pt x="382"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172;p47">
                    <a:extLst>
                      <a:ext uri="{FF2B5EF4-FFF2-40B4-BE49-F238E27FC236}">
                        <a16:creationId xmlns:a16="http://schemas.microsoft.com/office/drawing/2014/main" id="{06E588FD-412F-97BF-05DE-3EFC73349AFE}"/>
                      </a:ext>
                    </a:extLst>
                  </p:cNvPr>
                  <p:cNvSpPr/>
                  <p:nvPr/>
                </p:nvSpPr>
                <p:spPr>
                  <a:xfrm>
                    <a:off x="6711033" y="2812029"/>
                    <a:ext cx="480963" cy="205741"/>
                  </a:xfrm>
                  <a:custGeom>
                    <a:avLst/>
                    <a:gdLst/>
                    <a:ahLst/>
                    <a:cxnLst/>
                    <a:rect l="l" t="t" r="r" b="b"/>
                    <a:pathLst>
                      <a:path w="3004" h="1285" extrusionOk="0">
                        <a:moveTo>
                          <a:pt x="2045" y="0"/>
                        </a:moveTo>
                        <a:cubicBezTo>
                          <a:pt x="1897" y="0"/>
                          <a:pt x="1763" y="14"/>
                          <a:pt x="1678" y="14"/>
                        </a:cubicBezTo>
                        <a:cubicBezTo>
                          <a:pt x="1662" y="14"/>
                          <a:pt x="1648" y="14"/>
                          <a:pt x="1636" y="12"/>
                        </a:cubicBezTo>
                        <a:cubicBezTo>
                          <a:pt x="1626" y="10"/>
                          <a:pt x="1614" y="9"/>
                          <a:pt x="1602" y="9"/>
                        </a:cubicBezTo>
                        <a:cubicBezTo>
                          <a:pt x="1400" y="9"/>
                          <a:pt x="888" y="301"/>
                          <a:pt x="596" y="340"/>
                        </a:cubicBezTo>
                        <a:cubicBezTo>
                          <a:pt x="310" y="377"/>
                          <a:pt x="176" y="299"/>
                          <a:pt x="79" y="493"/>
                        </a:cubicBezTo>
                        <a:cubicBezTo>
                          <a:pt x="0" y="664"/>
                          <a:pt x="0" y="918"/>
                          <a:pt x="176" y="1052"/>
                        </a:cubicBezTo>
                        <a:cubicBezTo>
                          <a:pt x="289" y="1121"/>
                          <a:pt x="397" y="1155"/>
                          <a:pt x="539" y="1155"/>
                        </a:cubicBezTo>
                        <a:cubicBezTo>
                          <a:pt x="635" y="1155"/>
                          <a:pt x="747" y="1139"/>
                          <a:pt x="888" y="1107"/>
                        </a:cubicBezTo>
                        <a:cubicBezTo>
                          <a:pt x="1061" y="1071"/>
                          <a:pt x="1219" y="1052"/>
                          <a:pt x="1363" y="1052"/>
                        </a:cubicBezTo>
                        <a:cubicBezTo>
                          <a:pt x="1507" y="1052"/>
                          <a:pt x="1636" y="1071"/>
                          <a:pt x="1752" y="1107"/>
                        </a:cubicBezTo>
                        <a:cubicBezTo>
                          <a:pt x="1983" y="1186"/>
                          <a:pt x="2177" y="1265"/>
                          <a:pt x="2408" y="1283"/>
                        </a:cubicBezTo>
                        <a:cubicBezTo>
                          <a:pt x="2418" y="1284"/>
                          <a:pt x="2429" y="1284"/>
                          <a:pt x="2439" y="1284"/>
                        </a:cubicBezTo>
                        <a:cubicBezTo>
                          <a:pt x="2651" y="1284"/>
                          <a:pt x="2949" y="1115"/>
                          <a:pt x="2967" y="895"/>
                        </a:cubicBezTo>
                        <a:cubicBezTo>
                          <a:pt x="3004" y="664"/>
                          <a:pt x="2791" y="299"/>
                          <a:pt x="2791" y="299"/>
                        </a:cubicBezTo>
                        <a:cubicBezTo>
                          <a:pt x="2630" y="45"/>
                          <a:pt x="2314" y="0"/>
                          <a:pt x="204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173;p47">
                    <a:extLst>
                      <a:ext uri="{FF2B5EF4-FFF2-40B4-BE49-F238E27FC236}">
                        <a16:creationId xmlns:a16="http://schemas.microsoft.com/office/drawing/2014/main" id="{6CA2A96D-4AE0-F75B-6FE6-088C22528AD5}"/>
                      </a:ext>
                    </a:extLst>
                  </p:cNvPr>
                  <p:cNvSpPr/>
                  <p:nvPr/>
                </p:nvSpPr>
                <p:spPr>
                  <a:xfrm>
                    <a:off x="6702067" y="2804344"/>
                    <a:ext cx="465593" cy="222073"/>
                  </a:xfrm>
                  <a:custGeom>
                    <a:avLst/>
                    <a:gdLst/>
                    <a:ahLst/>
                    <a:cxnLst/>
                    <a:rect l="l" t="t" r="r" b="b"/>
                    <a:pathLst>
                      <a:path w="2908" h="1387" extrusionOk="0">
                        <a:moveTo>
                          <a:pt x="1715" y="0"/>
                        </a:moveTo>
                        <a:cubicBezTo>
                          <a:pt x="1637" y="0"/>
                          <a:pt x="1577" y="19"/>
                          <a:pt x="1484" y="42"/>
                        </a:cubicBezTo>
                        <a:cubicBezTo>
                          <a:pt x="1406" y="79"/>
                          <a:pt x="1309" y="116"/>
                          <a:pt x="1212" y="157"/>
                        </a:cubicBezTo>
                        <a:cubicBezTo>
                          <a:pt x="999" y="231"/>
                          <a:pt x="791" y="328"/>
                          <a:pt x="652" y="347"/>
                        </a:cubicBezTo>
                        <a:lnTo>
                          <a:pt x="306" y="347"/>
                        </a:lnTo>
                        <a:cubicBezTo>
                          <a:pt x="232" y="365"/>
                          <a:pt x="135" y="407"/>
                          <a:pt x="98" y="504"/>
                        </a:cubicBezTo>
                        <a:cubicBezTo>
                          <a:pt x="1" y="712"/>
                          <a:pt x="19" y="985"/>
                          <a:pt x="214" y="1137"/>
                        </a:cubicBezTo>
                        <a:cubicBezTo>
                          <a:pt x="306" y="1197"/>
                          <a:pt x="403" y="1234"/>
                          <a:pt x="518" y="1253"/>
                        </a:cubicBezTo>
                        <a:cubicBezTo>
                          <a:pt x="634" y="1253"/>
                          <a:pt x="768" y="1234"/>
                          <a:pt x="944" y="1197"/>
                        </a:cubicBezTo>
                        <a:cubicBezTo>
                          <a:pt x="1105" y="1160"/>
                          <a:pt x="1254" y="1145"/>
                          <a:pt x="1388" y="1145"/>
                        </a:cubicBezTo>
                        <a:cubicBezTo>
                          <a:pt x="1542" y="1145"/>
                          <a:pt x="1676" y="1165"/>
                          <a:pt x="1789" y="1197"/>
                        </a:cubicBezTo>
                        <a:cubicBezTo>
                          <a:pt x="2020" y="1271"/>
                          <a:pt x="2233" y="1350"/>
                          <a:pt x="2445" y="1387"/>
                        </a:cubicBezTo>
                        <a:cubicBezTo>
                          <a:pt x="2579" y="1387"/>
                          <a:pt x="2713" y="1350"/>
                          <a:pt x="2847" y="1271"/>
                        </a:cubicBezTo>
                        <a:cubicBezTo>
                          <a:pt x="2870" y="1271"/>
                          <a:pt x="2889" y="1253"/>
                          <a:pt x="2907" y="1234"/>
                        </a:cubicBezTo>
                        <a:lnTo>
                          <a:pt x="2870" y="1234"/>
                        </a:lnTo>
                        <a:lnTo>
                          <a:pt x="2755" y="1216"/>
                        </a:lnTo>
                        <a:cubicBezTo>
                          <a:pt x="2658" y="1271"/>
                          <a:pt x="2542" y="1289"/>
                          <a:pt x="2464" y="1289"/>
                        </a:cubicBezTo>
                        <a:cubicBezTo>
                          <a:pt x="2251" y="1253"/>
                          <a:pt x="2062" y="1174"/>
                          <a:pt x="1831" y="1100"/>
                        </a:cubicBezTo>
                        <a:cubicBezTo>
                          <a:pt x="1704" y="1061"/>
                          <a:pt x="1564" y="1041"/>
                          <a:pt x="1413" y="1041"/>
                        </a:cubicBezTo>
                        <a:cubicBezTo>
                          <a:pt x="1261" y="1041"/>
                          <a:pt x="1098" y="1061"/>
                          <a:pt x="925" y="1100"/>
                        </a:cubicBezTo>
                        <a:cubicBezTo>
                          <a:pt x="750" y="1137"/>
                          <a:pt x="634" y="1155"/>
                          <a:pt x="518" y="1155"/>
                        </a:cubicBezTo>
                        <a:cubicBezTo>
                          <a:pt x="421" y="1137"/>
                          <a:pt x="348" y="1119"/>
                          <a:pt x="269" y="1040"/>
                        </a:cubicBezTo>
                        <a:cubicBezTo>
                          <a:pt x="117" y="943"/>
                          <a:pt x="98" y="712"/>
                          <a:pt x="172" y="559"/>
                        </a:cubicBezTo>
                        <a:cubicBezTo>
                          <a:pt x="214" y="481"/>
                          <a:pt x="250" y="462"/>
                          <a:pt x="329" y="462"/>
                        </a:cubicBezTo>
                        <a:cubicBezTo>
                          <a:pt x="366" y="453"/>
                          <a:pt x="413" y="453"/>
                          <a:pt x="471" y="453"/>
                        </a:cubicBezTo>
                        <a:cubicBezTo>
                          <a:pt x="529" y="453"/>
                          <a:pt x="597" y="453"/>
                          <a:pt x="676" y="444"/>
                        </a:cubicBezTo>
                        <a:cubicBezTo>
                          <a:pt x="847" y="425"/>
                          <a:pt x="1059" y="328"/>
                          <a:pt x="1253" y="250"/>
                        </a:cubicBezTo>
                        <a:cubicBezTo>
                          <a:pt x="1346" y="213"/>
                          <a:pt x="1443" y="176"/>
                          <a:pt x="1521" y="134"/>
                        </a:cubicBezTo>
                        <a:cubicBezTo>
                          <a:pt x="1600" y="116"/>
                          <a:pt x="1655" y="97"/>
                          <a:pt x="1692" y="97"/>
                        </a:cubicBezTo>
                        <a:cubicBezTo>
                          <a:pt x="1722" y="107"/>
                          <a:pt x="1757" y="111"/>
                          <a:pt x="1796" y="111"/>
                        </a:cubicBezTo>
                        <a:cubicBezTo>
                          <a:pt x="1834" y="111"/>
                          <a:pt x="1877" y="107"/>
                          <a:pt x="1923" y="97"/>
                        </a:cubicBezTo>
                        <a:lnTo>
                          <a:pt x="2233" y="97"/>
                        </a:lnTo>
                        <a:cubicBezTo>
                          <a:pt x="2385" y="116"/>
                          <a:pt x="2542" y="134"/>
                          <a:pt x="2658" y="231"/>
                        </a:cubicBezTo>
                        <a:cubicBezTo>
                          <a:pt x="2773" y="273"/>
                          <a:pt x="2847" y="310"/>
                          <a:pt x="2907" y="347"/>
                        </a:cubicBezTo>
                        <a:lnTo>
                          <a:pt x="2907" y="328"/>
                        </a:lnTo>
                        <a:cubicBezTo>
                          <a:pt x="2755" y="97"/>
                          <a:pt x="2482" y="19"/>
                          <a:pt x="2251" y="0"/>
                        </a:cubicBezTo>
                        <a:lnTo>
                          <a:pt x="1923" y="0"/>
                        </a:lnTo>
                        <a:cubicBezTo>
                          <a:pt x="1862" y="0"/>
                          <a:pt x="1798" y="9"/>
                          <a:pt x="1757" y="9"/>
                        </a:cubicBezTo>
                        <a:cubicBezTo>
                          <a:pt x="1736" y="9"/>
                          <a:pt x="1721" y="7"/>
                          <a:pt x="171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174;p47">
                    <a:extLst>
                      <a:ext uri="{FF2B5EF4-FFF2-40B4-BE49-F238E27FC236}">
                        <a16:creationId xmlns:a16="http://schemas.microsoft.com/office/drawing/2014/main" id="{42130D34-E5F5-59A3-1A3B-7E58B9580DC7}"/>
                      </a:ext>
                    </a:extLst>
                  </p:cNvPr>
                  <p:cNvSpPr/>
                  <p:nvPr/>
                </p:nvSpPr>
                <p:spPr>
                  <a:xfrm>
                    <a:off x="6739212" y="3006402"/>
                    <a:ext cx="514906" cy="242246"/>
                  </a:xfrm>
                  <a:custGeom>
                    <a:avLst/>
                    <a:gdLst/>
                    <a:ahLst/>
                    <a:cxnLst/>
                    <a:rect l="l" t="t" r="r" b="b"/>
                    <a:pathLst>
                      <a:path w="3216" h="1513" extrusionOk="0">
                        <a:moveTo>
                          <a:pt x="2553" y="0"/>
                        </a:moveTo>
                        <a:cubicBezTo>
                          <a:pt x="2466" y="0"/>
                          <a:pt x="2382" y="10"/>
                          <a:pt x="2310" y="27"/>
                        </a:cubicBezTo>
                        <a:cubicBezTo>
                          <a:pt x="2079" y="88"/>
                          <a:pt x="1326" y="319"/>
                          <a:pt x="1058" y="397"/>
                        </a:cubicBezTo>
                        <a:cubicBezTo>
                          <a:pt x="767" y="471"/>
                          <a:pt x="305" y="605"/>
                          <a:pt x="152" y="744"/>
                        </a:cubicBezTo>
                        <a:cubicBezTo>
                          <a:pt x="0" y="878"/>
                          <a:pt x="116" y="1358"/>
                          <a:pt x="305" y="1474"/>
                        </a:cubicBezTo>
                        <a:cubicBezTo>
                          <a:pt x="361" y="1502"/>
                          <a:pt x="456" y="1512"/>
                          <a:pt x="569" y="1512"/>
                        </a:cubicBezTo>
                        <a:cubicBezTo>
                          <a:pt x="846" y="1512"/>
                          <a:pt x="1233" y="1450"/>
                          <a:pt x="1423" y="1437"/>
                        </a:cubicBezTo>
                        <a:cubicBezTo>
                          <a:pt x="1691" y="1395"/>
                          <a:pt x="2578" y="1280"/>
                          <a:pt x="2828" y="1206"/>
                        </a:cubicBezTo>
                        <a:cubicBezTo>
                          <a:pt x="3077" y="1127"/>
                          <a:pt x="3216" y="799"/>
                          <a:pt x="3216" y="605"/>
                        </a:cubicBezTo>
                        <a:cubicBezTo>
                          <a:pt x="3216" y="397"/>
                          <a:pt x="3059" y="185"/>
                          <a:pt x="3059" y="185"/>
                        </a:cubicBezTo>
                        <a:cubicBezTo>
                          <a:pt x="2954" y="51"/>
                          <a:pt x="2747" y="0"/>
                          <a:pt x="2553"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175;p47">
                    <a:extLst>
                      <a:ext uri="{FF2B5EF4-FFF2-40B4-BE49-F238E27FC236}">
                        <a16:creationId xmlns:a16="http://schemas.microsoft.com/office/drawing/2014/main" id="{0C749E08-6BBD-0CC5-E030-DDC70F6902AA}"/>
                      </a:ext>
                    </a:extLst>
                  </p:cNvPr>
                  <p:cNvSpPr/>
                  <p:nvPr/>
                </p:nvSpPr>
                <p:spPr>
                  <a:xfrm>
                    <a:off x="6742094" y="2998877"/>
                    <a:ext cx="505459" cy="257457"/>
                  </a:xfrm>
                  <a:custGeom>
                    <a:avLst/>
                    <a:gdLst/>
                    <a:ahLst/>
                    <a:cxnLst/>
                    <a:rect l="l" t="t" r="r" b="b"/>
                    <a:pathLst>
                      <a:path w="3157" h="1608" extrusionOk="0">
                        <a:moveTo>
                          <a:pt x="2505" y="1"/>
                        </a:moveTo>
                        <a:cubicBezTo>
                          <a:pt x="2426" y="1"/>
                          <a:pt x="2348" y="1"/>
                          <a:pt x="2274" y="19"/>
                        </a:cubicBezTo>
                        <a:cubicBezTo>
                          <a:pt x="2043" y="74"/>
                          <a:pt x="1290" y="329"/>
                          <a:pt x="1022" y="403"/>
                        </a:cubicBezTo>
                        <a:cubicBezTo>
                          <a:pt x="888" y="444"/>
                          <a:pt x="694" y="481"/>
                          <a:pt x="518" y="537"/>
                        </a:cubicBezTo>
                        <a:cubicBezTo>
                          <a:pt x="347" y="597"/>
                          <a:pt x="195" y="675"/>
                          <a:pt x="98" y="749"/>
                        </a:cubicBezTo>
                        <a:cubicBezTo>
                          <a:pt x="56" y="791"/>
                          <a:pt x="19" y="865"/>
                          <a:pt x="19" y="925"/>
                        </a:cubicBezTo>
                        <a:cubicBezTo>
                          <a:pt x="0" y="999"/>
                          <a:pt x="19" y="1096"/>
                          <a:pt x="37" y="1174"/>
                        </a:cubicBezTo>
                        <a:cubicBezTo>
                          <a:pt x="79" y="1327"/>
                          <a:pt x="134" y="1502"/>
                          <a:pt x="268" y="1558"/>
                        </a:cubicBezTo>
                        <a:cubicBezTo>
                          <a:pt x="329" y="1599"/>
                          <a:pt x="402" y="1599"/>
                          <a:pt x="500" y="1599"/>
                        </a:cubicBezTo>
                        <a:cubicBezTo>
                          <a:pt x="532" y="1605"/>
                          <a:pt x="566" y="1607"/>
                          <a:pt x="602" y="1607"/>
                        </a:cubicBezTo>
                        <a:cubicBezTo>
                          <a:pt x="674" y="1607"/>
                          <a:pt x="751" y="1599"/>
                          <a:pt x="828" y="1599"/>
                        </a:cubicBezTo>
                        <a:cubicBezTo>
                          <a:pt x="1040" y="1576"/>
                          <a:pt x="1271" y="1539"/>
                          <a:pt x="1405" y="1521"/>
                        </a:cubicBezTo>
                        <a:cubicBezTo>
                          <a:pt x="1539" y="1502"/>
                          <a:pt x="1830" y="1461"/>
                          <a:pt x="2117" y="1424"/>
                        </a:cubicBezTo>
                        <a:cubicBezTo>
                          <a:pt x="2408" y="1387"/>
                          <a:pt x="2694" y="1345"/>
                          <a:pt x="2828" y="1308"/>
                        </a:cubicBezTo>
                        <a:cubicBezTo>
                          <a:pt x="2967" y="1271"/>
                          <a:pt x="3082" y="1156"/>
                          <a:pt x="3138" y="1022"/>
                        </a:cubicBezTo>
                        <a:cubicBezTo>
                          <a:pt x="3156" y="999"/>
                          <a:pt x="3156" y="999"/>
                          <a:pt x="3156" y="980"/>
                        </a:cubicBezTo>
                        <a:cubicBezTo>
                          <a:pt x="3138" y="962"/>
                          <a:pt x="3101" y="943"/>
                          <a:pt x="3082" y="943"/>
                        </a:cubicBezTo>
                        <a:cubicBezTo>
                          <a:pt x="3059" y="943"/>
                          <a:pt x="3059" y="962"/>
                          <a:pt x="3059" y="980"/>
                        </a:cubicBezTo>
                        <a:cubicBezTo>
                          <a:pt x="3004" y="1077"/>
                          <a:pt x="2907" y="1174"/>
                          <a:pt x="2791" y="1211"/>
                        </a:cubicBezTo>
                        <a:cubicBezTo>
                          <a:pt x="2676" y="1230"/>
                          <a:pt x="2389" y="1290"/>
                          <a:pt x="2098" y="1327"/>
                        </a:cubicBezTo>
                        <a:cubicBezTo>
                          <a:pt x="1812" y="1368"/>
                          <a:pt x="1521" y="1405"/>
                          <a:pt x="1405" y="1424"/>
                        </a:cubicBezTo>
                        <a:cubicBezTo>
                          <a:pt x="1253" y="1442"/>
                          <a:pt x="1040" y="1484"/>
                          <a:pt x="809" y="1502"/>
                        </a:cubicBezTo>
                        <a:lnTo>
                          <a:pt x="500" y="1502"/>
                        </a:lnTo>
                        <a:cubicBezTo>
                          <a:pt x="426" y="1502"/>
                          <a:pt x="347" y="1484"/>
                          <a:pt x="310" y="1461"/>
                        </a:cubicBezTo>
                        <a:cubicBezTo>
                          <a:pt x="250" y="1424"/>
                          <a:pt x="153" y="1290"/>
                          <a:pt x="134" y="1156"/>
                        </a:cubicBezTo>
                        <a:cubicBezTo>
                          <a:pt x="116" y="1077"/>
                          <a:pt x="116" y="999"/>
                          <a:pt x="116" y="943"/>
                        </a:cubicBezTo>
                        <a:cubicBezTo>
                          <a:pt x="116" y="883"/>
                          <a:pt x="134" y="846"/>
                          <a:pt x="171" y="828"/>
                        </a:cubicBezTo>
                        <a:cubicBezTo>
                          <a:pt x="232" y="768"/>
                          <a:pt x="384" y="694"/>
                          <a:pt x="560" y="634"/>
                        </a:cubicBezTo>
                        <a:cubicBezTo>
                          <a:pt x="731" y="578"/>
                          <a:pt x="906" y="537"/>
                          <a:pt x="1040" y="500"/>
                        </a:cubicBezTo>
                        <a:cubicBezTo>
                          <a:pt x="1327" y="421"/>
                          <a:pt x="2080" y="172"/>
                          <a:pt x="2311" y="116"/>
                        </a:cubicBezTo>
                        <a:cubicBezTo>
                          <a:pt x="2368" y="105"/>
                          <a:pt x="2444" y="93"/>
                          <a:pt x="2524" y="93"/>
                        </a:cubicBezTo>
                        <a:cubicBezTo>
                          <a:pt x="2581" y="93"/>
                          <a:pt x="2639" y="99"/>
                          <a:pt x="2694" y="116"/>
                        </a:cubicBezTo>
                        <a:cubicBezTo>
                          <a:pt x="2754" y="116"/>
                          <a:pt x="2810" y="135"/>
                          <a:pt x="2870" y="153"/>
                        </a:cubicBezTo>
                        <a:cubicBezTo>
                          <a:pt x="2870" y="153"/>
                          <a:pt x="3004" y="213"/>
                          <a:pt x="3156" y="329"/>
                        </a:cubicBezTo>
                        <a:cubicBezTo>
                          <a:pt x="3119" y="250"/>
                          <a:pt x="3082" y="190"/>
                          <a:pt x="3082" y="190"/>
                        </a:cubicBezTo>
                        <a:cubicBezTo>
                          <a:pt x="3004" y="98"/>
                          <a:pt x="2851" y="38"/>
                          <a:pt x="2694" y="19"/>
                        </a:cubicBezTo>
                        <a:cubicBezTo>
                          <a:pt x="2639" y="1"/>
                          <a:pt x="2579" y="1"/>
                          <a:pt x="25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176;p47">
                    <a:extLst>
                      <a:ext uri="{FF2B5EF4-FFF2-40B4-BE49-F238E27FC236}">
                        <a16:creationId xmlns:a16="http://schemas.microsoft.com/office/drawing/2014/main" id="{E18F6F17-F8B6-44BE-9C6C-54EAA33BCB0B}"/>
                      </a:ext>
                    </a:extLst>
                  </p:cNvPr>
                  <p:cNvSpPr/>
                  <p:nvPr/>
                </p:nvSpPr>
                <p:spPr>
                  <a:xfrm>
                    <a:off x="6834637" y="3154663"/>
                    <a:ext cx="440936" cy="208623"/>
                  </a:xfrm>
                  <a:custGeom>
                    <a:avLst/>
                    <a:gdLst/>
                    <a:ahLst/>
                    <a:cxnLst/>
                    <a:rect l="l" t="t" r="r" b="b"/>
                    <a:pathLst>
                      <a:path w="2754" h="1303" extrusionOk="0">
                        <a:moveTo>
                          <a:pt x="2386" y="1"/>
                        </a:moveTo>
                        <a:cubicBezTo>
                          <a:pt x="2368" y="1"/>
                          <a:pt x="2349" y="3"/>
                          <a:pt x="2329" y="7"/>
                        </a:cubicBezTo>
                        <a:cubicBezTo>
                          <a:pt x="2079" y="67"/>
                          <a:pt x="462" y="488"/>
                          <a:pt x="250" y="511"/>
                        </a:cubicBezTo>
                        <a:cubicBezTo>
                          <a:pt x="37" y="529"/>
                          <a:pt x="0" y="700"/>
                          <a:pt x="37" y="973"/>
                        </a:cubicBezTo>
                        <a:cubicBezTo>
                          <a:pt x="97" y="1222"/>
                          <a:pt x="250" y="1296"/>
                          <a:pt x="481" y="1296"/>
                        </a:cubicBezTo>
                        <a:cubicBezTo>
                          <a:pt x="527" y="1301"/>
                          <a:pt x="603" y="1303"/>
                          <a:pt x="697" y="1303"/>
                        </a:cubicBezTo>
                        <a:cubicBezTo>
                          <a:pt x="1073" y="1303"/>
                          <a:pt x="1730" y="1270"/>
                          <a:pt x="1867" y="1241"/>
                        </a:cubicBezTo>
                        <a:cubicBezTo>
                          <a:pt x="2061" y="1222"/>
                          <a:pt x="2481" y="1144"/>
                          <a:pt x="2620" y="913"/>
                        </a:cubicBezTo>
                        <a:cubicBezTo>
                          <a:pt x="2620" y="913"/>
                          <a:pt x="2754" y="742"/>
                          <a:pt x="2712" y="488"/>
                        </a:cubicBezTo>
                        <a:cubicBezTo>
                          <a:pt x="2661" y="275"/>
                          <a:pt x="2591" y="1"/>
                          <a:pt x="238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177;p47">
                    <a:extLst>
                      <a:ext uri="{FF2B5EF4-FFF2-40B4-BE49-F238E27FC236}">
                        <a16:creationId xmlns:a16="http://schemas.microsoft.com/office/drawing/2014/main" id="{C07BDDE7-E522-52A9-02E5-DB4E974FC0AC}"/>
                      </a:ext>
                    </a:extLst>
                  </p:cNvPr>
                  <p:cNvSpPr/>
                  <p:nvPr/>
                </p:nvSpPr>
                <p:spPr>
                  <a:xfrm>
                    <a:off x="6828713" y="3146817"/>
                    <a:ext cx="434372" cy="225755"/>
                  </a:xfrm>
                  <a:custGeom>
                    <a:avLst/>
                    <a:gdLst/>
                    <a:ahLst/>
                    <a:cxnLst/>
                    <a:rect l="l" t="t" r="r" b="b"/>
                    <a:pathLst>
                      <a:path w="2713" h="1410" extrusionOk="0">
                        <a:moveTo>
                          <a:pt x="2347" y="1"/>
                        </a:moveTo>
                        <a:cubicBezTo>
                          <a:pt x="2213" y="38"/>
                          <a:pt x="1751" y="153"/>
                          <a:pt x="1289" y="269"/>
                        </a:cubicBezTo>
                        <a:cubicBezTo>
                          <a:pt x="1058" y="329"/>
                          <a:pt x="827" y="384"/>
                          <a:pt x="652" y="444"/>
                        </a:cubicBezTo>
                        <a:cubicBezTo>
                          <a:pt x="462" y="481"/>
                          <a:pt x="324" y="500"/>
                          <a:pt x="287" y="518"/>
                        </a:cubicBezTo>
                        <a:cubicBezTo>
                          <a:pt x="153" y="518"/>
                          <a:pt x="74" y="578"/>
                          <a:pt x="37" y="675"/>
                        </a:cubicBezTo>
                        <a:cubicBezTo>
                          <a:pt x="0" y="768"/>
                          <a:pt x="19" y="883"/>
                          <a:pt x="37" y="1022"/>
                        </a:cubicBezTo>
                        <a:cubicBezTo>
                          <a:pt x="56" y="1156"/>
                          <a:pt x="116" y="1253"/>
                          <a:pt x="208" y="1308"/>
                        </a:cubicBezTo>
                        <a:cubicBezTo>
                          <a:pt x="287" y="1368"/>
                          <a:pt x="402" y="1387"/>
                          <a:pt x="518" y="1405"/>
                        </a:cubicBezTo>
                        <a:cubicBezTo>
                          <a:pt x="552" y="1408"/>
                          <a:pt x="600" y="1409"/>
                          <a:pt x="658" y="1409"/>
                        </a:cubicBezTo>
                        <a:cubicBezTo>
                          <a:pt x="1015" y="1409"/>
                          <a:pt x="1739" y="1365"/>
                          <a:pt x="1922" y="1345"/>
                        </a:cubicBezTo>
                        <a:cubicBezTo>
                          <a:pt x="2019" y="1327"/>
                          <a:pt x="2172" y="1308"/>
                          <a:pt x="2329" y="1253"/>
                        </a:cubicBezTo>
                        <a:cubicBezTo>
                          <a:pt x="2463" y="1211"/>
                          <a:pt x="2615" y="1137"/>
                          <a:pt x="2694" y="999"/>
                        </a:cubicBezTo>
                        <a:cubicBezTo>
                          <a:pt x="2657" y="980"/>
                          <a:pt x="2615" y="962"/>
                          <a:pt x="2597" y="962"/>
                        </a:cubicBezTo>
                        <a:cubicBezTo>
                          <a:pt x="2541" y="1040"/>
                          <a:pt x="2426" y="1114"/>
                          <a:pt x="2287" y="1156"/>
                        </a:cubicBezTo>
                        <a:cubicBezTo>
                          <a:pt x="2153" y="1211"/>
                          <a:pt x="2001" y="1230"/>
                          <a:pt x="1904" y="1253"/>
                        </a:cubicBezTo>
                        <a:cubicBezTo>
                          <a:pt x="1733" y="1271"/>
                          <a:pt x="730" y="1308"/>
                          <a:pt x="518" y="1308"/>
                        </a:cubicBezTo>
                        <a:cubicBezTo>
                          <a:pt x="421" y="1290"/>
                          <a:pt x="324" y="1271"/>
                          <a:pt x="268" y="1230"/>
                        </a:cubicBezTo>
                        <a:cubicBezTo>
                          <a:pt x="190" y="1193"/>
                          <a:pt x="153" y="1114"/>
                          <a:pt x="134" y="999"/>
                        </a:cubicBezTo>
                        <a:cubicBezTo>
                          <a:pt x="116" y="883"/>
                          <a:pt x="116" y="768"/>
                          <a:pt x="134" y="712"/>
                        </a:cubicBezTo>
                        <a:cubicBezTo>
                          <a:pt x="153" y="652"/>
                          <a:pt x="190" y="615"/>
                          <a:pt x="287" y="615"/>
                        </a:cubicBezTo>
                        <a:cubicBezTo>
                          <a:pt x="347" y="615"/>
                          <a:pt x="481" y="578"/>
                          <a:pt x="670" y="537"/>
                        </a:cubicBezTo>
                        <a:cubicBezTo>
                          <a:pt x="864" y="481"/>
                          <a:pt x="1095" y="421"/>
                          <a:pt x="1326" y="366"/>
                        </a:cubicBezTo>
                        <a:cubicBezTo>
                          <a:pt x="1788" y="250"/>
                          <a:pt x="2250" y="135"/>
                          <a:pt x="2384" y="98"/>
                        </a:cubicBezTo>
                        <a:cubicBezTo>
                          <a:pt x="2426" y="98"/>
                          <a:pt x="2463" y="98"/>
                          <a:pt x="2500" y="116"/>
                        </a:cubicBezTo>
                        <a:cubicBezTo>
                          <a:pt x="2541" y="135"/>
                          <a:pt x="2615" y="153"/>
                          <a:pt x="2712" y="213"/>
                        </a:cubicBezTo>
                        <a:cubicBezTo>
                          <a:pt x="2694" y="190"/>
                          <a:pt x="2694" y="172"/>
                          <a:pt x="2675" y="172"/>
                        </a:cubicBezTo>
                        <a:cubicBezTo>
                          <a:pt x="2657" y="116"/>
                          <a:pt x="2615" y="56"/>
                          <a:pt x="2560" y="38"/>
                        </a:cubicBezTo>
                        <a:cubicBezTo>
                          <a:pt x="2518" y="1"/>
                          <a:pt x="2463" y="1"/>
                          <a:pt x="2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178;p47">
                    <a:extLst>
                      <a:ext uri="{FF2B5EF4-FFF2-40B4-BE49-F238E27FC236}">
                        <a16:creationId xmlns:a16="http://schemas.microsoft.com/office/drawing/2014/main" id="{315AAD85-9E3C-9BEF-7C49-9E96B981AAAA}"/>
                      </a:ext>
                    </a:extLst>
                  </p:cNvPr>
                  <p:cNvSpPr/>
                  <p:nvPr/>
                </p:nvSpPr>
                <p:spPr>
                  <a:xfrm>
                    <a:off x="6884111" y="3302923"/>
                    <a:ext cx="415959" cy="177242"/>
                  </a:xfrm>
                  <a:custGeom>
                    <a:avLst/>
                    <a:gdLst/>
                    <a:ahLst/>
                    <a:cxnLst/>
                    <a:rect l="l" t="t" r="r" b="b"/>
                    <a:pathLst>
                      <a:path w="2598" h="1107" extrusionOk="0">
                        <a:moveTo>
                          <a:pt x="2194" y="0"/>
                        </a:moveTo>
                        <a:cubicBezTo>
                          <a:pt x="2176" y="0"/>
                          <a:pt x="2157" y="2"/>
                          <a:pt x="2135" y="5"/>
                        </a:cubicBezTo>
                        <a:cubicBezTo>
                          <a:pt x="1904" y="65"/>
                          <a:pt x="421" y="333"/>
                          <a:pt x="287" y="352"/>
                        </a:cubicBezTo>
                        <a:cubicBezTo>
                          <a:pt x="153" y="370"/>
                          <a:pt x="75" y="449"/>
                          <a:pt x="38" y="661"/>
                        </a:cubicBezTo>
                        <a:cubicBezTo>
                          <a:pt x="1" y="855"/>
                          <a:pt x="153" y="1045"/>
                          <a:pt x="421" y="1086"/>
                        </a:cubicBezTo>
                        <a:cubicBezTo>
                          <a:pt x="492" y="1101"/>
                          <a:pt x="610" y="1106"/>
                          <a:pt x="748" y="1106"/>
                        </a:cubicBezTo>
                        <a:cubicBezTo>
                          <a:pt x="1138" y="1106"/>
                          <a:pt x="1685" y="1063"/>
                          <a:pt x="1770" y="1063"/>
                        </a:cubicBezTo>
                        <a:cubicBezTo>
                          <a:pt x="1867" y="1045"/>
                          <a:pt x="2329" y="971"/>
                          <a:pt x="2500" y="777"/>
                        </a:cubicBezTo>
                        <a:cubicBezTo>
                          <a:pt x="2500" y="777"/>
                          <a:pt x="2597" y="583"/>
                          <a:pt x="2482" y="370"/>
                        </a:cubicBezTo>
                        <a:cubicBezTo>
                          <a:pt x="2394" y="160"/>
                          <a:pt x="2370" y="0"/>
                          <a:pt x="219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179;p47">
                    <a:extLst>
                      <a:ext uri="{FF2B5EF4-FFF2-40B4-BE49-F238E27FC236}">
                        <a16:creationId xmlns:a16="http://schemas.microsoft.com/office/drawing/2014/main" id="{F051961A-032D-1B7D-601B-0434058DB339}"/>
                      </a:ext>
                    </a:extLst>
                  </p:cNvPr>
                  <p:cNvSpPr/>
                  <p:nvPr/>
                </p:nvSpPr>
                <p:spPr>
                  <a:xfrm>
                    <a:off x="6877546" y="3294758"/>
                    <a:ext cx="419482" cy="193253"/>
                  </a:xfrm>
                  <a:custGeom>
                    <a:avLst/>
                    <a:gdLst/>
                    <a:ahLst/>
                    <a:cxnLst/>
                    <a:rect l="l" t="t" r="r" b="b"/>
                    <a:pathLst>
                      <a:path w="2620" h="1207" extrusionOk="0">
                        <a:moveTo>
                          <a:pt x="2236" y="1"/>
                        </a:moveTo>
                        <a:cubicBezTo>
                          <a:pt x="2213" y="1"/>
                          <a:pt x="2195" y="19"/>
                          <a:pt x="2176" y="19"/>
                        </a:cubicBezTo>
                        <a:cubicBezTo>
                          <a:pt x="1945" y="56"/>
                          <a:pt x="444" y="329"/>
                          <a:pt x="310" y="366"/>
                        </a:cubicBezTo>
                        <a:cubicBezTo>
                          <a:pt x="250" y="366"/>
                          <a:pt x="176" y="403"/>
                          <a:pt x="116" y="463"/>
                        </a:cubicBezTo>
                        <a:cubicBezTo>
                          <a:pt x="79" y="518"/>
                          <a:pt x="42" y="597"/>
                          <a:pt x="19" y="694"/>
                        </a:cubicBezTo>
                        <a:cubicBezTo>
                          <a:pt x="0" y="809"/>
                          <a:pt x="42" y="925"/>
                          <a:pt x="116" y="1022"/>
                        </a:cubicBezTo>
                        <a:cubicBezTo>
                          <a:pt x="194" y="1096"/>
                          <a:pt x="310" y="1174"/>
                          <a:pt x="444" y="1193"/>
                        </a:cubicBezTo>
                        <a:cubicBezTo>
                          <a:pt x="520" y="1202"/>
                          <a:pt x="635" y="1207"/>
                          <a:pt x="768" y="1207"/>
                        </a:cubicBezTo>
                        <a:cubicBezTo>
                          <a:pt x="901" y="1207"/>
                          <a:pt x="1051" y="1202"/>
                          <a:pt x="1197" y="1193"/>
                        </a:cubicBezTo>
                        <a:cubicBezTo>
                          <a:pt x="1349" y="1193"/>
                          <a:pt x="1483" y="1193"/>
                          <a:pt x="1599" y="1174"/>
                        </a:cubicBezTo>
                        <a:cubicBezTo>
                          <a:pt x="1696" y="1174"/>
                          <a:pt x="1774" y="1156"/>
                          <a:pt x="1811" y="1156"/>
                        </a:cubicBezTo>
                        <a:cubicBezTo>
                          <a:pt x="1867" y="1156"/>
                          <a:pt x="2005" y="1137"/>
                          <a:pt x="2158" y="1077"/>
                        </a:cubicBezTo>
                        <a:cubicBezTo>
                          <a:pt x="2292" y="1040"/>
                          <a:pt x="2407" y="980"/>
                          <a:pt x="2504" y="906"/>
                        </a:cubicBezTo>
                        <a:lnTo>
                          <a:pt x="2523" y="980"/>
                        </a:lnTo>
                        <a:lnTo>
                          <a:pt x="2583" y="846"/>
                        </a:lnTo>
                        <a:cubicBezTo>
                          <a:pt x="2583" y="846"/>
                          <a:pt x="2601" y="809"/>
                          <a:pt x="2620" y="712"/>
                        </a:cubicBezTo>
                        <a:lnTo>
                          <a:pt x="2620" y="712"/>
                        </a:lnTo>
                        <a:cubicBezTo>
                          <a:pt x="2583" y="749"/>
                          <a:pt x="2560" y="791"/>
                          <a:pt x="2523" y="809"/>
                        </a:cubicBezTo>
                        <a:cubicBezTo>
                          <a:pt x="2467" y="846"/>
                          <a:pt x="2444" y="865"/>
                          <a:pt x="2407" y="865"/>
                        </a:cubicBezTo>
                        <a:cubicBezTo>
                          <a:pt x="2329" y="925"/>
                          <a:pt x="2236" y="962"/>
                          <a:pt x="2139" y="980"/>
                        </a:cubicBezTo>
                        <a:cubicBezTo>
                          <a:pt x="1982" y="1040"/>
                          <a:pt x="1848" y="1059"/>
                          <a:pt x="1793" y="1059"/>
                        </a:cubicBezTo>
                        <a:cubicBezTo>
                          <a:pt x="1774" y="1059"/>
                          <a:pt x="1696" y="1077"/>
                          <a:pt x="1580" y="1077"/>
                        </a:cubicBezTo>
                        <a:cubicBezTo>
                          <a:pt x="1483" y="1077"/>
                          <a:pt x="1331" y="1096"/>
                          <a:pt x="1197" y="1096"/>
                        </a:cubicBezTo>
                        <a:cubicBezTo>
                          <a:pt x="1051" y="1105"/>
                          <a:pt x="901" y="1110"/>
                          <a:pt x="771" y="1110"/>
                        </a:cubicBezTo>
                        <a:cubicBezTo>
                          <a:pt x="640" y="1110"/>
                          <a:pt x="529" y="1105"/>
                          <a:pt x="462" y="1096"/>
                        </a:cubicBezTo>
                        <a:cubicBezTo>
                          <a:pt x="347" y="1077"/>
                          <a:pt x="250" y="1022"/>
                          <a:pt x="194" y="943"/>
                        </a:cubicBezTo>
                        <a:cubicBezTo>
                          <a:pt x="134" y="883"/>
                          <a:pt x="97" y="809"/>
                          <a:pt x="116" y="712"/>
                        </a:cubicBezTo>
                        <a:cubicBezTo>
                          <a:pt x="134" y="615"/>
                          <a:pt x="176" y="560"/>
                          <a:pt x="194" y="518"/>
                        </a:cubicBezTo>
                        <a:cubicBezTo>
                          <a:pt x="231" y="481"/>
                          <a:pt x="273" y="463"/>
                          <a:pt x="328" y="463"/>
                        </a:cubicBezTo>
                        <a:cubicBezTo>
                          <a:pt x="462" y="444"/>
                          <a:pt x="1830" y="172"/>
                          <a:pt x="2158" y="116"/>
                        </a:cubicBezTo>
                        <a:lnTo>
                          <a:pt x="2139" y="116"/>
                        </a:lnTo>
                        <a:cubicBezTo>
                          <a:pt x="2139" y="116"/>
                          <a:pt x="2185" y="102"/>
                          <a:pt x="2260" y="102"/>
                        </a:cubicBezTo>
                        <a:cubicBezTo>
                          <a:pt x="2315" y="102"/>
                          <a:pt x="2386" y="110"/>
                          <a:pt x="2467" y="135"/>
                        </a:cubicBezTo>
                        <a:lnTo>
                          <a:pt x="2444" y="116"/>
                        </a:lnTo>
                        <a:cubicBezTo>
                          <a:pt x="2426" y="75"/>
                          <a:pt x="2389" y="38"/>
                          <a:pt x="2329" y="19"/>
                        </a:cubicBezTo>
                        <a:cubicBezTo>
                          <a:pt x="2310" y="19"/>
                          <a:pt x="2273" y="1"/>
                          <a:pt x="22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180;p47">
                    <a:extLst>
                      <a:ext uri="{FF2B5EF4-FFF2-40B4-BE49-F238E27FC236}">
                        <a16:creationId xmlns:a16="http://schemas.microsoft.com/office/drawing/2014/main" id="{9B9EA066-9D2C-CE7C-D9A9-711FD0C143B9}"/>
                      </a:ext>
                    </a:extLst>
                  </p:cNvPr>
                  <p:cNvSpPr/>
                  <p:nvPr/>
                </p:nvSpPr>
                <p:spPr>
                  <a:xfrm>
                    <a:off x="5934187" y="991751"/>
                    <a:ext cx="1048544" cy="842339"/>
                  </a:xfrm>
                  <a:custGeom>
                    <a:avLst/>
                    <a:gdLst/>
                    <a:ahLst/>
                    <a:cxnLst/>
                    <a:rect l="l" t="t" r="r" b="b"/>
                    <a:pathLst>
                      <a:path w="6549" h="5261" extrusionOk="0">
                        <a:moveTo>
                          <a:pt x="2196" y="1"/>
                        </a:moveTo>
                        <a:cubicBezTo>
                          <a:pt x="2080" y="19"/>
                          <a:pt x="1983" y="43"/>
                          <a:pt x="1891" y="80"/>
                        </a:cubicBezTo>
                        <a:cubicBezTo>
                          <a:pt x="1466" y="232"/>
                          <a:pt x="1137" y="888"/>
                          <a:pt x="985" y="1600"/>
                        </a:cubicBezTo>
                        <a:cubicBezTo>
                          <a:pt x="888" y="1521"/>
                          <a:pt x="754" y="1484"/>
                          <a:pt x="620" y="1484"/>
                        </a:cubicBezTo>
                        <a:cubicBezTo>
                          <a:pt x="273" y="1484"/>
                          <a:pt x="1" y="1752"/>
                          <a:pt x="1" y="2099"/>
                        </a:cubicBezTo>
                        <a:cubicBezTo>
                          <a:pt x="1" y="2445"/>
                          <a:pt x="273" y="2718"/>
                          <a:pt x="620" y="2718"/>
                        </a:cubicBezTo>
                        <a:cubicBezTo>
                          <a:pt x="712" y="2718"/>
                          <a:pt x="809" y="2699"/>
                          <a:pt x="906" y="2658"/>
                        </a:cubicBezTo>
                        <a:lnTo>
                          <a:pt x="906" y="2658"/>
                        </a:lnTo>
                        <a:cubicBezTo>
                          <a:pt x="870" y="2889"/>
                          <a:pt x="754" y="4159"/>
                          <a:pt x="1484" y="4719"/>
                        </a:cubicBezTo>
                        <a:cubicBezTo>
                          <a:pt x="2166" y="5221"/>
                          <a:pt x="2972" y="5261"/>
                          <a:pt x="3209" y="5261"/>
                        </a:cubicBezTo>
                        <a:cubicBezTo>
                          <a:pt x="3253" y="5261"/>
                          <a:pt x="3277" y="5259"/>
                          <a:pt x="3277" y="5259"/>
                        </a:cubicBezTo>
                        <a:cubicBezTo>
                          <a:pt x="3277" y="5259"/>
                          <a:pt x="3300" y="5261"/>
                          <a:pt x="3343" y="5261"/>
                        </a:cubicBezTo>
                        <a:cubicBezTo>
                          <a:pt x="3575" y="5261"/>
                          <a:pt x="4365" y="5221"/>
                          <a:pt x="5046" y="4719"/>
                        </a:cubicBezTo>
                        <a:cubicBezTo>
                          <a:pt x="5777" y="4159"/>
                          <a:pt x="5661" y="2889"/>
                          <a:pt x="5624" y="2658"/>
                        </a:cubicBezTo>
                        <a:lnTo>
                          <a:pt x="5624" y="2658"/>
                        </a:lnTo>
                        <a:cubicBezTo>
                          <a:pt x="5721" y="2699"/>
                          <a:pt x="5818" y="2718"/>
                          <a:pt x="5911" y="2718"/>
                        </a:cubicBezTo>
                        <a:cubicBezTo>
                          <a:pt x="6257" y="2718"/>
                          <a:pt x="6548" y="2445"/>
                          <a:pt x="6548" y="2099"/>
                        </a:cubicBezTo>
                        <a:cubicBezTo>
                          <a:pt x="6548" y="1752"/>
                          <a:pt x="6257" y="1484"/>
                          <a:pt x="5911" y="1484"/>
                        </a:cubicBezTo>
                        <a:cubicBezTo>
                          <a:pt x="5777" y="1484"/>
                          <a:pt x="5661" y="1521"/>
                          <a:pt x="5546" y="1600"/>
                        </a:cubicBezTo>
                        <a:lnTo>
                          <a:pt x="5278" y="1812"/>
                        </a:lnTo>
                        <a:cubicBezTo>
                          <a:pt x="5278" y="1812"/>
                          <a:pt x="5278" y="1715"/>
                          <a:pt x="5296" y="1466"/>
                        </a:cubicBezTo>
                        <a:cubicBezTo>
                          <a:pt x="5296" y="1235"/>
                          <a:pt x="5259" y="1156"/>
                          <a:pt x="5259" y="1156"/>
                        </a:cubicBezTo>
                        <a:cubicBezTo>
                          <a:pt x="5259" y="1156"/>
                          <a:pt x="5232" y="1216"/>
                          <a:pt x="5095" y="1216"/>
                        </a:cubicBezTo>
                        <a:cubicBezTo>
                          <a:pt x="5027" y="1216"/>
                          <a:pt x="4931" y="1201"/>
                          <a:pt x="4797" y="1156"/>
                        </a:cubicBezTo>
                        <a:cubicBezTo>
                          <a:pt x="4390" y="1004"/>
                          <a:pt x="4372" y="773"/>
                          <a:pt x="4372" y="773"/>
                        </a:cubicBezTo>
                        <a:cubicBezTo>
                          <a:pt x="4372" y="773"/>
                          <a:pt x="4034" y="883"/>
                          <a:pt x="3616" y="883"/>
                        </a:cubicBezTo>
                        <a:cubicBezTo>
                          <a:pt x="3108" y="883"/>
                          <a:pt x="2482" y="720"/>
                          <a:pt x="219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181;p47">
                    <a:extLst>
                      <a:ext uri="{FF2B5EF4-FFF2-40B4-BE49-F238E27FC236}">
                        <a16:creationId xmlns:a16="http://schemas.microsoft.com/office/drawing/2014/main" id="{48E03DEB-8598-BA0D-9657-10A6122B81F6}"/>
                      </a:ext>
                    </a:extLst>
                  </p:cNvPr>
                  <p:cNvSpPr/>
                  <p:nvPr/>
                </p:nvSpPr>
                <p:spPr>
                  <a:xfrm>
                    <a:off x="5925381" y="982945"/>
                    <a:ext cx="1063274" cy="857389"/>
                  </a:xfrm>
                  <a:custGeom>
                    <a:avLst/>
                    <a:gdLst/>
                    <a:ahLst/>
                    <a:cxnLst/>
                    <a:rect l="l" t="t" r="r" b="b"/>
                    <a:pathLst>
                      <a:path w="6641" h="5355" extrusionOk="0">
                        <a:moveTo>
                          <a:pt x="2232" y="116"/>
                        </a:moveTo>
                        <a:cubicBezTo>
                          <a:pt x="2500" y="749"/>
                          <a:pt x="3041" y="943"/>
                          <a:pt x="3521" y="980"/>
                        </a:cubicBezTo>
                        <a:cubicBezTo>
                          <a:pt x="3555" y="981"/>
                          <a:pt x="3589" y="982"/>
                          <a:pt x="3622" y="982"/>
                        </a:cubicBezTo>
                        <a:cubicBezTo>
                          <a:pt x="4035" y="982"/>
                          <a:pt x="4351" y="882"/>
                          <a:pt x="4390" y="865"/>
                        </a:cubicBezTo>
                        <a:cubicBezTo>
                          <a:pt x="4408" y="906"/>
                          <a:pt x="4408" y="925"/>
                          <a:pt x="4445" y="980"/>
                        </a:cubicBezTo>
                        <a:cubicBezTo>
                          <a:pt x="4505" y="1077"/>
                          <a:pt x="4639" y="1174"/>
                          <a:pt x="4834" y="1253"/>
                        </a:cubicBezTo>
                        <a:cubicBezTo>
                          <a:pt x="4972" y="1302"/>
                          <a:pt x="5070" y="1318"/>
                          <a:pt x="5143" y="1318"/>
                        </a:cubicBezTo>
                        <a:cubicBezTo>
                          <a:pt x="5179" y="1318"/>
                          <a:pt x="5209" y="1314"/>
                          <a:pt x="5235" y="1308"/>
                        </a:cubicBezTo>
                        <a:cubicBezTo>
                          <a:pt x="5254" y="1308"/>
                          <a:pt x="5272" y="1308"/>
                          <a:pt x="5272" y="1290"/>
                        </a:cubicBezTo>
                        <a:cubicBezTo>
                          <a:pt x="5296" y="1327"/>
                          <a:pt x="5296" y="1405"/>
                          <a:pt x="5296" y="1521"/>
                        </a:cubicBezTo>
                        <a:cubicBezTo>
                          <a:pt x="5296" y="1770"/>
                          <a:pt x="5272" y="1867"/>
                          <a:pt x="5272" y="1867"/>
                        </a:cubicBezTo>
                        <a:lnTo>
                          <a:pt x="5254" y="1983"/>
                        </a:lnTo>
                        <a:lnTo>
                          <a:pt x="5642" y="1692"/>
                        </a:lnTo>
                        <a:cubicBezTo>
                          <a:pt x="5735" y="1618"/>
                          <a:pt x="5850" y="1576"/>
                          <a:pt x="5966" y="1576"/>
                        </a:cubicBezTo>
                        <a:cubicBezTo>
                          <a:pt x="6294" y="1576"/>
                          <a:pt x="6543" y="1849"/>
                          <a:pt x="6543" y="2154"/>
                        </a:cubicBezTo>
                        <a:cubicBezTo>
                          <a:pt x="6543" y="2463"/>
                          <a:pt x="6294" y="2731"/>
                          <a:pt x="5966" y="2731"/>
                        </a:cubicBezTo>
                        <a:cubicBezTo>
                          <a:pt x="5892" y="2731"/>
                          <a:pt x="5795" y="2713"/>
                          <a:pt x="5716" y="2657"/>
                        </a:cubicBezTo>
                        <a:lnTo>
                          <a:pt x="5619" y="2616"/>
                        </a:lnTo>
                        <a:lnTo>
                          <a:pt x="5642" y="2713"/>
                        </a:lnTo>
                        <a:cubicBezTo>
                          <a:pt x="5661" y="2828"/>
                          <a:pt x="5679" y="3216"/>
                          <a:pt x="5642" y="3618"/>
                        </a:cubicBezTo>
                        <a:cubicBezTo>
                          <a:pt x="5582" y="4025"/>
                          <a:pt x="5430" y="4464"/>
                          <a:pt x="5083" y="4737"/>
                        </a:cubicBezTo>
                        <a:cubicBezTo>
                          <a:pt x="4414" y="5215"/>
                          <a:pt x="3652" y="5256"/>
                          <a:pt x="3410" y="5256"/>
                        </a:cubicBezTo>
                        <a:cubicBezTo>
                          <a:pt x="3360" y="5256"/>
                          <a:pt x="3332" y="5254"/>
                          <a:pt x="3332" y="5254"/>
                        </a:cubicBezTo>
                        <a:cubicBezTo>
                          <a:pt x="3332" y="5254"/>
                          <a:pt x="3303" y="5256"/>
                          <a:pt x="3252" y="5256"/>
                        </a:cubicBezTo>
                        <a:cubicBezTo>
                          <a:pt x="3004" y="5256"/>
                          <a:pt x="2230" y="5215"/>
                          <a:pt x="1576" y="4737"/>
                        </a:cubicBezTo>
                        <a:cubicBezTo>
                          <a:pt x="1229" y="4464"/>
                          <a:pt x="1077" y="4025"/>
                          <a:pt x="1022" y="3618"/>
                        </a:cubicBezTo>
                        <a:cubicBezTo>
                          <a:pt x="961" y="3216"/>
                          <a:pt x="998" y="2828"/>
                          <a:pt x="998" y="2713"/>
                        </a:cubicBezTo>
                        <a:lnTo>
                          <a:pt x="1022" y="2616"/>
                        </a:lnTo>
                        <a:lnTo>
                          <a:pt x="943" y="2657"/>
                        </a:lnTo>
                        <a:cubicBezTo>
                          <a:pt x="846" y="2713"/>
                          <a:pt x="767" y="2731"/>
                          <a:pt x="675" y="2731"/>
                        </a:cubicBezTo>
                        <a:cubicBezTo>
                          <a:pt x="347" y="2731"/>
                          <a:pt x="97" y="2463"/>
                          <a:pt x="97" y="2154"/>
                        </a:cubicBezTo>
                        <a:cubicBezTo>
                          <a:pt x="97" y="1849"/>
                          <a:pt x="347" y="1576"/>
                          <a:pt x="675" y="1576"/>
                        </a:cubicBezTo>
                        <a:cubicBezTo>
                          <a:pt x="791" y="1576"/>
                          <a:pt x="925" y="1618"/>
                          <a:pt x="1022" y="1692"/>
                        </a:cubicBezTo>
                        <a:lnTo>
                          <a:pt x="1077" y="1752"/>
                        </a:lnTo>
                        <a:lnTo>
                          <a:pt x="1095" y="1673"/>
                        </a:lnTo>
                        <a:cubicBezTo>
                          <a:pt x="1174" y="1308"/>
                          <a:pt x="1290" y="980"/>
                          <a:pt x="1424" y="712"/>
                        </a:cubicBezTo>
                        <a:cubicBezTo>
                          <a:pt x="1576" y="444"/>
                          <a:pt x="1752" y="250"/>
                          <a:pt x="1964" y="171"/>
                        </a:cubicBezTo>
                        <a:cubicBezTo>
                          <a:pt x="2038" y="153"/>
                          <a:pt x="2135" y="135"/>
                          <a:pt x="2232" y="116"/>
                        </a:cubicBezTo>
                        <a:close/>
                        <a:moveTo>
                          <a:pt x="2251" y="1"/>
                        </a:moveTo>
                        <a:cubicBezTo>
                          <a:pt x="2135" y="19"/>
                          <a:pt x="2020" y="37"/>
                          <a:pt x="1923" y="74"/>
                        </a:cubicBezTo>
                        <a:cubicBezTo>
                          <a:pt x="1692" y="171"/>
                          <a:pt x="1502" y="384"/>
                          <a:pt x="1345" y="652"/>
                        </a:cubicBezTo>
                        <a:cubicBezTo>
                          <a:pt x="1192" y="925"/>
                          <a:pt x="1095" y="1253"/>
                          <a:pt x="1022" y="1599"/>
                        </a:cubicBezTo>
                        <a:cubicBezTo>
                          <a:pt x="906" y="1539"/>
                          <a:pt x="791" y="1484"/>
                          <a:pt x="675" y="1484"/>
                        </a:cubicBezTo>
                        <a:cubicBezTo>
                          <a:pt x="305" y="1484"/>
                          <a:pt x="0" y="1789"/>
                          <a:pt x="0" y="2154"/>
                        </a:cubicBezTo>
                        <a:cubicBezTo>
                          <a:pt x="0" y="2523"/>
                          <a:pt x="305" y="2828"/>
                          <a:pt x="675" y="2828"/>
                        </a:cubicBezTo>
                        <a:cubicBezTo>
                          <a:pt x="749" y="2828"/>
                          <a:pt x="827" y="2791"/>
                          <a:pt x="906" y="2773"/>
                        </a:cubicBezTo>
                        <a:lnTo>
                          <a:pt x="906" y="2773"/>
                        </a:lnTo>
                        <a:cubicBezTo>
                          <a:pt x="883" y="2925"/>
                          <a:pt x="864" y="3235"/>
                          <a:pt x="925" y="3637"/>
                        </a:cubicBezTo>
                        <a:cubicBezTo>
                          <a:pt x="980" y="4062"/>
                          <a:pt x="1137" y="4524"/>
                          <a:pt x="1521" y="4811"/>
                        </a:cubicBezTo>
                        <a:cubicBezTo>
                          <a:pt x="2166" y="5304"/>
                          <a:pt x="2919" y="5354"/>
                          <a:pt x="3210" y="5354"/>
                        </a:cubicBezTo>
                        <a:cubicBezTo>
                          <a:pt x="3283" y="5354"/>
                          <a:pt x="3327" y="5351"/>
                          <a:pt x="3332" y="5351"/>
                        </a:cubicBezTo>
                        <a:cubicBezTo>
                          <a:pt x="3332" y="5351"/>
                          <a:pt x="3372" y="5354"/>
                          <a:pt x="3443" y="5354"/>
                        </a:cubicBezTo>
                        <a:cubicBezTo>
                          <a:pt x="3722" y="5354"/>
                          <a:pt x="4479" y="5304"/>
                          <a:pt x="5138" y="4811"/>
                        </a:cubicBezTo>
                        <a:cubicBezTo>
                          <a:pt x="5503" y="4524"/>
                          <a:pt x="5679" y="4062"/>
                          <a:pt x="5735" y="3637"/>
                        </a:cubicBezTo>
                        <a:cubicBezTo>
                          <a:pt x="5795" y="3235"/>
                          <a:pt x="5758" y="2925"/>
                          <a:pt x="5735" y="2773"/>
                        </a:cubicBezTo>
                        <a:lnTo>
                          <a:pt x="5735" y="2773"/>
                        </a:lnTo>
                        <a:cubicBezTo>
                          <a:pt x="5813" y="2791"/>
                          <a:pt x="5892" y="2828"/>
                          <a:pt x="5966" y="2828"/>
                        </a:cubicBezTo>
                        <a:cubicBezTo>
                          <a:pt x="6354" y="2828"/>
                          <a:pt x="6640" y="2523"/>
                          <a:pt x="6640" y="2154"/>
                        </a:cubicBezTo>
                        <a:cubicBezTo>
                          <a:pt x="6640" y="1789"/>
                          <a:pt x="6354" y="1484"/>
                          <a:pt x="5966" y="1484"/>
                        </a:cubicBezTo>
                        <a:cubicBezTo>
                          <a:pt x="5832" y="1484"/>
                          <a:pt x="5679" y="1539"/>
                          <a:pt x="5564" y="1618"/>
                        </a:cubicBezTo>
                        <a:lnTo>
                          <a:pt x="5388" y="1770"/>
                        </a:lnTo>
                        <a:lnTo>
                          <a:pt x="5388" y="1521"/>
                        </a:lnTo>
                        <a:cubicBezTo>
                          <a:pt x="5411" y="1405"/>
                          <a:pt x="5388" y="1327"/>
                          <a:pt x="5369" y="1271"/>
                        </a:cubicBezTo>
                        <a:cubicBezTo>
                          <a:pt x="5369" y="1253"/>
                          <a:pt x="5369" y="1230"/>
                          <a:pt x="5351" y="1211"/>
                        </a:cubicBezTo>
                        <a:lnTo>
                          <a:pt x="5351" y="1193"/>
                        </a:lnTo>
                        <a:lnTo>
                          <a:pt x="5296" y="1114"/>
                        </a:lnTo>
                        <a:lnTo>
                          <a:pt x="5254" y="1193"/>
                        </a:lnTo>
                        <a:cubicBezTo>
                          <a:pt x="5254" y="1211"/>
                          <a:pt x="5235" y="1211"/>
                          <a:pt x="5217" y="1211"/>
                        </a:cubicBezTo>
                        <a:cubicBezTo>
                          <a:pt x="5205" y="1217"/>
                          <a:pt x="5184" y="1221"/>
                          <a:pt x="5154" y="1221"/>
                        </a:cubicBezTo>
                        <a:cubicBezTo>
                          <a:pt x="5094" y="1221"/>
                          <a:pt x="5000" y="1205"/>
                          <a:pt x="4870" y="1156"/>
                        </a:cubicBezTo>
                        <a:cubicBezTo>
                          <a:pt x="4676" y="1096"/>
                          <a:pt x="4579" y="999"/>
                          <a:pt x="4524" y="925"/>
                        </a:cubicBezTo>
                        <a:cubicBezTo>
                          <a:pt x="4487" y="865"/>
                          <a:pt x="4464" y="809"/>
                          <a:pt x="4464" y="809"/>
                        </a:cubicBezTo>
                        <a:lnTo>
                          <a:pt x="4464" y="749"/>
                        </a:lnTo>
                        <a:lnTo>
                          <a:pt x="4408" y="768"/>
                        </a:lnTo>
                        <a:cubicBezTo>
                          <a:pt x="4408" y="768"/>
                          <a:pt x="4062" y="886"/>
                          <a:pt x="3645" y="886"/>
                        </a:cubicBezTo>
                        <a:cubicBezTo>
                          <a:pt x="3611" y="886"/>
                          <a:pt x="3575" y="885"/>
                          <a:pt x="3540" y="883"/>
                        </a:cubicBezTo>
                        <a:cubicBezTo>
                          <a:pt x="3059" y="846"/>
                          <a:pt x="2542" y="675"/>
                          <a:pt x="2292" y="37"/>
                        </a:cubicBezTo>
                        <a:lnTo>
                          <a:pt x="229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182;p47">
                    <a:extLst>
                      <a:ext uri="{FF2B5EF4-FFF2-40B4-BE49-F238E27FC236}">
                        <a16:creationId xmlns:a16="http://schemas.microsoft.com/office/drawing/2014/main" id="{CA5A14CB-430F-AECB-EAEA-E1ED25E13A5F}"/>
                      </a:ext>
                    </a:extLst>
                  </p:cNvPr>
                  <p:cNvSpPr/>
                  <p:nvPr/>
                </p:nvSpPr>
                <p:spPr>
                  <a:xfrm>
                    <a:off x="6196125" y="1294357"/>
                    <a:ext cx="105191" cy="104552"/>
                  </a:xfrm>
                  <a:custGeom>
                    <a:avLst/>
                    <a:gdLst/>
                    <a:ahLst/>
                    <a:cxnLst/>
                    <a:rect l="l" t="t" r="r" b="b"/>
                    <a:pathLst>
                      <a:path w="657" h="653" extrusionOk="0">
                        <a:moveTo>
                          <a:pt x="389" y="1"/>
                        </a:moveTo>
                        <a:cubicBezTo>
                          <a:pt x="255" y="1"/>
                          <a:pt x="195" y="75"/>
                          <a:pt x="139" y="93"/>
                        </a:cubicBezTo>
                        <a:cubicBezTo>
                          <a:pt x="113" y="107"/>
                          <a:pt x="89" y="112"/>
                          <a:pt x="68" y="112"/>
                        </a:cubicBezTo>
                        <a:cubicBezTo>
                          <a:pt x="27" y="112"/>
                          <a:pt x="1" y="93"/>
                          <a:pt x="1" y="93"/>
                        </a:cubicBezTo>
                        <a:lnTo>
                          <a:pt x="1" y="93"/>
                        </a:lnTo>
                        <a:cubicBezTo>
                          <a:pt x="1" y="93"/>
                          <a:pt x="24" y="190"/>
                          <a:pt x="116" y="209"/>
                        </a:cubicBezTo>
                        <a:cubicBezTo>
                          <a:pt x="131" y="212"/>
                          <a:pt x="144" y="214"/>
                          <a:pt x="155" y="214"/>
                        </a:cubicBezTo>
                        <a:cubicBezTo>
                          <a:pt x="215" y="214"/>
                          <a:pt x="228" y="169"/>
                          <a:pt x="310" y="153"/>
                        </a:cubicBezTo>
                        <a:lnTo>
                          <a:pt x="310" y="153"/>
                        </a:lnTo>
                        <a:cubicBezTo>
                          <a:pt x="292" y="209"/>
                          <a:pt x="292" y="269"/>
                          <a:pt x="292" y="324"/>
                        </a:cubicBezTo>
                        <a:cubicBezTo>
                          <a:pt x="292" y="518"/>
                          <a:pt x="370" y="652"/>
                          <a:pt x="486" y="652"/>
                        </a:cubicBezTo>
                        <a:cubicBezTo>
                          <a:pt x="578" y="652"/>
                          <a:pt x="657" y="518"/>
                          <a:pt x="657" y="324"/>
                        </a:cubicBezTo>
                        <a:cubicBezTo>
                          <a:pt x="657" y="153"/>
                          <a:pt x="578" y="1"/>
                          <a:pt x="48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183;p47">
                    <a:extLst>
                      <a:ext uri="{FF2B5EF4-FFF2-40B4-BE49-F238E27FC236}">
                        <a16:creationId xmlns:a16="http://schemas.microsoft.com/office/drawing/2014/main" id="{514435EA-6279-3973-61FB-F3B597B90F98}"/>
                      </a:ext>
                    </a:extLst>
                  </p:cNvPr>
                  <p:cNvSpPr/>
                  <p:nvPr/>
                </p:nvSpPr>
                <p:spPr>
                  <a:xfrm>
                    <a:off x="6588230" y="1294357"/>
                    <a:ext cx="104390" cy="104552"/>
                  </a:xfrm>
                  <a:custGeom>
                    <a:avLst/>
                    <a:gdLst/>
                    <a:ahLst/>
                    <a:cxnLst/>
                    <a:rect l="l" t="t" r="r" b="b"/>
                    <a:pathLst>
                      <a:path w="652" h="653" extrusionOk="0">
                        <a:moveTo>
                          <a:pt x="171" y="1"/>
                        </a:moveTo>
                        <a:cubicBezTo>
                          <a:pt x="74" y="1"/>
                          <a:pt x="0" y="153"/>
                          <a:pt x="0" y="324"/>
                        </a:cubicBezTo>
                        <a:cubicBezTo>
                          <a:pt x="0" y="518"/>
                          <a:pt x="74" y="652"/>
                          <a:pt x="171" y="652"/>
                        </a:cubicBezTo>
                        <a:cubicBezTo>
                          <a:pt x="287" y="652"/>
                          <a:pt x="365" y="518"/>
                          <a:pt x="365" y="324"/>
                        </a:cubicBezTo>
                        <a:cubicBezTo>
                          <a:pt x="365" y="269"/>
                          <a:pt x="365" y="209"/>
                          <a:pt x="347" y="153"/>
                        </a:cubicBezTo>
                        <a:lnTo>
                          <a:pt x="347" y="153"/>
                        </a:lnTo>
                        <a:cubicBezTo>
                          <a:pt x="425" y="169"/>
                          <a:pt x="437" y="214"/>
                          <a:pt x="497" y="214"/>
                        </a:cubicBezTo>
                        <a:cubicBezTo>
                          <a:pt x="508" y="214"/>
                          <a:pt x="521" y="212"/>
                          <a:pt x="536" y="209"/>
                        </a:cubicBezTo>
                        <a:cubicBezTo>
                          <a:pt x="633" y="190"/>
                          <a:pt x="652" y="93"/>
                          <a:pt x="652" y="93"/>
                        </a:cubicBezTo>
                        <a:lnTo>
                          <a:pt x="652" y="93"/>
                        </a:lnTo>
                        <a:cubicBezTo>
                          <a:pt x="652" y="93"/>
                          <a:pt x="627" y="112"/>
                          <a:pt x="588" y="112"/>
                        </a:cubicBezTo>
                        <a:cubicBezTo>
                          <a:pt x="568" y="112"/>
                          <a:pt x="544" y="107"/>
                          <a:pt x="518" y="93"/>
                        </a:cubicBezTo>
                        <a:cubicBezTo>
                          <a:pt x="462" y="75"/>
                          <a:pt x="402" y="1"/>
                          <a:pt x="268"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184;p47">
                    <a:extLst>
                      <a:ext uri="{FF2B5EF4-FFF2-40B4-BE49-F238E27FC236}">
                        <a16:creationId xmlns:a16="http://schemas.microsoft.com/office/drawing/2014/main" id="{7BE6F38E-D7C4-1E5B-4F65-CAD692EF6B69}"/>
                      </a:ext>
                    </a:extLst>
                  </p:cNvPr>
                  <p:cNvSpPr/>
                  <p:nvPr/>
                </p:nvSpPr>
                <p:spPr>
                  <a:xfrm>
                    <a:off x="6387774" y="1326538"/>
                    <a:ext cx="64523" cy="120883"/>
                  </a:xfrm>
                  <a:custGeom>
                    <a:avLst/>
                    <a:gdLst/>
                    <a:ahLst/>
                    <a:cxnLst/>
                    <a:rect l="l" t="t" r="r" b="b"/>
                    <a:pathLst>
                      <a:path w="403" h="755" extrusionOk="0">
                        <a:moveTo>
                          <a:pt x="308" y="1"/>
                        </a:moveTo>
                        <a:cubicBezTo>
                          <a:pt x="288" y="1"/>
                          <a:pt x="268" y="19"/>
                          <a:pt x="268" y="49"/>
                        </a:cubicBezTo>
                        <a:lnTo>
                          <a:pt x="231" y="280"/>
                        </a:lnTo>
                        <a:cubicBezTo>
                          <a:pt x="213" y="280"/>
                          <a:pt x="190" y="280"/>
                          <a:pt x="134" y="317"/>
                        </a:cubicBezTo>
                        <a:cubicBezTo>
                          <a:pt x="97" y="336"/>
                          <a:pt x="56" y="354"/>
                          <a:pt x="37" y="396"/>
                        </a:cubicBezTo>
                        <a:cubicBezTo>
                          <a:pt x="0" y="433"/>
                          <a:pt x="0" y="493"/>
                          <a:pt x="0" y="548"/>
                        </a:cubicBezTo>
                        <a:cubicBezTo>
                          <a:pt x="19" y="664"/>
                          <a:pt x="74" y="724"/>
                          <a:pt x="153" y="742"/>
                        </a:cubicBezTo>
                        <a:cubicBezTo>
                          <a:pt x="185" y="750"/>
                          <a:pt x="217" y="755"/>
                          <a:pt x="247" y="755"/>
                        </a:cubicBezTo>
                        <a:cubicBezTo>
                          <a:pt x="290" y="755"/>
                          <a:pt x="330" y="746"/>
                          <a:pt x="365" y="724"/>
                        </a:cubicBezTo>
                        <a:cubicBezTo>
                          <a:pt x="384" y="701"/>
                          <a:pt x="402" y="682"/>
                          <a:pt x="384" y="664"/>
                        </a:cubicBezTo>
                        <a:cubicBezTo>
                          <a:pt x="365" y="627"/>
                          <a:pt x="347" y="627"/>
                          <a:pt x="328" y="627"/>
                        </a:cubicBezTo>
                        <a:cubicBezTo>
                          <a:pt x="299" y="640"/>
                          <a:pt x="263" y="653"/>
                          <a:pt x="229" y="653"/>
                        </a:cubicBezTo>
                        <a:cubicBezTo>
                          <a:pt x="215" y="653"/>
                          <a:pt x="202" y="651"/>
                          <a:pt x="190" y="645"/>
                        </a:cubicBezTo>
                        <a:cubicBezTo>
                          <a:pt x="134" y="645"/>
                          <a:pt x="116" y="608"/>
                          <a:pt x="97" y="530"/>
                        </a:cubicBezTo>
                        <a:cubicBezTo>
                          <a:pt x="97" y="511"/>
                          <a:pt x="97" y="470"/>
                          <a:pt x="116" y="451"/>
                        </a:cubicBezTo>
                        <a:cubicBezTo>
                          <a:pt x="134" y="433"/>
                          <a:pt x="153" y="414"/>
                          <a:pt x="171" y="396"/>
                        </a:cubicBezTo>
                        <a:lnTo>
                          <a:pt x="287" y="354"/>
                        </a:lnTo>
                        <a:lnTo>
                          <a:pt x="328" y="354"/>
                        </a:lnTo>
                        <a:lnTo>
                          <a:pt x="365" y="68"/>
                        </a:lnTo>
                        <a:cubicBezTo>
                          <a:pt x="365" y="31"/>
                          <a:pt x="347" y="8"/>
                          <a:pt x="328" y="8"/>
                        </a:cubicBezTo>
                        <a:cubicBezTo>
                          <a:pt x="322" y="3"/>
                          <a:pt x="315" y="1"/>
                          <a:pt x="30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185;p47">
                    <a:extLst>
                      <a:ext uri="{FF2B5EF4-FFF2-40B4-BE49-F238E27FC236}">
                        <a16:creationId xmlns:a16="http://schemas.microsoft.com/office/drawing/2014/main" id="{CDA34427-B8BE-B91C-5F98-BD62AD1309EB}"/>
                      </a:ext>
                    </a:extLst>
                  </p:cNvPr>
                  <p:cNvSpPr/>
                  <p:nvPr/>
                </p:nvSpPr>
                <p:spPr>
                  <a:xfrm>
                    <a:off x="6193243" y="1204856"/>
                    <a:ext cx="126645" cy="77173"/>
                  </a:xfrm>
                  <a:custGeom>
                    <a:avLst/>
                    <a:gdLst/>
                    <a:ahLst/>
                    <a:cxnLst/>
                    <a:rect l="l" t="t" r="r" b="b"/>
                    <a:pathLst>
                      <a:path w="791" h="482" extrusionOk="0">
                        <a:moveTo>
                          <a:pt x="347" y="1"/>
                        </a:moveTo>
                        <a:cubicBezTo>
                          <a:pt x="176" y="1"/>
                          <a:pt x="60" y="135"/>
                          <a:pt x="42" y="190"/>
                        </a:cubicBezTo>
                        <a:cubicBezTo>
                          <a:pt x="42" y="269"/>
                          <a:pt x="0" y="384"/>
                          <a:pt x="42" y="444"/>
                        </a:cubicBezTo>
                        <a:cubicBezTo>
                          <a:pt x="51" y="472"/>
                          <a:pt x="65" y="481"/>
                          <a:pt x="79" y="481"/>
                        </a:cubicBezTo>
                        <a:cubicBezTo>
                          <a:pt x="92" y="481"/>
                          <a:pt x="106" y="472"/>
                          <a:pt x="116" y="463"/>
                        </a:cubicBezTo>
                        <a:cubicBezTo>
                          <a:pt x="116" y="463"/>
                          <a:pt x="200" y="345"/>
                          <a:pt x="355" y="345"/>
                        </a:cubicBezTo>
                        <a:cubicBezTo>
                          <a:pt x="366" y="345"/>
                          <a:pt x="377" y="346"/>
                          <a:pt x="388" y="347"/>
                        </a:cubicBezTo>
                        <a:cubicBezTo>
                          <a:pt x="557" y="347"/>
                          <a:pt x="667" y="406"/>
                          <a:pt x="718" y="406"/>
                        </a:cubicBezTo>
                        <a:cubicBezTo>
                          <a:pt x="725" y="406"/>
                          <a:pt x="730" y="405"/>
                          <a:pt x="735" y="403"/>
                        </a:cubicBezTo>
                        <a:cubicBezTo>
                          <a:pt x="790" y="384"/>
                          <a:pt x="790" y="116"/>
                          <a:pt x="753" y="56"/>
                        </a:cubicBezTo>
                        <a:cubicBezTo>
                          <a:pt x="712" y="19"/>
                          <a:pt x="504" y="1"/>
                          <a:pt x="347"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186;p47">
                    <a:extLst>
                      <a:ext uri="{FF2B5EF4-FFF2-40B4-BE49-F238E27FC236}">
                        <a16:creationId xmlns:a16="http://schemas.microsoft.com/office/drawing/2014/main" id="{D3924890-F2E3-7C25-E5DB-F7E55AF8E1AD}"/>
                      </a:ext>
                    </a:extLst>
                  </p:cNvPr>
                  <p:cNvSpPr/>
                  <p:nvPr/>
                </p:nvSpPr>
                <p:spPr>
                  <a:xfrm>
                    <a:off x="6560051" y="1191567"/>
                    <a:ext cx="135611" cy="73490"/>
                  </a:xfrm>
                  <a:custGeom>
                    <a:avLst/>
                    <a:gdLst/>
                    <a:ahLst/>
                    <a:cxnLst/>
                    <a:rect l="l" t="t" r="r" b="b"/>
                    <a:pathLst>
                      <a:path w="847" h="459" extrusionOk="0">
                        <a:moveTo>
                          <a:pt x="446" y="1"/>
                        </a:moveTo>
                        <a:cubicBezTo>
                          <a:pt x="260" y="1"/>
                          <a:pt x="132" y="42"/>
                          <a:pt x="19" y="139"/>
                        </a:cubicBezTo>
                        <a:cubicBezTo>
                          <a:pt x="19" y="139"/>
                          <a:pt x="1" y="158"/>
                          <a:pt x="19" y="218"/>
                        </a:cubicBezTo>
                        <a:cubicBezTo>
                          <a:pt x="19" y="273"/>
                          <a:pt x="79" y="412"/>
                          <a:pt x="135" y="449"/>
                        </a:cubicBezTo>
                        <a:cubicBezTo>
                          <a:pt x="146" y="456"/>
                          <a:pt x="156" y="459"/>
                          <a:pt x="166" y="459"/>
                        </a:cubicBezTo>
                        <a:cubicBezTo>
                          <a:pt x="207" y="459"/>
                          <a:pt x="242" y="404"/>
                          <a:pt x="366" y="370"/>
                        </a:cubicBezTo>
                        <a:cubicBezTo>
                          <a:pt x="390" y="367"/>
                          <a:pt x="414" y="365"/>
                          <a:pt x="437" y="365"/>
                        </a:cubicBezTo>
                        <a:cubicBezTo>
                          <a:pt x="540" y="365"/>
                          <a:pt x="626" y="396"/>
                          <a:pt x="675" y="430"/>
                        </a:cubicBezTo>
                        <a:cubicBezTo>
                          <a:pt x="703" y="439"/>
                          <a:pt x="741" y="449"/>
                          <a:pt x="772" y="449"/>
                        </a:cubicBezTo>
                        <a:cubicBezTo>
                          <a:pt x="804" y="449"/>
                          <a:pt x="828" y="439"/>
                          <a:pt x="828" y="412"/>
                        </a:cubicBezTo>
                        <a:cubicBezTo>
                          <a:pt x="828" y="370"/>
                          <a:pt x="846" y="236"/>
                          <a:pt x="846" y="181"/>
                        </a:cubicBezTo>
                        <a:cubicBezTo>
                          <a:pt x="846" y="102"/>
                          <a:pt x="791" y="42"/>
                          <a:pt x="560" y="5"/>
                        </a:cubicBezTo>
                        <a:cubicBezTo>
                          <a:pt x="520" y="2"/>
                          <a:pt x="482" y="1"/>
                          <a:pt x="44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187;p47">
                    <a:extLst>
                      <a:ext uri="{FF2B5EF4-FFF2-40B4-BE49-F238E27FC236}">
                        <a16:creationId xmlns:a16="http://schemas.microsoft.com/office/drawing/2014/main" id="{FF827D88-A9C4-5C3B-DF44-2A626613A205}"/>
                      </a:ext>
                    </a:extLst>
                  </p:cNvPr>
                  <p:cNvSpPr/>
                  <p:nvPr/>
                </p:nvSpPr>
                <p:spPr>
                  <a:xfrm>
                    <a:off x="6292350" y="1503779"/>
                    <a:ext cx="283390" cy="175801"/>
                  </a:xfrm>
                  <a:custGeom>
                    <a:avLst/>
                    <a:gdLst/>
                    <a:ahLst/>
                    <a:cxnLst/>
                    <a:rect l="l" t="t" r="r" b="b"/>
                    <a:pathLst>
                      <a:path w="1770" h="1098" extrusionOk="0">
                        <a:moveTo>
                          <a:pt x="1460" y="0"/>
                        </a:moveTo>
                        <a:cubicBezTo>
                          <a:pt x="1308" y="19"/>
                          <a:pt x="1211" y="79"/>
                          <a:pt x="961" y="97"/>
                        </a:cubicBezTo>
                        <a:cubicBezTo>
                          <a:pt x="918" y="103"/>
                          <a:pt x="872" y="106"/>
                          <a:pt x="825" y="106"/>
                        </a:cubicBezTo>
                        <a:cubicBezTo>
                          <a:pt x="576" y="106"/>
                          <a:pt x="287" y="37"/>
                          <a:pt x="190" y="37"/>
                        </a:cubicBezTo>
                        <a:cubicBezTo>
                          <a:pt x="168" y="29"/>
                          <a:pt x="148" y="25"/>
                          <a:pt x="131" y="25"/>
                        </a:cubicBezTo>
                        <a:cubicBezTo>
                          <a:pt x="70" y="25"/>
                          <a:pt x="33" y="69"/>
                          <a:pt x="19" y="116"/>
                        </a:cubicBezTo>
                        <a:cubicBezTo>
                          <a:pt x="0" y="194"/>
                          <a:pt x="19" y="328"/>
                          <a:pt x="74" y="559"/>
                        </a:cubicBezTo>
                        <a:cubicBezTo>
                          <a:pt x="116" y="791"/>
                          <a:pt x="208" y="906"/>
                          <a:pt x="384" y="980"/>
                        </a:cubicBezTo>
                        <a:cubicBezTo>
                          <a:pt x="482" y="1043"/>
                          <a:pt x="679" y="1098"/>
                          <a:pt x="904" y="1098"/>
                        </a:cubicBezTo>
                        <a:cubicBezTo>
                          <a:pt x="1028" y="1098"/>
                          <a:pt x="1160" y="1081"/>
                          <a:pt x="1289" y="1040"/>
                        </a:cubicBezTo>
                        <a:cubicBezTo>
                          <a:pt x="1654" y="925"/>
                          <a:pt x="1770" y="499"/>
                          <a:pt x="1751" y="310"/>
                        </a:cubicBezTo>
                        <a:cubicBezTo>
                          <a:pt x="1751" y="134"/>
                          <a:pt x="1617" y="0"/>
                          <a:pt x="1460" y="0"/>
                        </a:cubicBezTo>
                        <a:close/>
                      </a:path>
                    </a:pathLst>
                  </a:custGeom>
                  <a:solidFill>
                    <a:srgbClr val="DA7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188;p47">
                    <a:extLst>
                      <a:ext uri="{FF2B5EF4-FFF2-40B4-BE49-F238E27FC236}">
                        <a16:creationId xmlns:a16="http://schemas.microsoft.com/office/drawing/2014/main" id="{C17D8957-B7EF-F824-81D2-FED3FB14D999}"/>
                      </a:ext>
                    </a:extLst>
                  </p:cNvPr>
                  <p:cNvSpPr/>
                  <p:nvPr/>
                </p:nvSpPr>
                <p:spPr>
                  <a:xfrm>
                    <a:off x="6285625" y="1496894"/>
                    <a:ext cx="296039" cy="189730"/>
                  </a:xfrm>
                  <a:custGeom>
                    <a:avLst/>
                    <a:gdLst/>
                    <a:ahLst/>
                    <a:cxnLst/>
                    <a:rect l="l" t="t" r="r" b="b"/>
                    <a:pathLst>
                      <a:path w="1849" h="1185" extrusionOk="0">
                        <a:moveTo>
                          <a:pt x="1502" y="99"/>
                        </a:moveTo>
                        <a:cubicBezTo>
                          <a:pt x="1581" y="99"/>
                          <a:pt x="1618" y="122"/>
                          <a:pt x="1678" y="159"/>
                        </a:cubicBezTo>
                        <a:cubicBezTo>
                          <a:pt x="1715" y="214"/>
                          <a:pt x="1733" y="293"/>
                          <a:pt x="1752" y="371"/>
                        </a:cubicBezTo>
                        <a:cubicBezTo>
                          <a:pt x="1752" y="445"/>
                          <a:pt x="1733" y="584"/>
                          <a:pt x="1659" y="718"/>
                        </a:cubicBezTo>
                        <a:cubicBezTo>
                          <a:pt x="1599" y="852"/>
                          <a:pt x="1484" y="986"/>
                          <a:pt x="1313" y="1023"/>
                        </a:cubicBezTo>
                        <a:cubicBezTo>
                          <a:pt x="1184" y="1066"/>
                          <a:pt x="1049" y="1083"/>
                          <a:pt x="923" y="1083"/>
                        </a:cubicBezTo>
                        <a:cubicBezTo>
                          <a:pt x="712" y="1083"/>
                          <a:pt x="528" y="1035"/>
                          <a:pt x="444" y="986"/>
                        </a:cubicBezTo>
                        <a:cubicBezTo>
                          <a:pt x="273" y="907"/>
                          <a:pt x="213" y="815"/>
                          <a:pt x="158" y="584"/>
                        </a:cubicBezTo>
                        <a:cubicBezTo>
                          <a:pt x="116" y="371"/>
                          <a:pt x="98" y="214"/>
                          <a:pt x="116" y="177"/>
                        </a:cubicBezTo>
                        <a:cubicBezTo>
                          <a:pt x="116" y="159"/>
                          <a:pt x="135" y="140"/>
                          <a:pt x="158" y="122"/>
                        </a:cubicBezTo>
                        <a:cubicBezTo>
                          <a:pt x="158" y="122"/>
                          <a:pt x="166" y="112"/>
                          <a:pt x="182" y="112"/>
                        </a:cubicBezTo>
                        <a:cubicBezTo>
                          <a:pt x="191" y="112"/>
                          <a:pt x="201" y="114"/>
                          <a:pt x="213" y="122"/>
                        </a:cubicBezTo>
                        <a:lnTo>
                          <a:pt x="232" y="122"/>
                        </a:lnTo>
                        <a:cubicBezTo>
                          <a:pt x="273" y="122"/>
                          <a:pt x="407" y="159"/>
                          <a:pt x="560" y="177"/>
                        </a:cubicBezTo>
                        <a:cubicBezTo>
                          <a:pt x="654" y="190"/>
                          <a:pt x="770" y="204"/>
                          <a:pt x="877" y="204"/>
                        </a:cubicBezTo>
                        <a:cubicBezTo>
                          <a:pt x="921" y="204"/>
                          <a:pt x="964" y="201"/>
                          <a:pt x="1003" y="196"/>
                        </a:cubicBezTo>
                        <a:cubicBezTo>
                          <a:pt x="1271" y="159"/>
                          <a:pt x="1368" y="99"/>
                          <a:pt x="1502" y="99"/>
                        </a:cubicBezTo>
                        <a:close/>
                        <a:moveTo>
                          <a:pt x="1555" y="0"/>
                        </a:moveTo>
                        <a:cubicBezTo>
                          <a:pt x="1538" y="0"/>
                          <a:pt x="1520" y="2"/>
                          <a:pt x="1502" y="6"/>
                        </a:cubicBezTo>
                        <a:cubicBezTo>
                          <a:pt x="1331" y="6"/>
                          <a:pt x="1234" y="62"/>
                          <a:pt x="985" y="99"/>
                        </a:cubicBezTo>
                        <a:cubicBezTo>
                          <a:pt x="869" y="99"/>
                          <a:pt x="712" y="99"/>
                          <a:pt x="560" y="80"/>
                        </a:cubicBezTo>
                        <a:cubicBezTo>
                          <a:pt x="426" y="62"/>
                          <a:pt x="310" y="25"/>
                          <a:pt x="250" y="25"/>
                        </a:cubicBezTo>
                        <a:cubicBezTo>
                          <a:pt x="227" y="17"/>
                          <a:pt x="203" y="13"/>
                          <a:pt x="181" y="13"/>
                        </a:cubicBezTo>
                        <a:cubicBezTo>
                          <a:pt x="149" y="13"/>
                          <a:pt x="119" y="22"/>
                          <a:pt x="98" y="43"/>
                        </a:cubicBezTo>
                        <a:cubicBezTo>
                          <a:pt x="42" y="62"/>
                          <a:pt x="19" y="99"/>
                          <a:pt x="19" y="159"/>
                        </a:cubicBezTo>
                        <a:cubicBezTo>
                          <a:pt x="1" y="237"/>
                          <a:pt x="1" y="371"/>
                          <a:pt x="61" y="602"/>
                        </a:cubicBezTo>
                        <a:cubicBezTo>
                          <a:pt x="116" y="852"/>
                          <a:pt x="213" y="986"/>
                          <a:pt x="389" y="1083"/>
                        </a:cubicBezTo>
                        <a:cubicBezTo>
                          <a:pt x="503" y="1141"/>
                          <a:pt x="689" y="1185"/>
                          <a:pt x="903" y="1185"/>
                        </a:cubicBezTo>
                        <a:cubicBezTo>
                          <a:pt x="1044" y="1185"/>
                          <a:pt x="1197" y="1166"/>
                          <a:pt x="1350" y="1120"/>
                        </a:cubicBezTo>
                        <a:cubicBezTo>
                          <a:pt x="1544" y="1065"/>
                          <a:pt x="1678" y="931"/>
                          <a:pt x="1752" y="773"/>
                        </a:cubicBezTo>
                        <a:cubicBezTo>
                          <a:pt x="1830" y="621"/>
                          <a:pt x="1849" y="468"/>
                          <a:pt x="1849" y="353"/>
                        </a:cubicBezTo>
                        <a:cubicBezTo>
                          <a:pt x="1830" y="256"/>
                          <a:pt x="1812" y="159"/>
                          <a:pt x="1733" y="99"/>
                        </a:cubicBezTo>
                        <a:cubicBezTo>
                          <a:pt x="1688" y="39"/>
                          <a:pt x="1628" y="0"/>
                          <a:pt x="15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189;p47">
                    <a:extLst>
                      <a:ext uri="{FF2B5EF4-FFF2-40B4-BE49-F238E27FC236}">
                        <a16:creationId xmlns:a16="http://schemas.microsoft.com/office/drawing/2014/main" id="{F7873DDE-F498-D6B6-00AB-37730ED74205}"/>
                      </a:ext>
                    </a:extLst>
                  </p:cNvPr>
                  <p:cNvSpPr/>
                  <p:nvPr/>
                </p:nvSpPr>
                <p:spPr>
                  <a:xfrm>
                    <a:off x="6316686" y="1503779"/>
                    <a:ext cx="237600" cy="58120"/>
                  </a:xfrm>
                  <a:custGeom>
                    <a:avLst/>
                    <a:gdLst/>
                    <a:ahLst/>
                    <a:cxnLst/>
                    <a:rect l="l" t="t" r="r" b="b"/>
                    <a:pathLst>
                      <a:path w="1484" h="363" extrusionOk="0">
                        <a:moveTo>
                          <a:pt x="1308" y="0"/>
                        </a:moveTo>
                        <a:cubicBezTo>
                          <a:pt x="1156" y="19"/>
                          <a:pt x="1059" y="79"/>
                          <a:pt x="809" y="97"/>
                        </a:cubicBezTo>
                        <a:cubicBezTo>
                          <a:pt x="766" y="103"/>
                          <a:pt x="720" y="106"/>
                          <a:pt x="673" y="106"/>
                        </a:cubicBezTo>
                        <a:cubicBezTo>
                          <a:pt x="424" y="106"/>
                          <a:pt x="135" y="37"/>
                          <a:pt x="38" y="37"/>
                        </a:cubicBezTo>
                        <a:cubicBezTo>
                          <a:pt x="19" y="19"/>
                          <a:pt x="19" y="19"/>
                          <a:pt x="1" y="19"/>
                        </a:cubicBezTo>
                        <a:cubicBezTo>
                          <a:pt x="1" y="116"/>
                          <a:pt x="19" y="231"/>
                          <a:pt x="98" y="287"/>
                        </a:cubicBezTo>
                        <a:cubicBezTo>
                          <a:pt x="171" y="342"/>
                          <a:pt x="373" y="363"/>
                          <a:pt x="591" y="363"/>
                        </a:cubicBezTo>
                        <a:cubicBezTo>
                          <a:pt x="827" y="363"/>
                          <a:pt x="1082" y="339"/>
                          <a:pt x="1211" y="310"/>
                        </a:cubicBezTo>
                        <a:cubicBezTo>
                          <a:pt x="1484" y="268"/>
                          <a:pt x="1424" y="171"/>
                          <a:pt x="1442" y="37"/>
                        </a:cubicBezTo>
                        <a:cubicBezTo>
                          <a:pt x="1405" y="19"/>
                          <a:pt x="1368" y="0"/>
                          <a:pt x="13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190;p47">
                    <a:extLst>
                      <a:ext uri="{FF2B5EF4-FFF2-40B4-BE49-F238E27FC236}">
                        <a16:creationId xmlns:a16="http://schemas.microsoft.com/office/drawing/2014/main" id="{699FFA81-6A48-92D4-B782-A9145A7399A9}"/>
                      </a:ext>
                    </a:extLst>
                  </p:cNvPr>
                  <p:cNvSpPr/>
                  <p:nvPr/>
                </p:nvSpPr>
                <p:spPr>
                  <a:xfrm>
                    <a:off x="6307080" y="1497855"/>
                    <a:ext cx="250248" cy="70448"/>
                  </a:xfrm>
                  <a:custGeom>
                    <a:avLst/>
                    <a:gdLst/>
                    <a:ahLst/>
                    <a:cxnLst/>
                    <a:rect l="l" t="t" r="r" b="b"/>
                    <a:pathLst>
                      <a:path w="1563" h="440" extrusionOk="0">
                        <a:moveTo>
                          <a:pt x="1447" y="93"/>
                        </a:moveTo>
                        <a:cubicBezTo>
                          <a:pt x="1447" y="153"/>
                          <a:pt x="1447" y="208"/>
                          <a:pt x="1428" y="231"/>
                        </a:cubicBezTo>
                        <a:cubicBezTo>
                          <a:pt x="1428" y="231"/>
                          <a:pt x="1428" y="250"/>
                          <a:pt x="1387" y="268"/>
                        </a:cubicBezTo>
                        <a:cubicBezTo>
                          <a:pt x="1368" y="268"/>
                          <a:pt x="1331" y="287"/>
                          <a:pt x="1271" y="305"/>
                        </a:cubicBezTo>
                        <a:cubicBezTo>
                          <a:pt x="1137" y="324"/>
                          <a:pt x="906" y="347"/>
                          <a:pt x="675" y="347"/>
                        </a:cubicBezTo>
                        <a:cubicBezTo>
                          <a:pt x="560" y="347"/>
                          <a:pt x="463" y="347"/>
                          <a:pt x="370" y="324"/>
                        </a:cubicBezTo>
                        <a:cubicBezTo>
                          <a:pt x="292" y="324"/>
                          <a:pt x="213" y="305"/>
                          <a:pt x="195" y="287"/>
                        </a:cubicBezTo>
                        <a:cubicBezTo>
                          <a:pt x="158" y="250"/>
                          <a:pt x="139" y="190"/>
                          <a:pt x="139" y="116"/>
                        </a:cubicBezTo>
                        <a:lnTo>
                          <a:pt x="139" y="116"/>
                        </a:lnTo>
                        <a:cubicBezTo>
                          <a:pt x="195" y="134"/>
                          <a:pt x="292" y="153"/>
                          <a:pt x="426" y="171"/>
                        </a:cubicBezTo>
                        <a:cubicBezTo>
                          <a:pt x="520" y="184"/>
                          <a:pt x="636" y="198"/>
                          <a:pt x="743" y="198"/>
                        </a:cubicBezTo>
                        <a:cubicBezTo>
                          <a:pt x="787" y="198"/>
                          <a:pt x="830" y="195"/>
                          <a:pt x="869" y="190"/>
                        </a:cubicBezTo>
                        <a:cubicBezTo>
                          <a:pt x="1137" y="153"/>
                          <a:pt x="1234" y="93"/>
                          <a:pt x="1368" y="93"/>
                        </a:cubicBezTo>
                        <a:close/>
                        <a:moveTo>
                          <a:pt x="1" y="0"/>
                        </a:moveTo>
                        <a:lnTo>
                          <a:pt x="1" y="56"/>
                        </a:lnTo>
                        <a:cubicBezTo>
                          <a:pt x="1" y="153"/>
                          <a:pt x="24" y="287"/>
                          <a:pt x="139" y="365"/>
                        </a:cubicBezTo>
                        <a:cubicBezTo>
                          <a:pt x="195" y="402"/>
                          <a:pt x="273" y="421"/>
                          <a:pt x="347" y="439"/>
                        </a:cubicBezTo>
                        <a:lnTo>
                          <a:pt x="675" y="439"/>
                        </a:lnTo>
                        <a:cubicBezTo>
                          <a:pt x="906" y="439"/>
                          <a:pt x="1137" y="421"/>
                          <a:pt x="1271" y="402"/>
                        </a:cubicBezTo>
                        <a:cubicBezTo>
                          <a:pt x="1350" y="384"/>
                          <a:pt x="1410" y="365"/>
                          <a:pt x="1447" y="347"/>
                        </a:cubicBezTo>
                        <a:cubicBezTo>
                          <a:pt x="1484" y="324"/>
                          <a:pt x="1502" y="305"/>
                          <a:pt x="1525" y="268"/>
                        </a:cubicBezTo>
                        <a:cubicBezTo>
                          <a:pt x="1562" y="208"/>
                          <a:pt x="1544" y="134"/>
                          <a:pt x="1544" y="74"/>
                        </a:cubicBezTo>
                        <a:lnTo>
                          <a:pt x="1544" y="56"/>
                        </a:lnTo>
                        <a:lnTo>
                          <a:pt x="1544" y="37"/>
                        </a:lnTo>
                        <a:lnTo>
                          <a:pt x="1525" y="19"/>
                        </a:lnTo>
                        <a:cubicBezTo>
                          <a:pt x="1484" y="0"/>
                          <a:pt x="1428" y="0"/>
                          <a:pt x="1387" y="0"/>
                        </a:cubicBezTo>
                        <a:lnTo>
                          <a:pt x="1331" y="0"/>
                        </a:lnTo>
                        <a:cubicBezTo>
                          <a:pt x="1179" y="19"/>
                          <a:pt x="1100" y="56"/>
                          <a:pt x="851" y="93"/>
                        </a:cubicBezTo>
                        <a:cubicBezTo>
                          <a:pt x="735" y="93"/>
                          <a:pt x="578" y="93"/>
                          <a:pt x="426" y="74"/>
                        </a:cubicBezTo>
                        <a:cubicBezTo>
                          <a:pt x="292" y="56"/>
                          <a:pt x="176" y="19"/>
                          <a:pt x="116" y="19"/>
                        </a:cubicBezTo>
                        <a:cubicBezTo>
                          <a:pt x="98" y="19"/>
                          <a:pt x="79" y="19"/>
                          <a:pt x="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191;p47">
                    <a:extLst>
                      <a:ext uri="{FF2B5EF4-FFF2-40B4-BE49-F238E27FC236}">
                        <a16:creationId xmlns:a16="http://schemas.microsoft.com/office/drawing/2014/main" id="{BBB73A12-193C-E700-604E-C09F8657B344}"/>
                      </a:ext>
                    </a:extLst>
                  </p:cNvPr>
                  <p:cNvSpPr/>
                  <p:nvPr/>
                </p:nvSpPr>
                <p:spPr>
                  <a:xfrm>
                    <a:off x="6335259" y="1611693"/>
                    <a:ext cx="212463" cy="67887"/>
                  </a:xfrm>
                  <a:custGeom>
                    <a:avLst/>
                    <a:gdLst/>
                    <a:ahLst/>
                    <a:cxnLst/>
                    <a:rect l="l" t="t" r="r" b="b"/>
                    <a:pathLst>
                      <a:path w="1327" h="424" extrusionOk="0">
                        <a:moveTo>
                          <a:pt x="675" y="1"/>
                        </a:moveTo>
                        <a:cubicBezTo>
                          <a:pt x="328" y="19"/>
                          <a:pt x="97" y="172"/>
                          <a:pt x="0" y="251"/>
                        </a:cubicBezTo>
                        <a:cubicBezTo>
                          <a:pt x="37" y="269"/>
                          <a:pt x="79" y="287"/>
                          <a:pt x="97" y="306"/>
                        </a:cubicBezTo>
                        <a:cubicBezTo>
                          <a:pt x="208" y="369"/>
                          <a:pt x="408" y="424"/>
                          <a:pt x="635" y="424"/>
                        </a:cubicBezTo>
                        <a:cubicBezTo>
                          <a:pt x="760" y="424"/>
                          <a:pt x="892" y="407"/>
                          <a:pt x="1021" y="366"/>
                        </a:cubicBezTo>
                        <a:cubicBezTo>
                          <a:pt x="1155" y="329"/>
                          <a:pt x="1252" y="232"/>
                          <a:pt x="1326" y="135"/>
                        </a:cubicBezTo>
                        <a:cubicBezTo>
                          <a:pt x="1234" y="75"/>
                          <a:pt x="1040" y="1"/>
                          <a:pt x="749" y="1"/>
                        </a:cubicBezTo>
                        <a:close/>
                      </a:path>
                    </a:pathLst>
                  </a:custGeom>
                  <a:solidFill>
                    <a:srgbClr val="FFA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192;p47">
                    <a:extLst>
                      <a:ext uri="{FF2B5EF4-FFF2-40B4-BE49-F238E27FC236}">
                        <a16:creationId xmlns:a16="http://schemas.microsoft.com/office/drawing/2014/main" id="{7C3ABD17-7FA9-5EBA-C254-E39BDBD2CB74}"/>
                      </a:ext>
                    </a:extLst>
                  </p:cNvPr>
                  <p:cNvSpPr/>
                  <p:nvPr/>
                </p:nvSpPr>
                <p:spPr>
                  <a:xfrm>
                    <a:off x="6322610" y="1602086"/>
                    <a:ext cx="237600" cy="84538"/>
                  </a:xfrm>
                  <a:custGeom>
                    <a:avLst/>
                    <a:gdLst/>
                    <a:ahLst/>
                    <a:cxnLst/>
                    <a:rect l="l" t="t" r="r" b="b"/>
                    <a:pathLst>
                      <a:path w="1484" h="528" extrusionOk="0">
                        <a:moveTo>
                          <a:pt x="828" y="116"/>
                        </a:moveTo>
                        <a:cubicBezTo>
                          <a:pt x="1059" y="116"/>
                          <a:pt x="1197" y="177"/>
                          <a:pt x="1290" y="213"/>
                        </a:cubicBezTo>
                        <a:cubicBezTo>
                          <a:pt x="1234" y="292"/>
                          <a:pt x="1174" y="347"/>
                          <a:pt x="1082" y="366"/>
                        </a:cubicBezTo>
                        <a:cubicBezTo>
                          <a:pt x="953" y="409"/>
                          <a:pt x="818" y="426"/>
                          <a:pt x="692" y="426"/>
                        </a:cubicBezTo>
                        <a:cubicBezTo>
                          <a:pt x="481" y="426"/>
                          <a:pt x="297" y="378"/>
                          <a:pt x="213" y="329"/>
                        </a:cubicBezTo>
                        <a:cubicBezTo>
                          <a:pt x="195" y="329"/>
                          <a:pt x="195" y="311"/>
                          <a:pt x="176" y="311"/>
                        </a:cubicBezTo>
                        <a:cubicBezTo>
                          <a:pt x="292" y="232"/>
                          <a:pt x="463" y="135"/>
                          <a:pt x="754" y="116"/>
                        </a:cubicBezTo>
                        <a:close/>
                        <a:moveTo>
                          <a:pt x="772" y="1"/>
                        </a:moveTo>
                        <a:lnTo>
                          <a:pt x="772" y="19"/>
                        </a:lnTo>
                        <a:lnTo>
                          <a:pt x="754" y="19"/>
                        </a:lnTo>
                        <a:cubicBezTo>
                          <a:pt x="389" y="43"/>
                          <a:pt x="158" y="177"/>
                          <a:pt x="61" y="274"/>
                        </a:cubicBezTo>
                        <a:lnTo>
                          <a:pt x="1" y="311"/>
                        </a:lnTo>
                        <a:lnTo>
                          <a:pt x="61" y="347"/>
                        </a:lnTo>
                        <a:cubicBezTo>
                          <a:pt x="79" y="366"/>
                          <a:pt x="116" y="408"/>
                          <a:pt x="158" y="426"/>
                        </a:cubicBezTo>
                        <a:cubicBezTo>
                          <a:pt x="272" y="484"/>
                          <a:pt x="458" y="528"/>
                          <a:pt x="672" y="528"/>
                        </a:cubicBezTo>
                        <a:cubicBezTo>
                          <a:pt x="813" y="528"/>
                          <a:pt x="966" y="509"/>
                          <a:pt x="1119" y="463"/>
                        </a:cubicBezTo>
                        <a:cubicBezTo>
                          <a:pt x="1253" y="426"/>
                          <a:pt x="1368" y="329"/>
                          <a:pt x="1447" y="232"/>
                        </a:cubicBezTo>
                        <a:lnTo>
                          <a:pt x="1484" y="195"/>
                        </a:lnTo>
                        <a:lnTo>
                          <a:pt x="1428" y="158"/>
                        </a:lnTo>
                        <a:cubicBezTo>
                          <a:pt x="1331" y="98"/>
                          <a:pt x="1119" y="1"/>
                          <a:pt x="8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193;p47">
                    <a:extLst>
                      <a:ext uri="{FF2B5EF4-FFF2-40B4-BE49-F238E27FC236}">
                        <a16:creationId xmlns:a16="http://schemas.microsoft.com/office/drawing/2014/main" id="{4F013D22-2759-BD84-54C7-D8DFA0656311}"/>
                      </a:ext>
                    </a:extLst>
                  </p:cNvPr>
                  <p:cNvSpPr/>
                  <p:nvPr/>
                </p:nvSpPr>
                <p:spPr>
                  <a:xfrm>
                    <a:off x="5983821"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62" y="578"/>
                          <a:pt x="578" y="444"/>
                          <a:pt x="578" y="287"/>
                        </a:cubicBezTo>
                        <a:cubicBezTo>
                          <a:pt x="578" y="134"/>
                          <a:pt x="462"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194;p47">
                    <a:extLst>
                      <a:ext uri="{FF2B5EF4-FFF2-40B4-BE49-F238E27FC236}">
                        <a16:creationId xmlns:a16="http://schemas.microsoft.com/office/drawing/2014/main" id="{B95BEBA1-5C9C-6106-0CF1-AC2072F6DB11}"/>
                      </a:ext>
                    </a:extLst>
                  </p:cNvPr>
                  <p:cNvSpPr/>
                  <p:nvPr/>
                </p:nvSpPr>
                <p:spPr>
                  <a:xfrm>
                    <a:off x="5977897" y="1272262"/>
                    <a:ext cx="107432" cy="111116"/>
                  </a:xfrm>
                  <a:custGeom>
                    <a:avLst/>
                    <a:gdLst/>
                    <a:ahLst/>
                    <a:cxnLst/>
                    <a:rect l="l" t="t" r="r" b="b"/>
                    <a:pathLst>
                      <a:path w="671" h="694" extrusionOk="0">
                        <a:moveTo>
                          <a:pt x="324" y="116"/>
                        </a:moveTo>
                        <a:cubicBezTo>
                          <a:pt x="463" y="116"/>
                          <a:pt x="578" y="213"/>
                          <a:pt x="578" y="347"/>
                        </a:cubicBezTo>
                        <a:cubicBezTo>
                          <a:pt x="578" y="485"/>
                          <a:pt x="463" y="601"/>
                          <a:pt x="324" y="601"/>
                        </a:cubicBezTo>
                        <a:cubicBezTo>
                          <a:pt x="190" y="601"/>
                          <a:pt x="93" y="485"/>
                          <a:pt x="93" y="347"/>
                        </a:cubicBezTo>
                        <a:cubicBezTo>
                          <a:pt x="93" y="213"/>
                          <a:pt x="190" y="116"/>
                          <a:pt x="324" y="116"/>
                        </a:cubicBezTo>
                        <a:close/>
                        <a:moveTo>
                          <a:pt x="324" y="0"/>
                        </a:moveTo>
                        <a:cubicBezTo>
                          <a:pt x="153" y="0"/>
                          <a:pt x="0" y="157"/>
                          <a:pt x="0" y="347"/>
                        </a:cubicBezTo>
                        <a:cubicBezTo>
                          <a:pt x="0" y="541"/>
                          <a:pt x="153" y="693"/>
                          <a:pt x="324" y="693"/>
                        </a:cubicBezTo>
                        <a:cubicBezTo>
                          <a:pt x="518" y="693"/>
                          <a:pt x="670" y="541"/>
                          <a:pt x="670" y="347"/>
                        </a:cubicBezTo>
                        <a:cubicBezTo>
                          <a:pt x="670" y="157"/>
                          <a:pt x="518" y="0"/>
                          <a:pt x="32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195;p47">
                    <a:extLst>
                      <a:ext uri="{FF2B5EF4-FFF2-40B4-BE49-F238E27FC236}">
                        <a16:creationId xmlns:a16="http://schemas.microsoft.com/office/drawing/2014/main" id="{BE7DE1A0-7CE0-6C98-2774-99AFCE14B84D}"/>
                      </a:ext>
                    </a:extLst>
                  </p:cNvPr>
                  <p:cNvSpPr/>
                  <p:nvPr/>
                </p:nvSpPr>
                <p:spPr>
                  <a:xfrm>
                    <a:off x="6834637"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44" y="578"/>
                          <a:pt x="578" y="444"/>
                          <a:pt x="578" y="287"/>
                        </a:cubicBezTo>
                        <a:cubicBezTo>
                          <a:pt x="578" y="134"/>
                          <a:pt x="444"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196;p47">
                    <a:extLst>
                      <a:ext uri="{FF2B5EF4-FFF2-40B4-BE49-F238E27FC236}">
                        <a16:creationId xmlns:a16="http://schemas.microsoft.com/office/drawing/2014/main" id="{A1555F12-F820-349C-2A13-843D12D921A9}"/>
                      </a:ext>
                    </a:extLst>
                  </p:cNvPr>
                  <p:cNvSpPr/>
                  <p:nvPr/>
                </p:nvSpPr>
                <p:spPr>
                  <a:xfrm>
                    <a:off x="6825031" y="1272262"/>
                    <a:ext cx="111115" cy="111116"/>
                  </a:xfrm>
                  <a:custGeom>
                    <a:avLst/>
                    <a:gdLst/>
                    <a:ahLst/>
                    <a:cxnLst/>
                    <a:rect l="l" t="t" r="r" b="b"/>
                    <a:pathLst>
                      <a:path w="694" h="694" extrusionOk="0">
                        <a:moveTo>
                          <a:pt x="347" y="116"/>
                        </a:moveTo>
                        <a:cubicBezTo>
                          <a:pt x="485" y="116"/>
                          <a:pt x="578" y="213"/>
                          <a:pt x="578" y="347"/>
                        </a:cubicBezTo>
                        <a:cubicBezTo>
                          <a:pt x="578" y="485"/>
                          <a:pt x="485" y="601"/>
                          <a:pt x="347" y="601"/>
                        </a:cubicBezTo>
                        <a:cubicBezTo>
                          <a:pt x="213" y="601"/>
                          <a:pt x="116" y="485"/>
                          <a:pt x="116" y="347"/>
                        </a:cubicBezTo>
                        <a:cubicBezTo>
                          <a:pt x="116" y="213"/>
                          <a:pt x="213" y="116"/>
                          <a:pt x="347" y="116"/>
                        </a:cubicBezTo>
                        <a:close/>
                        <a:moveTo>
                          <a:pt x="347" y="0"/>
                        </a:moveTo>
                        <a:cubicBezTo>
                          <a:pt x="157" y="0"/>
                          <a:pt x="0" y="157"/>
                          <a:pt x="0" y="347"/>
                        </a:cubicBezTo>
                        <a:cubicBezTo>
                          <a:pt x="0" y="541"/>
                          <a:pt x="157" y="693"/>
                          <a:pt x="347" y="693"/>
                        </a:cubicBezTo>
                        <a:cubicBezTo>
                          <a:pt x="541" y="693"/>
                          <a:pt x="693" y="541"/>
                          <a:pt x="693" y="347"/>
                        </a:cubicBezTo>
                        <a:cubicBezTo>
                          <a:pt x="693" y="157"/>
                          <a:pt x="541"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197;p47">
                    <a:extLst>
                      <a:ext uri="{FF2B5EF4-FFF2-40B4-BE49-F238E27FC236}">
                        <a16:creationId xmlns:a16="http://schemas.microsoft.com/office/drawing/2014/main" id="{B686EDA3-E8AF-AA65-63DF-87763E75991F}"/>
                      </a:ext>
                    </a:extLst>
                  </p:cNvPr>
                  <p:cNvSpPr/>
                  <p:nvPr/>
                </p:nvSpPr>
                <p:spPr>
                  <a:xfrm>
                    <a:off x="6261289" y="658724"/>
                    <a:ext cx="1115629" cy="1965991"/>
                  </a:xfrm>
                  <a:custGeom>
                    <a:avLst/>
                    <a:gdLst/>
                    <a:ahLst/>
                    <a:cxnLst/>
                    <a:rect l="l" t="t" r="r" b="b"/>
                    <a:pathLst>
                      <a:path w="6968" h="12279" extrusionOk="0">
                        <a:moveTo>
                          <a:pt x="1848" y="1"/>
                        </a:moveTo>
                        <a:cubicBezTo>
                          <a:pt x="1179" y="1"/>
                          <a:pt x="606" y="325"/>
                          <a:pt x="287" y="810"/>
                        </a:cubicBezTo>
                        <a:cubicBezTo>
                          <a:pt x="37" y="1235"/>
                          <a:pt x="0" y="1697"/>
                          <a:pt x="134" y="2081"/>
                        </a:cubicBezTo>
                        <a:lnTo>
                          <a:pt x="153" y="2081"/>
                        </a:lnTo>
                        <a:cubicBezTo>
                          <a:pt x="439" y="2800"/>
                          <a:pt x="1065" y="2963"/>
                          <a:pt x="1573" y="2963"/>
                        </a:cubicBezTo>
                        <a:cubicBezTo>
                          <a:pt x="1991" y="2963"/>
                          <a:pt x="2329" y="2853"/>
                          <a:pt x="2329" y="2853"/>
                        </a:cubicBezTo>
                        <a:cubicBezTo>
                          <a:pt x="2329" y="2853"/>
                          <a:pt x="2347" y="3084"/>
                          <a:pt x="2754" y="3236"/>
                        </a:cubicBezTo>
                        <a:cubicBezTo>
                          <a:pt x="2888" y="3281"/>
                          <a:pt x="2984" y="3296"/>
                          <a:pt x="3052" y="3296"/>
                        </a:cubicBezTo>
                        <a:cubicBezTo>
                          <a:pt x="3189" y="3296"/>
                          <a:pt x="3216" y="3236"/>
                          <a:pt x="3216" y="3236"/>
                        </a:cubicBezTo>
                        <a:cubicBezTo>
                          <a:pt x="3216" y="3236"/>
                          <a:pt x="3253" y="3315"/>
                          <a:pt x="3253" y="3546"/>
                        </a:cubicBezTo>
                        <a:cubicBezTo>
                          <a:pt x="3235" y="3795"/>
                          <a:pt x="3235" y="3892"/>
                          <a:pt x="3235" y="3892"/>
                        </a:cubicBezTo>
                        <a:lnTo>
                          <a:pt x="3503" y="3680"/>
                        </a:lnTo>
                        <a:cubicBezTo>
                          <a:pt x="3618" y="3601"/>
                          <a:pt x="3734" y="3564"/>
                          <a:pt x="3868" y="3564"/>
                        </a:cubicBezTo>
                        <a:cubicBezTo>
                          <a:pt x="4214" y="3564"/>
                          <a:pt x="4505" y="3832"/>
                          <a:pt x="4505" y="4179"/>
                        </a:cubicBezTo>
                        <a:cubicBezTo>
                          <a:pt x="4505" y="4525"/>
                          <a:pt x="4214" y="4798"/>
                          <a:pt x="3868" y="4798"/>
                        </a:cubicBezTo>
                        <a:cubicBezTo>
                          <a:pt x="3775" y="4798"/>
                          <a:pt x="3678" y="4779"/>
                          <a:pt x="3581" y="4738"/>
                        </a:cubicBezTo>
                        <a:lnTo>
                          <a:pt x="3581" y="4738"/>
                        </a:lnTo>
                        <a:cubicBezTo>
                          <a:pt x="3618" y="4969"/>
                          <a:pt x="3734" y="6239"/>
                          <a:pt x="3003" y="6799"/>
                        </a:cubicBezTo>
                        <a:cubicBezTo>
                          <a:pt x="2754" y="6993"/>
                          <a:pt x="2481" y="7108"/>
                          <a:pt x="2232" y="7182"/>
                        </a:cubicBezTo>
                        <a:cubicBezTo>
                          <a:pt x="2158" y="7339"/>
                          <a:pt x="2061" y="7473"/>
                          <a:pt x="1982" y="7626"/>
                        </a:cubicBezTo>
                        <a:cubicBezTo>
                          <a:pt x="1580" y="8397"/>
                          <a:pt x="2042" y="8915"/>
                          <a:pt x="2042" y="8915"/>
                        </a:cubicBezTo>
                        <a:cubicBezTo>
                          <a:pt x="2042" y="8915"/>
                          <a:pt x="1211" y="9783"/>
                          <a:pt x="1423" y="10477"/>
                        </a:cubicBezTo>
                        <a:cubicBezTo>
                          <a:pt x="1603" y="11117"/>
                          <a:pt x="2240" y="11742"/>
                          <a:pt x="3112" y="11742"/>
                        </a:cubicBezTo>
                        <a:cubicBezTo>
                          <a:pt x="3184" y="11742"/>
                          <a:pt x="3257" y="11737"/>
                          <a:pt x="3332" y="11729"/>
                        </a:cubicBezTo>
                        <a:cubicBezTo>
                          <a:pt x="3559" y="11702"/>
                          <a:pt x="3741" y="11691"/>
                          <a:pt x="3888" y="11691"/>
                        </a:cubicBezTo>
                        <a:cubicBezTo>
                          <a:pt x="4377" y="11691"/>
                          <a:pt x="4490" y="11815"/>
                          <a:pt x="4639" y="11918"/>
                        </a:cubicBezTo>
                        <a:cubicBezTo>
                          <a:pt x="4809" y="12056"/>
                          <a:pt x="4727" y="12279"/>
                          <a:pt x="4820" y="12279"/>
                        </a:cubicBezTo>
                        <a:cubicBezTo>
                          <a:pt x="4833" y="12279"/>
                          <a:pt x="4849" y="12274"/>
                          <a:pt x="4870" y="12265"/>
                        </a:cubicBezTo>
                        <a:cubicBezTo>
                          <a:pt x="5023" y="12209"/>
                          <a:pt x="5623" y="12015"/>
                          <a:pt x="5854" y="11364"/>
                        </a:cubicBezTo>
                        <a:cubicBezTo>
                          <a:pt x="6085" y="10689"/>
                          <a:pt x="5739" y="10379"/>
                          <a:pt x="5739" y="10379"/>
                        </a:cubicBezTo>
                        <a:cubicBezTo>
                          <a:pt x="5739" y="10379"/>
                          <a:pt x="6256" y="10148"/>
                          <a:pt x="6487" y="9474"/>
                        </a:cubicBezTo>
                        <a:cubicBezTo>
                          <a:pt x="6718" y="8822"/>
                          <a:pt x="6487" y="8319"/>
                          <a:pt x="6487" y="8319"/>
                        </a:cubicBezTo>
                        <a:cubicBezTo>
                          <a:pt x="6487" y="8319"/>
                          <a:pt x="6968" y="7723"/>
                          <a:pt x="6547" y="6720"/>
                        </a:cubicBezTo>
                        <a:cubicBezTo>
                          <a:pt x="6122" y="5740"/>
                          <a:pt x="5023" y="5606"/>
                          <a:pt x="5023" y="5606"/>
                        </a:cubicBezTo>
                        <a:cubicBezTo>
                          <a:pt x="5023" y="5606"/>
                          <a:pt x="5277" y="5412"/>
                          <a:pt x="5351" y="4239"/>
                        </a:cubicBezTo>
                        <a:cubicBezTo>
                          <a:pt x="5448" y="3065"/>
                          <a:pt x="5046" y="1794"/>
                          <a:pt x="3678" y="713"/>
                        </a:cubicBezTo>
                        <a:cubicBezTo>
                          <a:pt x="3082" y="233"/>
                          <a:pt x="2463" y="20"/>
                          <a:pt x="1904" y="2"/>
                        </a:cubicBezTo>
                        <a:cubicBezTo>
                          <a:pt x="1885" y="1"/>
                          <a:pt x="1867" y="1"/>
                          <a:pt x="1848" y="1"/>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198;p47">
                    <a:extLst>
                      <a:ext uri="{FF2B5EF4-FFF2-40B4-BE49-F238E27FC236}">
                        <a16:creationId xmlns:a16="http://schemas.microsoft.com/office/drawing/2014/main" id="{DE69D080-4142-895F-596F-07F722553D57}"/>
                      </a:ext>
                    </a:extLst>
                  </p:cNvPr>
                  <p:cNvSpPr/>
                  <p:nvPr/>
                </p:nvSpPr>
                <p:spPr>
                  <a:xfrm>
                    <a:off x="6251682" y="652800"/>
                    <a:ext cx="1100899" cy="1980561"/>
                  </a:xfrm>
                  <a:custGeom>
                    <a:avLst/>
                    <a:gdLst/>
                    <a:ahLst/>
                    <a:cxnLst/>
                    <a:rect l="l" t="t" r="r" b="b"/>
                    <a:pathLst>
                      <a:path w="6876" h="12370" extrusionOk="0">
                        <a:moveTo>
                          <a:pt x="1904" y="98"/>
                        </a:moveTo>
                        <a:cubicBezTo>
                          <a:pt x="1924" y="98"/>
                          <a:pt x="1944" y="98"/>
                          <a:pt x="1964" y="99"/>
                        </a:cubicBezTo>
                        <a:cubicBezTo>
                          <a:pt x="2504" y="117"/>
                          <a:pt x="3119" y="311"/>
                          <a:pt x="3697" y="792"/>
                        </a:cubicBezTo>
                        <a:cubicBezTo>
                          <a:pt x="5046" y="1850"/>
                          <a:pt x="5452" y="3121"/>
                          <a:pt x="5374" y="4276"/>
                        </a:cubicBezTo>
                        <a:cubicBezTo>
                          <a:pt x="5314" y="4853"/>
                          <a:pt x="5240" y="5181"/>
                          <a:pt x="5161" y="5371"/>
                        </a:cubicBezTo>
                        <a:cubicBezTo>
                          <a:pt x="5143" y="5468"/>
                          <a:pt x="5106" y="5528"/>
                          <a:pt x="5083" y="5565"/>
                        </a:cubicBezTo>
                        <a:cubicBezTo>
                          <a:pt x="5064" y="5602"/>
                          <a:pt x="5046" y="5602"/>
                          <a:pt x="5046" y="5602"/>
                        </a:cubicBezTo>
                        <a:lnTo>
                          <a:pt x="4967" y="5680"/>
                        </a:lnTo>
                        <a:lnTo>
                          <a:pt x="5083" y="5699"/>
                        </a:lnTo>
                        <a:cubicBezTo>
                          <a:pt x="5083" y="5699"/>
                          <a:pt x="6164" y="5814"/>
                          <a:pt x="6566" y="6780"/>
                        </a:cubicBezTo>
                        <a:cubicBezTo>
                          <a:pt x="6778" y="7261"/>
                          <a:pt x="6760" y="7663"/>
                          <a:pt x="6681" y="7912"/>
                        </a:cubicBezTo>
                        <a:cubicBezTo>
                          <a:pt x="6626" y="8185"/>
                          <a:pt x="6510" y="8337"/>
                          <a:pt x="6510" y="8337"/>
                        </a:cubicBezTo>
                        <a:lnTo>
                          <a:pt x="6492" y="8356"/>
                        </a:lnTo>
                        <a:lnTo>
                          <a:pt x="6510" y="8374"/>
                        </a:lnTo>
                        <a:cubicBezTo>
                          <a:pt x="6510" y="8374"/>
                          <a:pt x="6723" y="8859"/>
                          <a:pt x="6492" y="9511"/>
                        </a:cubicBezTo>
                        <a:cubicBezTo>
                          <a:pt x="6279" y="10148"/>
                          <a:pt x="5776" y="10361"/>
                          <a:pt x="5776" y="10361"/>
                        </a:cubicBezTo>
                        <a:lnTo>
                          <a:pt x="5720" y="10398"/>
                        </a:lnTo>
                        <a:lnTo>
                          <a:pt x="5757" y="10435"/>
                        </a:lnTo>
                        <a:cubicBezTo>
                          <a:pt x="5757" y="10435"/>
                          <a:pt x="5836" y="10514"/>
                          <a:pt x="5891" y="10666"/>
                        </a:cubicBezTo>
                        <a:cubicBezTo>
                          <a:pt x="5951" y="10823"/>
                          <a:pt x="5970" y="11054"/>
                          <a:pt x="5854" y="11378"/>
                        </a:cubicBezTo>
                        <a:cubicBezTo>
                          <a:pt x="5642" y="12015"/>
                          <a:pt x="5064" y="12209"/>
                          <a:pt x="4912" y="12265"/>
                        </a:cubicBezTo>
                        <a:lnTo>
                          <a:pt x="4893" y="12265"/>
                        </a:lnTo>
                        <a:cubicBezTo>
                          <a:pt x="4875" y="12265"/>
                          <a:pt x="4875" y="12246"/>
                          <a:pt x="4875" y="12209"/>
                        </a:cubicBezTo>
                        <a:cubicBezTo>
                          <a:pt x="4852" y="12131"/>
                          <a:pt x="4833" y="12015"/>
                          <a:pt x="4736" y="11918"/>
                        </a:cubicBezTo>
                        <a:cubicBezTo>
                          <a:pt x="4644" y="11863"/>
                          <a:pt x="4547" y="11766"/>
                          <a:pt x="4353" y="11724"/>
                        </a:cubicBezTo>
                        <a:cubicBezTo>
                          <a:pt x="4256" y="11696"/>
                          <a:pt x="4140" y="11683"/>
                          <a:pt x="3986" y="11683"/>
                        </a:cubicBezTo>
                        <a:cubicBezTo>
                          <a:pt x="3833" y="11683"/>
                          <a:pt x="3641" y="11696"/>
                          <a:pt x="3392" y="11724"/>
                        </a:cubicBezTo>
                        <a:cubicBezTo>
                          <a:pt x="3318" y="11733"/>
                          <a:pt x="3245" y="11737"/>
                          <a:pt x="3175" y="11737"/>
                        </a:cubicBezTo>
                        <a:cubicBezTo>
                          <a:pt x="2320" y="11737"/>
                          <a:pt x="1700" y="11118"/>
                          <a:pt x="1525" y="10495"/>
                        </a:cubicBezTo>
                        <a:cubicBezTo>
                          <a:pt x="1428" y="10185"/>
                          <a:pt x="1580" y="9802"/>
                          <a:pt x="1756" y="9492"/>
                        </a:cubicBezTo>
                        <a:cubicBezTo>
                          <a:pt x="1945" y="9206"/>
                          <a:pt x="2139" y="8975"/>
                          <a:pt x="2139" y="8975"/>
                        </a:cubicBezTo>
                        <a:lnTo>
                          <a:pt x="2176" y="8952"/>
                        </a:lnTo>
                        <a:lnTo>
                          <a:pt x="2139" y="8915"/>
                        </a:lnTo>
                        <a:cubicBezTo>
                          <a:pt x="2139" y="8915"/>
                          <a:pt x="2024" y="8799"/>
                          <a:pt x="1964" y="8587"/>
                        </a:cubicBezTo>
                        <a:cubicBezTo>
                          <a:pt x="1908" y="8374"/>
                          <a:pt x="1890" y="8069"/>
                          <a:pt x="2079" y="7681"/>
                        </a:cubicBezTo>
                        <a:cubicBezTo>
                          <a:pt x="2158" y="7547"/>
                          <a:pt x="2255" y="7395"/>
                          <a:pt x="2333" y="7261"/>
                        </a:cubicBezTo>
                        <a:cubicBezTo>
                          <a:pt x="2583" y="7182"/>
                          <a:pt x="2851" y="7067"/>
                          <a:pt x="3100" y="6873"/>
                        </a:cubicBezTo>
                        <a:cubicBezTo>
                          <a:pt x="3465" y="6586"/>
                          <a:pt x="3641" y="6124"/>
                          <a:pt x="3697" y="5699"/>
                        </a:cubicBezTo>
                        <a:cubicBezTo>
                          <a:pt x="3757" y="5297"/>
                          <a:pt x="3720" y="4987"/>
                          <a:pt x="3697" y="4835"/>
                        </a:cubicBezTo>
                        <a:lnTo>
                          <a:pt x="3697" y="4835"/>
                        </a:lnTo>
                        <a:cubicBezTo>
                          <a:pt x="3775" y="4853"/>
                          <a:pt x="3854" y="4890"/>
                          <a:pt x="3928" y="4890"/>
                        </a:cubicBezTo>
                        <a:cubicBezTo>
                          <a:pt x="4316" y="4890"/>
                          <a:pt x="4602" y="4585"/>
                          <a:pt x="4602" y="4216"/>
                        </a:cubicBezTo>
                        <a:cubicBezTo>
                          <a:pt x="4602" y="3851"/>
                          <a:pt x="4316" y="3546"/>
                          <a:pt x="3928" y="3546"/>
                        </a:cubicBezTo>
                        <a:cubicBezTo>
                          <a:pt x="3794" y="3546"/>
                          <a:pt x="3641" y="3601"/>
                          <a:pt x="3526" y="3680"/>
                        </a:cubicBezTo>
                        <a:lnTo>
                          <a:pt x="3350" y="3832"/>
                        </a:lnTo>
                        <a:lnTo>
                          <a:pt x="3350" y="3583"/>
                        </a:lnTo>
                        <a:cubicBezTo>
                          <a:pt x="3373" y="3467"/>
                          <a:pt x="3350" y="3389"/>
                          <a:pt x="3331" y="3333"/>
                        </a:cubicBezTo>
                        <a:cubicBezTo>
                          <a:pt x="3331" y="3315"/>
                          <a:pt x="3331" y="3292"/>
                          <a:pt x="3313" y="3273"/>
                        </a:cubicBezTo>
                        <a:lnTo>
                          <a:pt x="3313" y="3255"/>
                        </a:lnTo>
                        <a:lnTo>
                          <a:pt x="3258" y="3176"/>
                        </a:lnTo>
                        <a:lnTo>
                          <a:pt x="3216" y="3255"/>
                        </a:lnTo>
                        <a:cubicBezTo>
                          <a:pt x="3216" y="3273"/>
                          <a:pt x="3197" y="3273"/>
                          <a:pt x="3179" y="3273"/>
                        </a:cubicBezTo>
                        <a:cubicBezTo>
                          <a:pt x="3167" y="3279"/>
                          <a:pt x="3146" y="3283"/>
                          <a:pt x="3116" y="3283"/>
                        </a:cubicBezTo>
                        <a:cubicBezTo>
                          <a:pt x="3056" y="3283"/>
                          <a:pt x="2962" y="3267"/>
                          <a:pt x="2832" y="3218"/>
                        </a:cubicBezTo>
                        <a:cubicBezTo>
                          <a:pt x="2638" y="3158"/>
                          <a:pt x="2541" y="3061"/>
                          <a:pt x="2486" y="2987"/>
                        </a:cubicBezTo>
                        <a:cubicBezTo>
                          <a:pt x="2449" y="2927"/>
                          <a:pt x="2426" y="2871"/>
                          <a:pt x="2426" y="2871"/>
                        </a:cubicBezTo>
                        <a:lnTo>
                          <a:pt x="2426" y="2811"/>
                        </a:lnTo>
                        <a:lnTo>
                          <a:pt x="2370" y="2830"/>
                        </a:lnTo>
                        <a:cubicBezTo>
                          <a:pt x="2370" y="2830"/>
                          <a:pt x="2024" y="2948"/>
                          <a:pt x="1607" y="2948"/>
                        </a:cubicBezTo>
                        <a:cubicBezTo>
                          <a:pt x="1573" y="2948"/>
                          <a:pt x="1537" y="2947"/>
                          <a:pt x="1502" y="2945"/>
                        </a:cubicBezTo>
                        <a:cubicBezTo>
                          <a:pt x="1021" y="2908"/>
                          <a:pt x="504" y="2737"/>
                          <a:pt x="254" y="2099"/>
                        </a:cubicBezTo>
                        <a:lnTo>
                          <a:pt x="254" y="2063"/>
                        </a:lnTo>
                        <a:lnTo>
                          <a:pt x="231" y="2063"/>
                        </a:lnTo>
                        <a:cubicBezTo>
                          <a:pt x="116" y="1697"/>
                          <a:pt x="157" y="1272"/>
                          <a:pt x="407" y="866"/>
                        </a:cubicBezTo>
                        <a:cubicBezTo>
                          <a:pt x="685" y="399"/>
                          <a:pt x="1238" y="98"/>
                          <a:pt x="1904" y="98"/>
                        </a:cubicBezTo>
                        <a:close/>
                        <a:moveTo>
                          <a:pt x="1907" y="1"/>
                        </a:moveTo>
                        <a:cubicBezTo>
                          <a:pt x="1219" y="1"/>
                          <a:pt x="629" y="325"/>
                          <a:pt x="310" y="829"/>
                        </a:cubicBezTo>
                        <a:cubicBezTo>
                          <a:pt x="42" y="1254"/>
                          <a:pt x="0" y="1734"/>
                          <a:pt x="139" y="2136"/>
                        </a:cubicBezTo>
                        <a:lnTo>
                          <a:pt x="157" y="2178"/>
                        </a:lnTo>
                        <a:lnTo>
                          <a:pt x="194" y="2178"/>
                        </a:lnTo>
                        <a:cubicBezTo>
                          <a:pt x="462" y="2811"/>
                          <a:pt x="1003" y="3005"/>
                          <a:pt x="1483" y="3042"/>
                        </a:cubicBezTo>
                        <a:cubicBezTo>
                          <a:pt x="1517" y="3043"/>
                          <a:pt x="1551" y="3044"/>
                          <a:pt x="1584" y="3044"/>
                        </a:cubicBezTo>
                        <a:cubicBezTo>
                          <a:pt x="1997" y="3044"/>
                          <a:pt x="2313" y="2944"/>
                          <a:pt x="2352" y="2927"/>
                        </a:cubicBezTo>
                        <a:cubicBezTo>
                          <a:pt x="2370" y="2968"/>
                          <a:pt x="2370" y="2987"/>
                          <a:pt x="2407" y="3042"/>
                        </a:cubicBezTo>
                        <a:cubicBezTo>
                          <a:pt x="2467" y="3139"/>
                          <a:pt x="2601" y="3236"/>
                          <a:pt x="2796" y="3315"/>
                        </a:cubicBezTo>
                        <a:cubicBezTo>
                          <a:pt x="2934" y="3364"/>
                          <a:pt x="3032" y="3380"/>
                          <a:pt x="3105" y="3380"/>
                        </a:cubicBezTo>
                        <a:cubicBezTo>
                          <a:pt x="3141" y="3380"/>
                          <a:pt x="3171" y="3376"/>
                          <a:pt x="3197" y="3370"/>
                        </a:cubicBezTo>
                        <a:cubicBezTo>
                          <a:pt x="3216" y="3370"/>
                          <a:pt x="3234" y="3370"/>
                          <a:pt x="3234" y="3352"/>
                        </a:cubicBezTo>
                        <a:cubicBezTo>
                          <a:pt x="3258" y="3389"/>
                          <a:pt x="3258" y="3467"/>
                          <a:pt x="3258" y="3583"/>
                        </a:cubicBezTo>
                        <a:cubicBezTo>
                          <a:pt x="3258" y="3832"/>
                          <a:pt x="3234" y="3929"/>
                          <a:pt x="3234" y="3929"/>
                        </a:cubicBezTo>
                        <a:lnTo>
                          <a:pt x="3216" y="4045"/>
                        </a:lnTo>
                        <a:lnTo>
                          <a:pt x="3604" y="3754"/>
                        </a:lnTo>
                        <a:cubicBezTo>
                          <a:pt x="3697" y="3680"/>
                          <a:pt x="3812" y="3638"/>
                          <a:pt x="3928" y="3638"/>
                        </a:cubicBezTo>
                        <a:cubicBezTo>
                          <a:pt x="4256" y="3638"/>
                          <a:pt x="4505" y="3911"/>
                          <a:pt x="4505" y="4216"/>
                        </a:cubicBezTo>
                        <a:cubicBezTo>
                          <a:pt x="4505" y="4525"/>
                          <a:pt x="4256" y="4793"/>
                          <a:pt x="3928" y="4793"/>
                        </a:cubicBezTo>
                        <a:cubicBezTo>
                          <a:pt x="3854" y="4793"/>
                          <a:pt x="3757" y="4775"/>
                          <a:pt x="3678" y="4719"/>
                        </a:cubicBezTo>
                        <a:lnTo>
                          <a:pt x="3581" y="4678"/>
                        </a:lnTo>
                        <a:lnTo>
                          <a:pt x="3604" y="4775"/>
                        </a:lnTo>
                        <a:cubicBezTo>
                          <a:pt x="3623" y="4890"/>
                          <a:pt x="3641" y="5278"/>
                          <a:pt x="3604" y="5680"/>
                        </a:cubicBezTo>
                        <a:cubicBezTo>
                          <a:pt x="3544" y="6087"/>
                          <a:pt x="3392" y="6526"/>
                          <a:pt x="3045" y="6799"/>
                        </a:cubicBezTo>
                        <a:cubicBezTo>
                          <a:pt x="2796" y="6970"/>
                          <a:pt x="2523" y="7104"/>
                          <a:pt x="2273" y="7182"/>
                        </a:cubicBezTo>
                        <a:lnTo>
                          <a:pt x="2255" y="7182"/>
                        </a:lnTo>
                        <a:lnTo>
                          <a:pt x="2255" y="7201"/>
                        </a:lnTo>
                        <a:cubicBezTo>
                          <a:pt x="2158" y="7335"/>
                          <a:pt x="2079" y="7492"/>
                          <a:pt x="2005" y="7644"/>
                        </a:cubicBezTo>
                        <a:cubicBezTo>
                          <a:pt x="1793" y="8051"/>
                          <a:pt x="1793" y="8374"/>
                          <a:pt x="1871" y="8605"/>
                        </a:cubicBezTo>
                        <a:cubicBezTo>
                          <a:pt x="1927" y="8818"/>
                          <a:pt x="2024" y="8915"/>
                          <a:pt x="2042" y="8933"/>
                        </a:cubicBezTo>
                        <a:cubicBezTo>
                          <a:pt x="2024" y="8952"/>
                          <a:pt x="1848" y="9146"/>
                          <a:pt x="1677" y="9455"/>
                        </a:cubicBezTo>
                        <a:cubicBezTo>
                          <a:pt x="1483" y="9760"/>
                          <a:pt x="1331" y="10167"/>
                          <a:pt x="1428" y="10532"/>
                        </a:cubicBezTo>
                        <a:cubicBezTo>
                          <a:pt x="1625" y="11191"/>
                          <a:pt x="2281" y="11834"/>
                          <a:pt x="3188" y="11834"/>
                        </a:cubicBezTo>
                        <a:cubicBezTo>
                          <a:pt x="3260" y="11834"/>
                          <a:pt x="3334" y="11830"/>
                          <a:pt x="3410" y="11821"/>
                        </a:cubicBezTo>
                        <a:cubicBezTo>
                          <a:pt x="3627" y="11796"/>
                          <a:pt x="3801" y="11786"/>
                          <a:pt x="3942" y="11786"/>
                        </a:cubicBezTo>
                        <a:cubicBezTo>
                          <a:pt x="4114" y="11786"/>
                          <a:pt x="4238" y="11801"/>
                          <a:pt x="4334" y="11821"/>
                        </a:cubicBezTo>
                        <a:cubicBezTo>
                          <a:pt x="4505" y="11863"/>
                          <a:pt x="4565" y="11918"/>
                          <a:pt x="4662" y="11997"/>
                        </a:cubicBezTo>
                        <a:cubicBezTo>
                          <a:pt x="4736" y="12052"/>
                          <a:pt x="4759" y="12149"/>
                          <a:pt x="4778" y="12228"/>
                        </a:cubicBezTo>
                        <a:cubicBezTo>
                          <a:pt x="4778" y="12265"/>
                          <a:pt x="4778" y="12302"/>
                          <a:pt x="4796" y="12343"/>
                        </a:cubicBezTo>
                        <a:cubicBezTo>
                          <a:pt x="4815" y="12343"/>
                          <a:pt x="4833" y="12362"/>
                          <a:pt x="4875" y="12362"/>
                        </a:cubicBezTo>
                        <a:cubicBezTo>
                          <a:pt x="4881" y="12368"/>
                          <a:pt x="4887" y="12370"/>
                          <a:pt x="4893" y="12370"/>
                        </a:cubicBezTo>
                        <a:cubicBezTo>
                          <a:pt x="4906" y="12370"/>
                          <a:pt x="4918" y="12362"/>
                          <a:pt x="4930" y="12362"/>
                        </a:cubicBezTo>
                        <a:cubicBezTo>
                          <a:pt x="5106" y="12302"/>
                          <a:pt x="5720" y="12094"/>
                          <a:pt x="5951" y="11419"/>
                        </a:cubicBezTo>
                        <a:cubicBezTo>
                          <a:pt x="6067" y="11073"/>
                          <a:pt x="6048" y="10800"/>
                          <a:pt x="5988" y="10629"/>
                        </a:cubicBezTo>
                        <a:cubicBezTo>
                          <a:pt x="5933" y="10495"/>
                          <a:pt x="5891" y="10453"/>
                          <a:pt x="5873" y="10416"/>
                        </a:cubicBezTo>
                        <a:cubicBezTo>
                          <a:pt x="5933" y="10398"/>
                          <a:pt x="6376" y="10167"/>
                          <a:pt x="6584" y="9529"/>
                        </a:cubicBezTo>
                        <a:cubicBezTo>
                          <a:pt x="6815" y="8878"/>
                          <a:pt x="6626" y="8397"/>
                          <a:pt x="6607" y="8356"/>
                        </a:cubicBezTo>
                        <a:cubicBezTo>
                          <a:pt x="6626" y="8337"/>
                          <a:pt x="6723" y="8222"/>
                          <a:pt x="6797" y="7954"/>
                        </a:cubicBezTo>
                        <a:cubicBezTo>
                          <a:pt x="6857" y="7663"/>
                          <a:pt x="6875" y="7242"/>
                          <a:pt x="6663" y="6739"/>
                        </a:cubicBezTo>
                        <a:cubicBezTo>
                          <a:pt x="6261" y="5777"/>
                          <a:pt x="5295" y="5643"/>
                          <a:pt x="5161" y="5625"/>
                        </a:cubicBezTo>
                        <a:cubicBezTo>
                          <a:pt x="5198" y="5583"/>
                          <a:pt x="5221" y="5509"/>
                          <a:pt x="5258" y="5412"/>
                        </a:cubicBezTo>
                        <a:cubicBezTo>
                          <a:pt x="5337" y="5218"/>
                          <a:pt x="5411" y="4872"/>
                          <a:pt x="5471" y="4276"/>
                        </a:cubicBezTo>
                        <a:cubicBezTo>
                          <a:pt x="5545" y="3102"/>
                          <a:pt x="5143" y="1790"/>
                          <a:pt x="3757" y="695"/>
                        </a:cubicBezTo>
                        <a:cubicBezTo>
                          <a:pt x="3161" y="233"/>
                          <a:pt x="2541" y="2"/>
                          <a:pt x="1964" y="2"/>
                        </a:cubicBezTo>
                        <a:cubicBezTo>
                          <a:pt x="1945" y="1"/>
                          <a:pt x="1926" y="1"/>
                          <a:pt x="19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 name="Google Shape;2199;p47">
              <a:extLst>
                <a:ext uri="{FF2B5EF4-FFF2-40B4-BE49-F238E27FC236}">
                  <a16:creationId xmlns:a16="http://schemas.microsoft.com/office/drawing/2014/main" id="{B1A41C63-D7EF-0EF2-FD10-D3C582C0A463}"/>
                </a:ext>
              </a:extLst>
            </p:cNvPr>
            <p:cNvGrpSpPr/>
            <p:nvPr/>
          </p:nvGrpSpPr>
          <p:grpSpPr>
            <a:xfrm>
              <a:off x="5458177" y="1284078"/>
              <a:ext cx="555350" cy="555265"/>
              <a:chOff x="3894327" y="779703"/>
              <a:chExt cx="555350" cy="555265"/>
            </a:xfrm>
          </p:grpSpPr>
          <p:sp>
            <p:nvSpPr>
              <p:cNvPr id="32" name="Google Shape;2200;p47">
                <a:extLst>
                  <a:ext uri="{FF2B5EF4-FFF2-40B4-BE49-F238E27FC236}">
                    <a16:creationId xmlns:a16="http://schemas.microsoft.com/office/drawing/2014/main" id="{035CE04C-D785-D101-00B3-C5CF40CA79DA}"/>
                  </a:ext>
                </a:extLst>
              </p:cNvPr>
              <p:cNvSpPr/>
              <p:nvPr/>
            </p:nvSpPr>
            <p:spPr>
              <a:xfrm>
                <a:off x="4113366"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01;p47">
                <a:extLst>
                  <a:ext uri="{FF2B5EF4-FFF2-40B4-BE49-F238E27FC236}">
                    <a16:creationId xmlns:a16="http://schemas.microsoft.com/office/drawing/2014/main" id="{F352C31E-3F5E-9A03-6823-DF1739B4B8A2}"/>
                  </a:ext>
                </a:extLst>
              </p:cNvPr>
              <p:cNvSpPr/>
              <p:nvPr/>
            </p:nvSpPr>
            <p:spPr>
              <a:xfrm>
                <a:off x="4106212"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02;p47">
                <a:extLst>
                  <a:ext uri="{FF2B5EF4-FFF2-40B4-BE49-F238E27FC236}">
                    <a16:creationId xmlns:a16="http://schemas.microsoft.com/office/drawing/2014/main" id="{598679CC-835A-0E21-FB7B-3AD55889347D}"/>
                  </a:ext>
                </a:extLst>
              </p:cNvPr>
              <p:cNvSpPr/>
              <p:nvPr/>
            </p:nvSpPr>
            <p:spPr>
              <a:xfrm>
                <a:off x="4271173"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03;p47">
                <a:extLst>
                  <a:ext uri="{FF2B5EF4-FFF2-40B4-BE49-F238E27FC236}">
                    <a16:creationId xmlns:a16="http://schemas.microsoft.com/office/drawing/2014/main" id="{E2EA01E0-0566-9F64-CEE9-98C1499DD743}"/>
                  </a:ext>
                </a:extLst>
              </p:cNvPr>
              <p:cNvSpPr/>
              <p:nvPr/>
            </p:nvSpPr>
            <p:spPr>
              <a:xfrm>
                <a:off x="4265892"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04;p47">
                <a:extLst>
                  <a:ext uri="{FF2B5EF4-FFF2-40B4-BE49-F238E27FC236}">
                    <a16:creationId xmlns:a16="http://schemas.microsoft.com/office/drawing/2014/main" id="{19287A24-A770-AC35-E48E-D0A5302A8CDF}"/>
                  </a:ext>
                </a:extLst>
              </p:cNvPr>
              <p:cNvSpPr/>
              <p:nvPr/>
            </p:nvSpPr>
            <p:spPr>
              <a:xfrm>
                <a:off x="4366214"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05;p47">
                <a:extLst>
                  <a:ext uri="{FF2B5EF4-FFF2-40B4-BE49-F238E27FC236}">
                    <a16:creationId xmlns:a16="http://schemas.microsoft.com/office/drawing/2014/main" id="{6E1CD1B4-779D-D63E-4B0D-42EFB2D7DE15}"/>
                  </a:ext>
                </a:extLst>
              </p:cNvPr>
              <p:cNvSpPr/>
              <p:nvPr/>
            </p:nvSpPr>
            <p:spPr>
              <a:xfrm>
                <a:off x="4360423"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06;p47">
                <a:extLst>
                  <a:ext uri="{FF2B5EF4-FFF2-40B4-BE49-F238E27FC236}">
                    <a16:creationId xmlns:a16="http://schemas.microsoft.com/office/drawing/2014/main" id="{D289820D-8E06-BD7B-2FA4-3D1B85E812C7}"/>
                  </a:ext>
                </a:extLst>
              </p:cNvPr>
              <p:cNvSpPr/>
              <p:nvPr/>
            </p:nvSpPr>
            <p:spPr>
              <a:xfrm>
                <a:off x="4271173"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07;p47">
                <a:extLst>
                  <a:ext uri="{FF2B5EF4-FFF2-40B4-BE49-F238E27FC236}">
                    <a16:creationId xmlns:a16="http://schemas.microsoft.com/office/drawing/2014/main" id="{53409F07-E2A0-99EC-DF0D-948E1E3A78AC}"/>
                  </a:ext>
                </a:extLst>
              </p:cNvPr>
              <p:cNvSpPr/>
              <p:nvPr/>
            </p:nvSpPr>
            <p:spPr>
              <a:xfrm>
                <a:off x="4265892"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08;p47">
                <a:extLst>
                  <a:ext uri="{FF2B5EF4-FFF2-40B4-BE49-F238E27FC236}">
                    <a16:creationId xmlns:a16="http://schemas.microsoft.com/office/drawing/2014/main" id="{DA9AD5BD-D98B-5265-DB82-EFD9E53347EB}"/>
                  </a:ext>
                </a:extLst>
              </p:cNvPr>
              <p:cNvSpPr/>
              <p:nvPr/>
            </p:nvSpPr>
            <p:spPr>
              <a:xfrm>
                <a:off x="4111577"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09;p47">
                <a:extLst>
                  <a:ext uri="{FF2B5EF4-FFF2-40B4-BE49-F238E27FC236}">
                    <a16:creationId xmlns:a16="http://schemas.microsoft.com/office/drawing/2014/main" id="{6AE83A65-5C8D-BA9A-4B7C-D932914AABA3}"/>
                  </a:ext>
                </a:extLst>
              </p:cNvPr>
              <p:cNvSpPr/>
              <p:nvPr/>
            </p:nvSpPr>
            <p:spPr>
              <a:xfrm>
                <a:off x="4106212"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10;p47">
                <a:extLst>
                  <a:ext uri="{FF2B5EF4-FFF2-40B4-BE49-F238E27FC236}">
                    <a16:creationId xmlns:a16="http://schemas.microsoft.com/office/drawing/2014/main" id="{5559A9EB-FCED-FDBB-CA0B-4F13F1CE7FC8}"/>
                  </a:ext>
                </a:extLst>
              </p:cNvPr>
              <p:cNvSpPr/>
              <p:nvPr/>
            </p:nvSpPr>
            <p:spPr>
              <a:xfrm>
                <a:off x="3950108"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11;p47">
                <a:extLst>
                  <a:ext uri="{FF2B5EF4-FFF2-40B4-BE49-F238E27FC236}">
                    <a16:creationId xmlns:a16="http://schemas.microsoft.com/office/drawing/2014/main" id="{5C15FB26-9C33-8C40-8BE5-AE19CFDDD26B}"/>
                  </a:ext>
                </a:extLst>
              </p:cNvPr>
              <p:cNvSpPr/>
              <p:nvPr/>
            </p:nvSpPr>
            <p:spPr>
              <a:xfrm>
                <a:off x="3944317"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12;p47">
                <a:extLst>
                  <a:ext uri="{FF2B5EF4-FFF2-40B4-BE49-F238E27FC236}">
                    <a16:creationId xmlns:a16="http://schemas.microsoft.com/office/drawing/2014/main" id="{BC671B33-E442-4051-06E0-04D0CE833DEB}"/>
                  </a:ext>
                </a:extLst>
              </p:cNvPr>
              <p:cNvSpPr/>
              <p:nvPr/>
            </p:nvSpPr>
            <p:spPr>
              <a:xfrm>
                <a:off x="3899692"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13;p47">
                <a:extLst>
                  <a:ext uri="{FF2B5EF4-FFF2-40B4-BE49-F238E27FC236}">
                    <a16:creationId xmlns:a16="http://schemas.microsoft.com/office/drawing/2014/main" id="{BFB76DDB-D366-374C-4A6F-68ACF5F250C9}"/>
                  </a:ext>
                </a:extLst>
              </p:cNvPr>
              <p:cNvSpPr/>
              <p:nvPr/>
            </p:nvSpPr>
            <p:spPr>
              <a:xfrm>
                <a:off x="3894327"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14;p47">
                <a:extLst>
                  <a:ext uri="{FF2B5EF4-FFF2-40B4-BE49-F238E27FC236}">
                    <a16:creationId xmlns:a16="http://schemas.microsoft.com/office/drawing/2014/main" id="{96C8E29E-42D8-EC55-E347-61FB624F7779}"/>
                  </a:ext>
                </a:extLst>
              </p:cNvPr>
              <p:cNvSpPr/>
              <p:nvPr/>
            </p:nvSpPr>
            <p:spPr>
              <a:xfrm>
                <a:off x="3950108"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15;p47">
                <a:extLst>
                  <a:ext uri="{FF2B5EF4-FFF2-40B4-BE49-F238E27FC236}">
                    <a16:creationId xmlns:a16="http://schemas.microsoft.com/office/drawing/2014/main" id="{31019B17-373B-E3ED-1D35-651525FCC451}"/>
                  </a:ext>
                </a:extLst>
              </p:cNvPr>
              <p:cNvSpPr/>
              <p:nvPr/>
            </p:nvSpPr>
            <p:spPr>
              <a:xfrm>
                <a:off x="3944317"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16;p47">
                <a:extLst>
                  <a:ext uri="{FF2B5EF4-FFF2-40B4-BE49-F238E27FC236}">
                    <a16:creationId xmlns:a16="http://schemas.microsoft.com/office/drawing/2014/main" id="{4C8553D8-F9BB-A680-75E2-A40FF24CD2E6}"/>
                  </a:ext>
                </a:extLst>
              </p:cNvPr>
              <p:cNvSpPr/>
              <p:nvPr/>
            </p:nvSpPr>
            <p:spPr>
              <a:xfrm>
                <a:off x="3959051"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17;p47">
                <a:extLst>
                  <a:ext uri="{FF2B5EF4-FFF2-40B4-BE49-F238E27FC236}">
                    <a16:creationId xmlns:a16="http://schemas.microsoft.com/office/drawing/2014/main" id="{AF54B806-6E58-8D0E-A9B7-9CFCDC0844CE}"/>
                  </a:ext>
                </a:extLst>
              </p:cNvPr>
              <p:cNvSpPr/>
              <p:nvPr/>
            </p:nvSpPr>
            <p:spPr>
              <a:xfrm>
                <a:off x="3953685"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18;p47">
                <a:extLst>
                  <a:ext uri="{FF2B5EF4-FFF2-40B4-BE49-F238E27FC236}">
                    <a16:creationId xmlns:a16="http://schemas.microsoft.com/office/drawing/2014/main" id="{77D88205-CA46-7A1E-88AC-F3EAB148B2C2}"/>
                  </a:ext>
                </a:extLst>
              </p:cNvPr>
              <p:cNvSpPr/>
              <p:nvPr/>
            </p:nvSpPr>
            <p:spPr>
              <a:xfrm>
                <a:off x="4046428"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19;p47">
                <a:extLst>
                  <a:ext uri="{FF2B5EF4-FFF2-40B4-BE49-F238E27FC236}">
                    <a16:creationId xmlns:a16="http://schemas.microsoft.com/office/drawing/2014/main" id="{F109CD55-AAF4-93C8-D1D3-3E503883370F}"/>
                  </a:ext>
                </a:extLst>
              </p:cNvPr>
              <p:cNvSpPr/>
              <p:nvPr/>
            </p:nvSpPr>
            <p:spPr>
              <a:xfrm>
                <a:off x="4041062"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220;p47">
              <a:extLst>
                <a:ext uri="{FF2B5EF4-FFF2-40B4-BE49-F238E27FC236}">
                  <a16:creationId xmlns:a16="http://schemas.microsoft.com/office/drawing/2014/main" id="{6BF51366-1186-D0E0-98D4-7540EC405FCF}"/>
                </a:ext>
              </a:extLst>
            </p:cNvPr>
            <p:cNvGrpSpPr/>
            <p:nvPr/>
          </p:nvGrpSpPr>
          <p:grpSpPr>
            <a:xfrm>
              <a:off x="6243085" y="1707500"/>
              <a:ext cx="555775" cy="553988"/>
              <a:chOff x="6451735" y="1456425"/>
              <a:chExt cx="555775" cy="553988"/>
            </a:xfrm>
          </p:grpSpPr>
          <p:sp>
            <p:nvSpPr>
              <p:cNvPr id="12" name="Google Shape;2221;p47">
                <a:extLst>
                  <a:ext uri="{FF2B5EF4-FFF2-40B4-BE49-F238E27FC236}">
                    <a16:creationId xmlns:a16="http://schemas.microsoft.com/office/drawing/2014/main" id="{5BEFE72D-3B63-E14B-55AD-932F1CB27CC0}"/>
                  </a:ext>
                </a:extLst>
              </p:cNvPr>
              <p:cNvSpPr/>
              <p:nvPr/>
            </p:nvSpPr>
            <p:spPr>
              <a:xfrm>
                <a:off x="6829007"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22;p47">
                <a:extLst>
                  <a:ext uri="{FF2B5EF4-FFF2-40B4-BE49-F238E27FC236}">
                    <a16:creationId xmlns:a16="http://schemas.microsoft.com/office/drawing/2014/main" id="{A2C245D8-EE36-4CCE-8281-D9A6124D1DD5}"/>
                  </a:ext>
                </a:extLst>
              </p:cNvPr>
              <p:cNvSpPr/>
              <p:nvPr/>
            </p:nvSpPr>
            <p:spPr>
              <a:xfrm>
                <a:off x="6821427"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3;p47">
                <a:extLst>
                  <a:ext uri="{FF2B5EF4-FFF2-40B4-BE49-F238E27FC236}">
                    <a16:creationId xmlns:a16="http://schemas.microsoft.com/office/drawing/2014/main" id="{1468ED9A-C1ED-821E-CD6A-6E9C5E40E04A}"/>
                  </a:ext>
                </a:extLst>
              </p:cNvPr>
              <p:cNvSpPr/>
              <p:nvPr/>
            </p:nvSpPr>
            <p:spPr>
              <a:xfrm>
                <a:off x="6923623"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24;p47">
                <a:extLst>
                  <a:ext uri="{FF2B5EF4-FFF2-40B4-BE49-F238E27FC236}">
                    <a16:creationId xmlns:a16="http://schemas.microsoft.com/office/drawing/2014/main" id="{AAD68F17-8ABC-3547-1A6F-9A836876A7BD}"/>
                  </a:ext>
                </a:extLst>
              </p:cNvPr>
              <p:cNvSpPr/>
              <p:nvPr/>
            </p:nvSpPr>
            <p:spPr>
              <a:xfrm>
                <a:off x="6918257"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25;p47">
                <a:extLst>
                  <a:ext uri="{FF2B5EF4-FFF2-40B4-BE49-F238E27FC236}">
                    <a16:creationId xmlns:a16="http://schemas.microsoft.com/office/drawing/2014/main" id="{702B24FF-2116-678D-C476-741FA9BCCBC9}"/>
                  </a:ext>
                </a:extLst>
              </p:cNvPr>
              <p:cNvSpPr/>
              <p:nvPr/>
            </p:nvSpPr>
            <p:spPr>
              <a:xfrm>
                <a:off x="6826792"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26;p47">
                <a:extLst>
                  <a:ext uri="{FF2B5EF4-FFF2-40B4-BE49-F238E27FC236}">
                    <a16:creationId xmlns:a16="http://schemas.microsoft.com/office/drawing/2014/main" id="{84F940DC-8EC0-2E45-DAEF-209044643797}"/>
                  </a:ext>
                </a:extLst>
              </p:cNvPr>
              <p:cNvSpPr/>
              <p:nvPr/>
            </p:nvSpPr>
            <p:spPr>
              <a:xfrm>
                <a:off x="6821427"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27;p47">
                <a:extLst>
                  <a:ext uri="{FF2B5EF4-FFF2-40B4-BE49-F238E27FC236}">
                    <a16:creationId xmlns:a16="http://schemas.microsoft.com/office/drawing/2014/main" id="{651CCE5B-1FBD-8A18-73F7-04C51D900C11}"/>
                  </a:ext>
                </a:extLst>
              </p:cNvPr>
              <p:cNvSpPr/>
              <p:nvPr/>
            </p:nvSpPr>
            <p:spPr>
              <a:xfrm>
                <a:off x="6670689"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28;p47">
                <a:extLst>
                  <a:ext uri="{FF2B5EF4-FFF2-40B4-BE49-F238E27FC236}">
                    <a16:creationId xmlns:a16="http://schemas.microsoft.com/office/drawing/2014/main" id="{F174DCD1-AA24-A7BB-EF83-7334362A6086}"/>
                  </a:ext>
                </a:extLst>
              </p:cNvPr>
              <p:cNvSpPr/>
              <p:nvPr/>
            </p:nvSpPr>
            <p:spPr>
              <a:xfrm>
                <a:off x="6663620"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29;p47">
                <a:extLst>
                  <a:ext uri="{FF2B5EF4-FFF2-40B4-BE49-F238E27FC236}">
                    <a16:creationId xmlns:a16="http://schemas.microsoft.com/office/drawing/2014/main" id="{CF7F972C-184B-04F4-660F-A2C987140A37}"/>
                  </a:ext>
                </a:extLst>
              </p:cNvPr>
              <p:cNvSpPr/>
              <p:nvPr/>
            </p:nvSpPr>
            <p:spPr>
              <a:xfrm>
                <a:off x="6668900"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30;p47">
                <a:extLst>
                  <a:ext uri="{FF2B5EF4-FFF2-40B4-BE49-F238E27FC236}">
                    <a16:creationId xmlns:a16="http://schemas.microsoft.com/office/drawing/2014/main" id="{401C1BD8-2E77-4E3B-2087-5E97F9A21558}"/>
                  </a:ext>
                </a:extLst>
              </p:cNvPr>
              <p:cNvSpPr/>
              <p:nvPr/>
            </p:nvSpPr>
            <p:spPr>
              <a:xfrm>
                <a:off x="6663620"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31;p47">
                <a:extLst>
                  <a:ext uri="{FF2B5EF4-FFF2-40B4-BE49-F238E27FC236}">
                    <a16:creationId xmlns:a16="http://schemas.microsoft.com/office/drawing/2014/main" id="{41ED5D92-2810-BAD6-0BBE-07AF13F77C74}"/>
                  </a:ext>
                </a:extLst>
              </p:cNvPr>
              <p:cNvSpPr/>
              <p:nvPr/>
            </p:nvSpPr>
            <p:spPr>
              <a:xfrm>
                <a:off x="6507517"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32;p47">
                <a:extLst>
                  <a:ext uri="{FF2B5EF4-FFF2-40B4-BE49-F238E27FC236}">
                    <a16:creationId xmlns:a16="http://schemas.microsoft.com/office/drawing/2014/main" id="{60ACBAF4-BD89-A10B-1292-CE2076DD4C0F}"/>
                  </a:ext>
                </a:extLst>
              </p:cNvPr>
              <p:cNvSpPr/>
              <p:nvPr/>
            </p:nvSpPr>
            <p:spPr>
              <a:xfrm>
                <a:off x="6501726"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3;p47">
                <a:extLst>
                  <a:ext uri="{FF2B5EF4-FFF2-40B4-BE49-F238E27FC236}">
                    <a16:creationId xmlns:a16="http://schemas.microsoft.com/office/drawing/2014/main" id="{3F5C4985-930D-4929-44E7-31452E4D3375}"/>
                  </a:ext>
                </a:extLst>
              </p:cNvPr>
              <p:cNvSpPr/>
              <p:nvPr/>
            </p:nvSpPr>
            <p:spPr>
              <a:xfrm>
                <a:off x="6457100"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34;p47">
                <a:extLst>
                  <a:ext uri="{FF2B5EF4-FFF2-40B4-BE49-F238E27FC236}">
                    <a16:creationId xmlns:a16="http://schemas.microsoft.com/office/drawing/2014/main" id="{6C26F74C-E6A4-6AB7-AAC1-CCC323CBBF7C}"/>
                  </a:ext>
                </a:extLst>
              </p:cNvPr>
              <p:cNvSpPr/>
              <p:nvPr/>
            </p:nvSpPr>
            <p:spPr>
              <a:xfrm>
                <a:off x="6451735"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35;p47">
                <a:extLst>
                  <a:ext uri="{FF2B5EF4-FFF2-40B4-BE49-F238E27FC236}">
                    <a16:creationId xmlns:a16="http://schemas.microsoft.com/office/drawing/2014/main" id="{594C7EB1-7EE1-D8DD-88F7-F970A82E50D3}"/>
                  </a:ext>
                </a:extLst>
              </p:cNvPr>
              <p:cNvSpPr/>
              <p:nvPr/>
            </p:nvSpPr>
            <p:spPr>
              <a:xfrm>
                <a:off x="6507517"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36;p47">
                <a:extLst>
                  <a:ext uri="{FF2B5EF4-FFF2-40B4-BE49-F238E27FC236}">
                    <a16:creationId xmlns:a16="http://schemas.microsoft.com/office/drawing/2014/main" id="{438FA1F8-B03D-7417-F5D9-FF33B62386D8}"/>
                  </a:ext>
                </a:extLst>
              </p:cNvPr>
              <p:cNvSpPr/>
              <p:nvPr/>
            </p:nvSpPr>
            <p:spPr>
              <a:xfrm>
                <a:off x="6501726"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37;p47">
                <a:extLst>
                  <a:ext uri="{FF2B5EF4-FFF2-40B4-BE49-F238E27FC236}">
                    <a16:creationId xmlns:a16="http://schemas.microsoft.com/office/drawing/2014/main" id="{D694E502-8126-AA2E-8507-E8A107E227C3}"/>
                  </a:ext>
                </a:extLst>
              </p:cNvPr>
              <p:cNvSpPr/>
              <p:nvPr/>
            </p:nvSpPr>
            <p:spPr>
              <a:xfrm>
                <a:off x="6516885"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38;p47">
                <a:extLst>
                  <a:ext uri="{FF2B5EF4-FFF2-40B4-BE49-F238E27FC236}">
                    <a16:creationId xmlns:a16="http://schemas.microsoft.com/office/drawing/2014/main" id="{20247E1C-AF03-E682-063D-7007DF351993}"/>
                  </a:ext>
                </a:extLst>
              </p:cNvPr>
              <p:cNvSpPr/>
              <p:nvPr/>
            </p:nvSpPr>
            <p:spPr>
              <a:xfrm>
                <a:off x="6511094"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39;p47">
                <a:extLst>
                  <a:ext uri="{FF2B5EF4-FFF2-40B4-BE49-F238E27FC236}">
                    <a16:creationId xmlns:a16="http://schemas.microsoft.com/office/drawing/2014/main" id="{4DBC41AA-B9AF-1D01-C29F-9162B226E2EF}"/>
                  </a:ext>
                </a:extLst>
              </p:cNvPr>
              <p:cNvSpPr/>
              <p:nvPr/>
            </p:nvSpPr>
            <p:spPr>
              <a:xfrm>
                <a:off x="6603836"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40;p47">
                <a:extLst>
                  <a:ext uri="{FF2B5EF4-FFF2-40B4-BE49-F238E27FC236}">
                    <a16:creationId xmlns:a16="http://schemas.microsoft.com/office/drawing/2014/main" id="{DDA5FC61-8E7E-4325-998F-E4E79A191497}"/>
                  </a:ext>
                </a:extLst>
              </p:cNvPr>
              <p:cNvSpPr/>
              <p:nvPr/>
            </p:nvSpPr>
            <p:spPr>
              <a:xfrm>
                <a:off x="6598683"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Computer Workshop for Beginners by Slidesgo">
  <a:themeElements>
    <a:clrScheme name="Simple Light">
      <a:dk1>
        <a:srgbClr val="112E54"/>
      </a:dk1>
      <a:lt1>
        <a:srgbClr val="AEE2F4"/>
      </a:lt1>
      <a:dk2>
        <a:srgbClr val="FFE188"/>
      </a:dk2>
      <a:lt2>
        <a:srgbClr val="FF93A9"/>
      </a:lt2>
      <a:accent1>
        <a:srgbClr val="FF6180"/>
      </a:accent1>
      <a:accent2>
        <a:srgbClr val="F5FBFF"/>
      </a:accent2>
      <a:accent3>
        <a:srgbClr val="00C7E6"/>
      </a:accent3>
      <a:accent4>
        <a:srgbClr val="356B90"/>
      </a:accent4>
      <a:accent5>
        <a:srgbClr val="866AAC"/>
      </a:accent5>
      <a:accent6>
        <a:srgbClr val="3E285A"/>
      </a:accent6>
      <a:hlink>
        <a:srgbClr val="112E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690</Words>
  <Application>Microsoft Office PowerPoint</Application>
  <PresentationFormat>On-screen Show (16:9)</PresentationFormat>
  <Paragraphs>98</Paragraphs>
  <Slides>21</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Montserrat</vt:lpstr>
      <vt:lpstr>Arial</vt:lpstr>
      <vt:lpstr>Nunito Light</vt:lpstr>
      <vt:lpstr>Consolas</vt:lpstr>
      <vt:lpstr>Inter</vt:lpstr>
      <vt:lpstr>Josefin Sans</vt:lpstr>
      <vt:lpstr>DM Sans</vt:lpstr>
      <vt:lpstr>Bebas Neue</vt:lpstr>
      <vt:lpstr>Open Sans</vt:lpstr>
      <vt:lpstr>Inter Light</vt:lpstr>
      <vt:lpstr>Computer Workshop for Beginners by Slidesgo</vt:lpstr>
      <vt:lpstr>Kiểm thử Phầm mềm</vt:lpstr>
      <vt:lpstr>Thành viên nhóm 4</vt:lpstr>
      <vt:lpstr>Nội dung báo cáo</vt:lpstr>
      <vt:lpstr> Giới thiệu, Công nghệ</vt:lpstr>
      <vt:lpstr>Giới Thiệu web site</vt:lpstr>
      <vt:lpstr>PHPUnit &amp; Composer</vt:lpstr>
      <vt:lpstr>PowerPoint Presentation</vt:lpstr>
      <vt:lpstr>PowerPoint Presentation</vt:lpstr>
      <vt:lpstr>Chức năng WEBSITE</vt:lpstr>
      <vt:lpstr>Chức năng người dùng</vt:lpstr>
      <vt:lpstr>Chức năng quản lý</vt:lpstr>
      <vt:lpstr>Cấu trúc  Thư mục</vt:lpstr>
      <vt:lpstr>Cấu trúc thư mục</vt:lpstr>
      <vt:lpstr>DEMO dự án PHPUnit</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tìm kiếm</dc:title>
  <dc:creator>GIGABYTE</dc:creator>
  <cp:lastModifiedBy>GIGABYTE</cp:lastModifiedBy>
  <cp:revision>19</cp:revision>
  <dcterms:modified xsi:type="dcterms:W3CDTF">2023-05-22T00:36:39Z</dcterms:modified>
</cp:coreProperties>
</file>