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63" r:id="rId6"/>
    <p:sldId id="277" r:id="rId7"/>
    <p:sldId id="276" r:id="rId8"/>
    <p:sldId id="278" r:id="rId9"/>
    <p:sldId id="295" r:id="rId10"/>
    <p:sldId id="260" r:id="rId11"/>
    <p:sldId id="262" r:id="rId12"/>
    <p:sldId id="266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5"/>
    <a:srgbClr val="FFFFF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14" autoAdjust="0"/>
    <p:restoredTop sz="92280" autoAdjust="0"/>
  </p:normalViewPr>
  <p:slideViewPr>
    <p:cSldViewPr snapToGrid="0">
      <p:cViewPr>
        <p:scale>
          <a:sx n="55" d="100"/>
          <a:sy n="55" d="100"/>
        </p:scale>
        <p:origin x="5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61515D22-096A-41B5-A52B-C6584F418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679AEF3-61BA-4EA4-8603-41CEF031B8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076705CE-ACB8-4B07-8464-09939422F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8B2B10A-E365-449F-BD71-D3B0093CF82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75183" y="-2675183"/>
            <a:ext cx="6841634" cy="121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75183" y="-2675183"/>
            <a:ext cx="6841634" cy="1219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629" r="7458" b="42160"/>
          <a:stretch>
            <a:fillRect/>
          </a:stretch>
        </p:blipFill>
        <p:spPr>
          <a:xfrm>
            <a:off x="4384675" y="266065"/>
            <a:ext cx="3852545" cy="3220085"/>
          </a:xfrm>
          <a:custGeom>
            <a:avLst/>
            <a:gdLst>
              <a:gd name="connsiteX0" fmla="*/ 2043362 w 4086762"/>
              <a:gd name="connsiteY0" fmla="*/ 0 h 3786388"/>
              <a:gd name="connsiteX1" fmla="*/ 2043401 w 4086762"/>
              <a:gd name="connsiteY1" fmla="*/ 0 h 3786388"/>
              <a:gd name="connsiteX2" fmla="*/ 2252305 w 4086762"/>
              <a:gd name="connsiteY2" fmla="*/ 10549 h 3786388"/>
              <a:gd name="connsiteX3" fmla="*/ 4086762 w 4086762"/>
              <a:gd name="connsiteY3" fmla="*/ 2043380 h 3786388"/>
              <a:gd name="connsiteX4" fmla="*/ 3185855 w 4086762"/>
              <a:gd name="connsiteY4" fmla="*/ 3737784 h 3786388"/>
              <a:gd name="connsiteX5" fmla="*/ 3105850 w 4086762"/>
              <a:gd name="connsiteY5" fmla="*/ 3786388 h 3786388"/>
              <a:gd name="connsiteX6" fmla="*/ 3055518 w 4086762"/>
              <a:gd name="connsiteY6" fmla="*/ 3786388 h 3786388"/>
              <a:gd name="connsiteX7" fmla="*/ 3048427 w 4086762"/>
              <a:gd name="connsiteY7" fmla="*/ 3776085 h 3786388"/>
              <a:gd name="connsiteX8" fmla="*/ 2043381 w 4086762"/>
              <a:gd name="connsiteY8" fmla="*/ 3357360 h 3786388"/>
              <a:gd name="connsiteX9" fmla="*/ 1038335 w 4086762"/>
              <a:gd name="connsiteY9" fmla="*/ 3776085 h 3786388"/>
              <a:gd name="connsiteX10" fmla="*/ 1031245 w 4086762"/>
              <a:gd name="connsiteY10" fmla="*/ 3786388 h 3786388"/>
              <a:gd name="connsiteX11" fmla="*/ 980913 w 4086762"/>
              <a:gd name="connsiteY11" fmla="*/ 3786388 h 3786388"/>
              <a:gd name="connsiteX12" fmla="*/ 900908 w 4086762"/>
              <a:gd name="connsiteY12" fmla="*/ 3737784 h 3786388"/>
              <a:gd name="connsiteX13" fmla="*/ 0 w 4086762"/>
              <a:gd name="connsiteY13" fmla="*/ 2043380 h 3786388"/>
              <a:gd name="connsiteX14" fmla="*/ 1834458 w 4086762"/>
              <a:gd name="connsiteY14" fmla="*/ 10549 h 37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86762" h="3786388">
                <a:moveTo>
                  <a:pt x="2043362" y="0"/>
                </a:moveTo>
                <a:lnTo>
                  <a:pt x="2043401" y="0"/>
                </a:lnTo>
                <a:lnTo>
                  <a:pt x="2252305" y="10549"/>
                </a:lnTo>
                <a:cubicBezTo>
                  <a:pt x="3282692" y="115190"/>
                  <a:pt x="4086762" y="985385"/>
                  <a:pt x="4086762" y="2043380"/>
                </a:cubicBezTo>
                <a:cubicBezTo>
                  <a:pt x="4086762" y="2748710"/>
                  <a:pt x="3729398" y="3370573"/>
                  <a:pt x="3185855" y="3737784"/>
                </a:cubicBezTo>
                <a:lnTo>
                  <a:pt x="3105850" y="3786388"/>
                </a:lnTo>
                <a:lnTo>
                  <a:pt x="3055518" y="3786388"/>
                </a:lnTo>
                <a:lnTo>
                  <a:pt x="3048427" y="3776085"/>
                </a:lnTo>
                <a:cubicBezTo>
                  <a:pt x="2854872" y="3526674"/>
                  <a:pt x="2477373" y="3357360"/>
                  <a:pt x="2043381" y="3357360"/>
                </a:cubicBezTo>
                <a:cubicBezTo>
                  <a:pt x="1609389" y="3357360"/>
                  <a:pt x="1231890" y="3526674"/>
                  <a:pt x="1038335" y="3776085"/>
                </a:cubicBezTo>
                <a:lnTo>
                  <a:pt x="1031245" y="3786388"/>
                </a:lnTo>
                <a:lnTo>
                  <a:pt x="980913" y="3786388"/>
                </a:lnTo>
                <a:lnTo>
                  <a:pt x="900908" y="3737784"/>
                </a:lnTo>
                <a:cubicBezTo>
                  <a:pt x="357365" y="3370573"/>
                  <a:pt x="0" y="2748710"/>
                  <a:pt x="0" y="2043380"/>
                </a:cubicBezTo>
                <a:cubicBezTo>
                  <a:pt x="0" y="985385"/>
                  <a:pt x="804070" y="115190"/>
                  <a:pt x="1834458" y="10549"/>
                </a:cubicBezTo>
                <a:close/>
              </a:path>
            </a:pathLst>
          </a:custGeom>
        </p:spPr>
      </p:pic>
      <p:cxnSp>
        <p:nvCxnSpPr>
          <p:cNvPr id="11" name="直接连接符 10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377219" y="4981020"/>
            <a:ext cx="5868000" cy="2"/>
          </a:xfrm>
          <a:prstGeom prst="line">
            <a:avLst/>
          </a:prstGeom>
          <a:ln w="19050">
            <a:solidFill>
              <a:srgbClr val="434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985010" y="3957955"/>
            <a:ext cx="8509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DataWareHouse</a:t>
            </a:r>
            <a:endParaRPr lang="en-US" altLang="zh-CN" sz="4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99261" y="5073678"/>
            <a:ext cx="3753485" cy="1414780"/>
          </a:xfrm>
          <a:prstGeom prst="rect">
            <a:avLst/>
          </a:prstGeom>
          <a:solidFill>
            <a:srgbClr val="43434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 Viên:</a:t>
            </a: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2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Đặng Thái Kế_19130091</a:t>
            </a:r>
            <a:endParaRPr lang="en-US" altLang="zh-CN" sz="22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2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Lê Đăng Khoa_19130105</a:t>
            </a:r>
            <a:endParaRPr lang="en-US" altLang="zh-CN" sz="22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2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Cao Huy Tấn Lộc_19130120</a:t>
            </a:r>
            <a:endParaRPr lang="en-US" altLang="zh-CN" sz="22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90364" y="5073678"/>
            <a:ext cx="5295900" cy="475615"/>
          </a:xfrm>
          <a:prstGeom prst="rect">
            <a:avLst/>
          </a:prstGeom>
          <a:solidFill>
            <a:srgbClr val="43434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5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zh-CN" altLang="en-US" sz="25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5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Nguyễn Đức Công Song</a:t>
            </a:r>
            <a:endParaRPr lang="en-US" altLang="zh-CN" sz="2500" b="1" dirty="0" smtClean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933673" y="-2089418"/>
            <a:ext cx="997131" cy="1599112"/>
          </a:xfrm>
          <a:prstGeom prst="rect">
            <a:avLst/>
          </a:prstGeom>
          <a:solidFill>
            <a:srgbClr val="43434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Freeform 10"/>
          <p:cNvSpPr/>
          <p:nvPr/>
        </p:nvSpPr>
        <p:spPr bwMode="auto">
          <a:xfrm>
            <a:off x="5639171" y="1616611"/>
            <a:ext cx="915149" cy="798569"/>
          </a:xfrm>
          <a:custGeom>
            <a:avLst/>
            <a:gdLst>
              <a:gd name="T0" fmla="*/ 193 w 314"/>
              <a:gd name="T1" fmla="*/ 0 h 274"/>
              <a:gd name="T2" fmla="*/ 158 w 314"/>
              <a:gd name="T3" fmla="*/ 0 h 274"/>
              <a:gd name="T4" fmla="*/ 122 w 314"/>
              <a:gd name="T5" fmla="*/ 0 h 274"/>
              <a:gd name="T6" fmla="*/ 0 w 314"/>
              <a:gd name="T7" fmla="*/ 274 h 274"/>
              <a:gd name="T8" fmla="*/ 158 w 314"/>
              <a:gd name="T9" fmla="*/ 274 h 274"/>
              <a:gd name="T10" fmla="*/ 314 w 314"/>
              <a:gd name="T11" fmla="*/ 274 h 274"/>
              <a:gd name="T12" fmla="*/ 193 w 314"/>
              <a:gd name="T13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" h="274">
                <a:moveTo>
                  <a:pt x="193" y="0"/>
                </a:moveTo>
                <a:lnTo>
                  <a:pt x="158" y="0"/>
                </a:lnTo>
                <a:lnTo>
                  <a:pt x="122" y="0"/>
                </a:lnTo>
                <a:lnTo>
                  <a:pt x="0" y="274"/>
                </a:lnTo>
                <a:lnTo>
                  <a:pt x="158" y="274"/>
                </a:lnTo>
                <a:lnTo>
                  <a:pt x="314" y="274"/>
                </a:lnTo>
                <a:lnTo>
                  <a:pt x="193" y="0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Freeform 33"/>
          <p:cNvSpPr/>
          <p:nvPr/>
        </p:nvSpPr>
        <p:spPr bwMode="auto">
          <a:xfrm>
            <a:off x="5598368" y="2371462"/>
            <a:ext cx="999670" cy="2529777"/>
          </a:xfrm>
          <a:custGeom>
            <a:avLst/>
            <a:gdLst>
              <a:gd name="T0" fmla="*/ 217 w 217"/>
              <a:gd name="T1" fmla="*/ 9 h 549"/>
              <a:gd name="T2" fmla="*/ 208 w 217"/>
              <a:gd name="T3" fmla="*/ 0 h 549"/>
              <a:gd name="T4" fmla="*/ 9 w 217"/>
              <a:gd name="T5" fmla="*/ 0 h 549"/>
              <a:gd name="T6" fmla="*/ 0 w 217"/>
              <a:gd name="T7" fmla="*/ 9 h 549"/>
              <a:gd name="T8" fmla="*/ 0 w 217"/>
              <a:gd name="T9" fmla="*/ 549 h 549"/>
              <a:gd name="T10" fmla="*/ 0 w 217"/>
              <a:gd name="T11" fmla="*/ 549 h 549"/>
              <a:gd name="T12" fmla="*/ 19 w 217"/>
              <a:gd name="T13" fmla="*/ 549 h 549"/>
              <a:gd name="T14" fmla="*/ 19 w 217"/>
              <a:gd name="T15" fmla="*/ 549 h 549"/>
              <a:gd name="T16" fmla="*/ 19 w 217"/>
              <a:gd name="T17" fmla="*/ 19 h 549"/>
              <a:gd name="T18" fmla="*/ 198 w 217"/>
              <a:gd name="T19" fmla="*/ 19 h 549"/>
              <a:gd name="T20" fmla="*/ 198 w 217"/>
              <a:gd name="T21" fmla="*/ 549 h 549"/>
              <a:gd name="T22" fmla="*/ 198 w 217"/>
              <a:gd name="T23" fmla="*/ 549 h 549"/>
              <a:gd name="T24" fmla="*/ 217 w 217"/>
              <a:gd name="T25" fmla="*/ 549 h 549"/>
              <a:gd name="T26" fmla="*/ 217 w 217"/>
              <a:gd name="T27" fmla="*/ 549 h 549"/>
              <a:gd name="T28" fmla="*/ 217 w 217"/>
              <a:gd name="T29" fmla="*/ 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549">
                <a:moveTo>
                  <a:pt x="217" y="9"/>
                </a:moveTo>
                <a:cubicBezTo>
                  <a:pt x="217" y="4"/>
                  <a:pt x="213" y="0"/>
                  <a:pt x="20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49"/>
                  <a:pt x="0" y="549"/>
                  <a:pt x="0" y="549"/>
                </a:cubicBezTo>
                <a:cubicBezTo>
                  <a:pt x="19" y="549"/>
                  <a:pt x="19" y="549"/>
                  <a:pt x="19" y="549"/>
                </a:cubicBezTo>
                <a:cubicBezTo>
                  <a:pt x="19" y="549"/>
                  <a:pt x="19" y="549"/>
                  <a:pt x="19" y="54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8" y="549"/>
                  <a:pt x="198" y="549"/>
                  <a:pt x="198" y="549"/>
                </a:cubicBezTo>
                <a:cubicBezTo>
                  <a:pt x="198" y="549"/>
                  <a:pt x="198" y="549"/>
                  <a:pt x="198" y="549"/>
                </a:cubicBezTo>
                <a:cubicBezTo>
                  <a:pt x="217" y="549"/>
                  <a:pt x="217" y="549"/>
                  <a:pt x="217" y="549"/>
                </a:cubicBezTo>
                <a:cubicBezTo>
                  <a:pt x="217" y="549"/>
                  <a:pt x="217" y="549"/>
                  <a:pt x="217" y="549"/>
                </a:cubicBezTo>
                <a:lnTo>
                  <a:pt x="217" y="9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Freeform 34"/>
          <p:cNvSpPr/>
          <p:nvPr/>
        </p:nvSpPr>
        <p:spPr bwMode="auto">
          <a:xfrm>
            <a:off x="5875244" y="2639596"/>
            <a:ext cx="87435" cy="2261643"/>
          </a:xfrm>
          <a:custGeom>
            <a:avLst/>
            <a:gdLst>
              <a:gd name="T0" fmla="*/ 19 w 19"/>
              <a:gd name="T1" fmla="*/ 10 h 491"/>
              <a:gd name="T2" fmla="*/ 10 w 19"/>
              <a:gd name="T3" fmla="*/ 0 h 491"/>
              <a:gd name="T4" fmla="*/ 0 w 19"/>
              <a:gd name="T5" fmla="*/ 10 h 491"/>
              <a:gd name="T6" fmla="*/ 0 w 19"/>
              <a:gd name="T7" fmla="*/ 491 h 491"/>
              <a:gd name="T8" fmla="*/ 0 w 19"/>
              <a:gd name="T9" fmla="*/ 491 h 491"/>
              <a:gd name="T10" fmla="*/ 19 w 19"/>
              <a:gd name="T11" fmla="*/ 491 h 491"/>
              <a:gd name="T12" fmla="*/ 19 w 19"/>
              <a:gd name="T13" fmla="*/ 491 h 491"/>
              <a:gd name="T14" fmla="*/ 19 w 19"/>
              <a:gd name="T15" fmla="*/ 1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491">
                <a:moveTo>
                  <a:pt x="19" y="10"/>
                </a:moveTo>
                <a:cubicBezTo>
                  <a:pt x="19" y="5"/>
                  <a:pt x="15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491"/>
                  <a:pt x="0" y="491"/>
                  <a:pt x="0" y="491"/>
                </a:cubicBezTo>
                <a:cubicBezTo>
                  <a:pt x="0" y="491"/>
                  <a:pt x="0" y="491"/>
                  <a:pt x="0" y="491"/>
                </a:cubicBezTo>
                <a:cubicBezTo>
                  <a:pt x="19" y="491"/>
                  <a:pt x="19" y="491"/>
                  <a:pt x="19" y="491"/>
                </a:cubicBezTo>
                <a:cubicBezTo>
                  <a:pt x="19" y="491"/>
                  <a:pt x="19" y="491"/>
                  <a:pt x="19" y="491"/>
                </a:cubicBezTo>
                <a:lnTo>
                  <a:pt x="19" y="10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Freeform 35"/>
          <p:cNvSpPr>
            <a:spLocks noEditPoints="1"/>
          </p:cNvSpPr>
          <p:nvPr/>
        </p:nvSpPr>
        <p:spPr bwMode="auto">
          <a:xfrm>
            <a:off x="5962680" y="1272700"/>
            <a:ext cx="271047" cy="384712"/>
          </a:xfrm>
          <a:custGeom>
            <a:avLst/>
            <a:gdLst>
              <a:gd name="T0" fmla="*/ 49 w 59"/>
              <a:gd name="T1" fmla="*/ 84 h 84"/>
              <a:gd name="T2" fmla="*/ 10 w 59"/>
              <a:gd name="T3" fmla="*/ 84 h 84"/>
              <a:gd name="T4" fmla="*/ 0 w 59"/>
              <a:gd name="T5" fmla="*/ 76 h 84"/>
              <a:gd name="T6" fmla="*/ 0 w 59"/>
              <a:gd name="T7" fmla="*/ 72 h 84"/>
              <a:gd name="T8" fmla="*/ 0 w 59"/>
              <a:gd name="T9" fmla="*/ 29 h 84"/>
              <a:gd name="T10" fmla="*/ 30 w 59"/>
              <a:gd name="T11" fmla="*/ 0 h 84"/>
              <a:gd name="T12" fmla="*/ 59 w 59"/>
              <a:gd name="T13" fmla="*/ 29 h 84"/>
              <a:gd name="T14" fmla="*/ 59 w 59"/>
              <a:gd name="T15" fmla="*/ 72 h 84"/>
              <a:gd name="T16" fmla="*/ 59 w 59"/>
              <a:gd name="T17" fmla="*/ 75 h 84"/>
              <a:gd name="T18" fmla="*/ 49 w 59"/>
              <a:gd name="T19" fmla="*/ 84 h 84"/>
              <a:gd name="T20" fmla="*/ 19 w 59"/>
              <a:gd name="T21" fmla="*/ 65 h 84"/>
              <a:gd name="T22" fmla="*/ 40 w 59"/>
              <a:gd name="T23" fmla="*/ 65 h 84"/>
              <a:gd name="T24" fmla="*/ 40 w 59"/>
              <a:gd name="T25" fmla="*/ 29 h 84"/>
              <a:gd name="T26" fmla="*/ 30 w 59"/>
              <a:gd name="T27" fmla="*/ 19 h 84"/>
              <a:gd name="T28" fmla="*/ 19 w 59"/>
              <a:gd name="T29" fmla="*/ 29 h 84"/>
              <a:gd name="T30" fmla="*/ 19 w 59"/>
              <a:gd name="T31" fmla="*/ 6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" h="84">
                <a:moveTo>
                  <a:pt x="49" y="84"/>
                </a:moveTo>
                <a:cubicBezTo>
                  <a:pt x="10" y="84"/>
                  <a:pt x="10" y="84"/>
                  <a:pt x="10" y="84"/>
                </a:cubicBezTo>
                <a:cubicBezTo>
                  <a:pt x="5" y="84"/>
                  <a:pt x="1" y="81"/>
                  <a:pt x="0" y="76"/>
                </a:cubicBezTo>
                <a:cubicBezTo>
                  <a:pt x="0" y="74"/>
                  <a:pt x="0" y="73"/>
                  <a:pt x="0" y="7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72"/>
                  <a:pt x="59" y="72"/>
                  <a:pt x="59" y="72"/>
                </a:cubicBezTo>
                <a:cubicBezTo>
                  <a:pt x="59" y="73"/>
                  <a:pt x="59" y="74"/>
                  <a:pt x="59" y="75"/>
                </a:cubicBezTo>
                <a:cubicBezTo>
                  <a:pt x="58" y="80"/>
                  <a:pt x="54" y="84"/>
                  <a:pt x="49" y="84"/>
                </a:cubicBezTo>
                <a:close/>
                <a:moveTo>
                  <a:pt x="19" y="65"/>
                </a:moveTo>
                <a:cubicBezTo>
                  <a:pt x="40" y="65"/>
                  <a:pt x="40" y="65"/>
                  <a:pt x="40" y="65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4"/>
                  <a:pt x="35" y="19"/>
                  <a:pt x="30" y="19"/>
                </a:cubicBezTo>
                <a:cubicBezTo>
                  <a:pt x="24" y="19"/>
                  <a:pt x="19" y="24"/>
                  <a:pt x="19" y="29"/>
                </a:cubicBezTo>
                <a:lnTo>
                  <a:pt x="19" y="65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87800" y="5179060"/>
            <a:ext cx="47612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Architecture</a:t>
            </a:r>
            <a:endParaRPr lang="en-US" altLang="zh-CN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zh-CN" altLang="en-US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9589957" y="938368"/>
            <a:ext cx="349440" cy="51766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629" r="7458" b="42160"/>
          <a:stretch>
            <a:fillRect/>
          </a:stretch>
        </p:blipFill>
        <p:spPr>
          <a:xfrm>
            <a:off x="344170" y="386715"/>
            <a:ext cx="2676525" cy="5423535"/>
          </a:xfrm>
          <a:custGeom>
            <a:avLst/>
            <a:gdLst>
              <a:gd name="connsiteX0" fmla="*/ 2043362 w 4086762"/>
              <a:gd name="connsiteY0" fmla="*/ 0 h 3786388"/>
              <a:gd name="connsiteX1" fmla="*/ 2043401 w 4086762"/>
              <a:gd name="connsiteY1" fmla="*/ 0 h 3786388"/>
              <a:gd name="connsiteX2" fmla="*/ 2252305 w 4086762"/>
              <a:gd name="connsiteY2" fmla="*/ 10549 h 3786388"/>
              <a:gd name="connsiteX3" fmla="*/ 4086762 w 4086762"/>
              <a:gd name="connsiteY3" fmla="*/ 2043380 h 3786388"/>
              <a:gd name="connsiteX4" fmla="*/ 3185855 w 4086762"/>
              <a:gd name="connsiteY4" fmla="*/ 3737784 h 3786388"/>
              <a:gd name="connsiteX5" fmla="*/ 3105850 w 4086762"/>
              <a:gd name="connsiteY5" fmla="*/ 3786388 h 3786388"/>
              <a:gd name="connsiteX6" fmla="*/ 3055518 w 4086762"/>
              <a:gd name="connsiteY6" fmla="*/ 3786388 h 3786388"/>
              <a:gd name="connsiteX7" fmla="*/ 3048427 w 4086762"/>
              <a:gd name="connsiteY7" fmla="*/ 3776085 h 3786388"/>
              <a:gd name="connsiteX8" fmla="*/ 2043381 w 4086762"/>
              <a:gd name="connsiteY8" fmla="*/ 3357360 h 3786388"/>
              <a:gd name="connsiteX9" fmla="*/ 1038335 w 4086762"/>
              <a:gd name="connsiteY9" fmla="*/ 3776085 h 3786388"/>
              <a:gd name="connsiteX10" fmla="*/ 1031245 w 4086762"/>
              <a:gd name="connsiteY10" fmla="*/ 3786388 h 3786388"/>
              <a:gd name="connsiteX11" fmla="*/ 980913 w 4086762"/>
              <a:gd name="connsiteY11" fmla="*/ 3786388 h 3786388"/>
              <a:gd name="connsiteX12" fmla="*/ 900908 w 4086762"/>
              <a:gd name="connsiteY12" fmla="*/ 3737784 h 3786388"/>
              <a:gd name="connsiteX13" fmla="*/ 0 w 4086762"/>
              <a:gd name="connsiteY13" fmla="*/ 2043380 h 3786388"/>
              <a:gd name="connsiteX14" fmla="*/ 1834458 w 4086762"/>
              <a:gd name="connsiteY14" fmla="*/ 10549 h 37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86762" h="3786388">
                <a:moveTo>
                  <a:pt x="2043362" y="0"/>
                </a:moveTo>
                <a:lnTo>
                  <a:pt x="2043401" y="0"/>
                </a:lnTo>
                <a:lnTo>
                  <a:pt x="2252305" y="10549"/>
                </a:lnTo>
                <a:cubicBezTo>
                  <a:pt x="3282692" y="115190"/>
                  <a:pt x="4086762" y="985385"/>
                  <a:pt x="4086762" y="2043380"/>
                </a:cubicBezTo>
                <a:cubicBezTo>
                  <a:pt x="4086762" y="2748710"/>
                  <a:pt x="3729398" y="3370573"/>
                  <a:pt x="3185855" y="3737784"/>
                </a:cubicBezTo>
                <a:lnTo>
                  <a:pt x="3105850" y="3786388"/>
                </a:lnTo>
                <a:lnTo>
                  <a:pt x="3055518" y="3786388"/>
                </a:lnTo>
                <a:lnTo>
                  <a:pt x="3048427" y="3776085"/>
                </a:lnTo>
                <a:cubicBezTo>
                  <a:pt x="2854872" y="3526674"/>
                  <a:pt x="2477373" y="3357360"/>
                  <a:pt x="2043381" y="3357360"/>
                </a:cubicBezTo>
                <a:cubicBezTo>
                  <a:pt x="1609389" y="3357360"/>
                  <a:pt x="1231890" y="3526674"/>
                  <a:pt x="1038335" y="3776085"/>
                </a:cubicBezTo>
                <a:lnTo>
                  <a:pt x="1031245" y="3786388"/>
                </a:lnTo>
                <a:lnTo>
                  <a:pt x="980913" y="3786388"/>
                </a:lnTo>
                <a:lnTo>
                  <a:pt x="900908" y="3737784"/>
                </a:lnTo>
                <a:cubicBezTo>
                  <a:pt x="357365" y="3370573"/>
                  <a:pt x="0" y="2748710"/>
                  <a:pt x="0" y="2043380"/>
                </a:cubicBezTo>
                <a:cubicBezTo>
                  <a:pt x="0" y="985385"/>
                  <a:pt x="804070" y="115190"/>
                  <a:pt x="1834458" y="10549"/>
                </a:cubicBezTo>
                <a:close/>
              </a:path>
            </a:pathLst>
          </a:custGeom>
        </p:spPr>
      </p:pic>
      <p:pic>
        <p:nvPicPr>
          <p:cNvPr id="4" name="Picture 3" descr="st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89230"/>
            <a:ext cx="8500745" cy="648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75183" y="-2675183"/>
            <a:ext cx="6841634" cy="1219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629" r="7458" b="42160"/>
          <a:stretch>
            <a:fillRect/>
          </a:stretch>
        </p:blipFill>
        <p:spPr>
          <a:xfrm>
            <a:off x="4067867" y="430616"/>
            <a:ext cx="4136184" cy="3832177"/>
          </a:xfrm>
          <a:custGeom>
            <a:avLst/>
            <a:gdLst>
              <a:gd name="connsiteX0" fmla="*/ 2043362 w 4086762"/>
              <a:gd name="connsiteY0" fmla="*/ 0 h 3786388"/>
              <a:gd name="connsiteX1" fmla="*/ 2043401 w 4086762"/>
              <a:gd name="connsiteY1" fmla="*/ 0 h 3786388"/>
              <a:gd name="connsiteX2" fmla="*/ 2252305 w 4086762"/>
              <a:gd name="connsiteY2" fmla="*/ 10549 h 3786388"/>
              <a:gd name="connsiteX3" fmla="*/ 4086762 w 4086762"/>
              <a:gd name="connsiteY3" fmla="*/ 2043380 h 3786388"/>
              <a:gd name="connsiteX4" fmla="*/ 3185855 w 4086762"/>
              <a:gd name="connsiteY4" fmla="*/ 3737784 h 3786388"/>
              <a:gd name="connsiteX5" fmla="*/ 3105850 w 4086762"/>
              <a:gd name="connsiteY5" fmla="*/ 3786388 h 3786388"/>
              <a:gd name="connsiteX6" fmla="*/ 3055518 w 4086762"/>
              <a:gd name="connsiteY6" fmla="*/ 3786388 h 3786388"/>
              <a:gd name="connsiteX7" fmla="*/ 3048427 w 4086762"/>
              <a:gd name="connsiteY7" fmla="*/ 3776085 h 3786388"/>
              <a:gd name="connsiteX8" fmla="*/ 2043381 w 4086762"/>
              <a:gd name="connsiteY8" fmla="*/ 3357360 h 3786388"/>
              <a:gd name="connsiteX9" fmla="*/ 1038335 w 4086762"/>
              <a:gd name="connsiteY9" fmla="*/ 3776085 h 3786388"/>
              <a:gd name="connsiteX10" fmla="*/ 1031245 w 4086762"/>
              <a:gd name="connsiteY10" fmla="*/ 3786388 h 3786388"/>
              <a:gd name="connsiteX11" fmla="*/ 980913 w 4086762"/>
              <a:gd name="connsiteY11" fmla="*/ 3786388 h 3786388"/>
              <a:gd name="connsiteX12" fmla="*/ 900908 w 4086762"/>
              <a:gd name="connsiteY12" fmla="*/ 3737784 h 3786388"/>
              <a:gd name="connsiteX13" fmla="*/ 0 w 4086762"/>
              <a:gd name="connsiteY13" fmla="*/ 2043380 h 3786388"/>
              <a:gd name="connsiteX14" fmla="*/ 1834458 w 4086762"/>
              <a:gd name="connsiteY14" fmla="*/ 10549 h 37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86762" h="3786388">
                <a:moveTo>
                  <a:pt x="2043362" y="0"/>
                </a:moveTo>
                <a:lnTo>
                  <a:pt x="2043401" y="0"/>
                </a:lnTo>
                <a:lnTo>
                  <a:pt x="2252305" y="10549"/>
                </a:lnTo>
                <a:cubicBezTo>
                  <a:pt x="3282692" y="115190"/>
                  <a:pt x="4086762" y="985385"/>
                  <a:pt x="4086762" y="2043380"/>
                </a:cubicBezTo>
                <a:cubicBezTo>
                  <a:pt x="4086762" y="2748710"/>
                  <a:pt x="3729398" y="3370573"/>
                  <a:pt x="3185855" y="3737784"/>
                </a:cubicBezTo>
                <a:lnTo>
                  <a:pt x="3105850" y="3786388"/>
                </a:lnTo>
                <a:lnTo>
                  <a:pt x="3055518" y="3786388"/>
                </a:lnTo>
                <a:lnTo>
                  <a:pt x="3048427" y="3776085"/>
                </a:lnTo>
                <a:cubicBezTo>
                  <a:pt x="2854872" y="3526674"/>
                  <a:pt x="2477373" y="3357360"/>
                  <a:pt x="2043381" y="3357360"/>
                </a:cubicBezTo>
                <a:cubicBezTo>
                  <a:pt x="1609389" y="3357360"/>
                  <a:pt x="1231890" y="3526674"/>
                  <a:pt x="1038335" y="3776085"/>
                </a:cubicBezTo>
                <a:lnTo>
                  <a:pt x="1031245" y="3786388"/>
                </a:lnTo>
                <a:lnTo>
                  <a:pt x="980913" y="3786388"/>
                </a:lnTo>
                <a:lnTo>
                  <a:pt x="900908" y="3737784"/>
                </a:lnTo>
                <a:cubicBezTo>
                  <a:pt x="357365" y="3370573"/>
                  <a:pt x="0" y="2748710"/>
                  <a:pt x="0" y="2043380"/>
                </a:cubicBezTo>
                <a:cubicBezTo>
                  <a:pt x="0" y="985385"/>
                  <a:pt x="804070" y="115190"/>
                  <a:pt x="1834458" y="10549"/>
                </a:cubicBezTo>
                <a:close/>
              </a:path>
            </a:pathLst>
          </a:custGeom>
        </p:spPr>
      </p:pic>
      <p:cxnSp>
        <p:nvCxnSpPr>
          <p:cNvPr id="11" name="直接连接符 10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201959" y="5437585"/>
            <a:ext cx="5868000" cy="2"/>
          </a:xfrm>
          <a:prstGeom prst="line">
            <a:avLst/>
          </a:prstGeom>
          <a:ln w="19050">
            <a:solidFill>
              <a:srgbClr val="434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001645" y="4436110"/>
            <a:ext cx="66782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zh-CN" altLang="en-US" sz="4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72647" y="2410250"/>
            <a:ext cx="3517177" cy="3672614"/>
            <a:chOff x="1055407" y="2247206"/>
            <a:chExt cx="3853683" cy="4023991"/>
          </a:xfrm>
        </p:grpSpPr>
        <p:sp>
          <p:nvSpPr>
            <p:cNvPr id="26" name="Freeform 7"/>
            <p:cNvSpPr/>
            <p:nvPr/>
          </p:nvSpPr>
          <p:spPr bwMode="auto">
            <a:xfrm>
              <a:off x="1937012" y="2607862"/>
              <a:ext cx="2093812" cy="2557989"/>
            </a:xfrm>
            <a:custGeom>
              <a:avLst/>
              <a:gdLst>
                <a:gd name="T0" fmla="*/ 373 w 373"/>
                <a:gd name="T1" fmla="*/ 193 h 455"/>
                <a:gd name="T2" fmla="*/ 174 w 373"/>
                <a:gd name="T3" fmla="*/ 8 h 455"/>
                <a:gd name="T4" fmla="*/ 2 w 373"/>
                <a:gd name="T5" fmla="*/ 180 h 455"/>
                <a:gd name="T6" fmla="*/ 29 w 373"/>
                <a:gd name="T7" fmla="*/ 289 h 455"/>
                <a:gd name="T8" fmla="*/ 77 w 373"/>
                <a:gd name="T9" fmla="*/ 455 h 455"/>
                <a:gd name="T10" fmla="*/ 77 w 373"/>
                <a:gd name="T11" fmla="*/ 455 h 455"/>
                <a:gd name="T12" fmla="*/ 298 w 373"/>
                <a:gd name="T13" fmla="*/ 455 h 455"/>
                <a:gd name="T14" fmla="*/ 298 w 373"/>
                <a:gd name="T15" fmla="*/ 451 h 455"/>
                <a:gd name="T16" fmla="*/ 345 w 373"/>
                <a:gd name="T17" fmla="*/ 289 h 455"/>
                <a:gd name="T18" fmla="*/ 373 w 373"/>
                <a:gd name="T19" fmla="*/ 193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455">
                  <a:moveTo>
                    <a:pt x="373" y="193"/>
                  </a:moveTo>
                  <a:cubicBezTo>
                    <a:pt x="373" y="86"/>
                    <a:pt x="283" y="0"/>
                    <a:pt x="174" y="8"/>
                  </a:cubicBezTo>
                  <a:cubicBezTo>
                    <a:pt x="83" y="14"/>
                    <a:pt x="9" y="88"/>
                    <a:pt x="2" y="180"/>
                  </a:cubicBezTo>
                  <a:cubicBezTo>
                    <a:pt x="0" y="220"/>
                    <a:pt x="10" y="257"/>
                    <a:pt x="29" y="289"/>
                  </a:cubicBezTo>
                  <a:cubicBezTo>
                    <a:pt x="59" y="339"/>
                    <a:pt x="77" y="396"/>
                    <a:pt x="77" y="455"/>
                  </a:cubicBezTo>
                  <a:cubicBezTo>
                    <a:pt x="77" y="455"/>
                    <a:pt x="77" y="455"/>
                    <a:pt x="77" y="455"/>
                  </a:cubicBezTo>
                  <a:cubicBezTo>
                    <a:pt x="298" y="455"/>
                    <a:pt x="298" y="455"/>
                    <a:pt x="298" y="455"/>
                  </a:cubicBezTo>
                  <a:cubicBezTo>
                    <a:pt x="298" y="451"/>
                    <a:pt x="298" y="451"/>
                    <a:pt x="298" y="451"/>
                  </a:cubicBezTo>
                  <a:cubicBezTo>
                    <a:pt x="298" y="394"/>
                    <a:pt x="315" y="338"/>
                    <a:pt x="345" y="289"/>
                  </a:cubicBezTo>
                  <a:cubicBezTo>
                    <a:pt x="363" y="261"/>
                    <a:pt x="373" y="228"/>
                    <a:pt x="373" y="193"/>
                  </a:cubicBezTo>
                  <a:close/>
                </a:path>
              </a:pathLst>
            </a:custGeom>
            <a:noFill/>
            <a:ln w="28575">
              <a:solidFill>
                <a:srgbClr val="434345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2184129" y="5112421"/>
              <a:ext cx="1606258" cy="353978"/>
            </a:xfrm>
            <a:custGeom>
              <a:avLst/>
              <a:gdLst>
                <a:gd name="T0" fmla="*/ 255 w 286"/>
                <a:gd name="T1" fmla="*/ 63 h 63"/>
                <a:gd name="T2" fmla="*/ 32 w 286"/>
                <a:gd name="T3" fmla="*/ 63 h 63"/>
                <a:gd name="T4" fmla="*/ 0 w 286"/>
                <a:gd name="T5" fmla="*/ 31 h 63"/>
                <a:gd name="T6" fmla="*/ 32 w 286"/>
                <a:gd name="T7" fmla="*/ 0 h 63"/>
                <a:gd name="T8" fmla="*/ 255 w 286"/>
                <a:gd name="T9" fmla="*/ 0 h 63"/>
                <a:gd name="T10" fmla="*/ 286 w 286"/>
                <a:gd name="T11" fmla="*/ 31 h 63"/>
                <a:gd name="T12" fmla="*/ 255 w 286"/>
                <a:gd name="T13" fmla="*/ 63 h 63"/>
                <a:gd name="T14" fmla="*/ 32 w 286"/>
                <a:gd name="T15" fmla="*/ 18 h 63"/>
                <a:gd name="T16" fmla="*/ 19 w 286"/>
                <a:gd name="T17" fmla="*/ 31 h 63"/>
                <a:gd name="T18" fmla="*/ 32 w 286"/>
                <a:gd name="T19" fmla="*/ 44 h 63"/>
                <a:gd name="T20" fmla="*/ 255 w 286"/>
                <a:gd name="T21" fmla="*/ 44 h 63"/>
                <a:gd name="T22" fmla="*/ 268 w 286"/>
                <a:gd name="T23" fmla="*/ 31 h 63"/>
                <a:gd name="T24" fmla="*/ 255 w 286"/>
                <a:gd name="T25" fmla="*/ 18 h 63"/>
                <a:gd name="T26" fmla="*/ 32 w 286"/>
                <a:gd name="T27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63">
                  <a:moveTo>
                    <a:pt x="255" y="63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2" y="0"/>
                    <a:pt x="286" y="14"/>
                    <a:pt x="286" y="31"/>
                  </a:cubicBezTo>
                  <a:cubicBezTo>
                    <a:pt x="286" y="49"/>
                    <a:pt x="272" y="63"/>
                    <a:pt x="255" y="63"/>
                  </a:cubicBezTo>
                  <a:close/>
                  <a:moveTo>
                    <a:pt x="32" y="18"/>
                  </a:moveTo>
                  <a:cubicBezTo>
                    <a:pt x="25" y="18"/>
                    <a:pt x="19" y="24"/>
                    <a:pt x="19" y="31"/>
                  </a:cubicBezTo>
                  <a:cubicBezTo>
                    <a:pt x="19" y="38"/>
                    <a:pt x="25" y="44"/>
                    <a:pt x="32" y="44"/>
                  </a:cubicBezTo>
                  <a:cubicBezTo>
                    <a:pt x="255" y="44"/>
                    <a:pt x="255" y="44"/>
                    <a:pt x="255" y="44"/>
                  </a:cubicBezTo>
                  <a:cubicBezTo>
                    <a:pt x="262" y="44"/>
                    <a:pt x="268" y="38"/>
                    <a:pt x="268" y="31"/>
                  </a:cubicBezTo>
                  <a:cubicBezTo>
                    <a:pt x="268" y="24"/>
                    <a:pt x="262" y="18"/>
                    <a:pt x="255" y="18"/>
                  </a:cubicBezTo>
                  <a:lnTo>
                    <a:pt x="32" y="18"/>
                  </a:ln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2331063" y="5359538"/>
              <a:ext cx="1319068" cy="353978"/>
            </a:xfrm>
            <a:custGeom>
              <a:avLst/>
              <a:gdLst>
                <a:gd name="T0" fmla="*/ 203 w 235"/>
                <a:gd name="T1" fmla="*/ 63 h 63"/>
                <a:gd name="T2" fmla="*/ 32 w 235"/>
                <a:gd name="T3" fmla="*/ 63 h 63"/>
                <a:gd name="T4" fmla="*/ 0 w 235"/>
                <a:gd name="T5" fmla="*/ 32 h 63"/>
                <a:gd name="T6" fmla="*/ 32 w 235"/>
                <a:gd name="T7" fmla="*/ 0 h 63"/>
                <a:gd name="T8" fmla="*/ 203 w 235"/>
                <a:gd name="T9" fmla="*/ 0 h 63"/>
                <a:gd name="T10" fmla="*/ 235 w 235"/>
                <a:gd name="T11" fmla="*/ 32 h 63"/>
                <a:gd name="T12" fmla="*/ 203 w 235"/>
                <a:gd name="T13" fmla="*/ 63 h 63"/>
                <a:gd name="T14" fmla="*/ 32 w 235"/>
                <a:gd name="T15" fmla="*/ 19 h 63"/>
                <a:gd name="T16" fmla="*/ 19 w 235"/>
                <a:gd name="T17" fmla="*/ 32 h 63"/>
                <a:gd name="T18" fmla="*/ 32 w 235"/>
                <a:gd name="T19" fmla="*/ 45 h 63"/>
                <a:gd name="T20" fmla="*/ 203 w 235"/>
                <a:gd name="T21" fmla="*/ 45 h 63"/>
                <a:gd name="T22" fmla="*/ 216 w 235"/>
                <a:gd name="T23" fmla="*/ 32 h 63"/>
                <a:gd name="T24" fmla="*/ 203 w 235"/>
                <a:gd name="T25" fmla="*/ 19 h 63"/>
                <a:gd name="T26" fmla="*/ 32 w 235"/>
                <a:gd name="T27" fmla="*/ 1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63">
                  <a:moveTo>
                    <a:pt x="203" y="63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20" y="0"/>
                    <a:pt x="235" y="14"/>
                    <a:pt x="235" y="32"/>
                  </a:cubicBezTo>
                  <a:cubicBezTo>
                    <a:pt x="235" y="49"/>
                    <a:pt x="220" y="63"/>
                    <a:pt x="203" y="63"/>
                  </a:cubicBezTo>
                  <a:close/>
                  <a:moveTo>
                    <a:pt x="32" y="19"/>
                  </a:moveTo>
                  <a:cubicBezTo>
                    <a:pt x="24" y="19"/>
                    <a:pt x="19" y="25"/>
                    <a:pt x="19" y="32"/>
                  </a:cubicBezTo>
                  <a:cubicBezTo>
                    <a:pt x="19" y="39"/>
                    <a:pt x="24" y="45"/>
                    <a:pt x="3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10" y="45"/>
                    <a:pt x="216" y="39"/>
                    <a:pt x="216" y="32"/>
                  </a:cubicBezTo>
                  <a:cubicBezTo>
                    <a:pt x="216" y="25"/>
                    <a:pt x="210" y="19"/>
                    <a:pt x="203" y="19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2494694" y="5613333"/>
              <a:ext cx="991806" cy="353978"/>
            </a:xfrm>
            <a:custGeom>
              <a:avLst/>
              <a:gdLst>
                <a:gd name="T0" fmla="*/ 145 w 177"/>
                <a:gd name="T1" fmla="*/ 63 h 63"/>
                <a:gd name="T2" fmla="*/ 32 w 177"/>
                <a:gd name="T3" fmla="*/ 63 h 63"/>
                <a:gd name="T4" fmla="*/ 0 w 177"/>
                <a:gd name="T5" fmla="*/ 31 h 63"/>
                <a:gd name="T6" fmla="*/ 32 w 177"/>
                <a:gd name="T7" fmla="*/ 0 h 63"/>
                <a:gd name="T8" fmla="*/ 145 w 177"/>
                <a:gd name="T9" fmla="*/ 0 h 63"/>
                <a:gd name="T10" fmla="*/ 177 w 177"/>
                <a:gd name="T11" fmla="*/ 31 h 63"/>
                <a:gd name="T12" fmla="*/ 145 w 177"/>
                <a:gd name="T13" fmla="*/ 63 h 63"/>
                <a:gd name="T14" fmla="*/ 32 w 177"/>
                <a:gd name="T15" fmla="*/ 18 h 63"/>
                <a:gd name="T16" fmla="*/ 19 w 177"/>
                <a:gd name="T17" fmla="*/ 31 h 63"/>
                <a:gd name="T18" fmla="*/ 32 w 177"/>
                <a:gd name="T19" fmla="*/ 44 h 63"/>
                <a:gd name="T20" fmla="*/ 145 w 177"/>
                <a:gd name="T21" fmla="*/ 44 h 63"/>
                <a:gd name="T22" fmla="*/ 158 w 177"/>
                <a:gd name="T23" fmla="*/ 31 h 63"/>
                <a:gd name="T24" fmla="*/ 145 w 177"/>
                <a:gd name="T25" fmla="*/ 18 h 63"/>
                <a:gd name="T26" fmla="*/ 32 w 177"/>
                <a:gd name="T27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63">
                  <a:moveTo>
                    <a:pt x="145" y="63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14"/>
                    <a:pt x="177" y="31"/>
                  </a:cubicBezTo>
                  <a:cubicBezTo>
                    <a:pt x="177" y="49"/>
                    <a:pt x="162" y="63"/>
                    <a:pt x="145" y="63"/>
                  </a:cubicBezTo>
                  <a:close/>
                  <a:moveTo>
                    <a:pt x="32" y="18"/>
                  </a:moveTo>
                  <a:cubicBezTo>
                    <a:pt x="24" y="18"/>
                    <a:pt x="19" y="24"/>
                    <a:pt x="19" y="31"/>
                  </a:cubicBezTo>
                  <a:cubicBezTo>
                    <a:pt x="19" y="38"/>
                    <a:pt x="24" y="44"/>
                    <a:pt x="32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52" y="44"/>
                    <a:pt x="158" y="38"/>
                    <a:pt x="158" y="31"/>
                  </a:cubicBezTo>
                  <a:cubicBezTo>
                    <a:pt x="158" y="24"/>
                    <a:pt x="152" y="18"/>
                    <a:pt x="145" y="18"/>
                  </a:cubicBezTo>
                  <a:lnTo>
                    <a:pt x="32" y="18"/>
                  </a:ln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2688380" y="5860449"/>
              <a:ext cx="601094" cy="410748"/>
            </a:xfrm>
            <a:custGeom>
              <a:avLst/>
              <a:gdLst>
                <a:gd name="T0" fmla="*/ 53 w 107"/>
                <a:gd name="T1" fmla="*/ 73 h 73"/>
                <a:gd name="T2" fmla="*/ 0 w 107"/>
                <a:gd name="T3" fmla="*/ 10 h 73"/>
                <a:gd name="T4" fmla="*/ 9 w 107"/>
                <a:gd name="T5" fmla="*/ 0 h 73"/>
                <a:gd name="T6" fmla="*/ 18 w 107"/>
                <a:gd name="T7" fmla="*/ 10 h 73"/>
                <a:gd name="T8" fmla="*/ 53 w 107"/>
                <a:gd name="T9" fmla="*/ 54 h 73"/>
                <a:gd name="T10" fmla="*/ 89 w 107"/>
                <a:gd name="T11" fmla="*/ 10 h 73"/>
                <a:gd name="T12" fmla="*/ 98 w 107"/>
                <a:gd name="T13" fmla="*/ 0 h 73"/>
                <a:gd name="T14" fmla="*/ 107 w 107"/>
                <a:gd name="T15" fmla="*/ 10 h 73"/>
                <a:gd name="T16" fmla="*/ 53 w 107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73">
                  <a:moveTo>
                    <a:pt x="53" y="73"/>
                  </a:moveTo>
                  <a:cubicBezTo>
                    <a:pt x="24" y="73"/>
                    <a:pt x="0" y="4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10"/>
                  </a:cubicBezTo>
                  <a:cubicBezTo>
                    <a:pt x="18" y="34"/>
                    <a:pt x="34" y="54"/>
                    <a:pt x="53" y="54"/>
                  </a:cubicBezTo>
                  <a:cubicBezTo>
                    <a:pt x="73" y="54"/>
                    <a:pt x="89" y="34"/>
                    <a:pt x="89" y="10"/>
                  </a:cubicBezTo>
                  <a:cubicBezTo>
                    <a:pt x="89" y="4"/>
                    <a:pt x="93" y="0"/>
                    <a:pt x="98" y="0"/>
                  </a:cubicBezTo>
                  <a:cubicBezTo>
                    <a:pt x="103" y="0"/>
                    <a:pt x="107" y="4"/>
                    <a:pt x="107" y="10"/>
                  </a:cubicBezTo>
                  <a:cubicBezTo>
                    <a:pt x="107" y="45"/>
                    <a:pt x="83" y="73"/>
                    <a:pt x="53" y="73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1416064" y="2627899"/>
              <a:ext cx="517609" cy="1659688"/>
            </a:xfrm>
            <a:custGeom>
              <a:avLst/>
              <a:gdLst>
                <a:gd name="T0" fmla="*/ 23 w 92"/>
                <a:gd name="T1" fmla="*/ 295 h 295"/>
                <a:gd name="T2" fmla="*/ 15 w 92"/>
                <a:gd name="T3" fmla="*/ 289 h 295"/>
                <a:gd name="T4" fmla="*/ 0 w 92"/>
                <a:gd name="T5" fmla="*/ 197 h 295"/>
                <a:gd name="T6" fmla="*/ 75 w 92"/>
                <a:gd name="T7" fmla="*/ 4 h 295"/>
                <a:gd name="T8" fmla="*/ 88 w 92"/>
                <a:gd name="T9" fmla="*/ 3 h 295"/>
                <a:gd name="T10" fmla="*/ 89 w 92"/>
                <a:gd name="T11" fmla="*/ 16 h 295"/>
                <a:gd name="T12" fmla="*/ 18 w 92"/>
                <a:gd name="T13" fmla="*/ 197 h 295"/>
                <a:gd name="T14" fmla="*/ 32 w 92"/>
                <a:gd name="T15" fmla="*/ 283 h 295"/>
                <a:gd name="T16" fmla="*/ 26 w 92"/>
                <a:gd name="T17" fmla="*/ 294 h 295"/>
                <a:gd name="T18" fmla="*/ 23 w 92"/>
                <a:gd name="T1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95">
                  <a:moveTo>
                    <a:pt x="23" y="295"/>
                  </a:moveTo>
                  <a:cubicBezTo>
                    <a:pt x="20" y="295"/>
                    <a:pt x="16" y="292"/>
                    <a:pt x="15" y="289"/>
                  </a:cubicBezTo>
                  <a:cubicBezTo>
                    <a:pt x="5" y="259"/>
                    <a:pt x="0" y="229"/>
                    <a:pt x="0" y="197"/>
                  </a:cubicBezTo>
                  <a:cubicBezTo>
                    <a:pt x="0" y="125"/>
                    <a:pt x="27" y="57"/>
                    <a:pt x="75" y="4"/>
                  </a:cubicBezTo>
                  <a:cubicBezTo>
                    <a:pt x="79" y="0"/>
                    <a:pt x="85" y="0"/>
                    <a:pt x="88" y="3"/>
                  </a:cubicBezTo>
                  <a:cubicBezTo>
                    <a:pt x="92" y="7"/>
                    <a:pt x="92" y="13"/>
                    <a:pt x="89" y="16"/>
                  </a:cubicBezTo>
                  <a:cubicBezTo>
                    <a:pt x="43" y="66"/>
                    <a:pt x="18" y="130"/>
                    <a:pt x="18" y="197"/>
                  </a:cubicBezTo>
                  <a:cubicBezTo>
                    <a:pt x="18" y="227"/>
                    <a:pt x="23" y="255"/>
                    <a:pt x="32" y="283"/>
                  </a:cubicBezTo>
                  <a:cubicBezTo>
                    <a:pt x="34" y="288"/>
                    <a:pt x="31" y="293"/>
                    <a:pt x="26" y="294"/>
                  </a:cubicBezTo>
                  <a:cubicBezTo>
                    <a:pt x="25" y="295"/>
                    <a:pt x="24" y="295"/>
                    <a:pt x="23" y="295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1055407" y="2247206"/>
              <a:ext cx="758047" cy="2561329"/>
            </a:xfrm>
            <a:custGeom>
              <a:avLst/>
              <a:gdLst>
                <a:gd name="T0" fmla="*/ 62 w 135"/>
                <a:gd name="T1" fmla="*/ 456 h 456"/>
                <a:gd name="T2" fmla="*/ 54 w 135"/>
                <a:gd name="T3" fmla="*/ 452 h 456"/>
                <a:gd name="T4" fmla="*/ 0 w 135"/>
                <a:gd name="T5" fmla="*/ 265 h 456"/>
                <a:gd name="T6" fmla="*/ 119 w 135"/>
                <a:gd name="T7" fmla="*/ 3 h 456"/>
                <a:gd name="T8" fmla="*/ 132 w 135"/>
                <a:gd name="T9" fmla="*/ 4 h 456"/>
                <a:gd name="T10" fmla="*/ 131 w 135"/>
                <a:gd name="T11" fmla="*/ 17 h 456"/>
                <a:gd name="T12" fmla="*/ 19 w 135"/>
                <a:gd name="T13" fmla="*/ 265 h 456"/>
                <a:gd name="T14" fmla="*/ 70 w 135"/>
                <a:gd name="T15" fmla="*/ 442 h 456"/>
                <a:gd name="T16" fmla="*/ 67 w 135"/>
                <a:gd name="T17" fmla="*/ 455 h 456"/>
                <a:gd name="T18" fmla="*/ 62 w 135"/>
                <a:gd name="T1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456">
                  <a:moveTo>
                    <a:pt x="62" y="456"/>
                  </a:moveTo>
                  <a:cubicBezTo>
                    <a:pt x="59" y="456"/>
                    <a:pt x="56" y="455"/>
                    <a:pt x="54" y="452"/>
                  </a:cubicBezTo>
                  <a:cubicBezTo>
                    <a:pt x="19" y="396"/>
                    <a:pt x="0" y="332"/>
                    <a:pt x="0" y="265"/>
                  </a:cubicBezTo>
                  <a:cubicBezTo>
                    <a:pt x="0" y="165"/>
                    <a:pt x="43" y="70"/>
                    <a:pt x="119" y="3"/>
                  </a:cubicBezTo>
                  <a:cubicBezTo>
                    <a:pt x="122" y="0"/>
                    <a:pt x="128" y="0"/>
                    <a:pt x="132" y="4"/>
                  </a:cubicBezTo>
                  <a:cubicBezTo>
                    <a:pt x="135" y="8"/>
                    <a:pt x="135" y="14"/>
                    <a:pt x="131" y="17"/>
                  </a:cubicBezTo>
                  <a:cubicBezTo>
                    <a:pt x="60" y="80"/>
                    <a:pt x="19" y="171"/>
                    <a:pt x="19" y="265"/>
                  </a:cubicBezTo>
                  <a:cubicBezTo>
                    <a:pt x="19" y="328"/>
                    <a:pt x="37" y="389"/>
                    <a:pt x="70" y="442"/>
                  </a:cubicBezTo>
                  <a:cubicBezTo>
                    <a:pt x="73" y="446"/>
                    <a:pt x="71" y="452"/>
                    <a:pt x="67" y="455"/>
                  </a:cubicBezTo>
                  <a:cubicBezTo>
                    <a:pt x="65" y="456"/>
                    <a:pt x="64" y="456"/>
                    <a:pt x="62" y="456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2437924" y="3586310"/>
              <a:ext cx="604434" cy="1622954"/>
            </a:xfrm>
            <a:custGeom>
              <a:avLst/>
              <a:gdLst>
                <a:gd name="T0" fmla="*/ 70 w 108"/>
                <a:gd name="T1" fmla="*/ 289 h 289"/>
                <a:gd name="T2" fmla="*/ 61 w 108"/>
                <a:gd name="T3" fmla="*/ 279 h 289"/>
                <a:gd name="T4" fmla="*/ 61 w 108"/>
                <a:gd name="T5" fmla="*/ 83 h 289"/>
                <a:gd name="T6" fmla="*/ 11 w 108"/>
                <a:gd name="T7" fmla="*/ 62 h 289"/>
                <a:gd name="T8" fmla="*/ 1 w 108"/>
                <a:gd name="T9" fmla="*/ 33 h 289"/>
                <a:gd name="T10" fmla="*/ 12 w 108"/>
                <a:gd name="T11" fmla="*/ 9 h 289"/>
                <a:gd name="T12" fmla="*/ 44 w 108"/>
                <a:gd name="T13" fmla="*/ 1 h 289"/>
                <a:gd name="T14" fmla="*/ 68 w 108"/>
                <a:gd name="T15" fmla="*/ 13 h 289"/>
                <a:gd name="T16" fmla="*/ 79 w 108"/>
                <a:gd name="T17" fmla="*/ 65 h 289"/>
                <a:gd name="T18" fmla="*/ 79 w 108"/>
                <a:gd name="T19" fmla="*/ 66 h 289"/>
                <a:gd name="T20" fmla="*/ 98 w 108"/>
                <a:gd name="T21" fmla="*/ 67 h 289"/>
                <a:gd name="T22" fmla="*/ 108 w 108"/>
                <a:gd name="T23" fmla="*/ 76 h 289"/>
                <a:gd name="T24" fmla="*/ 98 w 108"/>
                <a:gd name="T25" fmla="*/ 86 h 289"/>
                <a:gd name="T26" fmla="*/ 79 w 108"/>
                <a:gd name="T27" fmla="*/ 85 h 289"/>
                <a:gd name="T28" fmla="*/ 79 w 108"/>
                <a:gd name="T29" fmla="*/ 279 h 289"/>
                <a:gd name="T30" fmla="*/ 70 w 108"/>
                <a:gd name="T31" fmla="*/ 289 h 289"/>
                <a:gd name="T32" fmla="*/ 38 w 108"/>
                <a:gd name="T33" fmla="*/ 19 h 289"/>
                <a:gd name="T34" fmla="*/ 24 w 108"/>
                <a:gd name="T35" fmla="*/ 23 h 289"/>
                <a:gd name="T36" fmla="*/ 19 w 108"/>
                <a:gd name="T37" fmla="*/ 34 h 289"/>
                <a:gd name="T38" fmla="*/ 24 w 108"/>
                <a:gd name="T39" fmla="*/ 49 h 289"/>
                <a:gd name="T40" fmla="*/ 61 w 108"/>
                <a:gd name="T41" fmla="*/ 64 h 289"/>
                <a:gd name="T42" fmla="*/ 61 w 108"/>
                <a:gd name="T43" fmla="*/ 64 h 289"/>
                <a:gd name="T44" fmla="*/ 61 w 108"/>
                <a:gd name="T45" fmla="*/ 63 h 289"/>
                <a:gd name="T46" fmla="*/ 53 w 108"/>
                <a:gd name="T47" fmla="*/ 25 h 289"/>
                <a:gd name="T48" fmla="*/ 43 w 108"/>
                <a:gd name="T49" fmla="*/ 19 h 289"/>
                <a:gd name="T50" fmla="*/ 38 w 108"/>
                <a:gd name="T51" fmla="*/ 1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89">
                  <a:moveTo>
                    <a:pt x="70" y="289"/>
                  </a:moveTo>
                  <a:cubicBezTo>
                    <a:pt x="65" y="289"/>
                    <a:pt x="61" y="284"/>
                    <a:pt x="61" y="279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37" y="80"/>
                    <a:pt x="21" y="72"/>
                    <a:pt x="11" y="62"/>
                  </a:cubicBezTo>
                  <a:cubicBezTo>
                    <a:pt x="3" y="53"/>
                    <a:pt x="0" y="43"/>
                    <a:pt x="1" y="33"/>
                  </a:cubicBezTo>
                  <a:cubicBezTo>
                    <a:pt x="1" y="22"/>
                    <a:pt x="5" y="14"/>
                    <a:pt x="12" y="9"/>
                  </a:cubicBezTo>
                  <a:cubicBezTo>
                    <a:pt x="20" y="2"/>
                    <a:pt x="31" y="0"/>
                    <a:pt x="44" y="1"/>
                  </a:cubicBezTo>
                  <a:cubicBezTo>
                    <a:pt x="54" y="2"/>
                    <a:pt x="62" y="6"/>
                    <a:pt x="68" y="13"/>
                  </a:cubicBezTo>
                  <a:cubicBezTo>
                    <a:pt x="82" y="31"/>
                    <a:pt x="80" y="59"/>
                    <a:pt x="79" y="65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5" y="67"/>
                    <a:pt x="91" y="67"/>
                    <a:pt x="98" y="67"/>
                  </a:cubicBezTo>
                  <a:cubicBezTo>
                    <a:pt x="103" y="67"/>
                    <a:pt x="108" y="71"/>
                    <a:pt x="108" y="76"/>
                  </a:cubicBezTo>
                  <a:cubicBezTo>
                    <a:pt x="108" y="81"/>
                    <a:pt x="103" y="86"/>
                    <a:pt x="98" y="86"/>
                  </a:cubicBezTo>
                  <a:cubicBezTo>
                    <a:pt x="92" y="86"/>
                    <a:pt x="85" y="85"/>
                    <a:pt x="79" y="85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9" y="284"/>
                    <a:pt x="75" y="289"/>
                    <a:pt x="70" y="289"/>
                  </a:cubicBezTo>
                  <a:close/>
                  <a:moveTo>
                    <a:pt x="38" y="19"/>
                  </a:moveTo>
                  <a:cubicBezTo>
                    <a:pt x="33" y="19"/>
                    <a:pt x="27" y="20"/>
                    <a:pt x="24" y="23"/>
                  </a:cubicBezTo>
                  <a:cubicBezTo>
                    <a:pt x="21" y="25"/>
                    <a:pt x="20" y="29"/>
                    <a:pt x="19" y="34"/>
                  </a:cubicBezTo>
                  <a:cubicBezTo>
                    <a:pt x="19" y="40"/>
                    <a:pt x="20" y="45"/>
                    <a:pt x="24" y="49"/>
                  </a:cubicBezTo>
                  <a:cubicBezTo>
                    <a:pt x="29" y="54"/>
                    <a:pt x="38" y="61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64"/>
                    <a:pt x="61" y="64"/>
                    <a:pt x="61" y="63"/>
                  </a:cubicBezTo>
                  <a:cubicBezTo>
                    <a:pt x="62" y="56"/>
                    <a:pt x="62" y="35"/>
                    <a:pt x="53" y="25"/>
                  </a:cubicBezTo>
                  <a:cubicBezTo>
                    <a:pt x="51" y="22"/>
                    <a:pt x="47" y="20"/>
                    <a:pt x="43" y="19"/>
                  </a:cubicBezTo>
                  <a:cubicBezTo>
                    <a:pt x="41" y="19"/>
                    <a:pt x="39" y="19"/>
                    <a:pt x="38" y="19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935497" y="3586310"/>
              <a:ext cx="607773" cy="1622954"/>
            </a:xfrm>
            <a:custGeom>
              <a:avLst/>
              <a:gdLst>
                <a:gd name="T0" fmla="*/ 38 w 108"/>
                <a:gd name="T1" fmla="*/ 289 h 289"/>
                <a:gd name="T2" fmla="*/ 28 w 108"/>
                <a:gd name="T3" fmla="*/ 279 h 289"/>
                <a:gd name="T4" fmla="*/ 28 w 108"/>
                <a:gd name="T5" fmla="*/ 85 h 289"/>
                <a:gd name="T6" fmla="*/ 9 w 108"/>
                <a:gd name="T7" fmla="*/ 86 h 289"/>
                <a:gd name="T8" fmla="*/ 0 w 108"/>
                <a:gd name="T9" fmla="*/ 76 h 289"/>
                <a:gd name="T10" fmla="*/ 9 w 108"/>
                <a:gd name="T11" fmla="*/ 67 h 289"/>
                <a:gd name="T12" fmla="*/ 28 w 108"/>
                <a:gd name="T13" fmla="*/ 66 h 289"/>
                <a:gd name="T14" fmla="*/ 28 w 108"/>
                <a:gd name="T15" fmla="*/ 65 h 289"/>
                <a:gd name="T16" fmla="*/ 40 w 108"/>
                <a:gd name="T17" fmla="*/ 13 h 289"/>
                <a:gd name="T18" fmla="*/ 63 w 108"/>
                <a:gd name="T19" fmla="*/ 1 h 289"/>
                <a:gd name="T20" fmla="*/ 96 w 108"/>
                <a:gd name="T21" fmla="*/ 9 h 289"/>
                <a:gd name="T22" fmla="*/ 107 w 108"/>
                <a:gd name="T23" fmla="*/ 33 h 289"/>
                <a:gd name="T24" fmla="*/ 97 w 108"/>
                <a:gd name="T25" fmla="*/ 62 h 289"/>
                <a:gd name="T26" fmla="*/ 47 w 108"/>
                <a:gd name="T27" fmla="*/ 83 h 289"/>
                <a:gd name="T28" fmla="*/ 47 w 108"/>
                <a:gd name="T29" fmla="*/ 279 h 289"/>
                <a:gd name="T30" fmla="*/ 38 w 108"/>
                <a:gd name="T31" fmla="*/ 289 h 289"/>
                <a:gd name="T32" fmla="*/ 70 w 108"/>
                <a:gd name="T33" fmla="*/ 19 h 289"/>
                <a:gd name="T34" fmla="*/ 65 w 108"/>
                <a:gd name="T35" fmla="*/ 19 h 289"/>
                <a:gd name="T36" fmla="*/ 54 w 108"/>
                <a:gd name="T37" fmla="*/ 25 h 289"/>
                <a:gd name="T38" fmla="*/ 47 w 108"/>
                <a:gd name="T39" fmla="*/ 63 h 289"/>
                <a:gd name="T40" fmla="*/ 47 w 108"/>
                <a:gd name="T41" fmla="*/ 64 h 289"/>
                <a:gd name="T42" fmla="*/ 47 w 108"/>
                <a:gd name="T43" fmla="*/ 64 h 289"/>
                <a:gd name="T44" fmla="*/ 83 w 108"/>
                <a:gd name="T45" fmla="*/ 49 h 289"/>
                <a:gd name="T46" fmla="*/ 89 w 108"/>
                <a:gd name="T47" fmla="*/ 34 h 289"/>
                <a:gd name="T48" fmla="*/ 84 w 108"/>
                <a:gd name="T49" fmla="*/ 23 h 289"/>
                <a:gd name="T50" fmla="*/ 70 w 108"/>
                <a:gd name="T51" fmla="*/ 1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89">
                  <a:moveTo>
                    <a:pt x="38" y="289"/>
                  </a:moveTo>
                  <a:cubicBezTo>
                    <a:pt x="32" y="289"/>
                    <a:pt x="28" y="284"/>
                    <a:pt x="28" y="27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2" y="85"/>
                    <a:pt x="16" y="86"/>
                    <a:pt x="9" y="86"/>
                  </a:cubicBezTo>
                  <a:cubicBezTo>
                    <a:pt x="4" y="86"/>
                    <a:pt x="0" y="81"/>
                    <a:pt x="0" y="76"/>
                  </a:cubicBezTo>
                  <a:cubicBezTo>
                    <a:pt x="0" y="71"/>
                    <a:pt x="4" y="67"/>
                    <a:pt x="9" y="67"/>
                  </a:cubicBezTo>
                  <a:cubicBezTo>
                    <a:pt x="16" y="67"/>
                    <a:pt x="23" y="67"/>
                    <a:pt x="28" y="66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59"/>
                    <a:pt x="26" y="31"/>
                    <a:pt x="40" y="13"/>
                  </a:cubicBezTo>
                  <a:cubicBezTo>
                    <a:pt x="46" y="6"/>
                    <a:pt x="54" y="2"/>
                    <a:pt x="63" y="1"/>
                  </a:cubicBezTo>
                  <a:cubicBezTo>
                    <a:pt x="77" y="0"/>
                    <a:pt x="88" y="2"/>
                    <a:pt x="96" y="9"/>
                  </a:cubicBezTo>
                  <a:cubicBezTo>
                    <a:pt x="102" y="14"/>
                    <a:pt x="106" y="22"/>
                    <a:pt x="107" y="33"/>
                  </a:cubicBezTo>
                  <a:cubicBezTo>
                    <a:pt x="108" y="43"/>
                    <a:pt x="105" y="53"/>
                    <a:pt x="97" y="62"/>
                  </a:cubicBezTo>
                  <a:cubicBezTo>
                    <a:pt x="87" y="72"/>
                    <a:pt x="70" y="80"/>
                    <a:pt x="47" y="83"/>
                  </a:cubicBezTo>
                  <a:cubicBezTo>
                    <a:pt x="47" y="279"/>
                    <a:pt x="47" y="279"/>
                    <a:pt x="47" y="279"/>
                  </a:cubicBezTo>
                  <a:cubicBezTo>
                    <a:pt x="47" y="284"/>
                    <a:pt x="43" y="289"/>
                    <a:pt x="38" y="289"/>
                  </a:cubicBezTo>
                  <a:close/>
                  <a:moveTo>
                    <a:pt x="70" y="19"/>
                  </a:moveTo>
                  <a:cubicBezTo>
                    <a:pt x="68" y="19"/>
                    <a:pt x="67" y="19"/>
                    <a:pt x="65" y="19"/>
                  </a:cubicBezTo>
                  <a:cubicBezTo>
                    <a:pt x="60" y="20"/>
                    <a:pt x="57" y="22"/>
                    <a:pt x="54" y="25"/>
                  </a:cubicBezTo>
                  <a:cubicBezTo>
                    <a:pt x="46" y="35"/>
                    <a:pt x="46" y="56"/>
                    <a:pt x="47" y="63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69" y="61"/>
                    <a:pt x="79" y="54"/>
                    <a:pt x="83" y="49"/>
                  </a:cubicBezTo>
                  <a:cubicBezTo>
                    <a:pt x="87" y="45"/>
                    <a:pt x="89" y="40"/>
                    <a:pt x="89" y="34"/>
                  </a:cubicBezTo>
                  <a:cubicBezTo>
                    <a:pt x="88" y="29"/>
                    <a:pt x="86" y="25"/>
                    <a:pt x="84" y="23"/>
                  </a:cubicBezTo>
                  <a:cubicBezTo>
                    <a:pt x="80" y="20"/>
                    <a:pt x="75" y="19"/>
                    <a:pt x="70" y="19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Freeform 20"/>
            <p:cNvSpPr/>
            <p:nvPr/>
          </p:nvSpPr>
          <p:spPr bwMode="auto">
            <a:xfrm>
              <a:off x="2060570" y="2470947"/>
              <a:ext cx="113540" cy="106861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9 w 20"/>
                <a:gd name="T5" fmla="*/ 1 h 19"/>
                <a:gd name="T6" fmla="*/ 10 w 20"/>
                <a:gd name="T7" fmla="*/ 0 h 19"/>
                <a:gd name="T8" fmla="*/ 20 w 20"/>
                <a:gd name="T9" fmla="*/ 8 h 19"/>
                <a:gd name="T10" fmla="*/ 18 w 20"/>
                <a:gd name="T11" fmla="*/ 15 h 19"/>
                <a:gd name="T12" fmla="*/ 12 w 20"/>
                <a:gd name="T13" fmla="*/ 19 h 19"/>
                <a:gd name="T14" fmla="*/ 10 w 2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6" y="19"/>
                    <a:pt x="2" y="16"/>
                    <a:pt x="1" y="12"/>
                  </a:cubicBezTo>
                  <a:cubicBezTo>
                    <a:pt x="0" y="7"/>
                    <a:pt x="3" y="2"/>
                    <a:pt x="9" y="1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20" y="10"/>
                    <a:pt x="20" y="13"/>
                    <a:pt x="18" y="15"/>
                  </a:cubicBezTo>
                  <a:cubicBezTo>
                    <a:pt x="17" y="17"/>
                    <a:pt x="15" y="19"/>
                    <a:pt x="12" y="19"/>
                  </a:cubicBezTo>
                  <a:cubicBezTo>
                    <a:pt x="12" y="19"/>
                    <a:pt x="11" y="19"/>
                    <a:pt x="10" y="19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3790387" y="2247206"/>
              <a:ext cx="1118703" cy="2561329"/>
              <a:chOff x="6992786" y="2233266"/>
              <a:chExt cx="1118703" cy="2561329"/>
            </a:xfrm>
            <a:solidFill>
              <a:srgbClr val="434345"/>
            </a:solidFill>
          </p:grpSpPr>
          <p:sp>
            <p:nvSpPr>
              <p:cNvPr id="36" name="Freeform 16"/>
              <p:cNvSpPr/>
              <p:nvPr/>
            </p:nvSpPr>
            <p:spPr bwMode="auto">
              <a:xfrm>
                <a:off x="7353443" y="2613959"/>
                <a:ext cx="517609" cy="1659688"/>
              </a:xfrm>
              <a:custGeom>
                <a:avLst/>
                <a:gdLst>
                  <a:gd name="T0" fmla="*/ 23 w 92"/>
                  <a:gd name="T1" fmla="*/ 295 h 295"/>
                  <a:gd name="T2" fmla="*/ 15 w 92"/>
                  <a:gd name="T3" fmla="*/ 289 h 295"/>
                  <a:gd name="T4" fmla="*/ 0 w 92"/>
                  <a:gd name="T5" fmla="*/ 197 h 295"/>
                  <a:gd name="T6" fmla="*/ 75 w 92"/>
                  <a:gd name="T7" fmla="*/ 4 h 295"/>
                  <a:gd name="T8" fmla="*/ 88 w 92"/>
                  <a:gd name="T9" fmla="*/ 3 h 295"/>
                  <a:gd name="T10" fmla="*/ 89 w 92"/>
                  <a:gd name="T11" fmla="*/ 16 h 295"/>
                  <a:gd name="T12" fmla="*/ 18 w 92"/>
                  <a:gd name="T13" fmla="*/ 197 h 295"/>
                  <a:gd name="T14" fmla="*/ 32 w 92"/>
                  <a:gd name="T15" fmla="*/ 283 h 295"/>
                  <a:gd name="T16" fmla="*/ 26 w 92"/>
                  <a:gd name="T17" fmla="*/ 294 h 295"/>
                  <a:gd name="T18" fmla="*/ 23 w 92"/>
                  <a:gd name="T19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295">
                    <a:moveTo>
                      <a:pt x="23" y="295"/>
                    </a:moveTo>
                    <a:cubicBezTo>
                      <a:pt x="20" y="295"/>
                      <a:pt x="16" y="292"/>
                      <a:pt x="15" y="289"/>
                    </a:cubicBezTo>
                    <a:cubicBezTo>
                      <a:pt x="5" y="259"/>
                      <a:pt x="0" y="229"/>
                      <a:pt x="0" y="197"/>
                    </a:cubicBezTo>
                    <a:cubicBezTo>
                      <a:pt x="0" y="125"/>
                      <a:pt x="27" y="57"/>
                      <a:pt x="75" y="4"/>
                    </a:cubicBezTo>
                    <a:cubicBezTo>
                      <a:pt x="79" y="0"/>
                      <a:pt x="85" y="0"/>
                      <a:pt x="88" y="3"/>
                    </a:cubicBezTo>
                    <a:cubicBezTo>
                      <a:pt x="92" y="7"/>
                      <a:pt x="92" y="13"/>
                      <a:pt x="89" y="16"/>
                    </a:cubicBezTo>
                    <a:cubicBezTo>
                      <a:pt x="43" y="66"/>
                      <a:pt x="18" y="130"/>
                      <a:pt x="18" y="197"/>
                    </a:cubicBezTo>
                    <a:cubicBezTo>
                      <a:pt x="18" y="227"/>
                      <a:pt x="23" y="255"/>
                      <a:pt x="32" y="283"/>
                    </a:cubicBezTo>
                    <a:cubicBezTo>
                      <a:pt x="34" y="288"/>
                      <a:pt x="31" y="293"/>
                      <a:pt x="26" y="294"/>
                    </a:cubicBezTo>
                    <a:cubicBezTo>
                      <a:pt x="25" y="295"/>
                      <a:pt x="24" y="295"/>
                      <a:pt x="23" y="2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7" name="Freeform 17"/>
              <p:cNvSpPr/>
              <p:nvPr/>
            </p:nvSpPr>
            <p:spPr bwMode="auto">
              <a:xfrm>
                <a:off x="6992786" y="2233266"/>
                <a:ext cx="758047" cy="2561329"/>
              </a:xfrm>
              <a:custGeom>
                <a:avLst/>
                <a:gdLst>
                  <a:gd name="T0" fmla="*/ 62 w 135"/>
                  <a:gd name="T1" fmla="*/ 456 h 456"/>
                  <a:gd name="T2" fmla="*/ 54 w 135"/>
                  <a:gd name="T3" fmla="*/ 452 h 456"/>
                  <a:gd name="T4" fmla="*/ 0 w 135"/>
                  <a:gd name="T5" fmla="*/ 265 h 456"/>
                  <a:gd name="T6" fmla="*/ 119 w 135"/>
                  <a:gd name="T7" fmla="*/ 3 h 456"/>
                  <a:gd name="T8" fmla="*/ 132 w 135"/>
                  <a:gd name="T9" fmla="*/ 4 h 456"/>
                  <a:gd name="T10" fmla="*/ 131 w 135"/>
                  <a:gd name="T11" fmla="*/ 17 h 456"/>
                  <a:gd name="T12" fmla="*/ 19 w 135"/>
                  <a:gd name="T13" fmla="*/ 265 h 456"/>
                  <a:gd name="T14" fmla="*/ 70 w 135"/>
                  <a:gd name="T15" fmla="*/ 442 h 456"/>
                  <a:gd name="T16" fmla="*/ 67 w 135"/>
                  <a:gd name="T17" fmla="*/ 455 h 456"/>
                  <a:gd name="T18" fmla="*/ 62 w 135"/>
                  <a:gd name="T19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456">
                    <a:moveTo>
                      <a:pt x="62" y="456"/>
                    </a:moveTo>
                    <a:cubicBezTo>
                      <a:pt x="59" y="456"/>
                      <a:pt x="56" y="455"/>
                      <a:pt x="54" y="452"/>
                    </a:cubicBezTo>
                    <a:cubicBezTo>
                      <a:pt x="19" y="396"/>
                      <a:pt x="0" y="332"/>
                      <a:pt x="0" y="265"/>
                    </a:cubicBezTo>
                    <a:cubicBezTo>
                      <a:pt x="0" y="165"/>
                      <a:pt x="43" y="70"/>
                      <a:pt x="119" y="3"/>
                    </a:cubicBezTo>
                    <a:cubicBezTo>
                      <a:pt x="122" y="0"/>
                      <a:pt x="128" y="0"/>
                      <a:pt x="132" y="4"/>
                    </a:cubicBezTo>
                    <a:cubicBezTo>
                      <a:pt x="135" y="8"/>
                      <a:pt x="135" y="14"/>
                      <a:pt x="131" y="17"/>
                    </a:cubicBezTo>
                    <a:cubicBezTo>
                      <a:pt x="60" y="80"/>
                      <a:pt x="19" y="171"/>
                      <a:pt x="19" y="265"/>
                    </a:cubicBezTo>
                    <a:cubicBezTo>
                      <a:pt x="19" y="328"/>
                      <a:pt x="37" y="389"/>
                      <a:pt x="70" y="442"/>
                    </a:cubicBezTo>
                    <a:cubicBezTo>
                      <a:pt x="73" y="446"/>
                      <a:pt x="71" y="452"/>
                      <a:pt x="67" y="455"/>
                    </a:cubicBezTo>
                    <a:cubicBezTo>
                      <a:pt x="65" y="456"/>
                      <a:pt x="64" y="456"/>
                      <a:pt x="62" y="4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8" name="Freeform 20"/>
              <p:cNvSpPr/>
              <p:nvPr/>
            </p:nvSpPr>
            <p:spPr bwMode="auto">
              <a:xfrm>
                <a:off x="7997949" y="2457007"/>
                <a:ext cx="113540" cy="106861"/>
              </a:xfrm>
              <a:custGeom>
                <a:avLst/>
                <a:gdLst>
                  <a:gd name="T0" fmla="*/ 10 w 20"/>
                  <a:gd name="T1" fmla="*/ 19 h 19"/>
                  <a:gd name="T2" fmla="*/ 1 w 20"/>
                  <a:gd name="T3" fmla="*/ 12 h 19"/>
                  <a:gd name="T4" fmla="*/ 9 w 20"/>
                  <a:gd name="T5" fmla="*/ 1 h 19"/>
                  <a:gd name="T6" fmla="*/ 10 w 20"/>
                  <a:gd name="T7" fmla="*/ 0 h 19"/>
                  <a:gd name="T8" fmla="*/ 20 w 20"/>
                  <a:gd name="T9" fmla="*/ 8 h 19"/>
                  <a:gd name="T10" fmla="*/ 18 w 20"/>
                  <a:gd name="T11" fmla="*/ 15 h 19"/>
                  <a:gd name="T12" fmla="*/ 12 w 20"/>
                  <a:gd name="T13" fmla="*/ 19 h 19"/>
                  <a:gd name="T14" fmla="*/ 10 w 20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9">
                    <a:moveTo>
                      <a:pt x="10" y="19"/>
                    </a:moveTo>
                    <a:cubicBezTo>
                      <a:pt x="6" y="19"/>
                      <a:pt x="2" y="16"/>
                      <a:pt x="1" y="12"/>
                    </a:cubicBezTo>
                    <a:cubicBezTo>
                      <a:pt x="0" y="7"/>
                      <a:pt x="3" y="2"/>
                      <a:pt x="9" y="1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20" y="10"/>
                      <a:pt x="20" y="13"/>
                      <a:pt x="18" y="15"/>
                    </a:cubicBezTo>
                    <a:cubicBezTo>
                      <a:pt x="17" y="17"/>
                      <a:pt x="15" y="19"/>
                      <a:pt x="12" y="19"/>
                    </a:cubicBezTo>
                    <a:cubicBezTo>
                      <a:pt x="12" y="19"/>
                      <a:pt x="11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39" name="矩形 38"/>
          <p:cNvSpPr/>
          <p:nvPr/>
        </p:nvSpPr>
        <p:spPr>
          <a:xfrm>
            <a:off x="1203384" y="1127531"/>
            <a:ext cx="38587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30"/>
          <p:cNvSpPr>
            <a:spLocks noEditPoints="1"/>
          </p:cNvSpPr>
          <p:nvPr/>
        </p:nvSpPr>
        <p:spPr bwMode="auto">
          <a:xfrm>
            <a:off x="6050314" y="2696071"/>
            <a:ext cx="703771" cy="62214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53860" y="1507490"/>
            <a:ext cx="3911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Giới Thiệu</a:t>
            </a:r>
            <a:endParaRPr lang="en-US" altLang="zh-CN" sz="4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13880" y="2653030"/>
            <a:ext cx="335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WorkFlow</a:t>
            </a:r>
            <a:endParaRPr lang="en-US" altLang="zh-CN" sz="4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913245" y="3798570"/>
            <a:ext cx="4093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Architecture</a:t>
            </a:r>
            <a:endParaRPr lang="en-US" altLang="zh-CN" sz="40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2" name="Freeform 30"/>
          <p:cNvSpPr>
            <a:spLocks noEditPoints="1"/>
          </p:cNvSpPr>
          <p:nvPr/>
        </p:nvSpPr>
        <p:spPr bwMode="auto">
          <a:xfrm>
            <a:off x="6050314" y="1550665"/>
            <a:ext cx="703771" cy="62214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4" name="Freeform 30"/>
          <p:cNvSpPr>
            <a:spLocks noEditPoints="1"/>
          </p:cNvSpPr>
          <p:nvPr/>
        </p:nvSpPr>
        <p:spPr bwMode="auto">
          <a:xfrm>
            <a:off x="6050314" y="3841477"/>
            <a:ext cx="703771" cy="62214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C3E58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207562" y="4727706"/>
            <a:ext cx="5786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Dữ Liệu Bóng Đá</a:t>
            </a:r>
            <a:endParaRPr lang="en-US" altLang="zh-CN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 descr="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835" y="779780"/>
            <a:ext cx="3685540" cy="3685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/>
          <p:cNvSpPr/>
          <p:nvPr/>
        </p:nvSpPr>
        <p:spPr bwMode="auto">
          <a:xfrm rot="1742190">
            <a:off x="296707" y="178123"/>
            <a:ext cx="931863" cy="569913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 rot="1855616">
            <a:off x="1198705" y="999939"/>
            <a:ext cx="822325" cy="542925"/>
          </a:xfrm>
          <a:custGeom>
            <a:avLst/>
            <a:gdLst>
              <a:gd name="T0" fmla="*/ 482 w 484"/>
              <a:gd name="T1" fmla="*/ 30 h 319"/>
              <a:gd name="T2" fmla="*/ 477 w 484"/>
              <a:gd name="T3" fmla="*/ 27 h 319"/>
              <a:gd name="T4" fmla="*/ 477 w 484"/>
              <a:gd name="T5" fmla="*/ 27 h 319"/>
              <a:gd name="T6" fmla="*/ 477 w 484"/>
              <a:gd name="T7" fmla="*/ 27 h 319"/>
              <a:gd name="T8" fmla="*/ 476 w 484"/>
              <a:gd name="T9" fmla="*/ 27 h 319"/>
              <a:gd name="T10" fmla="*/ 359 w 484"/>
              <a:gd name="T11" fmla="*/ 1 h 319"/>
              <a:gd name="T12" fmla="*/ 348 w 484"/>
              <a:gd name="T13" fmla="*/ 8 h 319"/>
              <a:gd name="T14" fmla="*/ 355 w 484"/>
              <a:gd name="T15" fmla="*/ 20 h 319"/>
              <a:gd name="T16" fmla="*/ 448 w 484"/>
              <a:gd name="T17" fmla="*/ 40 h 319"/>
              <a:gd name="T18" fmla="*/ 7 w 484"/>
              <a:gd name="T19" fmla="*/ 301 h 319"/>
              <a:gd name="T20" fmla="*/ 3 w 484"/>
              <a:gd name="T21" fmla="*/ 314 h 319"/>
              <a:gd name="T22" fmla="*/ 12 w 484"/>
              <a:gd name="T23" fmla="*/ 319 h 319"/>
              <a:gd name="T24" fmla="*/ 16 w 484"/>
              <a:gd name="T25" fmla="*/ 317 h 319"/>
              <a:gd name="T26" fmla="*/ 456 w 484"/>
              <a:gd name="T27" fmla="*/ 58 h 319"/>
              <a:gd name="T28" fmla="*/ 425 w 484"/>
              <a:gd name="T29" fmla="*/ 146 h 319"/>
              <a:gd name="T30" fmla="*/ 431 w 484"/>
              <a:gd name="T31" fmla="*/ 159 h 319"/>
              <a:gd name="T32" fmla="*/ 444 w 484"/>
              <a:gd name="T33" fmla="*/ 153 h 319"/>
              <a:gd name="T34" fmla="*/ 483 w 484"/>
              <a:gd name="T35" fmla="*/ 40 h 319"/>
              <a:gd name="T36" fmla="*/ 484 w 484"/>
              <a:gd name="T37" fmla="*/ 39 h 319"/>
              <a:gd name="T38" fmla="*/ 484 w 484"/>
              <a:gd name="T39" fmla="*/ 37 h 319"/>
              <a:gd name="T40" fmla="*/ 483 w 484"/>
              <a:gd name="T41" fmla="*/ 32 h 319"/>
              <a:gd name="T42" fmla="*/ 482 w 484"/>
              <a:gd name="T43" fmla="*/ 3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4" h="319">
                <a:moveTo>
                  <a:pt x="482" y="30"/>
                </a:moveTo>
                <a:cubicBezTo>
                  <a:pt x="481" y="29"/>
                  <a:pt x="479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6" y="27"/>
                </a:cubicBezTo>
                <a:cubicBezTo>
                  <a:pt x="359" y="1"/>
                  <a:pt x="359" y="1"/>
                  <a:pt x="359" y="1"/>
                </a:cubicBezTo>
                <a:cubicBezTo>
                  <a:pt x="354" y="0"/>
                  <a:pt x="349" y="3"/>
                  <a:pt x="348" y="8"/>
                </a:cubicBezTo>
                <a:cubicBezTo>
                  <a:pt x="347" y="13"/>
                  <a:pt x="350" y="19"/>
                  <a:pt x="355" y="20"/>
                </a:cubicBezTo>
                <a:cubicBezTo>
                  <a:pt x="448" y="40"/>
                  <a:pt x="448" y="40"/>
                  <a:pt x="448" y="40"/>
                </a:cubicBezTo>
                <a:cubicBezTo>
                  <a:pt x="7" y="301"/>
                  <a:pt x="7" y="301"/>
                  <a:pt x="7" y="301"/>
                </a:cubicBezTo>
                <a:cubicBezTo>
                  <a:pt x="2" y="303"/>
                  <a:pt x="0" y="309"/>
                  <a:pt x="3" y="314"/>
                </a:cubicBezTo>
                <a:cubicBezTo>
                  <a:pt x="5" y="317"/>
                  <a:pt x="8" y="319"/>
                  <a:pt x="12" y="319"/>
                </a:cubicBezTo>
                <a:cubicBezTo>
                  <a:pt x="13" y="319"/>
                  <a:pt x="15" y="318"/>
                  <a:pt x="16" y="317"/>
                </a:cubicBezTo>
                <a:cubicBezTo>
                  <a:pt x="456" y="58"/>
                  <a:pt x="456" y="58"/>
                  <a:pt x="456" y="58"/>
                </a:cubicBezTo>
                <a:cubicBezTo>
                  <a:pt x="425" y="146"/>
                  <a:pt x="425" y="146"/>
                  <a:pt x="425" y="146"/>
                </a:cubicBezTo>
                <a:cubicBezTo>
                  <a:pt x="424" y="151"/>
                  <a:pt x="426" y="157"/>
                  <a:pt x="431" y="159"/>
                </a:cubicBezTo>
                <a:cubicBezTo>
                  <a:pt x="436" y="160"/>
                  <a:pt x="442" y="158"/>
                  <a:pt x="444" y="153"/>
                </a:cubicBezTo>
                <a:cubicBezTo>
                  <a:pt x="483" y="40"/>
                  <a:pt x="483" y="40"/>
                  <a:pt x="483" y="40"/>
                </a:cubicBezTo>
                <a:cubicBezTo>
                  <a:pt x="484" y="39"/>
                  <a:pt x="484" y="39"/>
                  <a:pt x="484" y="39"/>
                </a:cubicBezTo>
                <a:cubicBezTo>
                  <a:pt x="484" y="38"/>
                  <a:pt x="484" y="38"/>
                  <a:pt x="484" y="37"/>
                </a:cubicBezTo>
                <a:cubicBezTo>
                  <a:pt x="484" y="36"/>
                  <a:pt x="484" y="34"/>
                  <a:pt x="483" y="32"/>
                </a:cubicBezTo>
                <a:cubicBezTo>
                  <a:pt x="483" y="31"/>
                  <a:pt x="482" y="31"/>
                  <a:pt x="482" y="3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 rot="1855616">
            <a:off x="169770" y="1150805"/>
            <a:ext cx="424621" cy="266185"/>
          </a:xfrm>
          <a:custGeom>
            <a:avLst/>
            <a:gdLst>
              <a:gd name="connsiteX0" fmla="*/ 0 w 424621"/>
              <a:gd name="connsiteY0" fmla="*/ 237983 h 266185"/>
              <a:gd name="connsiteX1" fmla="*/ 52781 w 424621"/>
              <a:gd name="connsiteY1" fmla="*/ 206965 h 266185"/>
              <a:gd name="connsiteX2" fmla="*/ 400085 w 424621"/>
              <a:gd name="connsiteY2" fmla="*/ 2869 h 266185"/>
              <a:gd name="connsiteX3" fmla="*/ 422168 w 424621"/>
              <a:gd name="connsiteY3" fmla="*/ 7968 h 266185"/>
              <a:gd name="connsiteX4" fmla="*/ 417072 w 424621"/>
              <a:gd name="connsiteY4" fmla="*/ 30064 h 266185"/>
              <a:gd name="connsiteX5" fmla="*/ 97458 w 424621"/>
              <a:gd name="connsiteY5" fmla="*/ 218650 h 266185"/>
              <a:gd name="connsiteX6" fmla="*/ 16897 w 424621"/>
              <a:gd name="connsiteY6" fmla="*/ 266185 h 26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621" h="266185">
                <a:moveTo>
                  <a:pt x="0" y="237983"/>
                </a:moveTo>
                <a:lnTo>
                  <a:pt x="52781" y="206965"/>
                </a:lnTo>
                <a:cubicBezTo>
                  <a:pt x="145505" y="152475"/>
                  <a:pt x="259627" y="85410"/>
                  <a:pt x="400085" y="2869"/>
                </a:cubicBezTo>
                <a:cubicBezTo>
                  <a:pt x="408579" y="-2230"/>
                  <a:pt x="418771" y="-530"/>
                  <a:pt x="422168" y="7968"/>
                </a:cubicBezTo>
                <a:cubicBezTo>
                  <a:pt x="427264" y="16467"/>
                  <a:pt x="423867" y="26665"/>
                  <a:pt x="417072" y="30064"/>
                </a:cubicBezTo>
                <a:cubicBezTo>
                  <a:pt x="417072" y="30064"/>
                  <a:pt x="417072" y="30064"/>
                  <a:pt x="97458" y="218650"/>
                </a:cubicBezTo>
                <a:lnTo>
                  <a:pt x="16897" y="266185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Freeform 20"/>
          <p:cNvSpPr/>
          <p:nvPr/>
        </p:nvSpPr>
        <p:spPr bwMode="auto">
          <a:xfrm rot="1855616">
            <a:off x="739382" y="1224919"/>
            <a:ext cx="180975" cy="120650"/>
          </a:xfrm>
          <a:custGeom>
            <a:avLst/>
            <a:gdLst>
              <a:gd name="T0" fmla="*/ 91 w 107"/>
              <a:gd name="T1" fmla="*/ 2 h 71"/>
              <a:gd name="T2" fmla="*/ 6 w 107"/>
              <a:gd name="T3" fmla="*/ 53 h 71"/>
              <a:gd name="T4" fmla="*/ 2 w 107"/>
              <a:gd name="T5" fmla="*/ 66 h 71"/>
              <a:gd name="T6" fmla="*/ 11 w 107"/>
              <a:gd name="T7" fmla="*/ 71 h 71"/>
              <a:gd name="T8" fmla="*/ 16 w 107"/>
              <a:gd name="T9" fmla="*/ 69 h 71"/>
              <a:gd name="T10" fmla="*/ 101 w 107"/>
              <a:gd name="T11" fmla="*/ 19 h 71"/>
              <a:gd name="T12" fmla="*/ 104 w 107"/>
              <a:gd name="T13" fmla="*/ 6 h 71"/>
              <a:gd name="T14" fmla="*/ 91 w 107"/>
              <a:gd name="T15" fmla="*/ 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71">
                <a:moveTo>
                  <a:pt x="91" y="2"/>
                </a:moveTo>
                <a:cubicBezTo>
                  <a:pt x="6" y="53"/>
                  <a:pt x="6" y="53"/>
                  <a:pt x="6" y="53"/>
                </a:cubicBezTo>
                <a:cubicBezTo>
                  <a:pt x="1" y="55"/>
                  <a:pt x="0" y="61"/>
                  <a:pt x="2" y="66"/>
                </a:cubicBezTo>
                <a:cubicBezTo>
                  <a:pt x="4" y="69"/>
                  <a:pt x="7" y="71"/>
                  <a:pt x="11" y="71"/>
                </a:cubicBezTo>
                <a:cubicBezTo>
                  <a:pt x="12" y="71"/>
                  <a:pt x="14" y="70"/>
                  <a:pt x="16" y="69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5" y="16"/>
                  <a:pt x="107" y="10"/>
                  <a:pt x="104" y="6"/>
                </a:cubicBezTo>
                <a:cubicBezTo>
                  <a:pt x="101" y="1"/>
                  <a:pt x="96" y="0"/>
                  <a:pt x="91" y="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rot="1855616">
            <a:off x="152247" y="586967"/>
            <a:ext cx="1194464" cy="841985"/>
          </a:xfrm>
          <a:custGeom>
            <a:avLst/>
            <a:gdLst>
              <a:gd name="connsiteX0" fmla="*/ 661064 w 1194464"/>
              <a:gd name="connsiteY0" fmla="*/ 0 h 841985"/>
              <a:gd name="connsiteX1" fmla="*/ 1194464 w 1194464"/>
              <a:gd name="connsiteY1" fmla="*/ 63500 h 841985"/>
              <a:gd name="connsiteX2" fmla="*/ 991264 w 1194464"/>
              <a:gd name="connsiteY2" fmla="*/ 560388 h 841985"/>
              <a:gd name="connsiteX3" fmla="*/ 897601 w 1194464"/>
              <a:gd name="connsiteY3" fmla="*/ 401638 h 841985"/>
              <a:gd name="connsiteX4" fmla="*/ 146014 w 1194464"/>
              <a:gd name="connsiteY4" fmla="*/ 841985 h 841985"/>
              <a:gd name="connsiteX5" fmla="*/ 0 w 1194464"/>
              <a:gd name="connsiteY5" fmla="*/ 598274 h 841985"/>
              <a:gd name="connsiteX6" fmla="*/ 756314 w 1194464"/>
              <a:gd name="connsiteY6" fmla="*/ 160338 h 84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64" h="841985">
                <a:moveTo>
                  <a:pt x="661064" y="0"/>
                </a:moveTo>
                <a:lnTo>
                  <a:pt x="1194464" y="63500"/>
                </a:lnTo>
                <a:lnTo>
                  <a:pt x="991264" y="560388"/>
                </a:lnTo>
                <a:lnTo>
                  <a:pt x="897601" y="401638"/>
                </a:lnTo>
                <a:lnTo>
                  <a:pt x="146014" y="841985"/>
                </a:lnTo>
                <a:lnTo>
                  <a:pt x="0" y="598274"/>
                </a:lnTo>
                <a:lnTo>
                  <a:pt x="756314" y="160338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Freeform 31"/>
          <p:cNvSpPr>
            <a:spLocks noEditPoints="1"/>
          </p:cNvSpPr>
          <p:nvPr/>
        </p:nvSpPr>
        <p:spPr bwMode="auto">
          <a:xfrm>
            <a:off x="1598711" y="463130"/>
            <a:ext cx="762000" cy="301625"/>
          </a:xfrm>
          <a:custGeom>
            <a:avLst/>
            <a:gdLst>
              <a:gd name="T0" fmla="*/ 438 w 448"/>
              <a:gd name="T1" fmla="*/ 177 h 177"/>
              <a:gd name="T2" fmla="*/ 18 w 448"/>
              <a:gd name="T3" fmla="*/ 177 h 177"/>
              <a:gd name="T4" fmla="*/ 9 w 448"/>
              <a:gd name="T5" fmla="*/ 172 h 177"/>
              <a:gd name="T6" fmla="*/ 0 w 448"/>
              <a:gd name="T7" fmla="*/ 135 h 177"/>
              <a:gd name="T8" fmla="*/ 97 w 448"/>
              <a:gd name="T9" fmla="*/ 49 h 177"/>
              <a:gd name="T10" fmla="*/ 131 w 448"/>
              <a:gd name="T11" fmla="*/ 55 h 177"/>
              <a:gd name="T12" fmla="*/ 265 w 448"/>
              <a:gd name="T13" fmla="*/ 0 h 177"/>
              <a:gd name="T14" fmla="*/ 448 w 448"/>
              <a:gd name="T15" fmla="*/ 167 h 177"/>
              <a:gd name="T16" fmla="*/ 445 w 448"/>
              <a:gd name="T17" fmla="*/ 174 h 177"/>
              <a:gd name="T18" fmla="*/ 438 w 448"/>
              <a:gd name="T19" fmla="*/ 177 h 177"/>
              <a:gd name="T20" fmla="*/ 24 w 448"/>
              <a:gd name="T21" fmla="*/ 158 h 177"/>
              <a:gd name="T22" fmla="*/ 428 w 448"/>
              <a:gd name="T23" fmla="*/ 158 h 177"/>
              <a:gd name="T24" fmla="*/ 265 w 448"/>
              <a:gd name="T25" fmla="*/ 19 h 177"/>
              <a:gd name="T26" fmla="*/ 141 w 448"/>
              <a:gd name="T27" fmla="*/ 73 h 177"/>
              <a:gd name="T28" fmla="*/ 130 w 448"/>
              <a:gd name="T29" fmla="*/ 75 h 177"/>
              <a:gd name="T30" fmla="*/ 97 w 448"/>
              <a:gd name="T31" fmla="*/ 69 h 177"/>
              <a:gd name="T32" fmla="*/ 20 w 448"/>
              <a:gd name="T33" fmla="*/ 135 h 177"/>
              <a:gd name="T34" fmla="*/ 24 w 448"/>
              <a:gd name="T35" fmla="*/ 15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8" h="177">
                <a:moveTo>
                  <a:pt x="438" y="177"/>
                </a:moveTo>
                <a:cubicBezTo>
                  <a:pt x="18" y="177"/>
                  <a:pt x="18" y="177"/>
                  <a:pt x="18" y="177"/>
                </a:cubicBezTo>
                <a:cubicBezTo>
                  <a:pt x="14" y="177"/>
                  <a:pt x="11" y="175"/>
                  <a:pt x="9" y="172"/>
                </a:cubicBezTo>
                <a:cubicBezTo>
                  <a:pt x="3" y="160"/>
                  <a:pt x="0" y="148"/>
                  <a:pt x="0" y="135"/>
                </a:cubicBezTo>
                <a:cubicBezTo>
                  <a:pt x="0" y="88"/>
                  <a:pt x="44" y="49"/>
                  <a:pt x="97" y="49"/>
                </a:cubicBezTo>
                <a:cubicBezTo>
                  <a:pt x="109" y="49"/>
                  <a:pt x="120" y="51"/>
                  <a:pt x="131" y="55"/>
                </a:cubicBezTo>
                <a:cubicBezTo>
                  <a:pt x="165" y="20"/>
                  <a:pt x="214" y="0"/>
                  <a:pt x="265" y="0"/>
                </a:cubicBezTo>
                <a:cubicBezTo>
                  <a:pt x="365" y="0"/>
                  <a:pt x="446" y="73"/>
                  <a:pt x="448" y="167"/>
                </a:cubicBezTo>
                <a:cubicBezTo>
                  <a:pt x="448" y="170"/>
                  <a:pt x="447" y="172"/>
                  <a:pt x="445" y="174"/>
                </a:cubicBezTo>
                <a:cubicBezTo>
                  <a:pt x="444" y="176"/>
                  <a:pt x="441" y="177"/>
                  <a:pt x="438" y="177"/>
                </a:cubicBezTo>
                <a:close/>
                <a:moveTo>
                  <a:pt x="24" y="158"/>
                </a:moveTo>
                <a:cubicBezTo>
                  <a:pt x="428" y="158"/>
                  <a:pt x="428" y="158"/>
                  <a:pt x="428" y="158"/>
                </a:cubicBezTo>
                <a:cubicBezTo>
                  <a:pt x="421" y="80"/>
                  <a:pt x="350" y="19"/>
                  <a:pt x="265" y="19"/>
                </a:cubicBezTo>
                <a:cubicBezTo>
                  <a:pt x="217" y="19"/>
                  <a:pt x="172" y="39"/>
                  <a:pt x="141" y="73"/>
                </a:cubicBezTo>
                <a:cubicBezTo>
                  <a:pt x="138" y="76"/>
                  <a:pt x="133" y="76"/>
                  <a:pt x="130" y="75"/>
                </a:cubicBezTo>
                <a:cubicBezTo>
                  <a:pt x="119" y="71"/>
                  <a:pt x="108" y="69"/>
                  <a:pt x="97" y="69"/>
                </a:cubicBezTo>
                <a:cubicBezTo>
                  <a:pt x="54" y="69"/>
                  <a:pt x="20" y="99"/>
                  <a:pt x="20" y="135"/>
                </a:cubicBezTo>
                <a:cubicBezTo>
                  <a:pt x="20" y="143"/>
                  <a:pt x="21" y="150"/>
                  <a:pt x="24" y="158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Freeform 24"/>
          <p:cNvSpPr/>
          <p:nvPr/>
        </p:nvSpPr>
        <p:spPr bwMode="auto">
          <a:xfrm rot="1836586">
            <a:off x="9820288" y="685565"/>
            <a:ext cx="1409704" cy="1066939"/>
          </a:xfrm>
          <a:custGeom>
            <a:avLst/>
            <a:gdLst>
              <a:gd name="T0" fmla="*/ 0 w 839"/>
              <a:gd name="T1" fmla="*/ 635 h 635"/>
              <a:gd name="T2" fmla="*/ 652 w 839"/>
              <a:gd name="T3" fmla="*/ 253 h 635"/>
              <a:gd name="T4" fmla="*/ 711 w 839"/>
              <a:gd name="T5" fmla="*/ 353 h 635"/>
              <a:gd name="T6" fmla="*/ 839 w 839"/>
              <a:gd name="T7" fmla="*/ 40 h 635"/>
              <a:gd name="T8" fmla="*/ 503 w 839"/>
              <a:gd name="T9" fmla="*/ 0 h 635"/>
              <a:gd name="T10" fmla="*/ 563 w 839"/>
              <a:gd name="T11" fmla="*/ 101 h 635"/>
              <a:gd name="T12" fmla="*/ 0 w 839"/>
              <a:gd name="T13" fmla="*/ 427 h 635"/>
              <a:gd name="T14" fmla="*/ 0 w 839"/>
              <a:gd name="T1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9" h="635">
                <a:moveTo>
                  <a:pt x="0" y="635"/>
                </a:moveTo>
                <a:lnTo>
                  <a:pt x="652" y="253"/>
                </a:lnTo>
                <a:lnTo>
                  <a:pt x="711" y="353"/>
                </a:lnTo>
                <a:lnTo>
                  <a:pt x="839" y="40"/>
                </a:lnTo>
                <a:lnTo>
                  <a:pt x="503" y="0"/>
                </a:lnTo>
                <a:lnTo>
                  <a:pt x="563" y="101"/>
                </a:lnTo>
                <a:lnTo>
                  <a:pt x="0" y="427"/>
                </a:lnTo>
                <a:lnTo>
                  <a:pt x="0" y="635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Freeform 17"/>
          <p:cNvSpPr/>
          <p:nvPr/>
        </p:nvSpPr>
        <p:spPr bwMode="auto">
          <a:xfrm rot="1754470">
            <a:off x="10537828" y="314666"/>
            <a:ext cx="978696" cy="598555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Freeform 32"/>
          <p:cNvSpPr>
            <a:spLocks noEditPoints="1"/>
          </p:cNvSpPr>
          <p:nvPr/>
        </p:nvSpPr>
        <p:spPr bwMode="auto">
          <a:xfrm rot="1758512">
            <a:off x="9682000" y="262010"/>
            <a:ext cx="217993" cy="217993"/>
          </a:xfrm>
          <a:custGeom>
            <a:avLst/>
            <a:gdLst>
              <a:gd name="T0" fmla="*/ 47 w 95"/>
              <a:gd name="T1" fmla="*/ 95 h 95"/>
              <a:gd name="T2" fmla="*/ 0 w 95"/>
              <a:gd name="T3" fmla="*/ 47 h 95"/>
              <a:gd name="T4" fmla="*/ 47 w 95"/>
              <a:gd name="T5" fmla="*/ 0 h 95"/>
              <a:gd name="T6" fmla="*/ 95 w 95"/>
              <a:gd name="T7" fmla="*/ 47 h 95"/>
              <a:gd name="T8" fmla="*/ 47 w 95"/>
              <a:gd name="T9" fmla="*/ 95 h 95"/>
              <a:gd name="T10" fmla="*/ 47 w 95"/>
              <a:gd name="T11" fmla="*/ 19 h 95"/>
              <a:gd name="T12" fmla="*/ 20 w 95"/>
              <a:gd name="T13" fmla="*/ 47 h 95"/>
              <a:gd name="T14" fmla="*/ 47 w 95"/>
              <a:gd name="T15" fmla="*/ 75 h 95"/>
              <a:gd name="T16" fmla="*/ 75 w 95"/>
              <a:gd name="T17" fmla="*/ 47 h 95"/>
              <a:gd name="T18" fmla="*/ 47 w 95"/>
              <a:gd name="T19" fmla="*/ 1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95">
                <a:moveTo>
                  <a:pt x="47" y="95"/>
                </a:moveTo>
                <a:cubicBezTo>
                  <a:pt x="21" y="95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4" y="0"/>
                  <a:pt x="95" y="21"/>
                  <a:pt x="95" y="47"/>
                </a:cubicBezTo>
                <a:cubicBezTo>
                  <a:pt x="95" y="73"/>
                  <a:pt x="74" y="95"/>
                  <a:pt x="47" y="95"/>
                </a:cubicBezTo>
                <a:close/>
                <a:moveTo>
                  <a:pt x="47" y="19"/>
                </a:moveTo>
                <a:cubicBezTo>
                  <a:pt x="32" y="19"/>
                  <a:pt x="20" y="32"/>
                  <a:pt x="20" y="47"/>
                </a:cubicBezTo>
                <a:cubicBezTo>
                  <a:pt x="20" y="63"/>
                  <a:pt x="32" y="75"/>
                  <a:pt x="47" y="75"/>
                </a:cubicBezTo>
                <a:cubicBezTo>
                  <a:pt x="63" y="75"/>
                  <a:pt x="75" y="63"/>
                  <a:pt x="75" y="47"/>
                </a:cubicBezTo>
                <a:cubicBezTo>
                  <a:pt x="75" y="32"/>
                  <a:pt x="63" y="19"/>
                  <a:pt x="47" y="19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Freeform 33"/>
          <p:cNvSpPr>
            <a:spLocks noEditPoints="1"/>
          </p:cNvSpPr>
          <p:nvPr/>
        </p:nvSpPr>
        <p:spPr bwMode="auto">
          <a:xfrm rot="1758512">
            <a:off x="9213955" y="435123"/>
            <a:ext cx="318442" cy="318442"/>
          </a:xfrm>
          <a:custGeom>
            <a:avLst/>
            <a:gdLst>
              <a:gd name="T0" fmla="*/ 70 w 139"/>
              <a:gd name="T1" fmla="*/ 139 h 139"/>
              <a:gd name="T2" fmla="*/ 0 w 139"/>
              <a:gd name="T3" fmla="*/ 70 h 139"/>
              <a:gd name="T4" fmla="*/ 70 w 139"/>
              <a:gd name="T5" fmla="*/ 0 h 139"/>
              <a:gd name="T6" fmla="*/ 139 w 139"/>
              <a:gd name="T7" fmla="*/ 70 h 139"/>
              <a:gd name="T8" fmla="*/ 70 w 139"/>
              <a:gd name="T9" fmla="*/ 139 h 139"/>
              <a:gd name="T10" fmla="*/ 70 w 139"/>
              <a:gd name="T11" fmla="*/ 20 h 139"/>
              <a:gd name="T12" fmla="*/ 20 w 139"/>
              <a:gd name="T13" fmla="*/ 70 h 139"/>
              <a:gd name="T14" fmla="*/ 70 w 139"/>
              <a:gd name="T15" fmla="*/ 120 h 139"/>
              <a:gd name="T16" fmla="*/ 120 w 139"/>
              <a:gd name="T17" fmla="*/ 70 h 139"/>
              <a:gd name="T18" fmla="*/ 70 w 139"/>
              <a:gd name="T19" fmla="*/ 2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139">
                <a:moveTo>
                  <a:pt x="70" y="139"/>
                </a:moveTo>
                <a:cubicBezTo>
                  <a:pt x="32" y="139"/>
                  <a:pt x="0" y="108"/>
                  <a:pt x="0" y="70"/>
                </a:cubicBezTo>
                <a:cubicBezTo>
                  <a:pt x="0" y="31"/>
                  <a:pt x="32" y="0"/>
                  <a:pt x="70" y="0"/>
                </a:cubicBezTo>
                <a:cubicBezTo>
                  <a:pt x="108" y="0"/>
                  <a:pt x="139" y="31"/>
                  <a:pt x="139" y="70"/>
                </a:cubicBezTo>
                <a:cubicBezTo>
                  <a:pt x="139" y="108"/>
                  <a:pt x="108" y="139"/>
                  <a:pt x="70" y="139"/>
                </a:cubicBezTo>
                <a:close/>
                <a:moveTo>
                  <a:pt x="70" y="20"/>
                </a:moveTo>
                <a:cubicBezTo>
                  <a:pt x="42" y="20"/>
                  <a:pt x="20" y="42"/>
                  <a:pt x="20" y="70"/>
                </a:cubicBezTo>
                <a:cubicBezTo>
                  <a:pt x="20" y="97"/>
                  <a:pt x="42" y="120"/>
                  <a:pt x="70" y="120"/>
                </a:cubicBezTo>
                <a:cubicBezTo>
                  <a:pt x="98" y="120"/>
                  <a:pt x="120" y="97"/>
                  <a:pt x="120" y="70"/>
                </a:cubicBezTo>
                <a:cubicBezTo>
                  <a:pt x="120" y="42"/>
                  <a:pt x="98" y="20"/>
                  <a:pt x="70" y="2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9589957" y="938368"/>
            <a:ext cx="349440" cy="51766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67217" y="583854"/>
            <a:ext cx="36048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Giới Thiệu</a:t>
            </a:r>
            <a:endParaRPr lang="en-US" altLang="zh-CN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矩形: 圆角 2"/>
          <p:cNvSpPr/>
          <p:nvPr/>
        </p:nvSpPr>
        <p:spPr>
          <a:xfrm>
            <a:off x="819690" y="2382704"/>
            <a:ext cx="3308351" cy="3632200"/>
          </a:xfrm>
          <a:prstGeom prst="roundRect">
            <a:avLst>
              <a:gd name="adj" fmla="val 5151"/>
            </a:avLst>
          </a:prstGeom>
          <a:noFill/>
          <a:ln w="63500">
            <a:solidFill>
              <a:srgbClr val="434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图片占位符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4" y="2401818"/>
            <a:ext cx="2093749" cy="1133718"/>
          </a:xfrm>
          <a:custGeom>
            <a:avLst/>
            <a:gdLst>
              <a:gd name="connsiteX0" fmla="*/ 115228 w 2093747"/>
              <a:gd name="connsiteY0" fmla="*/ 0 h 1201420"/>
              <a:gd name="connsiteX1" fmla="*/ 1978519 w 2093747"/>
              <a:gd name="connsiteY1" fmla="*/ 0 h 1201420"/>
              <a:gd name="connsiteX2" fmla="*/ 2093747 w 2093747"/>
              <a:gd name="connsiteY2" fmla="*/ 115228 h 1201420"/>
              <a:gd name="connsiteX3" fmla="*/ 2093747 w 2093747"/>
              <a:gd name="connsiteY3" fmla="*/ 1086192 h 1201420"/>
              <a:gd name="connsiteX4" fmla="*/ 1978519 w 2093747"/>
              <a:gd name="connsiteY4" fmla="*/ 1201420 h 1201420"/>
              <a:gd name="connsiteX5" fmla="*/ 115228 w 2093747"/>
              <a:gd name="connsiteY5" fmla="*/ 1201420 h 1201420"/>
              <a:gd name="connsiteX6" fmla="*/ 0 w 2093747"/>
              <a:gd name="connsiteY6" fmla="*/ 1086192 h 1201420"/>
              <a:gd name="connsiteX7" fmla="*/ 0 w 2093747"/>
              <a:gd name="connsiteY7" fmla="*/ 115228 h 1201420"/>
              <a:gd name="connsiteX8" fmla="*/ 115228 w 2093747"/>
              <a:gd name="connsiteY8" fmla="*/ 0 h 12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1201420">
                <a:moveTo>
                  <a:pt x="115228" y="0"/>
                </a:moveTo>
                <a:lnTo>
                  <a:pt x="1978519" y="0"/>
                </a:lnTo>
                <a:cubicBezTo>
                  <a:pt x="2042158" y="0"/>
                  <a:pt x="2093747" y="51589"/>
                  <a:pt x="2093747" y="115228"/>
                </a:cubicBezTo>
                <a:lnTo>
                  <a:pt x="2093747" y="1086192"/>
                </a:lnTo>
                <a:cubicBezTo>
                  <a:pt x="2093747" y="1149831"/>
                  <a:pt x="2042158" y="1201420"/>
                  <a:pt x="1978519" y="1201420"/>
                </a:cubicBezTo>
                <a:lnTo>
                  <a:pt x="115228" y="1201420"/>
                </a:lnTo>
                <a:cubicBezTo>
                  <a:pt x="51589" y="1201420"/>
                  <a:pt x="0" y="1149831"/>
                  <a:pt x="0" y="1086192"/>
                </a:cubicBezTo>
                <a:lnTo>
                  <a:pt x="0" y="115228"/>
                </a:lnTo>
                <a:cubicBezTo>
                  <a:pt x="0" y="51589"/>
                  <a:pt x="51589" y="0"/>
                  <a:pt x="115228" y="0"/>
                </a:cubicBezTo>
                <a:close/>
              </a:path>
            </a:pathLst>
          </a:custGeom>
        </p:spPr>
      </p:pic>
      <p:pic>
        <p:nvPicPr>
          <p:cNvPr id="19" name="图片占位符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66" y="3785144"/>
            <a:ext cx="2093747" cy="2229760"/>
          </a:xfrm>
          <a:custGeom>
            <a:avLst/>
            <a:gdLst>
              <a:gd name="connsiteX0" fmla="*/ 107849 w 2093747"/>
              <a:gd name="connsiteY0" fmla="*/ 0 h 2298700"/>
              <a:gd name="connsiteX1" fmla="*/ 1985898 w 2093747"/>
              <a:gd name="connsiteY1" fmla="*/ 0 h 2298700"/>
              <a:gd name="connsiteX2" fmla="*/ 2093747 w 2093747"/>
              <a:gd name="connsiteY2" fmla="*/ 107849 h 2298700"/>
              <a:gd name="connsiteX3" fmla="*/ 2093747 w 2093747"/>
              <a:gd name="connsiteY3" fmla="*/ 2190851 h 2298700"/>
              <a:gd name="connsiteX4" fmla="*/ 1985898 w 2093747"/>
              <a:gd name="connsiteY4" fmla="*/ 2298700 h 2298700"/>
              <a:gd name="connsiteX5" fmla="*/ 107849 w 2093747"/>
              <a:gd name="connsiteY5" fmla="*/ 2298700 h 2298700"/>
              <a:gd name="connsiteX6" fmla="*/ 0 w 2093747"/>
              <a:gd name="connsiteY6" fmla="*/ 2190851 h 2298700"/>
              <a:gd name="connsiteX7" fmla="*/ 0 w 2093747"/>
              <a:gd name="connsiteY7" fmla="*/ 107849 h 2298700"/>
              <a:gd name="connsiteX8" fmla="*/ 107849 w 2093747"/>
              <a:gd name="connsiteY8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2298700">
                <a:moveTo>
                  <a:pt x="107849" y="0"/>
                </a:moveTo>
                <a:lnTo>
                  <a:pt x="1985898" y="0"/>
                </a:lnTo>
                <a:cubicBezTo>
                  <a:pt x="2045461" y="0"/>
                  <a:pt x="2093747" y="48286"/>
                  <a:pt x="2093747" y="107849"/>
                </a:cubicBezTo>
                <a:lnTo>
                  <a:pt x="2093747" y="2190851"/>
                </a:lnTo>
                <a:cubicBezTo>
                  <a:pt x="2093747" y="2250414"/>
                  <a:pt x="2045461" y="2298700"/>
                  <a:pt x="1985898" y="2298700"/>
                </a:cubicBezTo>
                <a:lnTo>
                  <a:pt x="107849" y="2298700"/>
                </a:lnTo>
                <a:cubicBezTo>
                  <a:pt x="48286" y="2298700"/>
                  <a:pt x="0" y="2250414"/>
                  <a:pt x="0" y="2190851"/>
                </a:cubicBezTo>
                <a:lnTo>
                  <a:pt x="0" y="107849"/>
                </a:lnTo>
                <a:cubicBezTo>
                  <a:pt x="0" y="48286"/>
                  <a:pt x="48286" y="0"/>
                  <a:pt x="107849" y="0"/>
                </a:cubicBezTo>
                <a:close/>
              </a:path>
            </a:pathLst>
          </a:custGeom>
        </p:spPr>
      </p:pic>
      <p:pic>
        <p:nvPicPr>
          <p:cNvPr id="20" name="图片占位符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36" y="2382704"/>
            <a:ext cx="4773780" cy="3632199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006312" y="3073871"/>
            <a:ext cx="3066869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Mục đích</a:t>
            </a:r>
            <a:endParaRPr lang="en-US" altLang="zh-CN" sz="2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2653" y="3785144"/>
            <a:ext cx="2982424" cy="1318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400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DataWareHouse về bóng đá giúp cho những người yêu thích bóng đá tiện trong việc theo dõi và cập nhật các trận đấu trong giải Premier League</a:t>
            </a:r>
            <a:endParaRPr lang="en-US" altLang="zh-CN" sz="1400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/>
          <p:cNvSpPr/>
          <p:nvPr/>
        </p:nvSpPr>
        <p:spPr bwMode="auto">
          <a:xfrm rot="1742190">
            <a:off x="296707" y="178123"/>
            <a:ext cx="931863" cy="569913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Freeform 18"/>
          <p:cNvSpPr/>
          <p:nvPr/>
        </p:nvSpPr>
        <p:spPr bwMode="auto">
          <a:xfrm rot="1855616">
            <a:off x="1198705" y="999939"/>
            <a:ext cx="822325" cy="542925"/>
          </a:xfrm>
          <a:custGeom>
            <a:avLst/>
            <a:gdLst>
              <a:gd name="T0" fmla="*/ 482 w 484"/>
              <a:gd name="T1" fmla="*/ 30 h 319"/>
              <a:gd name="T2" fmla="*/ 477 w 484"/>
              <a:gd name="T3" fmla="*/ 27 h 319"/>
              <a:gd name="T4" fmla="*/ 477 w 484"/>
              <a:gd name="T5" fmla="*/ 27 h 319"/>
              <a:gd name="T6" fmla="*/ 477 w 484"/>
              <a:gd name="T7" fmla="*/ 27 h 319"/>
              <a:gd name="T8" fmla="*/ 476 w 484"/>
              <a:gd name="T9" fmla="*/ 27 h 319"/>
              <a:gd name="T10" fmla="*/ 359 w 484"/>
              <a:gd name="T11" fmla="*/ 1 h 319"/>
              <a:gd name="T12" fmla="*/ 348 w 484"/>
              <a:gd name="T13" fmla="*/ 8 h 319"/>
              <a:gd name="T14" fmla="*/ 355 w 484"/>
              <a:gd name="T15" fmla="*/ 20 h 319"/>
              <a:gd name="T16" fmla="*/ 448 w 484"/>
              <a:gd name="T17" fmla="*/ 40 h 319"/>
              <a:gd name="T18" fmla="*/ 7 w 484"/>
              <a:gd name="T19" fmla="*/ 301 h 319"/>
              <a:gd name="T20" fmla="*/ 3 w 484"/>
              <a:gd name="T21" fmla="*/ 314 h 319"/>
              <a:gd name="T22" fmla="*/ 12 w 484"/>
              <a:gd name="T23" fmla="*/ 319 h 319"/>
              <a:gd name="T24" fmla="*/ 16 w 484"/>
              <a:gd name="T25" fmla="*/ 317 h 319"/>
              <a:gd name="T26" fmla="*/ 456 w 484"/>
              <a:gd name="T27" fmla="*/ 58 h 319"/>
              <a:gd name="T28" fmla="*/ 425 w 484"/>
              <a:gd name="T29" fmla="*/ 146 h 319"/>
              <a:gd name="T30" fmla="*/ 431 w 484"/>
              <a:gd name="T31" fmla="*/ 159 h 319"/>
              <a:gd name="T32" fmla="*/ 444 w 484"/>
              <a:gd name="T33" fmla="*/ 153 h 319"/>
              <a:gd name="T34" fmla="*/ 483 w 484"/>
              <a:gd name="T35" fmla="*/ 40 h 319"/>
              <a:gd name="T36" fmla="*/ 484 w 484"/>
              <a:gd name="T37" fmla="*/ 39 h 319"/>
              <a:gd name="T38" fmla="*/ 484 w 484"/>
              <a:gd name="T39" fmla="*/ 37 h 319"/>
              <a:gd name="T40" fmla="*/ 483 w 484"/>
              <a:gd name="T41" fmla="*/ 32 h 319"/>
              <a:gd name="T42" fmla="*/ 482 w 484"/>
              <a:gd name="T43" fmla="*/ 3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4" h="319">
                <a:moveTo>
                  <a:pt x="482" y="30"/>
                </a:moveTo>
                <a:cubicBezTo>
                  <a:pt x="481" y="29"/>
                  <a:pt x="479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7" y="27"/>
                </a:cubicBezTo>
                <a:cubicBezTo>
                  <a:pt x="477" y="27"/>
                  <a:pt x="477" y="27"/>
                  <a:pt x="476" y="27"/>
                </a:cubicBezTo>
                <a:cubicBezTo>
                  <a:pt x="359" y="1"/>
                  <a:pt x="359" y="1"/>
                  <a:pt x="359" y="1"/>
                </a:cubicBezTo>
                <a:cubicBezTo>
                  <a:pt x="354" y="0"/>
                  <a:pt x="349" y="3"/>
                  <a:pt x="348" y="8"/>
                </a:cubicBezTo>
                <a:cubicBezTo>
                  <a:pt x="347" y="13"/>
                  <a:pt x="350" y="19"/>
                  <a:pt x="355" y="20"/>
                </a:cubicBezTo>
                <a:cubicBezTo>
                  <a:pt x="448" y="40"/>
                  <a:pt x="448" y="40"/>
                  <a:pt x="448" y="40"/>
                </a:cubicBezTo>
                <a:cubicBezTo>
                  <a:pt x="7" y="301"/>
                  <a:pt x="7" y="301"/>
                  <a:pt x="7" y="301"/>
                </a:cubicBezTo>
                <a:cubicBezTo>
                  <a:pt x="2" y="303"/>
                  <a:pt x="0" y="309"/>
                  <a:pt x="3" y="314"/>
                </a:cubicBezTo>
                <a:cubicBezTo>
                  <a:pt x="5" y="317"/>
                  <a:pt x="8" y="319"/>
                  <a:pt x="12" y="319"/>
                </a:cubicBezTo>
                <a:cubicBezTo>
                  <a:pt x="13" y="319"/>
                  <a:pt x="15" y="318"/>
                  <a:pt x="16" y="317"/>
                </a:cubicBezTo>
                <a:cubicBezTo>
                  <a:pt x="456" y="58"/>
                  <a:pt x="456" y="58"/>
                  <a:pt x="456" y="58"/>
                </a:cubicBezTo>
                <a:cubicBezTo>
                  <a:pt x="425" y="146"/>
                  <a:pt x="425" y="146"/>
                  <a:pt x="425" y="146"/>
                </a:cubicBezTo>
                <a:cubicBezTo>
                  <a:pt x="424" y="151"/>
                  <a:pt x="426" y="157"/>
                  <a:pt x="431" y="159"/>
                </a:cubicBezTo>
                <a:cubicBezTo>
                  <a:pt x="436" y="160"/>
                  <a:pt x="442" y="158"/>
                  <a:pt x="444" y="153"/>
                </a:cubicBezTo>
                <a:cubicBezTo>
                  <a:pt x="483" y="40"/>
                  <a:pt x="483" y="40"/>
                  <a:pt x="483" y="40"/>
                </a:cubicBezTo>
                <a:cubicBezTo>
                  <a:pt x="484" y="39"/>
                  <a:pt x="484" y="39"/>
                  <a:pt x="484" y="39"/>
                </a:cubicBezTo>
                <a:cubicBezTo>
                  <a:pt x="484" y="38"/>
                  <a:pt x="484" y="38"/>
                  <a:pt x="484" y="37"/>
                </a:cubicBezTo>
                <a:cubicBezTo>
                  <a:pt x="484" y="36"/>
                  <a:pt x="484" y="34"/>
                  <a:pt x="483" y="32"/>
                </a:cubicBezTo>
                <a:cubicBezTo>
                  <a:pt x="483" y="31"/>
                  <a:pt x="482" y="31"/>
                  <a:pt x="482" y="3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 rot="1855616">
            <a:off x="169770" y="1150805"/>
            <a:ext cx="424621" cy="266185"/>
          </a:xfrm>
          <a:custGeom>
            <a:avLst/>
            <a:gdLst>
              <a:gd name="connsiteX0" fmla="*/ 0 w 424621"/>
              <a:gd name="connsiteY0" fmla="*/ 237983 h 266185"/>
              <a:gd name="connsiteX1" fmla="*/ 52781 w 424621"/>
              <a:gd name="connsiteY1" fmla="*/ 206965 h 266185"/>
              <a:gd name="connsiteX2" fmla="*/ 400085 w 424621"/>
              <a:gd name="connsiteY2" fmla="*/ 2869 h 266185"/>
              <a:gd name="connsiteX3" fmla="*/ 422168 w 424621"/>
              <a:gd name="connsiteY3" fmla="*/ 7968 h 266185"/>
              <a:gd name="connsiteX4" fmla="*/ 417072 w 424621"/>
              <a:gd name="connsiteY4" fmla="*/ 30064 h 266185"/>
              <a:gd name="connsiteX5" fmla="*/ 97458 w 424621"/>
              <a:gd name="connsiteY5" fmla="*/ 218650 h 266185"/>
              <a:gd name="connsiteX6" fmla="*/ 16897 w 424621"/>
              <a:gd name="connsiteY6" fmla="*/ 266185 h 26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621" h="266185">
                <a:moveTo>
                  <a:pt x="0" y="237983"/>
                </a:moveTo>
                <a:lnTo>
                  <a:pt x="52781" y="206965"/>
                </a:lnTo>
                <a:cubicBezTo>
                  <a:pt x="145505" y="152475"/>
                  <a:pt x="259627" y="85410"/>
                  <a:pt x="400085" y="2869"/>
                </a:cubicBezTo>
                <a:cubicBezTo>
                  <a:pt x="408579" y="-2230"/>
                  <a:pt x="418771" y="-530"/>
                  <a:pt x="422168" y="7968"/>
                </a:cubicBezTo>
                <a:cubicBezTo>
                  <a:pt x="427264" y="16467"/>
                  <a:pt x="423867" y="26665"/>
                  <a:pt x="417072" y="30064"/>
                </a:cubicBezTo>
                <a:cubicBezTo>
                  <a:pt x="417072" y="30064"/>
                  <a:pt x="417072" y="30064"/>
                  <a:pt x="97458" y="218650"/>
                </a:cubicBezTo>
                <a:lnTo>
                  <a:pt x="16897" y="266185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Freeform 20"/>
          <p:cNvSpPr/>
          <p:nvPr/>
        </p:nvSpPr>
        <p:spPr bwMode="auto">
          <a:xfrm rot="1855616">
            <a:off x="739382" y="1224919"/>
            <a:ext cx="180975" cy="120650"/>
          </a:xfrm>
          <a:custGeom>
            <a:avLst/>
            <a:gdLst>
              <a:gd name="T0" fmla="*/ 91 w 107"/>
              <a:gd name="T1" fmla="*/ 2 h 71"/>
              <a:gd name="T2" fmla="*/ 6 w 107"/>
              <a:gd name="T3" fmla="*/ 53 h 71"/>
              <a:gd name="T4" fmla="*/ 2 w 107"/>
              <a:gd name="T5" fmla="*/ 66 h 71"/>
              <a:gd name="T6" fmla="*/ 11 w 107"/>
              <a:gd name="T7" fmla="*/ 71 h 71"/>
              <a:gd name="T8" fmla="*/ 16 w 107"/>
              <a:gd name="T9" fmla="*/ 69 h 71"/>
              <a:gd name="T10" fmla="*/ 101 w 107"/>
              <a:gd name="T11" fmla="*/ 19 h 71"/>
              <a:gd name="T12" fmla="*/ 104 w 107"/>
              <a:gd name="T13" fmla="*/ 6 h 71"/>
              <a:gd name="T14" fmla="*/ 91 w 107"/>
              <a:gd name="T15" fmla="*/ 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71">
                <a:moveTo>
                  <a:pt x="91" y="2"/>
                </a:moveTo>
                <a:cubicBezTo>
                  <a:pt x="6" y="53"/>
                  <a:pt x="6" y="53"/>
                  <a:pt x="6" y="53"/>
                </a:cubicBezTo>
                <a:cubicBezTo>
                  <a:pt x="1" y="55"/>
                  <a:pt x="0" y="61"/>
                  <a:pt x="2" y="66"/>
                </a:cubicBezTo>
                <a:cubicBezTo>
                  <a:pt x="4" y="69"/>
                  <a:pt x="7" y="71"/>
                  <a:pt x="11" y="71"/>
                </a:cubicBezTo>
                <a:cubicBezTo>
                  <a:pt x="12" y="71"/>
                  <a:pt x="14" y="70"/>
                  <a:pt x="16" y="69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5" y="16"/>
                  <a:pt x="107" y="10"/>
                  <a:pt x="104" y="6"/>
                </a:cubicBezTo>
                <a:cubicBezTo>
                  <a:pt x="101" y="1"/>
                  <a:pt x="96" y="0"/>
                  <a:pt x="91" y="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rot="1855616">
            <a:off x="152247" y="586967"/>
            <a:ext cx="1194464" cy="841985"/>
          </a:xfrm>
          <a:custGeom>
            <a:avLst/>
            <a:gdLst>
              <a:gd name="connsiteX0" fmla="*/ 661064 w 1194464"/>
              <a:gd name="connsiteY0" fmla="*/ 0 h 841985"/>
              <a:gd name="connsiteX1" fmla="*/ 1194464 w 1194464"/>
              <a:gd name="connsiteY1" fmla="*/ 63500 h 841985"/>
              <a:gd name="connsiteX2" fmla="*/ 991264 w 1194464"/>
              <a:gd name="connsiteY2" fmla="*/ 560388 h 841985"/>
              <a:gd name="connsiteX3" fmla="*/ 897601 w 1194464"/>
              <a:gd name="connsiteY3" fmla="*/ 401638 h 841985"/>
              <a:gd name="connsiteX4" fmla="*/ 146014 w 1194464"/>
              <a:gd name="connsiteY4" fmla="*/ 841985 h 841985"/>
              <a:gd name="connsiteX5" fmla="*/ 0 w 1194464"/>
              <a:gd name="connsiteY5" fmla="*/ 598274 h 841985"/>
              <a:gd name="connsiteX6" fmla="*/ 756314 w 1194464"/>
              <a:gd name="connsiteY6" fmla="*/ 160338 h 84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64" h="841985">
                <a:moveTo>
                  <a:pt x="661064" y="0"/>
                </a:moveTo>
                <a:lnTo>
                  <a:pt x="1194464" y="63500"/>
                </a:lnTo>
                <a:lnTo>
                  <a:pt x="991264" y="560388"/>
                </a:lnTo>
                <a:lnTo>
                  <a:pt x="897601" y="401638"/>
                </a:lnTo>
                <a:lnTo>
                  <a:pt x="146014" y="841985"/>
                </a:lnTo>
                <a:lnTo>
                  <a:pt x="0" y="598274"/>
                </a:lnTo>
                <a:lnTo>
                  <a:pt x="756314" y="160338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Freeform 31"/>
          <p:cNvSpPr>
            <a:spLocks noEditPoints="1"/>
          </p:cNvSpPr>
          <p:nvPr/>
        </p:nvSpPr>
        <p:spPr bwMode="auto">
          <a:xfrm>
            <a:off x="1598711" y="463130"/>
            <a:ext cx="762000" cy="301625"/>
          </a:xfrm>
          <a:custGeom>
            <a:avLst/>
            <a:gdLst>
              <a:gd name="T0" fmla="*/ 438 w 448"/>
              <a:gd name="T1" fmla="*/ 177 h 177"/>
              <a:gd name="T2" fmla="*/ 18 w 448"/>
              <a:gd name="T3" fmla="*/ 177 h 177"/>
              <a:gd name="T4" fmla="*/ 9 w 448"/>
              <a:gd name="T5" fmla="*/ 172 h 177"/>
              <a:gd name="T6" fmla="*/ 0 w 448"/>
              <a:gd name="T7" fmla="*/ 135 h 177"/>
              <a:gd name="T8" fmla="*/ 97 w 448"/>
              <a:gd name="T9" fmla="*/ 49 h 177"/>
              <a:gd name="T10" fmla="*/ 131 w 448"/>
              <a:gd name="T11" fmla="*/ 55 h 177"/>
              <a:gd name="T12" fmla="*/ 265 w 448"/>
              <a:gd name="T13" fmla="*/ 0 h 177"/>
              <a:gd name="T14" fmla="*/ 448 w 448"/>
              <a:gd name="T15" fmla="*/ 167 h 177"/>
              <a:gd name="T16" fmla="*/ 445 w 448"/>
              <a:gd name="T17" fmla="*/ 174 h 177"/>
              <a:gd name="T18" fmla="*/ 438 w 448"/>
              <a:gd name="T19" fmla="*/ 177 h 177"/>
              <a:gd name="T20" fmla="*/ 24 w 448"/>
              <a:gd name="T21" fmla="*/ 158 h 177"/>
              <a:gd name="T22" fmla="*/ 428 w 448"/>
              <a:gd name="T23" fmla="*/ 158 h 177"/>
              <a:gd name="T24" fmla="*/ 265 w 448"/>
              <a:gd name="T25" fmla="*/ 19 h 177"/>
              <a:gd name="T26" fmla="*/ 141 w 448"/>
              <a:gd name="T27" fmla="*/ 73 h 177"/>
              <a:gd name="T28" fmla="*/ 130 w 448"/>
              <a:gd name="T29" fmla="*/ 75 h 177"/>
              <a:gd name="T30" fmla="*/ 97 w 448"/>
              <a:gd name="T31" fmla="*/ 69 h 177"/>
              <a:gd name="T32" fmla="*/ 20 w 448"/>
              <a:gd name="T33" fmla="*/ 135 h 177"/>
              <a:gd name="T34" fmla="*/ 24 w 448"/>
              <a:gd name="T35" fmla="*/ 15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8" h="177">
                <a:moveTo>
                  <a:pt x="438" y="177"/>
                </a:moveTo>
                <a:cubicBezTo>
                  <a:pt x="18" y="177"/>
                  <a:pt x="18" y="177"/>
                  <a:pt x="18" y="177"/>
                </a:cubicBezTo>
                <a:cubicBezTo>
                  <a:pt x="14" y="177"/>
                  <a:pt x="11" y="175"/>
                  <a:pt x="9" y="172"/>
                </a:cubicBezTo>
                <a:cubicBezTo>
                  <a:pt x="3" y="160"/>
                  <a:pt x="0" y="148"/>
                  <a:pt x="0" y="135"/>
                </a:cubicBezTo>
                <a:cubicBezTo>
                  <a:pt x="0" y="88"/>
                  <a:pt x="44" y="49"/>
                  <a:pt x="97" y="49"/>
                </a:cubicBezTo>
                <a:cubicBezTo>
                  <a:pt x="109" y="49"/>
                  <a:pt x="120" y="51"/>
                  <a:pt x="131" y="55"/>
                </a:cubicBezTo>
                <a:cubicBezTo>
                  <a:pt x="165" y="20"/>
                  <a:pt x="214" y="0"/>
                  <a:pt x="265" y="0"/>
                </a:cubicBezTo>
                <a:cubicBezTo>
                  <a:pt x="365" y="0"/>
                  <a:pt x="446" y="73"/>
                  <a:pt x="448" y="167"/>
                </a:cubicBezTo>
                <a:cubicBezTo>
                  <a:pt x="448" y="170"/>
                  <a:pt x="447" y="172"/>
                  <a:pt x="445" y="174"/>
                </a:cubicBezTo>
                <a:cubicBezTo>
                  <a:pt x="444" y="176"/>
                  <a:pt x="441" y="177"/>
                  <a:pt x="438" y="177"/>
                </a:cubicBezTo>
                <a:close/>
                <a:moveTo>
                  <a:pt x="24" y="158"/>
                </a:moveTo>
                <a:cubicBezTo>
                  <a:pt x="428" y="158"/>
                  <a:pt x="428" y="158"/>
                  <a:pt x="428" y="158"/>
                </a:cubicBezTo>
                <a:cubicBezTo>
                  <a:pt x="421" y="80"/>
                  <a:pt x="350" y="19"/>
                  <a:pt x="265" y="19"/>
                </a:cubicBezTo>
                <a:cubicBezTo>
                  <a:pt x="217" y="19"/>
                  <a:pt x="172" y="39"/>
                  <a:pt x="141" y="73"/>
                </a:cubicBezTo>
                <a:cubicBezTo>
                  <a:pt x="138" y="76"/>
                  <a:pt x="133" y="76"/>
                  <a:pt x="130" y="75"/>
                </a:cubicBezTo>
                <a:cubicBezTo>
                  <a:pt x="119" y="71"/>
                  <a:pt x="108" y="69"/>
                  <a:pt x="97" y="69"/>
                </a:cubicBezTo>
                <a:cubicBezTo>
                  <a:pt x="54" y="69"/>
                  <a:pt x="20" y="99"/>
                  <a:pt x="20" y="135"/>
                </a:cubicBezTo>
                <a:cubicBezTo>
                  <a:pt x="20" y="143"/>
                  <a:pt x="21" y="150"/>
                  <a:pt x="24" y="158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Freeform 24"/>
          <p:cNvSpPr/>
          <p:nvPr/>
        </p:nvSpPr>
        <p:spPr bwMode="auto">
          <a:xfrm rot="1836586">
            <a:off x="9820288" y="685565"/>
            <a:ext cx="1409704" cy="1066939"/>
          </a:xfrm>
          <a:custGeom>
            <a:avLst/>
            <a:gdLst>
              <a:gd name="T0" fmla="*/ 0 w 839"/>
              <a:gd name="T1" fmla="*/ 635 h 635"/>
              <a:gd name="T2" fmla="*/ 652 w 839"/>
              <a:gd name="T3" fmla="*/ 253 h 635"/>
              <a:gd name="T4" fmla="*/ 711 w 839"/>
              <a:gd name="T5" fmla="*/ 353 h 635"/>
              <a:gd name="T6" fmla="*/ 839 w 839"/>
              <a:gd name="T7" fmla="*/ 40 h 635"/>
              <a:gd name="T8" fmla="*/ 503 w 839"/>
              <a:gd name="T9" fmla="*/ 0 h 635"/>
              <a:gd name="T10" fmla="*/ 563 w 839"/>
              <a:gd name="T11" fmla="*/ 101 h 635"/>
              <a:gd name="T12" fmla="*/ 0 w 839"/>
              <a:gd name="T13" fmla="*/ 427 h 635"/>
              <a:gd name="T14" fmla="*/ 0 w 839"/>
              <a:gd name="T1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9" h="635">
                <a:moveTo>
                  <a:pt x="0" y="635"/>
                </a:moveTo>
                <a:lnTo>
                  <a:pt x="652" y="253"/>
                </a:lnTo>
                <a:lnTo>
                  <a:pt x="711" y="353"/>
                </a:lnTo>
                <a:lnTo>
                  <a:pt x="839" y="40"/>
                </a:lnTo>
                <a:lnTo>
                  <a:pt x="503" y="0"/>
                </a:lnTo>
                <a:lnTo>
                  <a:pt x="563" y="101"/>
                </a:lnTo>
                <a:lnTo>
                  <a:pt x="0" y="427"/>
                </a:lnTo>
                <a:lnTo>
                  <a:pt x="0" y="635"/>
                </a:lnTo>
                <a:close/>
              </a:path>
            </a:pathLst>
          </a:custGeom>
          <a:noFill/>
          <a:ln w="3175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Freeform 17"/>
          <p:cNvSpPr/>
          <p:nvPr/>
        </p:nvSpPr>
        <p:spPr bwMode="auto">
          <a:xfrm rot="1754470">
            <a:off x="10537828" y="314666"/>
            <a:ext cx="978696" cy="598555"/>
          </a:xfrm>
          <a:custGeom>
            <a:avLst/>
            <a:gdLst>
              <a:gd name="T0" fmla="*/ 5 w 548"/>
              <a:gd name="T1" fmla="*/ 334 h 335"/>
              <a:gd name="T2" fmla="*/ 520 w 548"/>
              <a:gd name="T3" fmla="*/ 50 h 335"/>
              <a:gd name="T4" fmla="*/ 500 w 548"/>
              <a:gd name="T5" fmla="*/ 109 h 335"/>
              <a:gd name="T6" fmla="*/ 506 w 548"/>
              <a:gd name="T7" fmla="*/ 121 h 335"/>
              <a:gd name="T8" fmla="*/ 518 w 548"/>
              <a:gd name="T9" fmla="*/ 115 h 335"/>
              <a:gd name="T10" fmla="*/ 547 w 548"/>
              <a:gd name="T11" fmla="*/ 33 h 335"/>
              <a:gd name="T12" fmla="*/ 548 w 548"/>
              <a:gd name="T13" fmla="*/ 31 h 335"/>
              <a:gd name="T14" fmla="*/ 548 w 548"/>
              <a:gd name="T15" fmla="*/ 31 h 335"/>
              <a:gd name="T16" fmla="*/ 548 w 548"/>
              <a:gd name="T17" fmla="*/ 30 h 335"/>
              <a:gd name="T18" fmla="*/ 548 w 548"/>
              <a:gd name="T19" fmla="*/ 30 h 335"/>
              <a:gd name="T20" fmla="*/ 547 w 548"/>
              <a:gd name="T21" fmla="*/ 27 h 335"/>
              <a:gd name="T22" fmla="*/ 547 w 548"/>
              <a:gd name="T23" fmla="*/ 27 h 335"/>
              <a:gd name="T24" fmla="*/ 547 w 548"/>
              <a:gd name="T25" fmla="*/ 27 h 335"/>
              <a:gd name="T26" fmla="*/ 546 w 548"/>
              <a:gd name="T27" fmla="*/ 25 h 335"/>
              <a:gd name="T28" fmla="*/ 544 w 548"/>
              <a:gd name="T29" fmla="*/ 22 h 335"/>
              <a:gd name="T30" fmla="*/ 542 w 548"/>
              <a:gd name="T31" fmla="*/ 21 h 335"/>
              <a:gd name="T32" fmla="*/ 542 w 548"/>
              <a:gd name="T33" fmla="*/ 21 h 335"/>
              <a:gd name="T34" fmla="*/ 542 w 548"/>
              <a:gd name="T35" fmla="*/ 21 h 335"/>
              <a:gd name="T36" fmla="*/ 542 w 548"/>
              <a:gd name="T37" fmla="*/ 21 h 335"/>
              <a:gd name="T38" fmla="*/ 542 w 548"/>
              <a:gd name="T39" fmla="*/ 21 h 335"/>
              <a:gd name="T40" fmla="*/ 540 w 548"/>
              <a:gd name="T41" fmla="*/ 20 h 335"/>
              <a:gd name="T42" fmla="*/ 455 w 548"/>
              <a:gd name="T43" fmla="*/ 1 h 335"/>
              <a:gd name="T44" fmla="*/ 443 w 548"/>
              <a:gd name="T45" fmla="*/ 8 h 335"/>
              <a:gd name="T46" fmla="*/ 450 w 548"/>
              <a:gd name="T47" fmla="*/ 20 h 335"/>
              <a:gd name="T48" fmla="*/ 511 w 548"/>
              <a:gd name="T49" fmla="*/ 33 h 335"/>
              <a:gd name="T50" fmla="*/ 25 w 548"/>
              <a:gd name="T51" fmla="*/ 301 h 335"/>
              <a:gd name="T52" fmla="*/ 25 w 548"/>
              <a:gd name="T53" fmla="*/ 301 h 335"/>
              <a:gd name="T54" fmla="*/ 0 w 548"/>
              <a:gd name="T55" fmla="*/ 314 h 335"/>
              <a:gd name="T56" fmla="*/ 0 w 548"/>
              <a:gd name="T57" fmla="*/ 335 h 335"/>
              <a:gd name="T58" fmla="*/ 0 w 548"/>
              <a:gd name="T59" fmla="*/ 335 h 335"/>
              <a:gd name="T60" fmla="*/ 5 w 548"/>
              <a:gd name="T6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335">
                <a:moveTo>
                  <a:pt x="5" y="334"/>
                </a:moveTo>
                <a:cubicBezTo>
                  <a:pt x="520" y="50"/>
                  <a:pt x="520" y="50"/>
                  <a:pt x="520" y="50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8" y="114"/>
                  <a:pt x="501" y="119"/>
                  <a:pt x="506" y="121"/>
                </a:cubicBezTo>
                <a:cubicBezTo>
                  <a:pt x="511" y="123"/>
                  <a:pt x="516" y="120"/>
                  <a:pt x="518" y="115"/>
                </a:cubicBezTo>
                <a:cubicBezTo>
                  <a:pt x="547" y="33"/>
                  <a:pt x="547" y="33"/>
                  <a:pt x="547" y="33"/>
                </a:cubicBezTo>
                <a:cubicBezTo>
                  <a:pt x="547" y="32"/>
                  <a:pt x="547" y="31"/>
                  <a:pt x="548" y="31"/>
                </a:cubicBezTo>
                <a:cubicBezTo>
                  <a:pt x="548" y="31"/>
                  <a:pt x="548" y="31"/>
                  <a:pt x="548" y="31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30"/>
                  <a:pt x="548" y="30"/>
                  <a:pt x="548" y="30"/>
                </a:cubicBezTo>
                <a:cubicBezTo>
                  <a:pt x="548" y="29"/>
                  <a:pt x="548" y="28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7"/>
                  <a:pt x="547" y="27"/>
                  <a:pt x="547" y="27"/>
                </a:cubicBezTo>
                <a:cubicBezTo>
                  <a:pt x="547" y="26"/>
                  <a:pt x="547" y="26"/>
                  <a:pt x="546" y="25"/>
                </a:cubicBezTo>
                <a:cubicBezTo>
                  <a:pt x="546" y="24"/>
                  <a:pt x="545" y="23"/>
                  <a:pt x="544" y="22"/>
                </a:cubicBezTo>
                <a:cubicBezTo>
                  <a:pt x="544" y="22"/>
                  <a:pt x="543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1"/>
                  <a:pt x="542" y="21"/>
                  <a:pt x="542" y="21"/>
                </a:cubicBezTo>
                <a:cubicBezTo>
                  <a:pt x="542" y="20"/>
                  <a:pt x="541" y="20"/>
                  <a:pt x="540" y="20"/>
                </a:cubicBezTo>
                <a:cubicBezTo>
                  <a:pt x="455" y="1"/>
                  <a:pt x="455" y="1"/>
                  <a:pt x="455" y="1"/>
                </a:cubicBezTo>
                <a:cubicBezTo>
                  <a:pt x="449" y="0"/>
                  <a:pt x="444" y="3"/>
                  <a:pt x="443" y="8"/>
                </a:cubicBezTo>
                <a:cubicBezTo>
                  <a:pt x="442" y="14"/>
                  <a:pt x="445" y="19"/>
                  <a:pt x="450" y="20"/>
                </a:cubicBezTo>
                <a:cubicBezTo>
                  <a:pt x="511" y="33"/>
                  <a:pt x="511" y="33"/>
                  <a:pt x="511" y="33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25" y="301"/>
                  <a:pt x="25" y="301"/>
                  <a:pt x="25" y="3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2" y="335"/>
                  <a:pt x="3" y="335"/>
                  <a:pt x="5" y="334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Freeform 32"/>
          <p:cNvSpPr>
            <a:spLocks noEditPoints="1"/>
          </p:cNvSpPr>
          <p:nvPr/>
        </p:nvSpPr>
        <p:spPr bwMode="auto">
          <a:xfrm rot="1758512">
            <a:off x="9682000" y="262010"/>
            <a:ext cx="217993" cy="217993"/>
          </a:xfrm>
          <a:custGeom>
            <a:avLst/>
            <a:gdLst>
              <a:gd name="T0" fmla="*/ 47 w 95"/>
              <a:gd name="T1" fmla="*/ 95 h 95"/>
              <a:gd name="T2" fmla="*/ 0 w 95"/>
              <a:gd name="T3" fmla="*/ 47 h 95"/>
              <a:gd name="T4" fmla="*/ 47 w 95"/>
              <a:gd name="T5" fmla="*/ 0 h 95"/>
              <a:gd name="T6" fmla="*/ 95 w 95"/>
              <a:gd name="T7" fmla="*/ 47 h 95"/>
              <a:gd name="T8" fmla="*/ 47 w 95"/>
              <a:gd name="T9" fmla="*/ 95 h 95"/>
              <a:gd name="T10" fmla="*/ 47 w 95"/>
              <a:gd name="T11" fmla="*/ 19 h 95"/>
              <a:gd name="T12" fmla="*/ 20 w 95"/>
              <a:gd name="T13" fmla="*/ 47 h 95"/>
              <a:gd name="T14" fmla="*/ 47 w 95"/>
              <a:gd name="T15" fmla="*/ 75 h 95"/>
              <a:gd name="T16" fmla="*/ 75 w 95"/>
              <a:gd name="T17" fmla="*/ 47 h 95"/>
              <a:gd name="T18" fmla="*/ 47 w 95"/>
              <a:gd name="T19" fmla="*/ 1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95">
                <a:moveTo>
                  <a:pt x="47" y="95"/>
                </a:moveTo>
                <a:cubicBezTo>
                  <a:pt x="21" y="95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4" y="0"/>
                  <a:pt x="95" y="21"/>
                  <a:pt x="95" y="47"/>
                </a:cubicBezTo>
                <a:cubicBezTo>
                  <a:pt x="95" y="73"/>
                  <a:pt x="74" y="95"/>
                  <a:pt x="47" y="95"/>
                </a:cubicBezTo>
                <a:close/>
                <a:moveTo>
                  <a:pt x="47" y="19"/>
                </a:moveTo>
                <a:cubicBezTo>
                  <a:pt x="32" y="19"/>
                  <a:pt x="20" y="32"/>
                  <a:pt x="20" y="47"/>
                </a:cubicBezTo>
                <a:cubicBezTo>
                  <a:pt x="20" y="63"/>
                  <a:pt x="32" y="75"/>
                  <a:pt x="47" y="75"/>
                </a:cubicBezTo>
                <a:cubicBezTo>
                  <a:pt x="63" y="75"/>
                  <a:pt x="75" y="63"/>
                  <a:pt x="75" y="47"/>
                </a:cubicBezTo>
                <a:cubicBezTo>
                  <a:pt x="75" y="32"/>
                  <a:pt x="63" y="19"/>
                  <a:pt x="47" y="19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Freeform 33"/>
          <p:cNvSpPr>
            <a:spLocks noEditPoints="1"/>
          </p:cNvSpPr>
          <p:nvPr/>
        </p:nvSpPr>
        <p:spPr bwMode="auto">
          <a:xfrm rot="1758512">
            <a:off x="9213955" y="435123"/>
            <a:ext cx="318442" cy="318442"/>
          </a:xfrm>
          <a:custGeom>
            <a:avLst/>
            <a:gdLst>
              <a:gd name="T0" fmla="*/ 70 w 139"/>
              <a:gd name="T1" fmla="*/ 139 h 139"/>
              <a:gd name="T2" fmla="*/ 0 w 139"/>
              <a:gd name="T3" fmla="*/ 70 h 139"/>
              <a:gd name="T4" fmla="*/ 70 w 139"/>
              <a:gd name="T5" fmla="*/ 0 h 139"/>
              <a:gd name="T6" fmla="*/ 139 w 139"/>
              <a:gd name="T7" fmla="*/ 70 h 139"/>
              <a:gd name="T8" fmla="*/ 70 w 139"/>
              <a:gd name="T9" fmla="*/ 139 h 139"/>
              <a:gd name="T10" fmla="*/ 70 w 139"/>
              <a:gd name="T11" fmla="*/ 20 h 139"/>
              <a:gd name="T12" fmla="*/ 20 w 139"/>
              <a:gd name="T13" fmla="*/ 70 h 139"/>
              <a:gd name="T14" fmla="*/ 70 w 139"/>
              <a:gd name="T15" fmla="*/ 120 h 139"/>
              <a:gd name="T16" fmla="*/ 120 w 139"/>
              <a:gd name="T17" fmla="*/ 70 h 139"/>
              <a:gd name="T18" fmla="*/ 70 w 139"/>
              <a:gd name="T19" fmla="*/ 2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139">
                <a:moveTo>
                  <a:pt x="70" y="139"/>
                </a:moveTo>
                <a:cubicBezTo>
                  <a:pt x="32" y="139"/>
                  <a:pt x="0" y="108"/>
                  <a:pt x="0" y="70"/>
                </a:cubicBezTo>
                <a:cubicBezTo>
                  <a:pt x="0" y="31"/>
                  <a:pt x="32" y="0"/>
                  <a:pt x="70" y="0"/>
                </a:cubicBezTo>
                <a:cubicBezTo>
                  <a:pt x="108" y="0"/>
                  <a:pt x="139" y="31"/>
                  <a:pt x="139" y="70"/>
                </a:cubicBezTo>
                <a:cubicBezTo>
                  <a:pt x="139" y="108"/>
                  <a:pt x="108" y="139"/>
                  <a:pt x="70" y="139"/>
                </a:cubicBezTo>
                <a:close/>
                <a:moveTo>
                  <a:pt x="70" y="20"/>
                </a:moveTo>
                <a:cubicBezTo>
                  <a:pt x="42" y="20"/>
                  <a:pt x="20" y="42"/>
                  <a:pt x="20" y="70"/>
                </a:cubicBezTo>
                <a:cubicBezTo>
                  <a:pt x="20" y="97"/>
                  <a:pt x="42" y="120"/>
                  <a:pt x="70" y="120"/>
                </a:cubicBezTo>
                <a:cubicBezTo>
                  <a:pt x="98" y="120"/>
                  <a:pt x="120" y="97"/>
                  <a:pt x="120" y="70"/>
                </a:cubicBezTo>
                <a:cubicBezTo>
                  <a:pt x="120" y="42"/>
                  <a:pt x="98" y="20"/>
                  <a:pt x="70" y="20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9589957" y="938368"/>
            <a:ext cx="349440" cy="51766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67217" y="583854"/>
            <a:ext cx="36048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Giới Thiệu</a:t>
            </a:r>
            <a:endParaRPr lang="en-US" altLang="zh-CN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Freeform 46"/>
          <p:cNvSpPr/>
          <p:nvPr/>
        </p:nvSpPr>
        <p:spPr bwMode="auto">
          <a:xfrm>
            <a:off x="3125042" y="4310037"/>
            <a:ext cx="2735263" cy="1368425"/>
          </a:xfrm>
          <a:custGeom>
            <a:avLst/>
            <a:gdLst>
              <a:gd name="T0" fmla="*/ 0 w 1723"/>
              <a:gd name="T1" fmla="*/ 862 h 862"/>
              <a:gd name="T2" fmla="*/ 861 w 1723"/>
              <a:gd name="T3" fmla="*/ 0 h 862"/>
              <a:gd name="T4" fmla="*/ 1723 w 1723"/>
              <a:gd name="T5" fmla="*/ 862 h 862"/>
              <a:gd name="T6" fmla="*/ 0 w 1723"/>
              <a:gd name="T7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3" h="862">
                <a:moveTo>
                  <a:pt x="0" y="862"/>
                </a:moveTo>
                <a:lnTo>
                  <a:pt x="861" y="0"/>
                </a:lnTo>
                <a:lnTo>
                  <a:pt x="1723" y="862"/>
                </a:lnTo>
                <a:lnTo>
                  <a:pt x="0" y="862"/>
                </a:lnTo>
                <a:close/>
              </a:path>
            </a:pathLst>
          </a:custGeom>
          <a:noFill/>
          <a:ln w="6350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Freeform 47"/>
          <p:cNvSpPr/>
          <p:nvPr/>
        </p:nvSpPr>
        <p:spPr bwMode="auto">
          <a:xfrm>
            <a:off x="6152405" y="2612047"/>
            <a:ext cx="2735263" cy="1368425"/>
          </a:xfrm>
          <a:custGeom>
            <a:avLst/>
            <a:gdLst>
              <a:gd name="T0" fmla="*/ 0 w 1723"/>
              <a:gd name="T1" fmla="*/ 0 h 862"/>
              <a:gd name="T2" fmla="*/ 862 w 1723"/>
              <a:gd name="T3" fmla="*/ 862 h 862"/>
              <a:gd name="T4" fmla="*/ 1723 w 1723"/>
              <a:gd name="T5" fmla="*/ 0 h 862"/>
              <a:gd name="T6" fmla="*/ 0 w 1723"/>
              <a:gd name="T7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3" h="862">
                <a:moveTo>
                  <a:pt x="0" y="0"/>
                </a:moveTo>
                <a:lnTo>
                  <a:pt x="862" y="862"/>
                </a:lnTo>
                <a:lnTo>
                  <a:pt x="1723" y="0"/>
                </a:lnTo>
                <a:lnTo>
                  <a:pt x="0" y="0"/>
                </a:lnTo>
                <a:close/>
              </a:path>
            </a:pathLst>
          </a:custGeom>
          <a:noFill/>
          <a:ln w="6350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9" name="Freeform 48"/>
          <p:cNvSpPr/>
          <p:nvPr/>
        </p:nvSpPr>
        <p:spPr bwMode="auto">
          <a:xfrm>
            <a:off x="4583955" y="4180497"/>
            <a:ext cx="2733675" cy="1368425"/>
          </a:xfrm>
          <a:custGeom>
            <a:avLst/>
            <a:gdLst>
              <a:gd name="T0" fmla="*/ 0 w 1722"/>
              <a:gd name="T1" fmla="*/ 0 h 862"/>
              <a:gd name="T2" fmla="*/ 860 w 1722"/>
              <a:gd name="T3" fmla="*/ 862 h 862"/>
              <a:gd name="T4" fmla="*/ 1722 w 1722"/>
              <a:gd name="T5" fmla="*/ 0 h 862"/>
              <a:gd name="T6" fmla="*/ 0 w 1722"/>
              <a:gd name="T7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2" h="862">
                <a:moveTo>
                  <a:pt x="0" y="0"/>
                </a:moveTo>
                <a:lnTo>
                  <a:pt x="860" y="862"/>
                </a:lnTo>
                <a:lnTo>
                  <a:pt x="1722" y="0"/>
                </a:lnTo>
                <a:lnTo>
                  <a:pt x="0" y="0"/>
                </a:lnTo>
                <a:close/>
              </a:path>
            </a:pathLst>
          </a:custGeom>
          <a:noFill/>
          <a:ln w="6350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20" name="Freeform 49"/>
          <p:cNvSpPr/>
          <p:nvPr/>
        </p:nvSpPr>
        <p:spPr bwMode="auto">
          <a:xfrm>
            <a:off x="4695080" y="2700947"/>
            <a:ext cx="2733675" cy="1368425"/>
          </a:xfrm>
          <a:custGeom>
            <a:avLst/>
            <a:gdLst>
              <a:gd name="T0" fmla="*/ 0 w 1722"/>
              <a:gd name="T1" fmla="*/ 862 h 862"/>
              <a:gd name="T2" fmla="*/ 862 w 1722"/>
              <a:gd name="T3" fmla="*/ 0 h 862"/>
              <a:gd name="T4" fmla="*/ 1722 w 1722"/>
              <a:gd name="T5" fmla="*/ 862 h 862"/>
              <a:gd name="T6" fmla="*/ 0 w 1722"/>
              <a:gd name="T7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2" h="862">
                <a:moveTo>
                  <a:pt x="0" y="862"/>
                </a:moveTo>
                <a:lnTo>
                  <a:pt x="862" y="0"/>
                </a:lnTo>
                <a:lnTo>
                  <a:pt x="1722" y="862"/>
                </a:lnTo>
                <a:lnTo>
                  <a:pt x="0" y="862"/>
                </a:lnTo>
                <a:close/>
              </a:path>
            </a:pathLst>
          </a:custGeom>
          <a:noFill/>
          <a:ln w="63500">
            <a:solidFill>
              <a:srgbClr val="434345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21" name="Freeform 50"/>
          <p:cNvSpPr>
            <a:spLocks noEditPoints="1"/>
          </p:cNvSpPr>
          <p:nvPr/>
        </p:nvSpPr>
        <p:spPr bwMode="auto">
          <a:xfrm>
            <a:off x="4277904" y="4827609"/>
            <a:ext cx="405015" cy="585825"/>
          </a:xfrm>
          <a:custGeom>
            <a:avLst/>
            <a:gdLst>
              <a:gd name="T0" fmla="*/ 30 w 112"/>
              <a:gd name="T1" fmla="*/ 125 h 162"/>
              <a:gd name="T2" fmla="*/ 32 w 112"/>
              <a:gd name="T3" fmla="*/ 133 h 162"/>
              <a:gd name="T4" fmla="*/ 56 w 112"/>
              <a:gd name="T5" fmla="*/ 137 h 162"/>
              <a:gd name="T6" fmla="*/ 81 w 112"/>
              <a:gd name="T7" fmla="*/ 133 h 162"/>
              <a:gd name="T8" fmla="*/ 82 w 112"/>
              <a:gd name="T9" fmla="*/ 125 h 162"/>
              <a:gd name="T10" fmla="*/ 56 w 112"/>
              <a:gd name="T11" fmla="*/ 129 h 162"/>
              <a:gd name="T12" fmla="*/ 30 w 112"/>
              <a:gd name="T13" fmla="*/ 125 h 162"/>
              <a:gd name="T14" fmla="*/ 56 w 112"/>
              <a:gd name="T15" fmla="*/ 23 h 162"/>
              <a:gd name="T16" fmla="*/ 59 w 112"/>
              <a:gd name="T17" fmla="*/ 20 h 162"/>
              <a:gd name="T18" fmla="*/ 56 w 112"/>
              <a:gd name="T19" fmla="*/ 17 h 162"/>
              <a:gd name="T20" fmla="*/ 18 w 112"/>
              <a:gd name="T21" fmla="*/ 55 h 162"/>
              <a:gd name="T22" fmla="*/ 20 w 112"/>
              <a:gd name="T23" fmla="*/ 58 h 162"/>
              <a:gd name="T24" fmla="*/ 23 w 112"/>
              <a:gd name="T25" fmla="*/ 55 h 162"/>
              <a:gd name="T26" fmla="*/ 56 w 112"/>
              <a:gd name="T27" fmla="*/ 23 h 162"/>
              <a:gd name="T28" fmla="*/ 33 w 112"/>
              <a:gd name="T29" fmla="*/ 140 h 162"/>
              <a:gd name="T30" fmla="*/ 34 w 112"/>
              <a:gd name="T31" fmla="*/ 149 h 162"/>
              <a:gd name="T32" fmla="*/ 42 w 112"/>
              <a:gd name="T33" fmla="*/ 153 h 162"/>
              <a:gd name="T34" fmla="*/ 42 w 112"/>
              <a:gd name="T35" fmla="*/ 158 h 162"/>
              <a:gd name="T36" fmla="*/ 56 w 112"/>
              <a:gd name="T37" fmla="*/ 162 h 162"/>
              <a:gd name="T38" fmla="*/ 70 w 112"/>
              <a:gd name="T39" fmla="*/ 158 h 162"/>
              <a:gd name="T40" fmla="*/ 71 w 112"/>
              <a:gd name="T41" fmla="*/ 153 h 162"/>
              <a:gd name="T42" fmla="*/ 79 w 112"/>
              <a:gd name="T43" fmla="*/ 149 h 162"/>
              <a:gd name="T44" fmla="*/ 80 w 112"/>
              <a:gd name="T45" fmla="*/ 140 h 162"/>
              <a:gd name="T46" fmla="*/ 56 w 112"/>
              <a:gd name="T47" fmla="*/ 144 h 162"/>
              <a:gd name="T48" fmla="*/ 33 w 112"/>
              <a:gd name="T49" fmla="*/ 140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5 h 162"/>
              <a:gd name="T62" fmla="*/ 56 w 112"/>
              <a:gd name="T63" fmla="*/ 72 h 162"/>
              <a:gd name="T64" fmla="*/ 69 w 112"/>
              <a:gd name="T65" fmla="*/ 95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5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5 h 162"/>
              <a:gd name="T88" fmla="*/ 56 w 112"/>
              <a:gd name="T89" fmla="*/ 0 h 162"/>
              <a:gd name="T90" fmla="*/ 77 w 112"/>
              <a:gd name="T91" fmla="*/ 97 h 162"/>
              <a:gd name="T92" fmla="*/ 76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5 h 162"/>
              <a:gd name="T102" fmla="*/ 56 w 112"/>
              <a:gd name="T103" fmla="*/ 10 h 162"/>
              <a:gd name="T104" fmla="*/ 102 w 112"/>
              <a:gd name="T105" fmla="*/ 55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7"/>
                  <a:pt x="56" y="137"/>
                </a:cubicBezTo>
                <a:cubicBezTo>
                  <a:pt x="65" y="137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7"/>
                  <a:pt x="66" y="129"/>
                  <a:pt x="56" y="129"/>
                </a:cubicBezTo>
                <a:cubicBezTo>
                  <a:pt x="47" y="129"/>
                  <a:pt x="38" y="127"/>
                  <a:pt x="30" y="125"/>
                </a:cubicBezTo>
                <a:close/>
                <a:moveTo>
                  <a:pt x="56" y="23"/>
                </a:moveTo>
                <a:cubicBezTo>
                  <a:pt x="58" y="23"/>
                  <a:pt x="59" y="21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8" y="34"/>
                  <a:pt x="18" y="55"/>
                </a:cubicBezTo>
                <a:cubicBezTo>
                  <a:pt x="18" y="57"/>
                  <a:pt x="19" y="58"/>
                  <a:pt x="20" y="58"/>
                </a:cubicBezTo>
                <a:cubicBezTo>
                  <a:pt x="22" y="58"/>
                  <a:pt x="23" y="57"/>
                  <a:pt x="23" y="55"/>
                </a:cubicBezTo>
                <a:cubicBezTo>
                  <a:pt x="23" y="37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1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1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5"/>
                  <a:pt x="43" y="95"/>
                  <a:pt x="43" y="95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5"/>
                  <a:pt x="69" y="95"/>
                  <a:pt x="69" y="95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6" y="0"/>
                  <a:pt x="0" y="25"/>
                  <a:pt x="0" y="55"/>
                </a:cubicBezTo>
                <a:cubicBezTo>
                  <a:pt x="0" y="76"/>
                  <a:pt x="11" y="93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3"/>
                  <a:pt x="112" y="76"/>
                  <a:pt x="112" y="55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6" y="110"/>
                  <a:pt x="76" y="110"/>
                  <a:pt x="76" y="110"/>
                </a:cubicBezTo>
                <a:cubicBezTo>
                  <a:pt x="76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3"/>
                  <a:pt x="10" y="55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5"/>
                </a:cubicBezTo>
                <a:cubicBezTo>
                  <a:pt x="102" y="73"/>
                  <a:pt x="92" y="89"/>
                  <a:pt x="77" y="97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28" name="Freeform 51"/>
          <p:cNvSpPr>
            <a:spLocks noEditPoints="1"/>
          </p:cNvSpPr>
          <p:nvPr/>
        </p:nvSpPr>
        <p:spPr bwMode="auto">
          <a:xfrm>
            <a:off x="5733493" y="4427169"/>
            <a:ext cx="502652" cy="560511"/>
          </a:xfrm>
          <a:custGeom>
            <a:avLst/>
            <a:gdLst>
              <a:gd name="T0" fmla="*/ 75 w 139"/>
              <a:gd name="T1" fmla="*/ 86 h 155"/>
              <a:gd name="T2" fmla="*/ 75 w 139"/>
              <a:gd name="T3" fmla="*/ 86 h 155"/>
              <a:gd name="T4" fmla="*/ 75 w 139"/>
              <a:gd name="T5" fmla="*/ 54 h 155"/>
              <a:gd name="T6" fmla="*/ 69 w 139"/>
              <a:gd name="T7" fmla="*/ 48 h 155"/>
              <a:gd name="T8" fmla="*/ 63 w 139"/>
              <a:gd name="T9" fmla="*/ 54 h 155"/>
              <a:gd name="T10" fmla="*/ 63 w 139"/>
              <a:gd name="T11" fmla="*/ 86 h 155"/>
              <a:gd name="T12" fmla="*/ 69 w 139"/>
              <a:gd name="T13" fmla="*/ 92 h 155"/>
              <a:gd name="T14" fmla="*/ 70 w 139"/>
              <a:gd name="T15" fmla="*/ 91 h 155"/>
              <a:gd name="T16" fmla="*/ 98 w 139"/>
              <a:gd name="T17" fmla="*/ 119 h 155"/>
              <a:gd name="T18" fmla="*/ 101 w 139"/>
              <a:gd name="T19" fmla="*/ 120 h 155"/>
              <a:gd name="T20" fmla="*/ 103 w 139"/>
              <a:gd name="T21" fmla="*/ 119 h 155"/>
              <a:gd name="T22" fmla="*/ 103 w 139"/>
              <a:gd name="T23" fmla="*/ 114 h 155"/>
              <a:gd name="T24" fmla="*/ 75 w 139"/>
              <a:gd name="T25" fmla="*/ 86 h 155"/>
              <a:gd name="T26" fmla="*/ 112 w 139"/>
              <a:gd name="T27" fmla="*/ 31 h 155"/>
              <a:gd name="T28" fmla="*/ 116 w 139"/>
              <a:gd name="T29" fmla="*/ 24 h 155"/>
              <a:gd name="T30" fmla="*/ 118 w 139"/>
              <a:gd name="T31" fmla="*/ 25 h 155"/>
              <a:gd name="T32" fmla="*/ 121 w 139"/>
              <a:gd name="T33" fmla="*/ 26 h 155"/>
              <a:gd name="T34" fmla="*/ 124 w 139"/>
              <a:gd name="T35" fmla="*/ 24 h 155"/>
              <a:gd name="T36" fmla="*/ 127 w 139"/>
              <a:gd name="T37" fmla="*/ 19 h 155"/>
              <a:gd name="T38" fmla="*/ 125 w 139"/>
              <a:gd name="T39" fmla="*/ 13 h 155"/>
              <a:gd name="T40" fmla="*/ 106 w 139"/>
              <a:gd name="T41" fmla="*/ 1 h 155"/>
              <a:gd name="T42" fmla="*/ 100 w 139"/>
              <a:gd name="T43" fmla="*/ 3 h 155"/>
              <a:gd name="T44" fmla="*/ 97 w 139"/>
              <a:gd name="T45" fmla="*/ 8 h 155"/>
              <a:gd name="T46" fmla="*/ 97 w 139"/>
              <a:gd name="T47" fmla="*/ 11 h 155"/>
              <a:gd name="T48" fmla="*/ 99 w 139"/>
              <a:gd name="T49" fmla="*/ 14 h 155"/>
              <a:gd name="T50" fmla="*/ 100 w 139"/>
              <a:gd name="T51" fmla="*/ 15 h 155"/>
              <a:gd name="T52" fmla="*/ 96 w 139"/>
              <a:gd name="T53" fmla="*/ 21 h 155"/>
              <a:gd name="T54" fmla="*/ 69 w 139"/>
              <a:gd name="T55" fmla="*/ 16 h 155"/>
              <a:gd name="T56" fmla="*/ 43 w 139"/>
              <a:gd name="T57" fmla="*/ 21 h 155"/>
              <a:gd name="T58" fmla="*/ 39 w 139"/>
              <a:gd name="T59" fmla="*/ 15 h 155"/>
              <a:gd name="T60" fmla="*/ 40 w 139"/>
              <a:gd name="T61" fmla="*/ 14 h 155"/>
              <a:gd name="T62" fmla="*/ 42 w 139"/>
              <a:gd name="T63" fmla="*/ 11 h 155"/>
              <a:gd name="T64" fmla="*/ 42 w 139"/>
              <a:gd name="T65" fmla="*/ 8 h 155"/>
              <a:gd name="T66" fmla="*/ 39 w 139"/>
              <a:gd name="T67" fmla="*/ 3 h 155"/>
              <a:gd name="T68" fmla="*/ 33 w 139"/>
              <a:gd name="T69" fmla="*/ 1 h 155"/>
              <a:gd name="T70" fmla="*/ 14 w 139"/>
              <a:gd name="T71" fmla="*/ 13 h 155"/>
              <a:gd name="T72" fmla="*/ 12 w 139"/>
              <a:gd name="T73" fmla="*/ 19 h 155"/>
              <a:gd name="T74" fmla="*/ 15 w 139"/>
              <a:gd name="T75" fmla="*/ 24 h 155"/>
              <a:gd name="T76" fmla="*/ 18 w 139"/>
              <a:gd name="T77" fmla="*/ 26 h 155"/>
              <a:gd name="T78" fmla="*/ 21 w 139"/>
              <a:gd name="T79" fmla="*/ 25 h 155"/>
              <a:gd name="T80" fmla="*/ 22 w 139"/>
              <a:gd name="T81" fmla="*/ 24 h 155"/>
              <a:gd name="T82" fmla="*/ 26 w 139"/>
              <a:gd name="T83" fmla="*/ 31 h 155"/>
              <a:gd name="T84" fmla="*/ 0 w 139"/>
              <a:gd name="T85" fmla="*/ 86 h 155"/>
              <a:gd name="T86" fmla="*/ 69 w 139"/>
              <a:gd name="T87" fmla="*/ 155 h 155"/>
              <a:gd name="T88" fmla="*/ 139 w 139"/>
              <a:gd name="T89" fmla="*/ 86 h 155"/>
              <a:gd name="T90" fmla="*/ 112 w 139"/>
              <a:gd name="T91" fmla="*/ 31 h 155"/>
              <a:gd name="T92" fmla="*/ 69 w 139"/>
              <a:gd name="T93" fmla="*/ 142 h 155"/>
              <a:gd name="T94" fmla="*/ 13 w 139"/>
              <a:gd name="T95" fmla="*/ 86 h 155"/>
              <a:gd name="T96" fmla="*/ 69 w 139"/>
              <a:gd name="T97" fmla="*/ 29 h 155"/>
              <a:gd name="T98" fmla="*/ 126 w 139"/>
              <a:gd name="T99" fmla="*/ 86 h 155"/>
              <a:gd name="T100" fmla="*/ 69 w 139"/>
              <a:gd name="T101" fmla="*/ 1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9" h="155">
                <a:moveTo>
                  <a:pt x="75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1"/>
                  <a:pt x="73" y="48"/>
                  <a:pt x="69" y="48"/>
                </a:cubicBezTo>
                <a:cubicBezTo>
                  <a:pt x="66" y="48"/>
                  <a:pt x="63" y="51"/>
                  <a:pt x="63" y="54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89"/>
                  <a:pt x="66" y="92"/>
                  <a:pt x="69" y="92"/>
                </a:cubicBezTo>
                <a:cubicBezTo>
                  <a:pt x="70" y="92"/>
                  <a:pt x="70" y="92"/>
                  <a:pt x="70" y="91"/>
                </a:cubicBezTo>
                <a:cubicBezTo>
                  <a:pt x="98" y="119"/>
                  <a:pt x="98" y="119"/>
                  <a:pt x="98" y="119"/>
                </a:cubicBezTo>
                <a:cubicBezTo>
                  <a:pt x="99" y="120"/>
                  <a:pt x="100" y="120"/>
                  <a:pt x="101" y="120"/>
                </a:cubicBezTo>
                <a:cubicBezTo>
                  <a:pt x="102" y="120"/>
                  <a:pt x="102" y="120"/>
                  <a:pt x="103" y="119"/>
                </a:cubicBezTo>
                <a:cubicBezTo>
                  <a:pt x="105" y="118"/>
                  <a:pt x="105" y="116"/>
                  <a:pt x="103" y="114"/>
                </a:cubicBezTo>
                <a:lnTo>
                  <a:pt x="75" y="86"/>
                </a:lnTo>
                <a:close/>
                <a:moveTo>
                  <a:pt x="112" y="31"/>
                </a:moveTo>
                <a:cubicBezTo>
                  <a:pt x="116" y="24"/>
                  <a:pt x="116" y="24"/>
                  <a:pt x="116" y="24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9" y="26"/>
                  <a:pt x="120" y="26"/>
                  <a:pt x="121" y="26"/>
                </a:cubicBezTo>
                <a:cubicBezTo>
                  <a:pt x="122" y="25"/>
                  <a:pt x="123" y="25"/>
                  <a:pt x="124" y="24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17"/>
                  <a:pt x="127" y="14"/>
                  <a:pt x="125" y="13"/>
                </a:cubicBezTo>
                <a:cubicBezTo>
                  <a:pt x="106" y="1"/>
                  <a:pt x="106" y="1"/>
                  <a:pt x="106" y="1"/>
                </a:cubicBezTo>
                <a:cubicBezTo>
                  <a:pt x="104" y="0"/>
                  <a:pt x="101" y="1"/>
                  <a:pt x="100" y="3"/>
                </a:cubicBezTo>
                <a:cubicBezTo>
                  <a:pt x="97" y="8"/>
                  <a:pt x="97" y="8"/>
                  <a:pt x="97" y="8"/>
                </a:cubicBezTo>
                <a:cubicBezTo>
                  <a:pt x="96" y="9"/>
                  <a:pt x="96" y="10"/>
                  <a:pt x="97" y="11"/>
                </a:cubicBezTo>
                <a:cubicBezTo>
                  <a:pt x="97" y="12"/>
                  <a:pt x="98" y="13"/>
                  <a:pt x="99" y="14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96" y="21"/>
                  <a:pt x="96" y="21"/>
                  <a:pt x="96" y="21"/>
                </a:cubicBezTo>
                <a:cubicBezTo>
                  <a:pt x="88" y="18"/>
                  <a:pt x="79" y="16"/>
                  <a:pt x="69" y="16"/>
                </a:cubicBezTo>
                <a:cubicBezTo>
                  <a:pt x="60" y="16"/>
                  <a:pt x="51" y="18"/>
                  <a:pt x="43" y="21"/>
                </a:cubicBezTo>
                <a:cubicBezTo>
                  <a:pt x="39" y="15"/>
                  <a:pt x="39" y="15"/>
                  <a:pt x="39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1" y="13"/>
                  <a:pt x="42" y="12"/>
                  <a:pt x="42" y="11"/>
                </a:cubicBezTo>
                <a:cubicBezTo>
                  <a:pt x="43" y="10"/>
                  <a:pt x="42" y="9"/>
                  <a:pt x="42" y="8"/>
                </a:cubicBezTo>
                <a:cubicBezTo>
                  <a:pt x="39" y="3"/>
                  <a:pt x="39" y="3"/>
                  <a:pt x="39" y="3"/>
                </a:cubicBezTo>
                <a:cubicBezTo>
                  <a:pt x="38" y="1"/>
                  <a:pt x="35" y="0"/>
                  <a:pt x="33" y="1"/>
                </a:cubicBezTo>
                <a:cubicBezTo>
                  <a:pt x="14" y="13"/>
                  <a:pt x="14" y="13"/>
                  <a:pt x="14" y="13"/>
                </a:cubicBezTo>
                <a:cubicBezTo>
                  <a:pt x="12" y="14"/>
                  <a:pt x="11" y="17"/>
                  <a:pt x="12" y="19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5"/>
                  <a:pt x="17" y="25"/>
                  <a:pt x="18" y="26"/>
                </a:cubicBezTo>
                <a:cubicBezTo>
                  <a:pt x="19" y="26"/>
                  <a:pt x="20" y="26"/>
                  <a:pt x="21" y="25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31"/>
                  <a:pt x="26" y="31"/>
                  <a:pt x="26" y="31"/>
                </a:cubicBezTo>
                <a:cubicBezTo>
                  <a:pt x="10" y="44"/>
                  <a:pt x="0" y="64"/>
                  <a:pt x="0" y="86"/>
                </a:cubicBezTo>
                <a:cubicBezTo>
                  <a:pt x="0" y="124"/>
                  <a:pt x="31" y="155"/>
                  <a:pt x="69" y="155"/>
                </a:cubicBezTo>
                <a:cubicBezTo>
                  <a:pt x="108" y="155"/>
                  <a:pt x="139" y="124"/>
                  <a:pt x="139" y="86"/>
                </a:cubicBezTo>
                <a:cubicBezTo>
                  <a:pt x="139" y="64"/>
                  <a:pt x="128" y="44"/>
                  <a:pt x="112" y="31"/>
                </a:cubicBezTo>
                <a:close/>
                <a:moveTo>
                  <a:pt x="69" y="142"/>
                </a:moveTo>
                <a:cubicBezTo>
                  <a:pt x="38" y="142"/>
                  <a:pt x="13" y="116"/>
                  <a:pt x="13" y="86"/>
                </a:cubicBezTo>
                <a:cubicBezTo>
                  <a:pt x="13" y="55"/>
                  <a:pt x="38" y="29"/>
                  <a:pt x="69" y="29"/>
                </a:cubicBezTo>
                <a:cubicBezTo>
                  <a:pt x="100" y="29"/>
                  <a:pt x="126" y="55"/>
                  <a:pt x="126" y="86"/>
                </a:cubicBezTo>
                <a:cubicBezTo>
                  <a:pt x="126" y="116"/>
                  <a:pt x="100" y="142"/>
                  <a:pt x="69" y="142"/>
                </a:cubicBez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29" name="Freeform 52"/>
          <p:cNvSpPr>
            <a:spLocks noEditPoints="1"/>
          </p:cNvSpPr>
          <p:nvPr/>
        </p:nvSpPr>
        <p:spPr bwMode="auto">
          <a:xfrm>
            <a:off x="5860305" y="3252513"/>
            <a:ext cx="535198" cy="455642"/>
          </a:xfrm>
          <a:custGeom>
            <a:avLst/>
            <a:gdLst>
              <a:gd name="T0" fmla="*/ 53 w 148"/>
              <a:gd name="T1" fmla="*/ 82 h 126"/>
              <a:gd name="T2" fmla="*/ 53 w 148"/>
              <a:gd name="T3" fmla="*/ 126 h 126"/>
              <a:gd name="T4" fmla="*/ 85 w 148"/>
              <a:gd name="T5" fmla="*/ 126 h 126"/>
              <a:gd name="T6" fmla="*/ 85 w 148"/>
              <a:gd name="T7" fmla="*/ 86 h 126"/>
              <a:gd name="T8" fmla="*/ 71 w 148"/>
              <a:gd name="T9" fmla="*/ 101 h 126"/>
              <a:gd name="T10" fmla="*/ 53 w 148"/>
              <a:gd name="T11" fmla="*/ 82 h 126"/>
              <a:gd name="T12" fmla="*/ 6 w 148"/>
              <a:gd name="T13" fmla="*/ 120 h 126"/>
              <a:gd name="T14" fmla="*/ 12 w 148"/>
              <a:gd name="T15" fmla="*/ 126 h 126"/>
              <a:gd name="T16" fmla="*/ 39 w 148"/>
              <a:gd name="T17" fmla="*/ 126 h 126"/>
              <a:gd name="T18" fmla="*/ 39 w 148"/>
              <a:gd name="T19" fmla="*/ 69 h 126"/>
              <a:gd name="T20" fmla="*/ 6 w 148"/>
              <a:gd name="T21" fmla="*/ 102 h 126"/>
              <a:gd name="T22" fmla="*/ 6 w 148"/>
              <a:gd name="T23" fmla="*/ 120 h 126"/>
              <a:gd name="T24" fmla="*/ 99 w 148"/>
              <a:gd name="T25" fmla="*/ 73 h 126"/>
              <a:gd name="T26" fmla="*/ 99 w 148"/>
              <a:gd name="T27" fmla="*/ 126 h 126"/>
              <a:gd name="T28" fmla="*/ 126 w 148"/>
              <a:gd name="T29" fmla="*/ 126 h 126"/>
              <a:gd name="T30" fmla="*/ 132 w 148"/>
              <a:gd name="T31" fmla="*/ 120 h 126"/>
              <a:gd name="T32" fmla="*/ 132 w 148"/>
              <a:gd name="T33" fmla="*/ 69 h 126"/>
              <a:gd name="T34" fmla="*/ 132 w 148"/>
              <a:gd name="T35" fmla="*/ 40 h 126"/>
              <a:gd name="T36" fmla="*/ 103 w 148"/>
              <a:gd name="T37" fmla="*/ 69 h 126"/>
              <a:gd name="T38" fmla="*/ 99 w 148"/>
              <a:gd name="T39" fmla="*/ 73 h 126"/>
              <a:gd name="T40" fmla="*/ 118 w 148"/>
              <a:gd name="T41" fmla="*/ 3 h 126"/>
              <a:gd name="T42" fmla="*/ 113 w 148"/>
              <a:gd name="T43" fmla="*/ 9 h 126"/>
              <a:gd name="T44" fmla="*/ 119 w 148"/>
              <a:gd name="T45" fmla="*/ 15 h 126"/>
              <a:gd name="T46" fmla="*/ 126 w 148"/>
              <a:gd name="T47" fmla="*/ 14 h 126"/>
              <a:gd name="T48" fmla="*/ 71 w 148"/>
              <a:gd name="T49" fmla="*/ 69 h 126"/>
              <a:gd name="T50" fmla="*/ 39 w 148"/>
              <a:gd name="T51" fmla="*/ 37 h 126"/>
              <a:gd name="T52" fmla="*/ 2 w 148"/>
              <a:gd name="T53" fmla="*/ 74 h 126"/>
              <a:gd name="T54" fmla="*/ 2 w 148"/>
              <a:gd name="T55" fmla="*/ 82 h 126"/>
              <a:gd name="T56" fmla="*/ 11 w 148"/>
              <a:gd name="T57" fmla="*/ 82 h 126"/>
              <a:gd name="T58" fmla="*/ 39 w 148"/>
              <a:gd name="T59" fmla="*/ 53 h 126"/>
              <a:gd name="T60" fmla="*/ 71 w 148"/>
              <a:gd name="T61" fmla="*/ 85 h 126"/>
              <a:gd name="T62" fmla="*/ 134 w 148"/>
              <a:gd name="T63" fmla="*/ 23 h 126"/>
              <a:gd name="T64" fmla="*/ 134 w 148"/>
              <a:gd name="T65" fmla="*/ 29 h 126"/>
              <a:gd name="T66" fmla="*/ 139 w 148"/>
              <a:gd name="T67" fmla="*/ 35 h 126"/>
              <a:gd name="T68" fmla="*/ 139 w 148"/>
              <a:gd name="T69" fmla="*/ 35 h 126"/>
              <a:gd name="T70" fmla="*/ 145 w 148"/>
              <a:gd name="T71" fmla="*/ 30 h 126"/>
              <a:gd name="T72" fmla="*/ 148 w 148"/>
              <a:gd name="T73" fmla="*/ 0 h 126"/>
              <a:gd name="T74" fmla="*/ 118 w 148"/>
              <a:gd name="T75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6">
                <a:moveTo>
                  <a:pt x="53" y="82"/>
                </a:moveTo>
                <a:cubicBezTo>
                  <a:pt x="53" y="126"/>
                  <a:pt x="53" y="126"/>
                  <a:pt x="53" y="126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1"/>
                  <a:pt x="71" y="101"/>
                  <a:pt x="71" y="101"/>
                </a:cubicBezTo>
                <a:lnTo>
                  <a:pt x="53" y="82"/>
                </a:lnTo>
                <a:close/>
                <a:moveTo>
                  <a:pt x="6" y="120"/>
                </a:moveTo>
                <a:cubicBezTo>
                  <a:pt x="6" y="123"/>
                  <a:pt x="9" y="126"/>
                  <a:pt x="12" y="12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9" y="69"/>
                  <a:pt x="39" y="69"/>
                  <a:pt x="39" y="69"/>
                </a:cubicBezTo>
                <a:cubicBezTo>
                  <a:pt x="6" y="102"/>
                  <a:pt x="6" y="102"/>
                  <a:pt x="6" y="102"/>
                </a:cubicBezTo>
                <a:lnTo>
                  <a:pt x="6" y="120"/>
                </a:lnTo>
                <a:close/>
                <a:moveTo>
                  <a:pt x="99" y="73"/>
                </a:moveTo>
                <a:cubicBezTo>
                  <a:pt x="99" y="126"/>
                  <a:pt x="99" y="126"/>
                  <a:pt x="99" y="12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9" y="126"/>
                  <a:pt x="132" y="123"/>
                  <a:pt x="132" y="120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40"/>
                  <a:pt x="132" y="40"/>
                  <a:pt x="132" y="40"/>
                </a:cubicBezTo>
                <a:cubicBezTo>
                  <a:pt x="103" y="69"/>
                  <a:pt x="103" y="69"/>
                  <a:pt x="103" y="69"/>
                </a:cubicBezTo>
                <a:lnTo>
                  <a:pt x="99" y="73"/>
                </a:lnTo>
                <a:close/>
                <a:moveTo>
                  <a:pt x="118" y="3"/>
                </a:moveTo>
                <a:cubicBezTo>
                  <a:pt x="115" y="3"/>
                  <a:pt x="113" y="6"/>
                  <a:pt x="113" y="9"/>
                </a:cubicBezTo>
                <a:cubicBezTo>
                  <a:pt x="113" y="13"/>
                  <a:pt x="116" y="15"/>
                  <a:pt x="119" y="15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71" y="69"/>
                  <a:pt x="71" y="69"/>
                  <a:pt x="71" y="69"/>
                </a:cubicBezTo>
                <a:cubicBezTo>
                  <a:pt x="39" y="37"/>
                  <a:pt x="39" y="37"/>
                  <a:pt x="39" y="37"/>
                </a:cubicBezTo>
                <a:cubicBezTo>
                  <a:pt x="2" y="74"/>
                  <a:pt x="2" y="74"/>
                  <a:pt x="2" y="74"/>
                </a:cubicBezTo>
                <a:cubicBezTo>
                  <a:pt x="0" y="76"/>
                  <a:pt x="0" y="80"/>
                  <a:pt x="2" y="82"/>
                </a:cubicBezTo>
                <a:cubicBezTo>
                  <a:pt x="5" y="85"/>
                  <a:pt x="8" y="85"/>
                  <a:pt x="11" y="82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3"/>
                  <a:pt x="134" y="23"/>
                  <a:pt x="134" y="23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3" y="32"/>
                  <a:pt x="136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3"/>
                  <a:pt x="145" y="30"/>
                </a:cubicBezTo>
                <a:cubicBezTo>
                  <a:pt x="148" y="0"/>
                  <a:pt x="148" y="0"/>
                  <a:pt x="148" y="0"/>
                </a:cubicBezTo>
                <a:lnTo>
                  <a:pt x="118" y="3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" name="Freeform 53"/>
          <p:cNvSpPr>
            <a:spLocks noEditPoints="1"/>
          </p:cNvSpPr>
          <p:nvPr/>
        </p:nvSpPr>
        <p:spPr bwMode="auto">
          <a:xfrm>
            <a:off x="7263843" y="2830144"/>
            <a:ext cx="538814" cy="560511"/>
          </a:xfrm>
          <a:custGeom>
            <a:avLst/>
            <a:gdLst>
              <a:gd name="T0" fmla="*/ 104 w 149"/>
              <a:gd name="T1" fmla="*/ 129 h 155"/>
              <a:gd name="T2" fmla="*/ 108 w 149"/>
              <a:gd name="T3" fmla="*/ 132 h 155"/>
              <a:gd name="T4" fmla="*/ 149 w 149"/>
              <a:gd name="T5" fmla="*/ 155 h 155"/>
              <a:gd name="T6" fmla="*/ 148 w 149"/>
              <a:gd name="T7" fmla="*/ 108 h 155"/>
              <a:gd name="T8" fmla="*/ 147 w 149"/>
              <a:gd name="T9" fmla="*/ 103 h 155"/>
              <a:gd name="T10" fmla="*/ 142 w 149"/>
              <a:gd name="T11" fmla="*/ 96 h 155"/>
              <a:gd name="T12" fmla="*/ 100 w 149"/>
              <a:gd name="T13" fmla="*/ 121 h 155"/>
              <a:gd name="T14" fmla="*/ 104 w 149"/>
              <a:gd name="T15" fmla="*/ 129 h 155"/>
              <a:gd name="T16" fmla="*/ 128 w 149"/>
              <a:gd name="T17" fmla="*/ 96 h 155"/>
              <a:gd name="T18" fmla="*/ 139 w 149"/>
              <a:gd name="T19" fmla="*/ 90 h 155"/>
              <a:gd name="T20" fmla="*/ 95 w 149"/>
              <a:gd name="T21" fmla="*/ 18 h 155"/>
              <a:gd name="T22" fmla="*/ 85 w 149"/>
              <a:gd name="T23" fmla="*/ 24 h 155"/>
              <a:gd name="T24" fmla="*/ 128 w 149"/>
              <a:gd name="T25" fmla="*/ 96 h 155"/>
              <a:gd name="T26" fmla="*/ 124 w 149"/>
              <a:gd name="T27" fmla="*/ 99 h 155"/>
              <a:gd name="T28" fmla="*/ 80 w 149"/>
              <a:gd name="T29" fmla="*/ 27 h 155"/>
              <a:gd name="T30" fmla="*/ 67 w 149"/>
              <a:gd name="T31" fmla="*/ 34 h 155"/>
              <a:gd name="T32" fmla="*/ 111 w 149"/>
              <a:gd name="T33" fmla="*/ 107 h 155"/>
              <a:gd name="T34" fmla="*/ 124 w 149"/>
              <a:gd name="T35" fmla="*/ 99 h 155"/>
              <a:gd name="T36" fmla="*/ 53 w 149"/>
              <a:gd name="T37" fmla="*/ 43 h 155"/>
              <a:gd name="T38" fmla="*/ 96 w 149"/>
              <a:gd name="T39" fmla="*/ 116 h 155"/>
              <a:gd name="T40" fmla="*/ 107 w 149"/>
              <a:gd name="T41" fmla="*/ 109 h 155"/>
              <a:gd name="T42" fmla="*/ 63 w 149"/>
              <a:gd name="T43" fmla="*/ 37 h 155"/>
              <a:gd name="T44" fmla="*/ 53 w 149"/>
              <a:gd name="T45" fmla="*/ 43 h 155"/>
              <a:gd name="T46" fmla="*/ 49 w 149"/>
              <a:gd name="T47" fmla="*/ 37 h 155"/>
              <a:gd name="T48" fmla="*/ 91 w 149"/>
              <a:gd name="T49" fmla="*/ 12 h 155"/>
              <a:gd name="T50" fmla="*/ 88 w 149"/>
              <a:gd name="T51" fmla="*/ 7 h 155"/>
              <a:gd name="T52" fmla="*/ 75 w 149"/>
              <a:gd name="T53" fmla="*/ 3 h 155"/>
              <a:gd name="T54" fmla="*/ 49 w 149"/>
              <a:gd name="T55" fmla="*/ 19 h 155"/>
              <a:gd name="T56" fmla="*/ 46 w 149"/>
              <a:gd name="T57" fmla="*/ 32 h 155"/>
              <a:gd name="T58" fmla="*/ 49 w 149"/>
              <a:gd name="T59" fmla="*/ 37 h 155"/>
              <a:gd name="T60" fmla="*/ 0 w 149"/>
              <a:gd name="T61" fmla="*/ 155 h 155"/>
              <a:gd name="T62" fmla="*/ 114 w 149"/>
              <a:gd name="T63" fmla="*/ 155 h 155"/>
              <a:gd name="T64" fmla="*/ 114 w 149"/>
              <a:gd name="T65" fmla="*/ 146 h 155"/>
              <a:gd name="T66" fmla="*/ 0 w 149"/>
              <a:gd name="T67" fmla="*/ 146 h 155"/>
              <a:gd name="T68" fmla="*/ 0 w 149"/>
              <a:gd name="T6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" h="155">
                <a:moveTo>
                  <a:pt x="104" y="129"/>
                </a:moveTo>
                <a:cubicBezTo>
                  <a:pt x="105" y="130"/>
                  <a:pt x="106" y="131"/>
                  <a:pt x="108" y="132"/>
                </a:cubicBezTo>
                <a:cubicBezTo>
                  <a:pt x="149" y="155"/>
                  <a:pt x="149" y="155"/>
                  <a:pt x="149" y="155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148" y="106"/>
                  <a:pt x="147" y="104"/>
                  <a:pt x="147" y="103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00" y="121"/>
                  <a:pt x="100" y="121"/>
                  <a:pt x="100" y="121"/>
                </a:cubicBezTo>
                <a:lnTo>
                  <a:pt x="104" y="129"/>
                </a:lnTo>
                <a:close/>
                <a:moveTo>
                  <a:pt x="128" y="96"/>
                </a:moveTo>
                <a:cubicBezTo>
                  <a:pt x="139" y="90"/>
                  <a:pt x="139" y="90"/>
                  <a:pt x="139" y="90"/>
                </a:cubicBezTo>
                <a:cubicBezTo>
                  <a:pt x="95" y="18"/>
                  <a:pt x="95" y="18"/>
                  <a:pt x="95" y="18"/>
                </a:cubicBezTo>
                <a:cubicBezTo>
                  <a:pt x="85" y="24"/>
                  <a:pt x="85" y="24"/>
                  <a:pt x="85" y="24"/>
                </a:cubicBezTo>
                <a:lnTo>
                  <a:pt x="128" y="96"/>
                </a:lnTo>
                <a:close/>
                <a:moveTo>
                  <a:pt x="124" y="99"/>
                </a:moveTo>
                <a:cubicBezTo>
                  <a:pt x="80" y="27"/>
                  <a:pt x="80" y="27"/>
                  <a:pt x="80" y="27"/>
                </a:cubicBezTo>
                <a:cubicBezTo>
                  <a:pt x="67" y="34"/>
                  <a:pt x="67" y="34"/>
                  <a:pt x="67" y="34"/>
                </a:cubicBezTo>
                <a:cubicBezTo>
                  <a:pt x="111" y="107"/>
                  <a:pt x="111" y="107"/>
                  <a:pt x="111" y="107"/>
                </a:cubicBezTo>
                <a:lnTo>
                  <a:pt x="124" y="99"/>
                </a:lnTo>
                <a:close/>
                <a:moveTo>
                  <a:pt x="53" y="43"/>
                </a:moveTo>
                <a:cubicBezTo>
                  <a:pt x="96" y="116"/>
                  <a:pt x="96" y="116"/>
                  <a:pt x="96" y="116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3" y="37"/>
                  <a:pt x="63" y="37"/>
                  <a:pt x="63" y="37"/>
                </a:cubicBezTo>
                <a:lnTo>
                  <a:pt x="53" y="43"/>
                </a:lnTo>
                <a:close/>
                <a:moveTo>
                  <a:pt x="49" y="37"/>
                </a:moveTo>
                <a:cubicBezTo>
                  <a:pt x="91" y="12"/>
                  <a:pt x="91" y="12"/>
                  <a:pt x="91" y="12"/>
                </a:cubicBezTo>
                <a:cubicBezTo>
                  <a:pt x="88" y="7"/>
                  <a:pt x="88" y="7"/>
                  <a:pt x="88" y="7"/>
                </a:cubicBezTo>
                <a:cubicBezTo>
                  <a:pt x="85" y="2"/>
                  <a:pt x="79" y="0"/>
                  <a:pt x="75" y="3"/>
                </a:cubicBezTo>
                <a:cubicBezTo>
                  <a:pt x="49" y="19"/>
                  <a:pt x="49" y="19"/>
                  <a:pt x="49" y="19"/>
                </a:cubicBezTo>
                <a:cubicBezTo>
                  <a:pt x="45" y="22"/>
                  <a:pt x="43" y="28"/>
                  <a:pt x="46" y="32"/>
                </a:cubicBezTo>
                <a:lnTo>
                  <a:pt x="49" y="37"/>
                </a:lnTo>
                <a:close/>
                <a:moveTo>
                  <a:pt x="0" y="155"/>
                </a:moveTo>
                <a:cubicBezTo>
                  <a:pt x="114" y="155"/>
                  <a:pt x="114" y="155"/>
                  <a:pt x="114" y="155"/>
                </a:cubicBezTo>
                <a:cubicBezTo>
                  <a:pt x="114" y="146"/>
                  <a:pt x="114" y="146"/>
                  <a:pt x="114" y="146"/>
                </a:cubicBezTo>
                <a:cubicBezTo>
                  <a:pt x="0" y="146"/>
                  <a:pt x="0" y="146"/>
                  <a:pt x="0" y="146"/>
                </a:cubicBezTo>
                <a:lnTo>
                  <a:pt x="0" y="155"/>
                </a:lnTo>
                <a:close/>
              </a:path>
            </a:pathLst>
          </a:custGeom>
          <a:solidFill>
            <a:srgbClr val="43434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058228" y="2880039"/>
            <a:ext cx="2801722" cy="822575"/>
            <a:chOff x="1626835" y="2349127"/>
            <a:chExt cx="2492110" cy="731674"/>
          </a:xfrm>
        </p:grpSpPr>
        <p:sp>
          <p:nvSpPr>
            <p:cNvPr id="32" name="文本框 31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Thư viện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6835" y="2687681"/>
              <a:ext cx="2492110" cy="3931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JDBC JSTL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931199" y="5127222"/>
            <a:ext cx="2801722" cy="822575"/>
            <a:chOff x="1626835" y="2349127"/>
            <a:chExt cx="2492110" cy="731674"/>
          </a:xfrm>
        </p:grpSpPr>
        <p:sp>
          <p:nvSpPr>
            <p:cNvPr id="35" name="文本框 34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26835" y="2687681"/>
              <a:ext cx="2492110" cy="3931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Tomcat 9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133600" y="2596395"/>
            <a:ext cx="2801722" cy="822575"/>
            <a:chOff x="1626835" y="2349127"/>
            <a:chExt cx="2492110" cy="731674"/>
          </a:xfrm>
        </p:grpSpPr>
        <p:sp>
          <p:nvSpPr>
            <p:cNvPr id="38" name="文本框 37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Công nghệ sử dụng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6835" y="2687681"/>
              <a:ext cx="2492110" cy="3931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Jsp Servlet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38373" y="4737143"/>
            <a:ext cx="2801722" cy="822575"/>
            <a:chOff x="1626835" y="2349127"/>
            <a:chExt cx="2492110" cy="731674"/>
          </a:xfrm>
        </p:grpSpPr>
        <p:sp>
          <p:nvSpPr>
            <p:cNvPr id="41" name="文本框 40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Cơ sở dữ liệu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26835" y="2687681"/>
              <a:ext cx="2492110" cy="3931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SQL Server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" name="组合 33"/>
          <p:cNvGrpSpPr/>
          <p:nvPr/>
        </p:nvGrpSpPr>
        <p:grpSpPr>
          <a:xfrm>
            <a:off x="7538894" y="4122017"/>
            <a:ext cx="2915285" cy="822575"/>
            <a:chOff x="1589556" y="2349127"/>
            <a:chExt cx="2593123" cy="731674"/>
          </a:xfrm>
        </p:grpSpPr>
        <p:sp>
          <p:nvSpPr>
            <p:cNvPr id="3" name="文本框 34"/>
            <p:cNvSpPr txBox="1"/>
            <p:nvPr/>
          </p:nvSpPr>
          <p:spPr>
            <a:xfrm>
              <a:off x="1589556" y="2349127"/>
              <a:ext cx="2593123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Môi trường phát triển(IDE)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文本框 35"/>
            <p:cNvSpPr txBox="1"/>
            <p:nvPr/>
          </p:nvSpPr>
          <p:spPr>
            <a:xfrm>
              <a:off x="1626835" y="2687681"/>
              <a:ext cx="2492110" cy="3931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Eclipse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5" name="组合 33"/>
          <p:cNvGrpSpPr/>
          <p:nvPr/>
        </p:nvGrpSpPr>
        <p:grpSpPr>
          <a:xfrm>
            <a:off x="1465754" y="3698472"/>
            <a:ext cx="2801722" cy="822575"/>
            <a:chOff x="1626835" y="2349127"/>
            <a:chExt cx="2492110" cy="731674"/>
          </a:xfrm>
        </p:grpSpPr>
        <p:sp>
          <p:nvSpPr>
            <p:cNvPr id="6" name="文本框 34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Ngôn ngữ lập trình</a:t>
              </a:r>
              <a:endPara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文本框 35"/>
            <p:cNvSpPr txBox="1"/>
            <p:nvPr/>
          </p:nvSpPr>
          <p:spPr>
            <a:xfrm>
              <a:off x="1626835" y="2687681"/>
              <a:ext cx="2492110" cy="3931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Java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9589957" y="938368"/>
            <a:ext cx="349440" cy="51766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1184" y="938819"/>
            <a:ext cx="3446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WorkFlow</a:t>
            </a:r>
            <a:endParaRPr lang="en-US" altLang="zh-CN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 descr="extract1_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0840" y="184150"/>
            <a:ext cx="7787640" cy="63277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9415" y="1937385"/>
            <a:ext cx="3550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Extract Data từ nguồn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https://www.premierleague.com/results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6250" y="3195320"/>
            <a:ext cx="34740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Đường dẫn tới WorkFlow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https://app.diagrams.net/?fbclid=IwAR2z1L8FmSZJH-tRP7gPyn7iavj6cNG7Etr7rB_eX5RGuzh3yhQLE_unIRE#G1cPhLJYGAYiZg_PnQfLaVGwTU-W6AB-Ld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9589957" y="938368"/>
            <a:ext cx="349440" cy="51766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0539" y="736889"/>
            <a:ext cx="3446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WorkFlow</a:t>
            </a:r>
            <a:endParaRPr lang="en-US" altLang="zh-CN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 descr="stag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5765" y="163830"/>
            <a:ext cx="7747000" cy="64693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0840" y="3580765"/>
            <a:ext cx="36715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Đường dẫn tới WorkFlow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https://app.diagrams.net/?fbclid=IwAR2z1L8FmSZJH-tRP7gPyn7iavj6cNG7Etr7rB_eX5RGuzh3yhQLE_unIRE#G1cPhLJYGAYiZg_PnQfLaVGwTU-W6AB-Ld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27355" y="1988185"/>
            <a:ext cx="333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Load file.csv into Stagging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9589957" y="938368"/>
            <a:ext cx="349440" cy="51766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0539" y="736889"/>
            <a:ext cx="3446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WorkFlow</a:t>
            </a:r>
            <a:endParaRPr lang="en-US" altLang="zh-CN" sz="54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0840" y="3580765"/>
            <a:ext cx="36715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Đường dẫn tới WorkFlow</a:t>
            </a:r>
            <a:endParaRPr lang="en-US"/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https://app.diagrams.net/?fbclid=IwAR2z1L8FmSZJH-tRP7gPyn7iavj6cNG7Etr7rB_eX5RGuzh3yhQLE_unIRE#G1cPhLJYGAYiZg_PnQfLaVGwTU-W6AB-Ld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27355" y="1988185"/>
            <a:ext cx="333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Load Stagging into DW DB</a:t>
            </a:r>
            <a:endParaRPr lang="en-US"/>
          </a:p>
        </p:txBody>
      </p:sp>
      <p:pic>
        <p:nvPicPr>
          <p:cNvPr id="2" name="Picture 1" descr="D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9410" y="139065"/>
            <a:ext cx="7787640" cy="6122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35635" y="663575"/>
            <a:ext cx="2011680" cy="3305810"/>
            <a:chOff x="5064765" y="1434612"/>
            <a:chExt cx="2065221" cy="3437027"/>
          </a:xfrm>
        </p:grpSpPr>
        <p:sp>
          <p:nvSpPr>
            <p:cNvPr id="63" name="Freeform 127"/>
            <p:cNvSpPr/>
            <p:nvPr/>
          </p:nvSpPr>
          <p:spPr bwMode="auto">
            <a:xfrm rot="18143764">
              <a:off x="5039279" y="2914142"/>
              <a:ext cx="717517" cy="666545"/>
            </a:xfrm>
            <a:custGeom>
              <a:avLst/>
              <a:gdLst>
                <a:gd name="T0" fmla="*/ 171 w 171"/>
                <a:gd name="T1" fmla="*/ 87 h 158"/>
                <a:gd name="T2" fmla="*/ 75 w 171"/>
                <a:gd name="T3" fmla="*/ 18 h 158"/>
                <a:gd name="T4" fmla="*/ 30 w 171"/>
                <a:gd name="T5" fmla="*/ 139 h 158"/>
                <a:gd name="T6" fmla="*/ 115 w 171"/>
                <a:gd name="T7" fmla="*/ 93 h 158"/>
                <a:gd name="T8" fmla="*/ 155 w 171"/>
                <a:gd name="T9" fmla="*/ 140 h 158"/>
                <a:gd name="T10" fmla="*/ 171 w 171"/>
                <a:gd name="T11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58">
                  <a:moveTo>
                    <a:pt x="171" y="87"/>
                  </a:moveTo>
                  <a:cubicBezTo>
                    <a:pt x="171" y="87"/>
                    <a:pt x="129" y="0"/>
                    <a:pt x="75" y="18"/>
                  </a:cubicBezTo>
                  <a:cubicBezTo>
                    <a:pt x="40" y="29"/>
                    <a:pt x="0" y="113"/>
                    <a:pt x="30" y="139"/>
                  </a:cubicBezTo>
                  <a:cubicBezTo>
                    <a:pt x="51" y="158"/>
                    <a:pt x="84" y="98"/>
                    <a:pt x="115" y="93"/>
                  </a:cubicBezTo>
                  <a:cubicBezTo>
                    <a:pt x="146" y="89"/>
                    <a:pt x="155" y="140"/>
                    <a:pt x="155" y="140"/>
                  </a:cubicBezTo>
                  <a:lnTo>
                    <a:pt x="171" y="87"/>
                  </a:ln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Freeform 128"/>
            <p:cNvSpPr/>
            <p:nvPr/>
          </p:nvSpPr>
          <p:spPr bwMode="auto">
            <a:xfrm rot="18143764">
              <a:off x="6441876" y="2879099"/>
              <a:ext cx="737120" cy="639100"/>
            </a:xfrm>
            <a:custGeom>
              <a:avLst/>
              <a:gdLst>
                <a:gd name="T0" fmla="*/ 113 w 176"/>
                <a:gd name="T1" fmla="*/ 7 h 152"/>
                <a:gd name="T2" fmla="*/ 138 w 176"/>
                <a:gd name="T3" fmla="*/ 122 h 152"/>
                <a:gd name="T4" fmla="*/ 9 w 176"/>
                <a:gd name="T5" fmla="*/ 115 h 152"/>
                <a:gd name="T6" fmla="*/ 85 w 176"/>
                <a:gd name="T7" fmla="*/ 55 h 152"/>
                <a:gd name="T8" fmla="*/ 59 w 176"/>
                <a:gd name="T9" fmla="*/ 0 h 152"/>
                <a:gd name="T10" fmla="*/ 113 w 176"/>
                <a:gd name="T11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52">
                  <a:moveTo>
                    <a:pt x="113" y="7"/>
                  </a:moveTo>
                  <a:cubicBezTo>
                    <a:pt x="113" y="7"/>
                    <a:pt x="176" y="80"/>
                    <a:pt x="138" y="122"/>
                  </a:cubicBezTo>
                  <a:cubicBezTo>
                    <a:pt x="113" y="149"/>
                    <a:pt x="21" y="152"/>
                    <a:pt x="9" y="115"/>
                  </a:cubicBezTo>
                  <a:cubicBezTo>
                    <a:pt x="0" y="87"/>
                    <a:pt x="68" y="82"/>
                    <a:pt x="85" y="55"/>
                  </a:cubicBezTo>
                  <a:cubicBezTo>
                    <a:pt x="102" y="29"/>
                    <a:pt x="59" y="0"/>
                    <a:pt x="59" y="0"/>
                  </a:cubicBezTo>
                  <a:lnTo>
                    <a:pt x="113" y="7"/>
                  </a:ln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Freeform 129"/>
            <p:cNvSpPr/>
            <p:nvPr/>
          </p:nvSpPr>
          <p:spPr bwMode="auto">
            <a:xfrm rot="18143764">
              <a:off x="5180023" y="1442454"/>
              <a:ext cx="1870248" cy="1854564"/>
            </a:xfrm>
            <a:custGeom>
              <a:avLst/>
              <a:gdLst>
                <a:gd name="T0" fmla="*/ 445 w 446"/>
                <a:gd name="T1" fmla="*/ 77 h 442"/>
                <a:gd name="T2" fmla="*/ 138 w 446"/>
                <a:gd name="T3" fmla="*/ 89 h 442"/>
                <a:gd name="T4" fmla="*/ 17 w 446"/>
                <a:gd name="T5" fmla="*/ 246 h 442"/>
                <a:gd name="T6" fmla="*/ 67 w 446"/>
                <a:gd name="T7" fmla="*/ 322 h 442"/>
                <a:gd name="T8" fmla="*/ 116 w 446"/>
                <a:gd name="T9" fmla="*/ 399 h 442"/>
                <a:gd name="T10" fmla="*/ 309 w 446"/>
                <a:gd name="T11" fmla="*/ 352 h 442"/>
                <a:gd name="T12" fmla="*/ 445 w 446"/>
                <a:gd name="T13" fmla="*/ 77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442">
                  <a:moveTo>
                    <a:pt x="445" y="77"/>
                  </a:moveTo>
                  <a:cubicBezTo>
                    <a:pt x="445" y="77"/>
                    <a:pt x="275" y="0"/>
                    <a:pt x="138" y="89"/>
                  </a:cubicBezTo>
                  <a:cubicBezTo>
                    <a:pt x="0" y="178"/>
                    <a:pt x="17" y="246"/>
                    <a:pt x="17" y="246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116" y="399"/>
                    <a:pt x="116" y="399"/>
                    <a:pt x="116" y="399"/>
                  </a:cubicBezTo>
                  <a:cubicBezTo>
                    <a:pt x="116" y="399"/>
                    <a:pt x="171" y="442"/>
                    <a:pt x="309" y="352"/>
                  </a:cubicBezTo>
                  <a:cubicBezTo>
                    <a:pt x="446" y="263"/>
                    <a:pt x="445" y="77"/>
                    <a:pt x="445" y="77"/>
                  </a:cubicBezTo>
                  <a:close/>
                </a:path>
              </a:pathLst>
            </a:custGeom>
            <a:noFill/>
            <a:ln w="63500">
              <a:solidFill>
                <a:srgbClr val="434345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Freeform 130"/>
            <p:cNvSpPr/>
            <p:nvPr/>
          </p:nvSpPr>
          <p:spPr bwMode="auto">
            <a:xfrm rot="18143764">
              <a:off x="5631825" y="3027527"/>
              <a:ext cx="592050" cy="592050"/>
            </a:xfrm>
            <a:custGeom>
              <a:avLst/>
              <a:gdLst>
                <a:gd name="T0" fmla="*/ 71 w 141"/>
                <a:gd name="T1" fmla="*/ 140 h 140"/>
                <a:gd name="T2" fmla="*/ 63 w 141"/>
                <a:gd name="T3" fmla="*/ 135 h 140"/>
                <a:gd name="T4" fmla="*/ 2 w 141"/>
                <a:gd name="T5" fmla="*/ 41 h 140"/>
                <a:gd name="T6" fmla="*/ 1 w 141"/>
                <a:gd name="T7" fmla="*/ 32 h 140"/>
                <a:gd name="T8" fmla="*/ 6 w 141"/>
                <a:gd name="T9" fmla="*/ 26 h 140"/>
                <a:gd name="T10" fmla="*/ 77 w 141"/>
                <a:gd name="T11" fmla="*/ 1 h 140"/>
                <a:gd name="T12" fmla="*/ 88 w 141"/>
                <a:gd name="T13" fmla="*/ 5 h 140"/>
                <a:gd name="T14" fmla="*/ 138 w 141"/>
                <a:gd name="T15" fmla="*/ 82 h 140"/>
                <a:gd name="T16" fmla="*/ 135 w 141"/>
                <a:gd name="T17" fmla="*/ 95 h 140"/>
                <a:gd name="T18" fmla="*/ 122 w 141"/>
                <a:gd name="T19" fmla="*/ 92 h 140"/>
                <a:gd name="T20" fmla="*/ 76 w 141"/>
                <a:gd name="T21" fmla="*/ 22 h 140"/>
                <a:gd name="T22" fmla="*/ 25 w 141"/>
                <a:gd name="T23" fmla="*/ 41 h 140"/>
                <a:gd name="T24" fmla="*/ 79 w 141"/>
                <a:gd name="T25" fmla="*/ 125 h 140"/>
                <a:gd name="T26" fmla="*/ 76 w 141"/>
                <a:gd name="T27" fmla="*/ 138 h 140"/>
                <a:gd name="T28" fmla="*/ 71 w 141"/>
                <a:gd name="T2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40">
                  <a:moveTo>
                    <a:pt x="71" y="140"/>
                  </a:moveTo>
                  <a:cubicBezTo>
                    <a:pt x="68" y="140"/>
                    <a:pt x="65" y="138"/>
                    <a:pt x="63" y="135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38"/>
                    <a:pt x="0" y="35"/>
                    <a:pt x="1" y="32"/>
                  </a:cubicBezTo>
                  <a:cubicBezTo>
                    <a:pt x="1" y="30"/>
                    <a:pt x="4" y="27"/>
                    <a:pt x="6" y="2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81" y="0"/>
                    <a:pt x="86" y="2"/>
                    <a:pt x="88" y="5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41" y="86"/>
                    <a:pt x="139" y="92"/>
                    <a:pt x="135" y="95"/>
                  </a:cubicBezTo>
                  <a:cubicBezTo>
                    <a:pt x="130" y="98"/>
                    <a:pt x="124" y="97"/>
                    <a:pt x="122" y="9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2" y="129"/>
                    <a:pt x="81" y="135"/>
                    <a:pt x="76" y="138"/>
                  </a:cubicBezTo>
                  <a:cubicBezTo>
                    <a:pt x="75" y="139"/>
                    <a:pt x="73" y="140"/>
                    <a:pt x="71" y="140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Freeform 131"/>
            <p:cNvSpPr/>
            <p:nvPr/>
          </p:nvSpPr>
          <p:spPr bwMode="auto">
            <a:xfrm rot="18143764">
              <a:off x="6051070" y="3004674"/>
              <a:ext cx="560683" cy="639100"/>
            </a:xfrm>
            <a:custGeom>
              <a:avLst/>
              <a:gdLst>
                <a:gd name="T0" fmla="*/ 73 w 134"/>
                <a:gd name="T1" fmla="*/ 152 h 152"/>
                <a:gd name="T2" fmla="*/ 72 w 134"/>
                <a:gd name="T3" fmla="*/ 152 h 152"/>
                <a:gd name="T4" fmla="*/ 64 w 134"/>
                <a:gd name="T5" fmla="*/ 147 h 152"/>
                <a:gd name="T6" fmla="*/ 3 w 134"/>
                <a:gd name="T7" fmla="*/ 53 h 152"/>
                <a:gd name="T8" fmla="*/ 6 w 134"/>
                <a:gd name="T9" fmla="*/ 39 h 152"/>
                <a:gd name="T10" fmla="*/ 19 w 134"/>
                <a:gd name="T11" fmla="*/ 42 h 152"/>
                <a:gd name="T12" fmla="*/ 74 w 134"/>
                <a:gd name="T13" fmla="*/ 126 h 152"/>
                <a:gd name="T14" fmla="*/ 112 w 134"/>
                <a:gd name="T15" fmla="*/ 87 h 152"/>
                <a:gd name="T16" fmla="*/ 66 w 134"/>
                <a:gd name="T17" fmla="*/ 17 h 152"/>
                <a:gd name="T18" fmla="*/ 69 w 134"/>
                <a:gd name="T19" fmla="*/ 3 h 152"/>
                <a:gd name="T20" fmla="*/ 82 w 134"/>
                <a:gd name="T21" fmla="*/ 6 h 152"/>
                <a:gd name="T22" fmla="*/ 132 w 134"/>
                <a:gd name="T23" fmla="*/ 83 h 152"/>
                <a:gd name="T24" fmla="*/ 131 w 134"/>
                <a:gd name="T25" fmla="*/ 95 h 152"/>
                <a:gd name="T26" fmla="*/ 80 w 134"/>
                <a:gd name="T27" fmla="*/ 149 h 152"/>
                <a:gd name="T28" fmla="*/ 73 w 134"/>
                <a:gd name="T2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52">
                  <a:moveTo>
                    <a:pt x="73" y="152"/>
                  </a:moveTo>
                  <a:cubicBezTo>
                    <a:pt x="72" y="152"/>
                    <a:pt x="72" y="152"/>
                    <a:pt x="72" y="152"/>
                  </a:cubicBezTo>
                  <a:cubicBezTo>
                    <a:pt x="69" y="151"/>
                    <a:pt x="66" y="150"/>
                    <a:pt x="64" y="147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0" y="48"/>
                    <a:pt x="1" y="42"/>
                    <a:pt x="6" y="39"/>
                  </a:cubicBezTo>
                  <a:cubicBezTo>
                    <a:pt x="10" y="36"/>
                    <a:pt x="16" y="38"/>
                    <a:pt x="19" y="42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112" y="87"/>
                    <a:pt x="112" y="87"/>
                    <a:pt x="112" y="8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2"/>
                    <a:pt x="64" y="6"/>
                    <a:pt x="69" y="3"/>
                  </a:cubicBezTo>
                  <a:cubicBezTo>
                    <a:pt x="73" y="0"/>
                    <a:pt x="79" y="2"/>
                    <a:pt x="82" y="6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4" y="86"/>
                    <a:pt x="134" y="91"/>
                    <a:pt x="131" y="95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78" y="151"/>
                    <a:pt x="75" y="152"/>
                    <a:pt x="73" y="152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 bwMode="auto">
            <a:xfrm rot="18143764">
              <a:off x="6005341" y="3664392"/>
              <a:ext cx="1009354" cy="825827"/>
            </a:xfrm>
            <a:custGeom>
              <a:avLst/>
              <a:gdLst>
                <a:gd name="connsiteX0" fmla="*/ 814040 w 822747"/>
                <a:gd name="connsiteY0" fmla="*/ 12143 h 673150"/>
                <a:gd name="connsiteX1" fmla="*/ 810620 w 822747"/>
                <a:gd name="connsiteY1" fmla="*/ 60075 h 673150"/>
                <a:gd name="connsiteX2" fmla="*/ 50314 w 822747"/>
                <a:gd name="connsiteY2" fmla="*/ 660940 h 673150"/>
                <a:gd name="connsiteX3" fmla="*/ 34864 w 822747"/>
                <a:gd name="connsiteY3" fmla="*/ 673150 h 673150"/>
                <a:gd name="connsiteX4" fmla="*/ 0 w 822747"/>
                <a:gd name="connsiteY4" fmla="*/ 618203 h 673150"/>
                <a:gd name="connsiteX5" fmla="*/ 37631 w 822747"/>
                <a:gd name="connsiteY5" fmla="*/ 588401 h 673150"/>
                <a:gd name="connsiteX6" fmla="*/ 769583 w 822747"/>
                <a:gd name="connsiteY6" fmla="*/ 8719 h 673150"/>
                <a:gd name="connsiteX7" fmla="*/ 814040 w 822747"/>
                <a:gd name="connsiteY7" fmla="*/ 12143 h 6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2747" h="673150">
                  <a:moveTo>
                    <a:pt x="814040" y="12143"/>
                  </a:moveTo>
                  <a:cubicBezTo>
                    <a:pt x="827719" y="25838"/>
                    <a:pt x="824299" y="49804"/>
                    <a:pt x="810620" y="60075"/>
                  </a:cubicBezTo>
                  <a:cubicBezTo>
                    <a:pt x="810620" y="60075"/>
                    <a:pt x="810620" y="60075"/>
                    <a:pt x="50314" y="660940"/>
                  </a:cubicBezTo>
                  <a:lnTo>
                    <a:pt x="34864" y="673150"/>
                  </a:lnTo>
                  <a:lnTo>
                    <a:pt x="0" y="618203"/>
                  </a:lnTo>
                  <a:lnTo>
                    <a:pt x="37631" y="588401"/>
                  </a:lnTo>
                  <a:cubicBezTo>
                    <a:pt x="241526" y="426922"/>
                    <a:pt x="483179" y="235541"/>
                    <a:pt x="769583" y="8719"/>
                  </a:cubicBezTo>
                  <a:cubicBezTo>
                    <a:pt x="783262" y="-4976"/>
                    <a:pt x="803781" y="-1552"/>
                    <a:pt x="814040" y="12143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任意多边形 68"/>
            <p:cNvSpPr/>
            <p:nvPr/>
          </p:nvSpPr>
          <p:spPr bwMode="auto">
            <a:xfrm rot="18143764">
              <a:off x="5701596" y="4186914"/>
              <a:ext cx="823001" cy="546449"/>
            </a:xfrm>
            <a:custGeom>
              <a:avLst/>
              <a:gdLst>
                <a:gd name="connsiteX0" fmla="*/ 665908 w 670847"/>
                <a:gd name="connsiteY0" fmla="*/ 16046 h 445423"/>
                <a:gd name="connsiteX1" fmla="*/ 655647 w 670847"/>
                <a:gd name="connsiteY1" fmla="*/ 60544 h 445423"/>
                <a:gd name="connsiteX2" fmla="*/ 52805 w 670847"/>
                <a:gd name="connsiteY2" fmla="*/ 434523 h 445423"/>
                <a:gd name="connsiteX3" fmla="*/ 35234 w 670847"/>
                <a:gd name="connsiteY3" fmla="*/ 445423 h 445423"/>
                <a:gd name="connsiteX4" fmla="*/ 0 w 670847"/>
                <a:gd name="connsiteY4" fmla="*/ 389894 h 445423"/>
                <a:gd name="connsiteX5" fmla="*/ 25658 w 670847"/>
                <a:gd name="connsiteY5" fmla="*/ 373947 h 445423"/>
                <a:gd name="connsiteX6" fmla="*/ 618025 w 670847"/>
                <a:gd name="connsiteY6" fmla="*/ 5777 h 445423"/>
                <a:gd name="connsiteX7" fmla="*/ 665908 w 670847"/>
                <a:gd name="connsiteY7" fmla="*/ 16046 h 44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0847" h="445423">
                  <a:moveTo>
                    <a:pt x="665908" y="16046"/>
                  </a:moveTo>
                  <a:cubicBezTo>
                    <a:pt x="676168" y="33160"/>
                    <a:pt x="669328" y="53698"/>
                    <a:pt x="655647" y="60544"/>
                  </a:cubicBezTo>
                  <a:cubicBezTo>
                    <a:pt x="427352" y="202169"/>
                    <a:pt x="227593" y="326091"/>
                    <a:pt x="52805" y="434523"/>
                  </a:cubicBezTo>
                  <a:lnTo>
                    <a:pt x="35234" y="445423"/>
                  </a:lnTo>
                  <a:lnTo>
                    <a:pt x="0" y="389894"/>
                  </a:lnTo>
                  <a:lnTo>
                    <a:pt x="25658" y="373947"/>
                  </a:lnTo>
                  <a:cubicBezTo>
                    <a:pt x="618025" y="5777"/>
                    <a:pt x="618025" y="5777"/>
                    <a:pt x="618025" y="5777"/>
                  </a:cubicBezTo>
                  <a:cubicBezTo>
                    <a:pt x="635126" y="-4492"/>
                    <a:pt x="655647" y="-1069"/>
                    <a:pt x="665908" y="16046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Oval 161"/>
            <p:cNvSpPr>
              <a:spLocks noChangeArrowheads="1"/>
            </p:cNvSpPr>
            <p:nvPr/>
          </p:nvSpPr>
          <p:spPr bwMode="auto">
            <a:xfrm rot="18143764">
              <a:off x="5837762" y="1928218"/>
              <a:ext cx="552841" cy="5567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Freeform 162"/>
            <p:cNvSpPr>
              <a:spLocks noEditPoints="1"/>
            </p:cNvSpPr>
            <p:nvPr/>
          </p:nvSpPr>
          <p:spPr bwMode="auto">
            <a:xfrm rot="18143764">
              <a:off x="5794331" y="1885253"/>
              <a:ext cx="635178" cy="635178"/>
            </a:xfrm>
            <a:custGeom>
              <a:avLst/>
              <a:gdLst>
                <a:gd name="T0" fmla="*/ 75 w 151"/>
                <a:gd name="T1" fmla="*/ 151 h 151"/>
                <a:gd name="T2" fmla="*/ 0 w 151"/>
                <a:gd name="T3" fmla="*/ 76 h 151"/>
                <a:gd name="T4" fmla="*/ 75 w 151"/>
                <a:gd name="T5" fmla="*/ 0 h 151"/>
                <a:gd name="T6" fmla="*/ 151 w 151"/>
                <a:gd name="T7" fmla="*/ 76 h 151"/>
                <a:gd name="T8" fmla="*/ 75 w 151"/>
                <a:gd name="T9" fmla="*/ 151 h 151"/>
                <a:gd name="T10" fmla="*/ 75 w 151"/>
                <a:gd name="T11" fmla="*/ 19 h 151"/>
                <a:gd name="T12" fmla="*/ 19 w 151"/>
                <a:gd name="T13" fmla="*/ 76 h 151"/>
                <a:gd name="T14" fmla="*/ 75 w 151"/>
                <a:gd name="T15" fmla="*/ 132 h 151"/>
                <a:gd name="T16" fmla="*/ 131 w 151"/>
                <a:gd name="T17" fmla="*/ 76 h 151"/>
                <a:gd name="T18" fmla="*/ 75 w 151"/>
                <a:gd name="T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51">
                  <a:moveTo>
                    <a:pt x="75" y="151"/>
                  </a:moveTo>
                  <a:cubicBezTo>
                    <a:pt x="33" y="151"/>
                    <a:pt x="0" y="117"/>
                    <a:pt x="0" y="76"/>
                  </a:cubicBezTo>
                  <a:cubicBezTo>
                    <a:pt x="0" y="34"/>
                    <a:pt x="33" y="0"/>
                    <a:pt x="75" y="0"/>
                  </a:cubicBezTo>
                  <a:cubicBezTo>
                    <a:pt x="117" y="0"/>
                    <a:pt x="151" y="34"/>
                    <a:pt x="151" y="76"/>
                  </a:cubicBezTo>
                  <a:cubicBezTo>
                    <a:pt x="151" y="117"/>
                    <a:pt x="117" y="151"/>
                    <a:pt x="75" y="151"/>
                  </a:cubicBezTo>
                  <a:close/>
                  <a:moveTo>
                    <a:pt x="75" y="19"/>
                  </a:moveTo>
                  <a:cubicBezTo>
                    <a:pt x="44" y="19"/>
                    <a:pt x="19" y="45"/>
                    <a:pt x="19" y="76"/>
                  </a:cubicBezTo>
                  <a:cubicBezTo>
                    <a:pt x="19" y="107"/>
                    <a:pt x="44" y="132"/>
                    <a:pt x="75" y="132"/>
                  </a:cubicBezTo>
                  <a:cubicBezTo>
                    <a:pt x="106" y="132"/>
                    <a:pt x="131" y="107"/>
                    <a:pt x="131" y="76"/>
                  </a:cubicBezTo>
                  <a:cubicBezTo>
                    <a:pt x="131" y="45"/>
                    <a:pt x="106" y="19"/>
                    <a:pt x="75" y="19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2" name="Freeform 163"/>
            <p:cNvSpPr/>
            <p:nvPr/>
          </p:nvSpPr>
          <p:spPr bwMode="auto">
            <a:xfrm rot="18143764">
              <a:off x="5754426" y="2412279"/>
              <a:ext cx="709675" cy="1031185"/>
            </a:xfrm>
            <a:custGeom>
              <a:avLst/>
              <a:gdLst>
                <a:gd name="T0" fmla="*/ 158 w 169"/>
                <a:gd name="T1" fmla="*/ 246 h 246"/>
                <a:gd name="T2" fmla="*/ 150 w 169"/>
                <a:gd name="T3" fmla="*/ 242 h 246"/>
                <a:gd name="T4" fmla="*/ 3 w 169"/>
                <a:gd name="T5" fmla="*/ 16 h 246"/>
                <a:gd name="T6" fmla="*/ 6 w 169"/>
                <a:gd name="T7" fmla="*/ 3 h 246"/>
                <a:gd name="T8" fmla="*/ 20 w 169"/>
                <a:gd name="T9" fmla="*/ 6 h 246"/>
                <a:gd name="T10" fmla="*/ 166 w 169"/>
                <a:gd name="T11" fmla="*/ 231 h 246"/>
                <a:gd name="T12" fmla="*/ 163 w 169"/>
                <a:gd name="T13" fmla="*/ 244 h 246"/>
                <a:gd name="T14" fmla="*/ 158 w 169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46">
                  <a:moveTo>
                    <a:pt x="158" y="246"/>
                  </a:moveTo>
                  <a:cubicBezTo>
                    <a:pt x="155" y="246"/>
                    <a:pt x="152" y="244"/>
                    <a:pt x="150" y="24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2" y="6"/>
                    <a:pt x="6" y="3"/>
                  </a:cubicBezTo>
                  <a:cubicBezTo>
                    <a:pt x="11" y="0"/>
                    <a:pt x="17" y="1"/>
                    <a:pt x="20" y="6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9" y="235"/>
                    <a:pt x="168" y="241"/>
                    <a:pt x="163" y="244"/>
                  </a:cubicBezTo>
                  <a:cubicBezTo>
                    <a:pt x="161" y="245"/>
                    <a:pt x="160" y="246"/>
                    <a:pt x="158" y="246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3" name="任意多边形 72"/>
            <p:cNvSpPr/>
            <p:nvPr/>
          </p:nvSpPr>
          <p:spPr bwMode="auto">
            <a:xfrm rot="3456236" flipH="1">
              <a:off x="5210110" y="3688573"/>
              <a:ext cx="985880" cy="807262"/>
            </a:xfrm>
            <a:custGeom>
              <a:avLst/>
              <a:gdLst>
                <a:gd name="connsiteX0" fmla="*/ 794906 w 803613"/>
                <a:gd name="connsiteY0" fmla="*/ 12143 h 658017"/>
                <a:gd name="connsiteX1" fmla="*/ 750449 w 803613"/>
                <a:gd name="connsiteY1" fmla="*/ 8719 h 658017"/>
                <a:gd name="connsiteX2" fmla="*/ 18497 w 803613"/>
                <a:gd name="connsiteY2" fmla="*/ 588401 h 658017"/>
                <a:gd name="connsiteX3" fmla="*/ 0 w 803613"/>
                <a:gd name="connsiteY3" fmla="*/ 603050 h 658017"/>
                <a:gd name="connsiteX4" fmla="*/ 34878 w 803613"/>
                <a:gd name="connsiteY4" fmla="*/ 658017 h 658017"/>
                <a:gd name="connsiteX5" fmla="*/ 122313 w 803613"/>
                <a:gd name="connsiteY5" fmla="*/ 588918 h 658017"/>
                <a:gd name="connsiteX6" fmla="*/ 791486 w 803613"/>
                <a:gd name="connsiteY6" fmla="*/ 60075 h 658017"/>
                <a:gd name="connsiteX7" fmla="*/ 794906 w 803613"/>
                <a:gd name="connsiteY7" fmla="*/ 12143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3613" h="658017">
                  <a:moveTo>
                    <a:pt x="794906" y="12143"/>
                  </a:moveTo>
                  <a:cubicBezTo>
                    <a:pt x="784647" y="-1552"/>
                    <a:pt x="764128" y="-4976"/>
                    <a:pt x="750449" y="8719"/>
                  </a:cubicBezTo>
                  <a:cubicBezTo>
                    <a:pt x="464045" y="235541"/>
                    <a:pt x="222392" y="426922"/>
                    <a:pt x="18497" y="588401"/>
                  </a:cubicBezTo>
                  <a:lnTo>
                    <a:pt x="0" y="603050"/>
                  </a:lnTo>
                  <a:lnTo>
                    <a:pt x="34878" y="658017"/>
                  </a:lnTo>
                  <a:lnTo>
                    <a:pt x="122313" y="588918"/>
                  </a:lnTo>
                  <a:cubicBezTo>
                    <a:pt x="791486" y="60075"/>
                    <a:pt x="791486" y="60075"/>
                    <a:pt x="791486" y="60075"/>
                  </a:cubicBezTo>
                  <a:cubicBezTo>
                    <a:pt x="805165" y="49804"/>
                    <a:pt x="808585" y="25838"/>
                    <a:pt x="794906" y="12143"/>
                  </a:cubicBezTo>
                  <a:close/>
                </a:path>
              </a:pathLst>
            </a:custGeom>
            <a:solidFill>
              <a:srgbClr val="4343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97967" y="4341626"/>
            <a:ext cx="312166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Đặc</a:t>
            </a:r>
            <a:r>
              <a:rPr lang="en-US" altLang="zh-CN" sz="2300" b="1" dirty="0">
                <a:solidFill>
                  <a:srgbClr val="43434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tả các thuộc tính</a:t>
            </a:r>
            <a:endParaRPr lang="en-US" altLang="zh-CN" sz="2300" b="1" dirty="0">
              <a:solidFill>
                <a:srgbClr val="43434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 descr="d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0" y="186690"/>
            <a:ext cx="8283575" cy="6037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Presentation</Application>
  <PresentationFormat>宽屏</PresentationFormat>
  <Paragraphs>82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仿宋_GB2312</vt:lpstr>
      <vt:lpstr>Microsoft YaHei</vt:lpstr>
      <vt:lpstr>Calibri</vt:lpstr>
      <vt:lpstr>Arial Unicode MS</vt:lpstr>
      <vt:lpstr>Arial</vt:lpstr>
      <vt:lpstr>Gill Sans</vt:lpstr>
      <vt:lpstr>Gill Sans MT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Kế Đặng Thái</cp:lastModifiedBy>
  <cp:revision>59</cp:revision>
  <dcterms:created xsi:type="dcterms:W3CDTF">2018-03-15T11:04:00Z</dcterms:created>
  <dcterms:modified xsi:type="dcterms:W3CDTF">2022-11-30T14:13:07Z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1033-11.2.0.11417</vt:lpwstr>
  </property>
  <property fmtid="{D5CDD505-2E9C-101B-9397-08002B2CF9AE}" pid="3" name="ICV">
    <vt:lpwstr>F38E8910604F4C22AF4F28CDB9CD9C11</vt:lpwstr>
  </property>
</Properties>
</file>