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7"/>
  </p:notesMasterIdLst>
  <p:sldIdLst>
    <p:sldId id="256" r:id="rId2"/>
    <p:sldId id="259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260" r:id="rId14"/>
    <p:sldId id="261" r:id="rId15"/>
    <p:sldId id="278" r:id="rId16"/>
  </p:sldIdLst>
  <p:sldSz cx="9144000" cy="5143500" type="screen16x9"/>
  <p:notesSz cx="6858000" cy="9144000"/>
  <p:embeddedFontLst>
    <p:embeddedFont>
      <p:font typeface="Sniglet" panose="020B0604020202020204" charset="0"/>
      <p:regular r:id="rId18"/>
    </p:embeddedFont>
    <p:embeddedFont>
      <p:font typeface="Walter Turncoat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896285-D00C-45D5-A321-E26EEA70B442}">
  <a:tblStyle styleId="{16896285-D00C-45D5-A321-E26EEA70B4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D0B6F72-63B5-4DA6-AFF2-AB098379E88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3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7717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8682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3320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395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7120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3918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7127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1704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0478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0714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✘"/>
              <a:defRPr sz="3000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17" name="Google Shape;17;p4"/>
          <p:cNvSpPr txBox="1"/>
          <p:nvPr/>
        </p:nvSpPr>
        <p:spPr>
          <a:xfrm>
            <a:off x="3593400" y="8575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sz="96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8" name="Google Shape;18;p4"/>
          <p:cNvSpPr/>
          <p:nvPr/>
        </p:nvSpPr>
        <p:spPr>
          <a:xfrm>
            <a:off x="4128150" y="550650"/>
            <a:ext cx="887711" cy="849160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✘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●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●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Event Looppppp</a:t>
            </a:r>
            <a:br>
              <a:rPr lang="vi-VN" dirty="0" smtClean="0"/>
            </a:br>
            <a:r>
              <a:rPr lang="vi-VN" dirty="0" smtClean="0"/>
              <a:t>Async - Await</a:t>
            </a:r>
            <a:endParaRPr dirty="0"/>
          </a:p>
        </p:txBody>
      </p:sp>
      <p:grpSp>
        <p:nvGrpSpPr>
          <p:cNvPr id="48" name="Google Shape;48;p11"/>
          <p:cNvGrpSpPr/>
          <p:nvPr/>
        </p:nvGrpSpPr>
        <p:grpSpPr>
          <a:xfrm rot="3446277">
            <a:off x="549669" y="2428144"/>
            <a:ext cx="1139734" cy="642684"/>
            <a:chOff x="238125" y="1918825"/>
            <a:chExt cx="1042450" cy="660400"/>
          </a:xfrm>
        </p:grpSpPr>
        <p:sp>
          <p:nvSpPr>
            <p:cNvPr id="49" name="Google Shape;49;p11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1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l" t="t" r="r" b="b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51;p11"/>
          <p:cNvGrpSpPr/>
          <p:nvPr/>
        </p:nvGrpSpPr>
        <p:grpSpPr>
          <a:xfrm rot="-9269861">
            <a:off x="6236604" y="883509"/>
            <a:ext cx="750220" cy="664172"/>
            <a:chOff x="1113100" y="2199475"/>
            <a:chExt cx="801900" cy="709925"/>
          </a:xfrm>
        </p:grpSpPr>
        <p:sp>
          <p:nvSpPr>
            <p:cNvPr id="52" name="Google Shape;52;p11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1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11"/>
          <p:cNvSpPr/>
          <p:nvPr/>
        </p:nvSpPr>
        <p:spPr>
          <a:xfrm>
            <a:off x="5408932" y="3441283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1"/>
          <p:cNvSpPr/>
          <p:nvPr/>
        </p:nvSpPr>
        <p:spPr>
          <a:xfrm>
            <a:off x="1882091" y="2571713"/>
            <a:ext cx="2456827" cy="1015968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1"/>
          <p:cNvSpPr/>
          <p:nvPr/>
        </p:nvSpPr>
        <p:spPr>
          <a:xfrm>
            <a:off x="3599047" y="321525"/>
            <a:ext cx="1052762" cy="922444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838201" y="1610648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6600" dirty="0" err="1" smtClean="0"/>
              <a:t>setTimeOut</a:t>
            </a:r>
            <a:r>
              <a:rPr lang="en-US" sz="6600" dirty="0"/>
              <a:t> </a:t>
            </a:r>
            <a:r>
              <a:rPr lang="en-US" sz="6600" dirty="0" smtClean="0"/>
              <a:t>= 0 ?</a:t>
            </a:r>
            <a:endParaRPr sz="66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461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838201" y="1610648"/>
            <a:ext cx="7772400" cy="18437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6000" b="1" dirty="0"/>
              <a:t>Don't block </a:t>
            </a:r>
            <a:r>
              <a:rPr lang="en-US" sz="6000" b="1" dirty="0" smtClean="0"/>
              <a:t/>
            </a:r>
            <a:br>
              <a:rPr lang="en-US" sz="6000" b="1" dirty="0" smtClean="0"/>
            </a:br>
            <a:r>
              <a:rPr lang="en-US" sz="6000" b="1" dirty="0" smtClean="0"/>
              <a:t>the </a:t>
            </a:r>
            <a:r>
              <a:rPr lang="en-US" sz="6000" b="1" dirty="0" err="1" smtClean="0"/>
              <a:t>EventLoop</a:t>
            </a:r>
            <a:endParaRPr lang="en-US" sz="6000" b="1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700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838201" y="1610648"/>
            <a:ext cx="7772400" cy="18437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vi-VN" sz="5000" b="1" dirty="0" smtClean="0"/>
              <a:t>Micro và Macro Task trong CALLBACK Queue</a:t>
            </a:r>
            <a:endParaRPr lang="en-US" sz="5000" b="1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13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body" idx="1"/>
          </p:nvPr>
        </p:nvSpPr>
        <p:spPr>
          <a:xfrm>
            <a:off x="926625" y="1277880"/>
            <a:ext cx="696563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7200" b="1" i="1" dirty="0"/>
              <a:t>Promise </a:t>
            </a:r>
            <a:endParaRPr lang="en-US" sz="7200" b="1" i="1" dirty="0" smtClean="0"/>
          </a:p>
          <a:p>
            <a:pPr marL="0" indent="0">
              <a:buNone/>
            </a:pPr>
            <a:r>
              <a:rPr lang="en-US" sz="7200" b="1" i="1" dirty="0" err="1" smtClean="0"/>
              <a:t>async</a:t>
            </a:r>
            <a:r>
              <a:rPr lang="en-US" sz="7200" b="1" i="1" dirty="0" smtClean="0"/>
              <a:t> </a:t>
            </a:r>
            <a:r>
              <a:rPr lang="en-US" sz="7200" b="1" i="1" dirty="0"/>
              <a:t>await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i="1" dirty="0"/>
          </a:p>
        </p:txBody>
      </p:sp>
      <p:sp>
        <p:nvSpPr>
          <p:cNvPr id="90" name="Google Shape;90;p1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-280350" y="2270141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dirty="0" smtClean="0"/>
              <a:t>Promise</a:t>
            </a:r>
            <a:endParaRPr sz="6600" b="1" dirty="0"/>
          </a:p>
        </p:txBody>
      </p:sp>
      <p:sp>
        <p:nvSpPr>
          <p:cNvPr id="97" name="Google Shape;97;p16"/>
          <p:cNvSpPr/>
          <p:nvPr/>
        </p:nvSpPr>
        <p:spPr>
          <a:xfrm>
            <a:off x="3945350" y="1381071"/>
            <a:ext cx="704600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4124809" y="1605958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3"/>
          <p:cNvSpPr txBox="1">
            <a:spLocks noGrp="1"/>
          </p:cNvSpPr>
          <p:nvPr>
            <p:ph type="ctrTitle" idx="4294967295"/>
          </p:nvPr>
        </p:nvSpPr>
        <p:spPr>
          <a:xfrm>
            <a:off x="1822500" y="1202350"/>
            <a:ext cx="5457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319" name="Google Shape;319;p33"/>
          <p:cNvSpPr txBox="1">
            <a:spLocks noGrp="1"/>
          </p:cNvSpPr>
          <p:nvPr>
            <p:ph type="subTitle" idx="4294967295"/>
          </p:nvPr>
        </p:nvSpPr>
        <p:spPr>
          <a:xfrm>
            <a:off x="1275150" y="2376679"/>
            <a:ext cx="6593700" cy="23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/>
              <a:t>Any questions?</a:t>
            </a:r>
            <a:endParaRPr sz="36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You can find me at</a:t>
            </a:r>
            <a:endParaRPr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lt1"/>
                </a:solidFill>
              </a:rPr>
              <a:t>@</a:t>
            </a:r>
            <a:r>
              <a:rPr lang="en-US" dirty="0" err="1" smtClean="0">
                <a:solidFill>
                  <a:schemeClr val="lt1"/>
                </a:solidFill>
              </a:rPr>
              <a:t>DangTinh</a:t>
            </a:r>
            <a:endParaRPr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caodangtinh04022003@gmail.com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20" name="Google Shape;320;p33"/>
          <p:cNvSpPr/>
          <p:nvPr/>
        </p:nvSpPr>
        <p:spPr>
          <a:xfrm>
            <a:off x="4207274" y="603475"/>
            <a:ext cx="687464" cy="691590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3"/>
          <p:cNvSpPr/>
          <p:nvPr/>
        </p:nvSpPr>
        <p:spPr>
          <a:xfrm>
            <a:off x="3799402" y="2051575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506506" y="2121636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dirty="0" smtClean="0"/>
              <a:t>V8</a:t>
            </a:r>
            <a:endParaRPr sz="9600" b="1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838201" y="1610648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 smtClean="0"/>
              <a:t>Single Thread</a:t>
            </a:r>
            <a:endParaRPr sz="8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787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838201" y="1610648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 err="1" smtClean="0"/>
              <a:t>CallStack</a:t>
            </a:r>
            <a:endParaRPr sz="8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136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838201" y="1610648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 smtClean="0"/>
              <a:t>Stack Trace</a:t>
            </a:r>
            <a:endParaRPr sz="8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872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838201" y="1610648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dirty="0" err="1" smtClean="0"/>
              <a:t>StackOverFlow</a:t>
            </a:r>
            <a:endParaRPr sz="7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916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838201" y="1610648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dirty="0" smtClean="0"/>
              <a:t>Blocking</a:t>
            </a:r>
            <a:endParaRPr sz="7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59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838201" y="1610648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6600" b="1" dirty="0" smtClean="0"/>
              <a:t>Asynchronous</a:t>
            </a:r>
            <a:endParaRPr sz="66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235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838201" y="1610648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6600" dirty="0" smtClean="0"/>
              <a:t>Event Loop!</a:t>
            </a:r>
            <a:endParaRPr sz="66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896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D1D8DF"/>
      </a:dk2>
      <a:lt2>
        <a:srgbClr val="4F565C"/>
      </a:lt2>
      <a:accent1>
        <a:srgbClr val="71AEF0"/>
      </a:accent1>
      <a:accent2>
        <a:srgbClr val="88E6DC"/>
      </a:accent2>
      <a:accent3>
        <a:srgbClr val="A6D145"/>
      </a:accent3>
      <a:accent4>
        <a:srgbClr val="FFE000"/>
      </a:accent4>
      <a:accent5>
        <a:srgbClr val="FC765C"/>
      </a:accent5>
      <a:accent6>
        <a:srgbClr val="A693C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58</Words>
  <Application>Microsoft Office PowerPoint</Application>
  <PresentationFormat>On-screen Show (16:9)</PresentationFormat>
  <Paragraphs>35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Sniglet</vt:lpstr>
      <vt:lpstr>Walter Turncoat</vt:lpstr>
      <vt:lpstr>Ursula template</vt:lpstr>
      <vt:lpstr>Event Looppppp Async - Await</vt:lpstr>
      <vt:lpstr>V8</vt:lpstr>
      <vt:lpstr>Single Thread</vt:lpstr>
      <vt:lpstr>CallStack</vt:lpstr>
      <vt:lpstr>Stack Trace</vt:lpstr>
      <vt:lpstr>StackOverFlow</vt:lpstr>
      <vt:lpstr>Blocking</vt:lpstr>
      <vt:lpstr>Asynchronous</vt:lpstr>
      <vt:lpstr>Event Loop!</vt:lpstr>
      <vt:lpstr>setTimeOut = 0 ?</vt:lpstr>
      <vt:lpstr>Don't block  the EventLoop</vt:lpstr>
      <vt:lpstr>Micro và Macro Task trong CALLBACK Queue</vt:lpstr>
      <vt:lpstr>PowerPoint Presentation</vt:lpstr>
      <vt:lpstr>Promise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Looppppp Async - Await</dc:title>
  <cp:lastModifiedBy>đăng tình</cp:lastModifiedBy>
  <cp:revision>15</cp:revision>
  <dcterms:modified xsi:type="dcterms:W3CDTF">2023-02-04T01:02:29Z</dcterms:modified>
</cp:coreProperties>
</file>