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0"/>
  </p:notesMasterIdLst>
  <p:sldIdLst>
    <p:sldId id="256" r:id="rId2"/>
    <p:sldId id="259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5143500" type="screen16x9"/>
  <p:notesSz cx="6858000" cy="9144000"/>
  <p:embeddedFontLst>
    <p:embeddedFont>
      <p:font typeface="Walter Turncoat" panose="020B0604020202020204" charset="0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Sniglet" panose="020B0604020202020204" charset="0"/>
      <p:regular r:id="rId56"/>
    </p:embeddedFont>
    <p:embeddedFont>
      <p:font typeface="Montserrat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896285-D00C-45D5-A321-E26EEA70B442}">
  <a:tblStyle styleId="{16896285-D00C-45D5-A321-E26EEA70B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0B6F72-63B5-4DA6-AFF2-AB098379E8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>
        <p:scale>
          <a:sx n="75" d="100"/>
          <a:sy n="75" d="100"/>
        </p:scale>
        <p:origin x="146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717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68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32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95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bf27b1e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2bf27b1e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2bf27b1e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2bf27b1e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2bf27b1e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2bf27b1e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2bf27b1e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2bf27b1e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2bf27b1e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e2bf27b1e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2bf27b1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2bf27b1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120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2bf27b1e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2bf27b1e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2bf27b1e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2bf27b1e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2bf27b1e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2bf27b1e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2bf27b1e1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2bf27b1e1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a39bf3f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a39bf3f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8518ca1648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8518ca1648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4e9664b5b_317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4e9664b5b_317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708bd40858_8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708bd40858_8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91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12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0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47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7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Event Looppppp</a:t>
            </a:r>
            <a:br>
              <a:rPr lang="vi-VN" dirty="0" smtClean="0"/>
            </a:br>
            <a:r>
              <a:rPr lang="vi-VN" dirty="0" smtClean="0"/>
              <a:t>Async - Await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3446277">
            <a:off x="549669" y="2428144"/>
            <a:ext cx="1139734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236604" y="883509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5408932" y="344128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1882091" y="2571713"/>
            <a:ext cx="245682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3599047" y="321525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600" dirty="0" err="1" smtClean="0"/>
              <a:t>setTimeOut</a:t>
            </a:r>
            <a:r>
              <a:rPr lang="en-US" sz="6600" dirty="0"/>
              <a:t> </a:t>
            </a:r>
            <a:r>
              <a:rPr lang="en-US" sz="6600" dirty="0" smtClean="0"/>
              <a:t>= 0 ?</a:t>
            </a:r>
            <a:endParaRPr sz="66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843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b="1" dirty="0"/>
              <a:t>Don't block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the </a:t>
            </a:r>
            <a:r>
              <a:rPr lang="en-US" sz="6000" b="1" dirty="0" err="1" smtClean="0"/>
              <a:t>EventLoop</a:t>
            </a:r>
            <a:endParaRPr lang="en-US" sz="6000" b="1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0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843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5000" b="1" dirty="0" smtClean="0"/>
              <a:t>Micro và Macro Task trong CALLBACK Queue</a:t>
            </a:r>
            <a:endParaRPr lang="en-US" sz="5000" b="1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1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926625" y="1277880"/>
            <a:ext cx="696563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7200" b="1" i="1" dirty="0"/>
              <a:t>Promise </a:t>
            </a:r>
            <a:endParaRPr lang="en-US" sz="7200" b="1" i="1" dirty="0" smtClean="0"/>
          </a:p>
          <a:p>
            <a:pPr marL="0" indent="0">
              <a:buNone/>
            </a:pPr>
            <a:r>
              <a:rPr lang="en-US" sz="7200" b="1" i="1" dirty="0" err="1" smtClean="0"/>
              <a:t>async</a:t>
            </a:r>
            <a:r>
              <a:rPr lang="en-US" sz="7200" b="1" i="1" dirty="0" smtClean="0"/>
              <a:t> </a:t>
            </a:r>
            <a:r>
              <a:rPr lang="en-US" sz="7200" b="1" i="1" dirty="0"/>
              <a:t>await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280350" y="2270141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/>
              <a:t>Promise</a:t>
            </a:r>
            <a:endParaRPr sz="6600" b="1" dirty="0"/>
          </a:p>
        </p:txBody>
      </p:sp>
      <p:sp>
        <p:nvSpPr>
          <p:cNvPr id="97" name="Google Shape;97;p16"/>
          <p:cNvSpPr/>
          <p:nvPr/>
        </p:nvSpPr>
        <p:spPr>
          <a:xfrm>
            <a:off x="3945350" y="1381071"/>
            <a:ext cx="704600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124809" y="160595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06506" y="212163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/>
              <a:t>V8</a:t>
            </a:r>
            <a:endParaRPr sz="9600" b="1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6987300" cy="3002100"/>
        </p:xfrm>
        <a:graphic>
          <a:graphicData uri="http://schemas.openxmlformats.org/drawingml/2006/table">
            <a:tbl>
              <a:tblPr>
                <a:noFill/>
                <a:tableStyleId>{16896285-D00C-45D5-A321-E26EEA70B442}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Excel or 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260" name="Google Shape;260;p29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9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9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9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9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4000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3000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2000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1000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0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12782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Mobile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85" name="Google Shape;285;p30"/>
          <p:cNvGrpSpPr/>
          <p:nvPr/>
        </p:nvGrpSpPr>
        <p:grpSpPr>
          <a:xfrm>
            <a:off x="1231900" y="373572"/>
            <a:ext cx="2119546" cy="4396359"/>
            <a:chOff x="2547150" y="238125"/>
            <a:chExt cx="2525675" cy="5238750"/>
          </a:xfrm>
        </p:grpSpPr>
        <p:sp>
          <p:nvSpPr>
            <p:cNvPr id="286" name="Google Shape;286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955302" y="465959"/>
            <a:ext cx="2736410" cy="4222433"/>
            <a:chOff x="2112475" y="238125"/>
            <a:chExt cx="3395050" cy="5238750"/>
          </a:xfrm>
        </p:grpSpPr>
        <p:sp>
          <p:nvSpPr>
            <p:cNvPr id="298" name="Google Shape;298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Single Thread</a:t>
            </a:r>
            <a:endParaRPr sz="8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8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945978" y="1552161"/>
            <a:ext cx="4165630" cy="264608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>
            <a:spLocks noGrp="1"/>
          </p:cNvSpPr>
          <p:nvPr>
            <p:ph type="body" idx="4294967295"/>
          </p:nvPr>
        </p:nvSpPr>
        <p:spPr>
          <a:xfrm>
            <a:off x="5974700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09" name="Google Shape;309;p32"/>
          <p:cNvGrpSpPr/>
          <p:nvPr/>
        </p:nvGrpSpPr>
        <p:grpSpPr>
          <a:xfrm>
            <a:off x="347503" y="1379035"/>
            <a:ext cx="5358913" cy="3147836"/>
            <a:chOff x="1177450" y="232286"/>
            <a:chExt cx="6173152" cy="3626121"/>
          </a:xfrm>
        </p:grpSpPr>
        <p:sp>
          <p:nvSpPr>
            <p:cNvPr id="310" name="Google Shape;310;p32"/>
            <p:cNvSpPr/>
            <p:nvPr/>
          </p:nvSpPr>
          <p:spPr>
            <a:xfrm>
              <a:off x="1682275" y="232286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9" name="Google Shape;329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5" name="Google Shape;335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37" name="Google Shape;337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DEC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NOV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OCT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SEP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AUG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JUL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JUN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MAY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APR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MAR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FEB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JAN</a:t>
            </a:r>
            <a:endParaRPr sz="1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64" name="Google Shape;364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5" name="Google Shape;365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66" name="Google Shape;366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7" name="Google Shape;367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Red is the colour of danger and courage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68" name="Google Shape;368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9" name="Google Shape;369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70" name="Google Shape;370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1" name="Google Shape;371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72" name="Google Shape;372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3" name="Google Shape;373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5" name="Google Shape;375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7" name="Google Shape;377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9" name="Google Shape;379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82" name="Google Shape;382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Red is the colour of danger and courage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331345" y="48443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>
            <a:spLocks noGrp="1"/>
          </p:cNvSpPr>
          <p:nvPr>
            <p:ph type="title"/>
          </p:nvPr>
        </p:nvSpPr>
        <p:spPr>
          <a:xfrm>
            <a:off x="-6025" y="5107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95" name="Google Shape;395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99" name="Google Shape;399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1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2" name="Google Shape;402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3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05" name="Google Shape;405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5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08" name="Google Shape;408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6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1" name="Google Shape;411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4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4" name="Google Shape;414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2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sp>
        <p:nvSpPr>
          <p:cNvPr id="416" name="Google Shape;416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Red is the colour of danger and courage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27" name="Google Shape;427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428" name="Google Shape;428;p39"/>
          <p:cNvGraphicFramePr/>
          <p:nvPr/>
        </p:nvGraphicFramePr>
        <p:xfrm>
          <a:off x="392525" y="1564481"/>
          <a:ext cx="8382600" cy="3197750"/>
        </p:xfrm>
        <a:graphic>
          <a:graphicData uri="http://schemas.openxmlformats.org/drawingml/2006/table">
            <a:tbl>
              <a:tblPr>
                <a:noFill/>
                <a:tableStyleId>{16896285-D00C-45D5-A321-E26EEA70B442}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9" name="Google Shape;429;p3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4289885" y="48468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6" name="Google Shape;436;p4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706625" y="1526875"/>
            <a:ext cx="3795000" cy="142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STRENGTHS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4658567" y="1526875"/>
            <a:ext cx="3795000" cy="142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WEAKNESSES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706625" y="3113396"/>
            <a:ext cx="3795000" cy="142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Black is the color of ebony and of outer space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OPPORTUNITIES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4658567" y="3113396"/>
            <a:ext cx="3795000" cy="142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White is the color of milk and fresh snow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THREATS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3412212" y="1865190"/>
            <a:ext cx="2180700" cy="2180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0"/>
          <p:cNvSpPr/>
          <p:nvPr/>
        </p:nvSpPr>
        <p:spPr>
          <a:xfrm rot="5400000">
            <a:off x="3569452" y="1865190"/>
            <a:ext cx="2180700" cy="2180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0"/>
          <p:cNvSpPr/>
          <p:nvPr/>
        </p:nvSpPr>
        <p:spPr>
          <a:xfrm rot="10800000">
            <a:off x="3569452" y="2023644"/>
            <a:ext cx="2180700" cy="2180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0"/>
          <p:cNvSpPr/>
          <p:nvPr/>
        </p:nvSpPr>
        <p:spPr>
          <a:xfrm rot="-5400000">
            <a:off x="3412212" y="2023644"/>
            <a:ext cx="2180700" cy="2180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3914268" y="2320070"/>
            <a:ext cx="333215" cy="44576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alter Turncoat"/>
              </a:rPr>
              <a:t>S</a:t>
            </a:r>
          </a:p>
        </p:txBody>
      </p:sp>
      <p:sp>
        <p:nvSpPr>
          <p:cNvPr id="446" name="Google Shape;446;p40"/>
          <p:cNvSpPr/>
          <p:nvPr/>
        </p:nvSpPr>
        <p:spPr>
          <a:xfrm>
            <a:off x="4830569" y="2327035"/>
            <a:ext cx="600678" cy="422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alter Turncoat"/>
              </a:rPr>
              <a:t>W</a:t>
            </a:r>
          </a:p>
        </p:txBody>
      </p:sp>
      <p:sp>
        <p:nvSpPr>
          <p:cNvPr id="447" name="Google Shape;447;p40"/>
          <p:cNvSpPr/>
          <p:nvPr/>
        </p:nvSpPr>
        <p:spPr>
          <a:xfrm>
            <a:off x="3883064" y="3318243"/>
            <a:ext cx="394508" cy="429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alter Turncoat"/>
              </a:rPr>
              <a:t>O</a:t>
            </a:r>
          </a:p>
        </p:txBody>
      </p:sp>
      <p:sp>
        <p:nvSpPr>
          <p:cNvPr id="448" name="Google Shape;448;p40"/>
          <p:cNvSpPr/>
          <p:nvPr/>
        </p:nvSpPr>
        <p:spPr>
          <a:xfrm>
            <a:off x="4933654" y="3325208"/>
            <a:ext cx="391722" cy="415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alter Turncoat"/>
              </a:rPr>
              <a:t>T</a:t>
            </a:r>
          </a:p>
        </p:txBody>
      </p:sp>
      <p:sp>
        <p:nvSpPr>
          <p:cNvPr id="449" name="Google Shape;449;p4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57" name="Google Shape;457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Key Activities</a:t>
            </a:r>
            <a:endParaRPr sz="9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800"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58" name="Google Shape;458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Key Resources</a:t>
            </a:r>
            <a:endParaRPr sz="9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900"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Value Propositions</a:t>
            </a:r>
            <a:endParaRPr sz="9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900"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Customer</a:t>
            </a:r>
            <a:b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Relationships</a:t>
            </a:r>
            <a:endParaRPr sz="9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900"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Channels</a:t>
            </a:r>
            <a:endParaRPr sz="9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900"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Customer Segments</a:t>
            </a:r>
            <a:endParaRPr sz="9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900"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Key Partners</a:t>
            </a:r>
            <a:endParaRPr sz="9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800"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Cost Structure</a:t>
            </a:r>
            <a:endParaRPr sz="9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900"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Revenue Streams</a:t>
            </a:r>
            <a:endParaRPr sz="9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900" b="1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4297253" y="3732400"/>
            <a:ext cx="198541" cy="201044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6884808" y="543222"/>
            <a:ext cx="196873" cy="174075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1718760" y="543289"/>
            <a:ext cx="191034" cy="191868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8626235" y="543217"/>
            <a:ext cx="179355" cy="189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8598149" y="3732570"/>
            <a:ext cx="207443" cy="152946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3443920" y="543312"/>
            <a:ext cx="189925" cy="190199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5137800" y="543229"/>
            <a:ext cx="219945" cy="22690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6828073" y="2141654"/>
            <a:ext cx="253599" cy="24275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3380278" y="2137889"/>
            <a:ext cx="253583" cy="23010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 smtClean="0"/>
              <a:t>CallStack</a:t>
            </a:r>
            <a:endParaRPr sz="8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13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481" name="Google Shape;481;p42"/>
          <p:cNvGrpSpPr/>
          <p:nvPr/>
        </p:nvGrpSpPr>
        <p:grpSpPr>
          <a:xfrm>
            <a:off x="1420500" y="1659641"/>
            <a:ext cx="3059312" cy="2750381"/>
            <a:chOff x="3778727" y="4460423"/>
            <a:chExt cx="720160" cy="647438"/>
          </a:xfrm>
        </p:grpSpPr>
        <p:sp>
          <p:nvSpPr>
            <p:cNvPr id="482" name="Google Shape;482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PURCHASE</a:t>
              </a:r>
              <a:endParaRPr sz="120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LOYALTY</a:t>
              </a:r>
              <a:endParaRPr sz="120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AWARENESS</a:t>
              </a:r>
              <a:endParaRPr sz="120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EVALUATION</a:t>
              </a:r>
              <a:endParaRPr sz="120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DISCOVERY</a:t>
              </a:r>
              <a:endParaRPr sz="120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rPr>
                <a:t>INTENT</a:t>
              </a:r>
              <a:endParaRPr sz="120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cxnSp>
        <p:nvCxnSpPr>
          <p:cNvPr id="489" name="Google Shape;489;p42"/>
          <p:cNvCxnSpPr/>
          <p:nvPr/>
        </p:nvCxnSpPr>
        <p:spPr>
          <a:xfrm>
            <a:off x="4412223" y="2115113"/>
            <a:ext cx="89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0" name="Google Shape;490;p42"/>
          <p:cNvSpPr txBox="1"/>
          <p:nvPr/>
        </p:nvSpPr>
        <p:spPr>
          <a:xfrm>
            <a:off x="5360580" y="1969235"/>
            <a:ext cx="2362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491" name="Google Shape;491;p42"/>
          <p:cNvCxnSpPr/>
          <p:nvPr/>
        </p:nvCxnSpPr>
        <p:spPr>
          <a:xfrm>
            <a:off x="4280229" y="2523473"/>
            <a:ext cx="1028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2" name="Google Shape;492;p42"/>
          <p:cNvSpPr txBox="1"/>
          <p:nvPr/>
        </p:nvSpPr>
        <p:spPr>
          <a:xfrm>
            <a:off x="5360580" y="2377587"/>
            <a:ext cx="2362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493" name="Google Shape;493;p42"/>
          <p:cNvCxnSpPr/>
          <p:nvPr/>
        </p:nvCxnSpPr>
        <p:spPr>
          <a:xfrm>
            <a:off x="4092656" y="2931833"/>
            <a:ext cx="1215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4" name="Google Shape;494;p42"/>
          <p:cNvSpPr txBox="1"/>
          <p:nvPr/>
        </p:nvSpPr>
        <p:spPr>
          <a:xfrm>
            <a:off x="5360580" y="2785938"/>
            <a:ext cx="2362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495" name="Google Shape;495;p42"/>
          <p:cNvCxnSpPr/>
          <p:nvPr/>
        </p:nvCxnSpPr>
        <p:spPr>
          <a:xfrm>
            <a:off x="3932873" y="3340171"/>
            <a:ext cx="137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6" name="Google Shape;496;p42"/>
          <p:cNvSpPr txBox="1"/>
          <p:nvPr/>
        </p:nvSpPr>
        <p:spPr>
          <a:xfrm>
            <a:off x="5360580" y="3194290"/>
            <a:ext cx="2362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497" name="Google Shape;497;p42"/>
          <p:cNvCxnSpPr/>
          <p:nvPr/>
        </p:nvCxnSpPr>
        <p:spPr>
          <a:xfrm>
            <a:off x="3759184" y="3748531"/>
            <a:ext cx="1549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8" name="Google Shape;498;p42"/>
          <p:cNvSpPr txBox="1"/>
          <p:nvPr/>
        </p:nvSpPr>
        <p:spPr>
          <a:xfrm>
            <a:off x="5360580" y="3602641"/>
            <a:ext cx="2362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499" name="Google Shape;499;p42"/>
          <p:cNvCxnSpPr/>
          <p:nvPr/>
        </p:nvCxnSpPr>
        <p:spPr>
          <a:xfrm>
            <a:off x="3578564" y="4156870"/>
            <a:ext cx="1722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0" name="Google Shape;500;p42"/>
          <p:cNvSpPr txBox="1"/>
          <p:nvPr/>
        </p:nvSpPr>
        <p:spPr>
          <a:xfrm>
            <a:off x="5360580" y="4010992"/>
            <a:ext cx="2362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Insert your content</a:t>
            </a:r>
            <a:endParaRPr sz="10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08" name="Google Shape;508;p4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509" name="Google Shape;509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0" name="Google Shape;510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Imani Jackson</a:t>
            </a: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/>
            </a:r>
            <a:b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JOB TITLE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511" name="Google Shape;5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2" name="Google Shape;512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Marcos Galán</a:t>
            </a: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/>
            </a:r>
            <a:b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JOB TITLE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513" name="Google Shape;513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Ixchel Valdía</a:t>
            </a: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/>
            </a:r>
            <a:b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JOB TITLE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515" name="Google Shape;515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6" name="Google Shape;516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Nils Årud</a:t>
            </a: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/>
            </a:r>
            <a:b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JOB TITLE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838297" y="1721913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3"/>
          <p:cNvSpPr/>
          <p:nvPr/>
        </p:nvSpPr>
        <p:spPr>
          <a:xfrm rot="5400000">
            <a:off x="2826534" y="1721913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3"/>
          <p:cNvSpPr/>
          <p:nvPr/>
        </p:nvSpPr>
        <p:spPr>
          <a:xfrm rot="-6300110">
            <a:off x="4753241" y="1721891"/>
            <a:ext cx="1533257" cy="156533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 rot="9899890">
            <a:off x="6799474" y="1721915"/>
            <a:ext cx="1533257" cy="156533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4570380" y="453571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3"/>
          <p:cNvSpPr/>
          <p:nvPr/>
        </p:nvSpPr>
        <p:spPr>
          <a:xfrm>
            <a:off x="4315131" y="456762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29" name="Google Shape;529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FFFFFF">
              <a:alpha val="1115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31" name="Google Shape;531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7" name="Google Shape;577;p4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578" name="Google Shape;578;p4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79" name="Google Shape;579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01" name="Google Shape;601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02" name="Google Shape;602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03" name="Google Shape;603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LOW VALUE 1</a:t>
            </a:r>
            <a:endParaRPr sz="8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04" name="Google Shape;604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HIGH VALUE 1</a:t>
            </a:r>
            <a:endParaRPr sz="8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05" name="Google Shape;605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LOW VALUE 2</a:t>
            </a:r>
            <a:endParaRPr sz="8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06" name="Google Shape;606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HIGH VALUE 2</a:t>
            </a:r>
            <a:endParaRPr sz="8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07" name="Google Shape;607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Our company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08" name="Google Shape;608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Competitor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09" name="Google Shape;609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Competitor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10" name="Google Shape;610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Competitor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11" name="Google Shape;611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Competitor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12" name="Google Shape;612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Competitor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13" name="Google Shape;613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Competitor</a:t>
            </a:r>
            <a:endParaRPr sz="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19" name="Google Shape;619;p4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620" name="Google Shape;620;p45"/>
          <p:cNvGraphicFramePr/>
          <p:nvPr/>
        </p:nvGraphicFramePr>
        <p:xfrm>
          <a:off x="806700" y="16271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{1D0B6F72-63B5-4DA6-AFF2-AB098379E882}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9:00 - 9:45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1" name="Google Shape;621;p4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5"/>
          <p:cNvSpPr/>
          <p:nvPr/>
        </p:nvSpPr>
        <p:spPr>
          <a:xfrm>
            <a:off x="4353428" y="500379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46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628" name="Google Shape;628;p46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6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631" name="Google Shape;631;p46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46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634" name="Google Shape;634;p4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46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637" name="Google Shape;637;p4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46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6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6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6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0" name="Google Shape;650;p4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40" name="Google Shape;740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47" name="Google Shape;747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52" name="Google Shape;752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56" name="Google Shape;756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1" name="Google Shape;761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62" name="Google Shape;762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66" name="Google Shape;766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71" name="Google Shape;771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77" name="Google Shape;777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84" name="Google Shape;784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6" name="Google Shape;786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87" name="Google Shape;787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91" name="Google Shape;791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98" name="Google Shape;798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04" name="Google Shape;804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08" name="Google Shape;808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09" name="Google Shape;809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9" name="Google Shape;819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26" name="Google Shape;826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31" name="Google Shape;831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37" name="Google Shape;837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44" name="Google Shape;844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49" name="Google Shape;849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54" name="Google Shape;854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9" name="Google Shape;859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60" name="Google Shape;86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0" name="Google Shape;870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71" name="Google Shape;871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4" name="Google Shape;874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75" name="Google Shape;87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5" name="Google Shape;885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86" name="Google Shape;886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0" name="Google Shape;890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91" name="Google Shape;89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1" name="Google Shape;901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02" name="Google Shape;902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10" name="Google Shape;910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15" name="Google Shape;915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20" name="Google Shape;920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26" name="Google Shape;926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33" name="Google Shape;933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37" name="Google Shape;937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43" name="Google Shape;943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50" name="Google Shape;950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54" name="Google Shape;954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59" name="Google Shape;959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66" name="Google Shape;966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74" name="Google Shape;974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79" name="Google Shape;979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83" name="Google Shape;983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87" name="Google Shape;987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92" name="Google Shape;992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97" name="Google Shape;997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03" name="Google Shape;1003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10" name="Google Shape;1010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18" name="Google Shape;1018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31" name="Google Shape;1031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36" name="Google Shape;1036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40" name="Google Shape;1040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47" name="Google Shape;1047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56" name="Google Shape;1056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69" name="Google Shape;1069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82" name="Google Shape;1082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95" name="Google Shape;1095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02" name="Google Shape;1102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18" name="Google Shape;1118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23" name="Google Shape;1123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24" name="Google Shape;1124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" name="Google Shape;1127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28" name="Google Shape;1128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1" name="Google Shape;1131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32" name="Google Shape;1132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5" name="Google Shape;1135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36" name="Google Shape;1136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9" name="Google Shape;1139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40" name="Google Shape;1140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49" name="Google Shape;1149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74" name="Google Shape;1174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75" name="Google Shape;117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78" name="Google Shape;117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81" name="Google Shape;11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3" name="Google Shape;1183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84" name="Google Shape;1184;p4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9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can also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90" name="Google Shape;119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91" name="Google Shape;1191;p4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Google Shape;1196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98" name="Google Shape;1198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99" name="Google Shape;1199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00" name="Google Shape;1200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01" name="Google Shape;1201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02" name="Google Shape;1202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03" name="Google Shape;1203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05" name="Google Shape;1205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06" name="Google Shape;1206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08" name="Google Shape;1208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09" name="Google Shape;1209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Stack Trace</a:t>
            </a:r>
            <a:endParaRPr sz="8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7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err="1" smtClean="0"/>
              <a:t>StackOverFlow</a:t>
            </a:r>
            <a:endParaRPr sz="7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91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smtClean="0"/>
              <a:t>Blocking</a:t>
            </a:r>
            <a:endParaRPr sz="7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600" b="1" dirty="0" smtClean="0"/>
              <a:t>Asynchronous</a:t>
            </a:r>
            <a:endParaRPr sz="66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3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838201" y="161064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600" dirty="0" smtClean="0"/>
              <a:t>Event Loop!</a:t>
            </a:r>
            <a:endParaRPr sz="66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89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1273</Words>
  <Application>Microsoft Office PowerPoint</Application>
  <PresentationFormat>On-screen Show (16:9)</PresentationFormat>
  <Paragraphs>375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Walter Turncoat</vt:lpstr>
      <vt:lpstr>Arial</vt:lpstr>
      <vt:lpstr>Calibri</vt:lpstr>
      <vt:lpstr>Sniglet</vt:lpstr>
      <vt:lpstr>Montserrat</vt:lpstr>
      <vt:lpstr>Ursula template</vt:lpstr>
      <vt:lpstr>Event Looppppp Async - Await</vt:lpstr>
      <vt:lpstr>V8</vt:lpstr>
      <vt:lpstr>Single Thread</vt:lpstr>
      <vt:lpstr>CallStack</vt:lpstr>
      <vt:lpstr>Stack Trace</vt:lpstr>
      <vt:lpstr>StackOverFlow</vt:lpstr>
      <vt:lpstr>Blocking</vt:lpstr>
      <vt:lpstr>Asynchronous</vt:lpstr>
      <vt:lpstr>Event Loop!</vt:lpstr>
      <vt:lpstr>setTimeOut = 0 ?</vt:lpstr>
      <vt:lpstr>Don't block  the EventLoop</vt:lpstr>
      <vt:lpstr>Micro và Macro Task trong CALLBACK Queue</vt:lpstr>
      <vt:lpstr>PowerPoint Presentation</vt:lpstr>
      <vt:lpstr>Promise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Looppppp Async - Await</dc:title>
  <cp:lastModifiedBy>đăng tình</cp:lastModifiedBy>
  <cp:revision>14</cp:revision>
  <dcterms:modified xsi:type="dcterms:W3CDTF">2023-02-03T19:26:58Z</dcterms:modified>
</cp:coreProperties>
</file>