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56" r:id="rId3"/>
    <p:sldId id="263" r:id="rId4"/>
    <p:sldId id="283" r:id="rId5"/>
    <p:sldId id="289" r:id="rId6"/>
    <p:sldId id="288" r:id="rId7"/>
    <p:sldId id="280" r:id="rId8"/>
    <p:sldId id="284" r:id="rId9"/>
    <p:sldId id="266" r:id="rId10"/>
    <p:sldId id="268" r:id="rId11"/>
    <p:sldId id="269" r:id="rId12"/>
    <p:sldId id="286" r:id="rId13"/>
    <p:sldId id="290" r:id="rId14"/>
    <p:sldId id="291" r:id="rId15"/>
    <p:sldId id="274" r:id="rId16"/>
    <p:sldId id="287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ong doan" initials="dd" lastIdx="1" clrIdx="0">
    <p:extLst>
      <p:ext uri="{19B8F6BF-5375-455C-9EA6-DF929625EA0E}">
        <p15:presenceInfo xmlns:p15="http://schemas.microsoft.com/office/powerpoint/2012/main" userId="48004c4b139587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55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b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E721F7-770A-4BD9-95BC-9B7EAFD246DE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AEF401-78B1-4509-ABAE-C3682099676D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28626-E41D-4457-8E51-4B586FEA277B}" type="parTrans" cxnId="{1E2E9943-B636-494D-BFA0-F43CBE4ABAC6}">
      <dgm:prSet/>
      <dgm:spPr/>
      <dgm:t>
        <a:bodyPr/>
        <a:lstStyle/>
        <a:p>
          <a:endParaRPr lang="en-US"/>
        </a:p>
      </dgm:t>
    </dgm:pt>
    <dgm:pt modelId="{BE4009E1-5BF8-4DE2-8F88-75DEFC476E09}" type="sibTrans" cxnId="{1E2E9943-B636-494D-BFA0-F43CBE4ABAC6}">
      <dgm:prSet/>
      <dgm:spPr/>
      <dgm:t>
        <a:bodyPr/>
        <a:lstStyle/>
        <a:p>
          <a:endParaRPr lang="en-US"/>
        </a:p>
      </dgm:t>
    </dgm:pt>
    <dgm:pt modelId="{C4E2C33B-029B-4B26-B568-F63B04A22DA7}">
      <dgm:prSet phldrT="[Text]" custT="1"/>
      <dgm:spPr/>
      <dgm:t>
        <a:bodyPr/>
        <a:lstStyle/>
        <a:p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A5D8-C29B-47E3-9F70-057067EBCB2F}" type="parTrans" cxnId="{C60BD3EE-2899-4384-B268-8434EB6A1FED}">
      <dgm:prSet/>
      <dgm:spPr/>
      <dgm:t>
        <a:bodyPr/>
        <a:lstStyle/>
        <a:p>
          <a:endParaRPr lang="en-US"/>
        </a:p>
      </dgm:t>
    </dgm:pt>
    <dgm:pt modelId="{24062EA9-A7E2-45A5-8129-C0FA7AD399DA}" type="sibTrans" cxnId="{C60BD3EE-2899-4384-B268-8434EB6A1FED}">
      <dgm:prSet/>
      <dgm:spPr/>
      <dgm:t>
        <a:bodyPr/>
        <a:lstStyle/>
        <a:p>
          <a:endParaRPr lang="en-US"/>
        </a:p>
      </dgm:t>
    </dgm:pt>
    <dgm:pt modelId="{A9E5A7C8-9787-4404-BD98-70FE1694EE89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E147E-422B-4CA2-A8A7-FB720E125D86}" type="parTrans" cxnId="{A0A50756-07F5-4353-B822-07762496116E}">
      <dgm:prSet/>
      <dgm:spPr/>
      <dgm:t>
        <a:bodyPr/>
        <a:lstStyle/>
        <a:p>
          <a:endParaRPr lang="en-US"/>
        </a:p>
      </dgm:t>
    </dgm:pt>
    <dgm:pt modelId="{759EDF5E-6298-4548-BF08-BF5E81868691}" type="sibTrans" cxnId="{A0A50756-07F5-4353-B822-07762496116E}">
      <dgm:prSet/>
      <dgm:spPr/>
      <dgm:t>
        <a:bodyPr/>
        <a:lstStyle/>
        <a:p>
          <a:endParaRPr lang="en-US"/>
        </a:p>
      </dgm:t>
    </dgm:pt>
    <dgm:pt modelId="{F3089572-0D88-4E29-9157-E1D5D41311D5}">
      <dgm:prSet phldrT="[Text]" custT="1"/>
      <dgm:spPr/>
      <dgm:t>
        <a:bodyPr/>
        <a:lstStyle/>
        <a:p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7C844-3905-4881-B61C-434DA6A143AD}" type="parTrans" cxnId="{C8B678DB-D138-4FA2-9F19-2182A95E3FF4}">
      <dgm:prSet/>
      <dgm:spPr/>
      <dgm:t>
        <a:bodyPr/>
        <a:lstStyle/>
        <a:p>
          <a:endParaRPr lang="en-US"/>
        </a:p>
      </dgm:t>
    </dgm:pt>
    <dgm:pt modelId="{8A733838-7DF9-41B6-AC57-FF9DB91AC0C0}" type="sibTrans" cxnId="{C8B678DB-D138-4FA2-9F19-2182A95E3FF4}">
      <dgm:prSet/>
      <dgm:spPr/>
      <dgm:t>
        <a:bodyPr/>
        <a:lstStyle/>
        <a:p>
          <a:endParaRPr lang="en-US"/>
        </a:p>
      </dgm:t>
    </dgm:pt>
    <dgm:pt modelId="{61406443-7164-4C1F-B0B4-69A0289BF1C7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7F7CD-EB0E-4661-B605-5F5F1293DB29}" type="parTrans" cxnId="{66E20E0F-E34A-4F96-9886-FC4A1A4F9618}">
      <dgm:prSet/>
      <dgm:spPr/>
      <dgm:t>
        <a:bodyPr/>
        <a:lstStyle/>
        <a:p>
          <a:endParaRPr lang="en-US"/>
        </a:p>
      </dgm:t>
    </dgm:pt>
    <dgm:pt modelId="{1E7B5E6B-AC82-4C83-9584-B08D29EBDD48}" type="sibTrans" cxnId="{66E20E0F-E34A-4F96-9886-FC4A1A4F9618}">
      <dgm:prSet/>
      <dgm:spPr/>
      <dgm:t>
        <a:bodyPr/>
        <a:lstStyle/>
        <a:p>
          <a:endParaRPr lang="en-US"/>
        </a:p>
      </dgm:t>
    </dgm:pt>
    <dgm:pt modelId="{C0A28F45-D867-48A4-A902-176567814E2B}">
      <dgm:prSet phldrT="[Text]" custT="1"/>
      <dgm:spPr/>
      <dgm:t>
        <a:bodyPr/>
        <a:lstStyle/>
        <a:p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2EB8C8-5E0D-4820-86D0-1FF2899B7E12}" type="parTrans" cxnId="{B68F4913-AA01-496A-BAD9-6B66E171C145}">
      <dgm:prSet/>
      <dgm:spPr/>
      <dgm:t>
        <a:bodyPr/>
        <a:lstStyle/>
        <a:p>
          <a:endParaRPr lang="en-US"/>
        </a:p>
      </dgm:t>
    </dgm:pt>
    <dgm:pt modelId="{12524E87-F84A-414D-8FBA-0182393F42BA}" type="sibTrans" cxnId="{B68F4913-AA01-496A-BAD9-6B66E171C145}">
      <dgm:prSet/>
      <dgm:spPr/>
      <dgm:t>
        <a:bodyPr/>
        <a:lstStyle/>
        <a:p>
          <a:endParaRPr lang="en-US"/>
        </a:p>
      </dgm:t>
    </dgm:pt>
    <dgm:pt modelId="{4D75594A-8807-4801-BD08-FEF11F41AA97}">
      <dgm:prSet phldrT="[Text]" custT="1"/>
      <dgm:spPr/>
      <dgm:t>
        <a:bodyPr/>
        <a:lstStyle/>
        <a:p>
          <a:r>
            <a:rPr lang="en-US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5C70A-A86E-43CD-A63E-159B8D122AEE}" type="parTrans" cxnId="{99EA7164-EF9F-4EB7-AD1E-DECCCFED5BA8}">
      <dgm:prSet/>
      <dgm:spPr/>
      <dgm:t>
        <a:bodyPr/>
        <a:lstStyle/>
        <a:p>
          <a:endParaRPr lang="en-US"/>
        </a:p>
      </dgm:t>
    </dgm:pt>
    <dgm:pt modelId="{81D670BE-D29E-43A9-AA1B-8747E675468B}" type="sibTrans" cxnId="{99EA7164-EF9F-4EB7-AD1E-DECCCFED5BA8}">
      <dgm:prSet/>
      <dgm:spPr/>
      <dgm:t>
        <a:bodyPr/>
        <a:lstStyle/>
        <a:p>
          <a:endParaRPr lang="en-US"/>
        </a:p>
      </dgm:t>
    </dgm:pt>
    <dgm:pt modelId="{55F44F34-63BE-444D-8A3D-F75EE3224329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12E5B-3A02-48C5-A0C9-E055088D3CF0}" type="parTrans" cxnId="{5928F502-594D-4DE2-8539-B877D69B7DC6}">
      <dgm:prSet/>
      <dgm:spPr/>
      <dgm:t>
        <a:bodyPr/>
        <a:lstStyle/>
        <a:p>
          <a:endParaRPr lang="en-US"/>
        </a:p>
      </dgm:t>
    </dgm:pt>
    <dgm:pt modelId="{DC30DECA-EF77-4785-9407-673EC3B75ACC}" type="sibTrans" cxnId="{5928F502-594D-4DE2-8539-B877D69B7DC6}">
      <dgm:prSet/>
      <dgm:spPr/>
      <dgm:t>
        <a:bodyPr/>
        <a:lstStyle/>
        <a:p>
          <a:endParaRPr lang="en-US"/>
        </a:p>
      </dgm:t>
    </dgm:pt>
    <dgm:pt modelId="{E3F3B123-DF83-45E1-8B5A-8F7F401F10D7}">
      <dgm:prSet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48CA4-21B5-4C98-9337-14DF206A7192}" type="parTrans" cxnId="{FE3F428F-B7D8-4D30-B7A1-5A94F8C3AB44}">
      <dgm:prSet/>
      <dgm:spPr/>
      <dgm:t>
        <a:bodyPr/>
        <a:lstStyle/>
        <a:p>
          <a:endParaRPr lang="en-US"/>
        </a:p>
      </dgm:t>
    </dgm:pt>
    <dgm:pt modelId="{9E14C409-82D5-4549-8627-B9A97E928EBE}" type="sibTrans" cxnId="{FE3F428F-B7D8-4D30-B7A1-5A94F8C3AB44}">
      <dgm:prSet/>
      <dgm:spPr/>
      <dgm:t>
        <a:bodyPr/>
        <a:lstStyle/>
        <a:p>
          <a:endParaRPr lang="en-US"/>
        </a:p>
      </dgm:t>
    </dgm:pt>
    <dgm:pt modelId="{43546A29-5444-4560-BE27-6D96D721CBAA}">
      <dgm:prSet custT="1"/>
      <dgm:spPr/>
      <dgm:t>
        <a:bodyPr/>
        <a:lstStyle/>
        <a:p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741C0-311C-47AE-965C-0872435FB06C}" type="parTrans" cxnId="{1D22234C-6514-46EC-B3FD-D55ED30190EB}">
      <dgm:prSet/>
      <dgm:spPr/>
      <dgm:t>
        <a:bodyPr/>
        <a:lstStyle/>
        <a:p>
          <a:endParaRPr lang="en-US"/>
        </a:p>
      </dgm:t>
    </dgm:pt>
    <dgm:pt modelId="{970FB3A5-3A48-4E96-B081-AF2B48DED530}" type="sibTrans" cxnId="{1D22234C-6514-46EC-B3FD-D55ED30190EB}">
      <dgm:prSet/>
      <dgm:spPr/>
      <dgm:t>
        <a:bodyPr/>
        <a:lstStyle/>
        <a:p>
          <a:endParaRPr lang="en-US"/>
        </a:p>
      </dgm:t>
    </dgm:pt>
    <dgm:pt modelId="{EAA3FB88-62A7-47CE-99B1-E7AC8F956590}" type="pres">
      <dgm:prSet presAssocID="{62E721F7-770A-4BD9-95BC-9B7EAFD246D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A7297-B375-4E49-95D2-F5D3DB4AD002}" type="pres">
      <dgm:prSet presAssocID="{BAAEF401-78B1-4509-ABAE-C3682099676D}" presName="composite" presStyleCnt="0"/>
      <dgm:spPr/>
    </dgm:pt>
    <dgm:pt modelId="{3FACFD73-1C15-40B4-A91C-F053F9E32C2E}" type="pres">
      <dgm:prSet presAssocID="{BAAEF401-78B1-4509-ABAE-C3682099676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15A38-599B-40A7-8303-0E5229757A61}" type="pres">
      <dgm:prSet presAssocID="{BAAEF401-78B1-4509-ABAE-C3682099676D}" presName="descendantText" presStyleLbl="alignAcc1" presStyleIdx="0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1CBA-D455-45E2-A709-4D2310FCF178}" type="pres">
      <dgm:prSet presAssocID="{BE4009E1-5BF8-4DE2-8F88-75DEFC476E09}" presName="sp" presStyleCnt="0"/>
      <dgm:spPr/>
    </dgm:pt>
    <dgm:pt modelId="{18C53F40-1C01-45AC-B567-834B6A5CBF97}" type="pres">
      <dgm:prSet presAssocID="{A9E5A7C8-9787-4404-BD98-70FE1694EE89}" presName="composite" presStyleCnt="0"/>
      <dgm:spPr/>
    </dgm:pt>
    <dgm:pt modelId="{2B7E9557-6922-4655-A079-1CF64D41A705}" type="pres">
      <dgm:prSet presAssocID="{A9E5A7C8-9787-4404-BD98-70FE1694EE8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C8ADB-F941-473E-AFC4-80ACCA984431}" type="pres">
      <dgm:prSet presAssocID="{A9E5A7C8-9787-4404-BD98-70FE1694EE8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CD51-2BF9-4F3B-84C7-0CAE14ECB258}" type="pres">
      <dgm:prSet presAssocID="{759EDF5E-6298-4548-BF08-BF5E81868691}" presName="sp" presStyleCnt="0"/>
      <dgm:spPr/>
    </dgm:pt>
    <dgm:pt modelId="{4275C25F-93FA-4B97-AE0B-D62A0AD72D62}" type="pres">
      <dgm:prSet presAssocID="{61406443-7164-4C1F-B0B4-69A0289BF1C7}" presName="composite" presStyleCnt="0"/>
      <dgm:spPr/>
    </dgm:pt>
    <dgm:pt modelId="{4B15B2AD-1F7A-41E5-A278-2AB729C6CB58}" type="pres">
      <dgm:prSet presAssocID="{61406443-7164-4C1F-B0B4-69A0289BF1C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40EDE-CABE-47D4-8B68-93269C412D53}" type="pres">
      <dgm:prSet presAssocID="{61406443-7164-4C1F-B0B4-69A0289BF1C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282F-7CF5-454A-BFFE-68C21F732296}" type="pres">
      <dgm:prSet presAssocID="{1E7B5E6B-AC82-4C83-9584-B08D29EBDD48}" presName="sp" presStyleCnt="0"/>
      <dgm:spPr/>
    </dgm:pt>
    <dgm:pt modelId="{5ADF5822-DDCE-4E1E-853A-510A35E7758B}" type="pres">
      <dgm:prSet presAssocID="{55F44F34-63BE-444D-8A3D-F75EE3224329}" presName="composite" presStyleCnt="0"/>
      <dgm:spPr/>
    </dgm:pt>
    <dgm:pt modelId="{F046D4E2-CE83-43C9-84F1-441EF0C34DD2}" type="pres">
      <dgm:prSet presAssocID="{55F44F34-63BE-444D-8A3D-F75EE32243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40DF8-A363-4265-8E58-09F15ADD8BE4}" type="pres">
      <dgm:prSet presAssocID="{55F44F34-63BE-444D-8A3D-F75EE32243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9DF7F-817E-4179-A525-6F49362B68A8}" type="pres">
      <dgm:prSet presAssocID="{DC30DECA-EF77-4785-9407-673EC3B75ACC}" presName="sp" presStyleCnt="0"/>
      <dgm:spPr/>
    </dgm:pt>
    <dgm:pt modelId="{AE967737-E299-4519-9FF2-2599B6AC5EE0}" type="pres">
      <dgm:prSet presAssocID="{4D75594A-8807-4801-BD08-FEF11F41AA97}" presName="composite" presStyleCnt="0"/>
      <dgm:spPr/>
    </dgm:pt>
    <dgm:pt modelId="{123EFBE8-E9D3-46AF-AE63-1EB2A351F20D}" type="pres">
      <dgm:prSet presAssocID="{4D75594A-8807-4801-BD08-FEF11F41AA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7BB49-C823-49C2-87FE-7FC5B31EBA64}" type="pres">
      <dgm:prSet presAssocID="{4D75594A-8807-4801-BD08-FEF11F41AA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F47C3-4D8D-4EEB-A85D-909D56EEC476}" type="presOf" srcId="{C0A28F45-D867-48A4-A902-176567814E2B}" destId="{5E440EDE-CABE-47D4-8B68-93269C412D53}" srcOrd="0" destOrd="0" presId="urn:microsoft.com/office/officeart/2005/8/layout/chevron2"/>
    <dgm:cxn modelId="{1E2E9943-B636-494D-BFA0-F43CBE4ABAC6}" srcId="{62E721F7-770A-4BD9-95BC-9B7EAFD246DE}" destId="{BAAEF401-78B1-4509-ABAE-C3682099676D}" srcOrd="0" destOrd="0" parTransId="{AC728626-E41D-4457-8E51-4B586FEA277B}" sibTransId="{BE4009E1-5BF8-4DE2-8F88-75DEFC476E09}"/>
    <dgm:cxn modelId="{65822FAF-FD28-40DC-8274-531684F918C8}" type="presOf" srcId="{61406443-7164-4C1F-B0B4-69A0289BF1C7}" destId="{4B15B2AD-1F7A-41E5-A278-2AB729C6CB58}" srcOrd="0" destOrd="0" presId="urn:microsoft.com/office/officeart/2005/8/layout/chevron2"/>
    <dgm:cxn modelId="{5111E53B-4DE4-4391-92D7-0C48DF23FEFD}" type="presOf" srcId="{55F44F34-63BE-444D-8A3D-F75EE3224329}" destId="{F046D4E2-CE83-43C9-84F1-441EF0C34DD2}" srcOrd="0" destOrd="0" presId="urn:microsoft.com/office/officeart/2005/8/layout/chevron2"/>
    <dgm:cxn modelId="{C8B678DB-D138-4FA2-9F19-2182A95E3FF4}" srcId="{A9E5A7C8-9787-4404-BD98-70FE1694EE89}" destId="{F3089572-0D88-4E29-9157-E1D5D41311D5}" srcOrd="0" destOrd="0" parTransId="{F3E7C844-3905-4881-B61C-434DA6A143AD}" sibTransId="{8A733838-7DF9-41B6-AC57-FF9DB91AC0C0}"/>
    <dgm:cxn modelId="{A0A50756-07F5-4353-B822-07762496116E}" srcId="{62E721F7-770A-4BD9-95BC-9B7EAFD246DE}" destId="{A9E5A7C8-9787-4404-BD98-70FE1694EE89}" srcOrd="1" destOrd="0" parTransId="{5F0E147E-422B-4CA2-A8A7-FB720E125D86}" sibTransId="{759EDF5E-6298-4548-BF08-BF5E81868691}"/>
    <dgm:cxn modelId="{D13D57C3-A372-4D04-8615-F41C558B000C}" type="presOf" srcId="{43546A29-5444-4560-BE27-6D96D721CBAA}" destId="{FA77BB49-C823-49C2-87FE-7FC5B31EBA64}" srcOrd="0" destOrd="0" presId="urn:microsoft.com/office/officeart/2005/8/layout/chevron2"/>
    <dgm:cxn modelId="{99EA7164-EF9F-4EB7-AD1E-DECCCFED5BA8}" srcId="{62E721F7-770A-4BD9-95BC-9B7EAFD246DE}" destId="{4D75594A-8807-4801-BD08-FEF11F41AA97}" srcOrd="4" destOrd="0" parTransId="{7155C70A-A86E-43CD-A63E-159B8D122AEE}" sibTransId="{81D670BE-D29E-43A9-AA1B-8747E675468B}"/>
    <dgm:cxn modelId="{26A4339D-3687-4DF0-B8E2-02E47529DD82}" type="presOf" srcId="{BAAEF401-78B1-4509-ABAE-C3682099676D}" destId="{3FACFD73-1C15-40B4-A91C-F053F9E32C2E}" srcOrd="0" destOrd="0" presId="urn:microsoft.com/office/officeart/2005/8/layout/chevron2"/>
    <dgm:cxn modelId="{B68F4913-AA01-496A-BAD9-6B66E171C145}" srcId="{61406443-7164-4C1F-B0B4-69A0289BF1C7}" destId="{C0A28F45-D867-48A4-A902-176567814E2B}" srcOrd="0" destOrd="0" parTransId="{552EB8C8-5E0D-4820-86D0-1FF2899B7E12}" sibTransId="{12524E87-F84A-414D-8FBA-0182393F42BA}"/>
    <dgm:cxn modelId="{6A81593E-A89B-44A1-9310-388945C2A9C7}" type="presOf" srcId="{F3089572-0D88-4E29-9157-E1D5D41311D5}" destId="{0EDC8ADB-F941-473E-AFC4-80ACCA984431}" srcOrd="0" destOrd="0" presId="urn:microsoft.com/office/officeart/2005/8/layout/chevron2"/>
    <dgm:cxn modelId="{F4697C81-B5E7-4FA6-9E6F-E91975350D13}" type="presOf" srcId="{C4E2C33B-029B-4B26-B568-F63B04A22DA7}" destId="{2AF15A38-599B-40A7-8303-0E5229757A61}" srcOrd="0" destOrd="0" presId="urn:microsoft.com/office/officeart/2005/8/layout/chevron2"/>
    <dgm:cxn modelId="{79CE022F-1B08-49F8-827C-380784323B42}" type="presOf" srcId="{A9E5A7C8-9787-4404-BD98-70FE1694EE89}" destId="{2B7E9557-6922-4655-A079-1CF64D41A705}" srcOrd="0" destOrd="0" presId="urn:microsoft.com/office/officeart/2005/8/layout/chevron2"/>
    <dgm:cxn modelId="{66E20E0F-E34A-4F96-9886-FC4A1A4F9618}" srcId="{62E721F7-770A-4BD9-95BC-9B7EAFD246DE}" destId="{61406443-7164-4C1F-B0B4-69A0289BF1C7}" srcOrd="2" destOrd="0" parTransId="{C9C7F7CD-EB0E-4661-B605-5F5F1293DB29}" sibTransId="{1E7B5E6B-AC82-4C83-9584-B08D29EBDD48}"/>
    <dgm:cxn modelId="{1D8BEB89-6C0D-4898-8B73-406975E28CB2}" type="presOf" srcId="{4D75594A-8807-4801-BD08-FEF11F41AA97}" destId="{123EFBE8-E9D3-46AF-AE63-1EB2A351F20D}" srcOrd="0" destOrd="0" presId="urn:microsoft.com/office/officeart/2005/8/layout/chevron2"/>
    <dgm:cxn modelId="{5928F502-594D-4DE2-8539-B877D69B7DC6}" srcId="{62E721F7-770A-4BD9-95BC-9B7EAFD246DE}" destId="{55F44F34-63BE-444D-8A3D-F75EE3224329}" srcOrd="3" destOrd="0" parTransId="{BEB12E5B-3A02-48C5-A0C9-E055088D3CF0}" sibTransId="{DC30DECA-EF77-4785-9407-673EC3B75ACC}"/>
    <dgm:cxn modelId="{FE3F428F-B7D8-4D30-B7A1-5A94F8C3AB44}" srcId="{55F44F34-63BE-444D-8A3D-F75EE3224329}" destId="{E3F3B123-DF83-45E1-8B5A-8F7F401F10D7}" srcOrd="0" destOrd="0" parTransId="{5FF48CA4-21B5-4C98-9337-14DF206A7192}" sibTransId="{9E14C409-82D5-4549-8627-B9A97E928EBE}"/>
    <dgm:cxn modelId="{68829FC2-2522-4C9C-92FC-77F687BAACF5}" type="presOf" srcId="{E3F3B123-DF83-45E1-8B5A-8F7F401F10D7}" destId="{60740DF8-A363-4265-8E58-09F15ADD8BE4}" srcOrd="0" destOrd="0" presId="urn:microsoft.com/office/officeart/2005/8/layout/chevron2"/>
    <dgm:cxn modelId="{1D22234C-6514-46EC-B3FD-D55ED30190EB}" srcId="{4D75594A-8807-4801-BD08-FEF11F41AA97}" destId="{43546A29-5444-4560-BE27-6D96D721CBAA}" srcOrd="0" destOrd="0" parTransId="{DA5741C0-311C-47AE-965C-0872435FB06C}" sibTransId="{970FB3A5-3A48-4E96-B081-AF2B48DED530}"/>
    <dgm:cxn modelId="{C60BD3EE-2899-4384-B268-8434EB6A1FED}" srcId="{BAAEF401-78B1-4509-ABAE-C3682099676D}" destId="{C4E2C33B-029B-4B26-B568-F63B04A22DA7}" srcOrd="0" destOrd="0" parTransId="{D573A5D8-C29B-47E3-9F70-057067EBCB2F}" sibTransId="{24062EA9-A7E2-45A5-8129-C0FA7AD399DA}"/>
    <dgm:cxn modelId="{C62EF9DB-7CED-48ED-A2BA-54047EE696B0}" type="presOf" srcId="{62E721F7-770A-4BD9-95BC-9B7EAFD246DE}" destId="{EAA3FB88-62A7-47CE-99B1-E7AC8F956590}" srcOrd="0" destOrd="0" presId="urn:microsoft.com/office/officeart/2005/8/layout/chevron2"/>
    <dgm:cxn modelId="{576F5F77-55AD-4465-8EFA-0442F3A13FA6}" type="presParOf" srcId="{EAA3FB88-62A7-47CE-99B1-E7AC8F956590}" destId="{8C1A7297-B375-4E49-95D2-F5D3DB4AD002}" srcOrd="0" destOrd="0" presId="urn:microsoft.com/office/officeart/2005/8/layout/chevron2"/>
    <dgm:cxn modelId="{DB44D4A2-C200-4DBF-A1F2-EF77ACE1A73F}" type="presParOf" srcId="{8C1A7297-B375-4E49-95D2-F5D3DB4AD002}" destId="{3FACFD73-1C15-40B4-A91C-F053F9E32C2E}" srcOrd="0" destOrd="0" presId="urn:microsoft.com/office/officeart/2005/8/layout/chevron2"/>
    <dgm:cxn modelId="{E800E1C1-8CDE-48FF-873B-B5E63495CF8F}" type="presParOf" srcId="{8C1A7297-B375-4E49-95D2-F5D3DB4AD002}" destId="{2AF15A38-599B-40A7-8303-0E5229757A61}" srcOrd="1" destOrd="0" presId="urn:microsoft.com/office/officeart/2005/8/layout/chevron2"/>
    <dgm:cxn modelId="{70194BAF-89E1-4D48-A970-CF73F3C41DF8}" type="presParOf" srcId="{EAA3FB88-62A7-47CE-99B1-E7AC8F956590}" destId="{C9671CBA-D455-45E2-A709-4D2310FCF178}" srcOrd="1" destOrd="0" presId="urn:microsoft.com/office/officeart/2005/8/layout/chevron2"/>
    <dgm:cxn modelId="{C5481834-F768-4FFC-AB2E-275148CC76BD}" type="presParOf" srcId="{EAA3FB88-62A7-47CE-99B1-E7AC8F956590}" destId="{18C53F40-1C01-45AC-B567-834B6A5CBF97}" srcOrd="2" destOrd="0" presId="urn:microsoft.com/office/officeart/2005/8/layout/chevron2"/>
    <dgm:cxn modelId="{6720793A-55F4-4060-B8C6-7FF4D6A1DF25}" type="presParOf" srcId="{18C53F40-1C01-45AC-B567-834B6A5CBF97}" destId="{2B7E9557-6922-4655-A079-1CF64D41A705}" srcOrd="0" destOrd="0" presId="urn:microsoft.com/office/officeart/2005/8/layout/chevron2"/>
    <dgm:cxn modelId="{BA29FC0A-BF12-43B4-ABBB-CC224FE27284}" type="presParOf" srcId="{18C53F40-1C01-45AC-B567-834B6A5CBF97}" destId="{0EDC8ADB-F941-473E-AFC4-80ACCA984431}" srcOrd="1" destOrd="0" presId="urn:microsoft.com/office/officeart/2005/8/layout/chevron2"/>
    <dgm:cxn modelId="{1F77B883-E6B7-4B25-8E62-9FEA45C2939A}" type="presParOf" srcId="{EAA3FB88-62A7-47CE-99B1-E7AC8F956590}" destId="{BC92CD51-2BF9-4F3B-84C7-0CAE14ECB258}" srcOrd="3" destOrd="0" presId="urn:microsoft.com/office/officeart/2005/8/layout/chevron2"/>
    <dgm:cxn modelId="{F3D03C3D-BF86-451D-9833-7BEF444A6FA5}" type="presParOf" srcId="{EAA3FB88-62A7-47CE-99B1-E7AC8F956590}" destId="{4275C25F-93FA-4B97-AE0B-D62A0AD72D62}" srcOrd="4" destOrd="0" presId="urn:microsoft.com/office/officeart/2005/8/layout/chevron2"/>
    <dgm:cxn modelId="{0DDE834A-7D46-4024-B656-B812AF8FD1C6}" type="presParOf" srcId="{4275C25F-93FA-4B97-AE0B-D62A0AD72D62}" destId="{4B15B2AD-1F7A-41E5-A278-2AB729C6CB58}" srcOrd="0" destOrd="0" presId="urn:microsoft.com/office/officeart/2005/8/layout/chevron2"/>
    <dgm:cxn modelId="{18F2478B-D9FF-4991-952E-A536D4B34BE4}" type="presParOf" srcId="{4275C25F-93FA-4B97-AE0B-D62A0AD72D62}" destId="{5E440EDE-CABE-47D4-8B68-93269C412D53}" srcOrd="1" destOrd="0" presId="urn:microsoft.com/office/officeart/2005/8/layout/chevron2"/>
    <dgm:cxn modelId="{DA6D3D41-F15E-4F90-84C6-41055956D652}" type="presParOf" srcId="{EAA3FB88-62A7-47CE-99B1-E7AC8F956590}" destId="{C5A0282F-7CF5-454A-BFFE-68C21F732296}" srcOrd="5" destOrd="0" presId="urn:microsoft.com/office/officeart/2005/8/layout/chevron2"/>
    <dgm:cxn modelId="{E308BB2D-78CD-4535-9416-1AC9D88951B9}" type="presParOf" srcId="{EAA3FB88-62A7-47CE-99B1-E7AC8F956590}" destId="{5ADF5822-DDCE-4E1E-853A-510A35E7758B}" srcOrd="6" destOrd="0" presId="urn:microsoft.com/office/officeart/2005/8/layout/chevron2"/>
    <dgm:cxn modelId="{40158C70-03D0-4AD4-8CBE-657C86A714E7}" type="presParOf" srcId="{5ADF5822-DDCE-4E1E-853A-510A35E7758B}" destId="{F046D4E2-CE83-43C9-84F1-441EF0C34DD2}" srcOrd="0" destOrd="0" presId="urn:microsoft.com/office/officeart/2005/8/layout/chevron2"/>
    <dgm:cxn modelId="{604252E0-9D45-4375-9DA2-B84A7F2C5156}" type="presParOf" srcId="{5ADF5822-DDCE-4E1E-853A-510A35E7758B}" destId="{60740DF8-A363-4265-8E58-09F15ADD8BE4}" srcOrd="1" destOrd="0" presId="urn:microsoft.com/office/officeart/2005/8/layout/chevron2"/>
    <dgm:cxn modelId="{21ED8C7F-222A-4C6D-813A-850BF203879B}" type="presParOf" srcId="{EAA3FB88-62A7-47CE-99B1-E7AC8F956590}" destId="{FFA9DF7F-817E-4179-A525-6F49362B68A8}" srcOrd="7" destOrd="0" presId="urn:microsoft.com/office/officeart/2005/8/layout/chevron2"/>
    <dgm:cxn modelId="{89C49EDE-9A61-45F7-BF80-C28909D11160}" type="presParOf" srcId="{EAA3FB88-62A7-47CE-99B1-E7AC8F956590}" destId="{AE967737-E299-4519-9FF2-2599B6AC5EE0}" srcOrd="8" destOrd="0" presId="urn:microsoft.com/office/officeart/2005/8/layout/chevron2"/>
    <dgm:cxn modelId="{62700CEB-D34A-4BB6-BC65-132B14C0B6C9}" type="presParOf" srcId="{AE967737-E299-4519-9FF2-2599B6AC5EE0}" destId="{123EFBE8-E9D3-46AF-AE63-1EB2A351F20D}" srcOrd="0" destOrd="0" presId="urn:microsoft.com/office/officeart/2005/8/layout/chevron2"/>
    <dgm:cxn modelId="{48297036-0FEF-4892-81A7-8E3FA4E0D5B9}" type="presParOf" srcId="{AE967737-E299-4519-9FF2-2599B6AC5EE0}" destId="{FA77BB49-C823-49C2-87FE-7FC5B31EBA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D20AD0-EAEB-49D6-85A5-9D1D35C8989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6439A0-4E39-4AB9-8893-F16E36DA74DD}">
      <dgm:prSet phldrT="[Text]" custT="1"/>
      <dgm:spPr>
        <a:xfrm>
          <a:off x="3826" y="228476"/>
          <a:ext cx="2298433" cy="196563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Ưu</a:t>
          </a:r>
          <a:r>
            <a: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điểm</a:t>
          </a:r>
          <a:endParaRPr lang="en-US" sz="2000" dirty="0">
            <a:solidFill>
              <a:srgbClr val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39B03CB-E806-4096-BA70-C265BC05E615}" type="parTrans" cxnId="{E4EF04EB-9B72-472A-80C0-7AB1A55F8392}">
      <dgm:prSet/>
      <dgm:spPr/>
      <dgm:t>
        <a:bodyPr/>
        <a:lstStyle/>
        <a:p>
          <a:endParaRPr lang="en-US"/>
        </a:p>
      </dgm:t>
    </dgm:pt>
    <dgm:pt modelId="{6BB43A40-D55A-4F9C-BCB6-570452E27EE5}" type="sibTrans" cxnId="{E4EF04EB-9B72-472A-80C0-7AB1A55F8392}">
      <dgm:prSet/>
      <dgm:spPr/>
      <dgm:t>
        <a:bodyPr/>
        <a:lstStyle/>
        <a:p>
          <a:endParaRPr lang="en-US"/>
        </a:p>
      </dgm:t>
    </dgm:pt>
    <dgm:pt modelId="{D3D2EA02-5133-4932-BFAC-827558E598A1}">
      <dgm:prSet phldrT="[Text]" custT="1"/>
      <dgm:spPr>
        <a:xfrm>
          <a:off x="2302260" y="1582"/>
          <a:ext cx="6201201" cy="2419425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xác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cao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với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đèn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cung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cấp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ánh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sáng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phù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hợp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51E82FF-97E7-49EE-B221-2599CBA42C25}" type="parTrans" cxnId="{FABD6E9E-252A-4CB6-8591-A8DE1249558B}">
      <dgm:prSet/>
      <dgm:spPr/>
      <dgm:t>
        <a:bodyPr/>
        <a:lstStyle/>
        <a:p>
          <a:endParaRPr lang="en-US"/>
        </a:p>
      </dgm:t>
    </dgm:pt>
    <dgm:pt modelId="{F2B8AE73-5999-4262-A865-F501F57F1EE8}" type="sibTrans" cxnId="{FABD6E9E-252A-4CB6-8591-A8DE1249558B}">
      <dgm:prSet/>
      <dgm:spPr/>
      <dgm:t>
        <a:bodyPr/>
        <a:lstStyle/>
        <a:p>
          <a:endParaRPr lang="en-US"/>
        </a:p>
      </dgm:t>
    </dgm:pt>
    <dgm:pt modelId="{1CB546C5-9421-4A78-90E3-844ADA813516}">
      <dgm:prSet phldrT="[Text]" custT="1"/>
      <dgm:spPr>
        <a:xfrm>
          <a:off x="0" y="2619716"/>
          <a:ext cx="2293462" cy="188564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Hạn</a:t>
          </a:r>
          <a:r>
            <a: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chế</a:t>
          </a:r>
          <a:endParaRPr lang="en-US" sz="2000" dirty="0">
            <a:solidFill>
              <a:srgbClr val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D2A8202-5BD3-46D5-89D1-3B99D7B17EE0}" type="parTrans" cxnId="{6A956341-E8E2-4931-AE8C-C6A41B1EBAC7}">
      <dgm:prSet/>
      <dgm:spPr/>
      <dgm:t>
        <a:bodyPr/>
        <a:lstStyle/>
        <a:p>
          <a:endParaRPr lang="en-US"/>
        </a:p>
      </dgm:t>
    </dgm:pt>
    <dgm:pt modelId="{0EF71BB2-ED4C-4D31-822A-031313F71EF9}" type="sibTrans" cxnId="{6A956341-E8E2-4931-AE8C-C6A41B1EBAC7}">
      <dgm:prSet/>
      <dgm:spPr/>
      <dgm:t>
        <a:bodyPr/>
        <a:lstStyle/>
        <a:p>
          <a:endParaRPr lang="en-US"/>
        </a:p>
      </dgm:t>
    </dgm:pt>
    <dgm:pt modelId="{C30F66C3-ACFD-4A8F-95F6-9B08F75598A4}">
      <dgm:prSet phldrT="[Text]" custT="1"/>
      <dgm:spPr>
        <a:xfrm>
          <a:off x="2296930" y="2385235"/>
          <a:ext cx="6210357" cy="2348175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chưa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bảo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sử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dụng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9AD2990-BA8D-4519-8737-A82A472DDEC2}" type="parTrans" cxnId="{36048BB4-227F-4B19-8602-A7ED401E831F}">
      <dgm:prSet/>
      <dgm:spPr/>
      <dgm:t>
        <a:bodyPr/>
        <a:lstStyle/>
        <a:p>
          <a:endParaRPr lang="en-US"/>
        </a:p>
      </dgm:t>
    </dgm:pt>
    <dgm:pt modelId="{D9C5CE0E-1D16-4E73-ADAE-BCA8112B5601}" type="sibTrans" cxnId="{36048BB4-227F-4B19-8602-A7ED401E831F}">
      <dgm:prSet/>
      <dgm:spPr/>
      <dgm:t>
        <a:bodyPr/>
        <a:lstStyle/>
        <a:p>
          <a:endParaRPr lang="en-US"/>
        </a:p>
      </dgm:t>
    </dgm:pt>
    <dgm:pt modelId="{E7C1AD8C-8B0C-4C0D-8775-B26455D8C8C7}">
      <dgm:prSet custT="1"/>
      <dgm:spPr>
        <a:xfrm>
          <a:off x="2296930" y="2385235"/>
          <a:ext cx="6210357" cy="2348175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Quá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trình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bị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tác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nhiều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bởi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môi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trường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ánh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sáng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không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phù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hợp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20ACA62-8AF3-4245-BCEA-8C1B1E00442D}" type="parTrans" cxnId="{2D4150CE-39F4-40C4-954A-FE37B9604CFA}">
      <dgm:prSet/>
      <dgm:spPr/>
      <dgm:t>
        <a:bodyPr/>
        <a:lstStyle/>
        <a:p>
          <a:endParaRPr lang="en-US"/>
        </a:p>
      </dgm:t>
    </dgm:pt>
    <dgm:pt modelId="{D3D8F7F4-D410-42DC-A93E-E34C9653E357}" type="sibTrans" cxnId="{2D4150CE-39F4-40C4-954A-FE37B9604CFA}">
      <dgm:prSet/>
      <dgm:spPr/>
      <dgm:t>
        <a:bodyPr/>
        <a:lstStyle/>
        <a:p>
          <a:endParaRPr lang="en-US"/>
        </a:p>
      </dgm:t>
    </dgm:pt>
    <dgm:pt modelId="{68356652-3173-46AC-9DB7-E28E9304F873}">
      <dgm:prSet phldrT="[Text]" custT="1"/>
      <dgm:spPr>
        <a:xfrm>
          <a:off x="2302260" y="1582"/>
          <a:ext cx="6201201" cy="2419425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giao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diện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dùng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dễ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sử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dụng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tiện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ích</a:t>
          </a:r>
          <a:r>
            <a:rPr lang="en-US" sz="1600" b="0" i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AA5114F-FD92-44BE-B371-0C8205F7A24C}" type="sibTrans" cxnId="{86539594-ECF6-49B1-A374-4C655F4CD891}">
      <dgm:prSet/>
      <dgm:spPr/>
      <dgm:t>
        <a:bodyPr/>
        <a:lstStyle/>
        <a:p>
          <a:endParaRPr lang="en-US"/>
        </a:p>
      </dgm:t>
    </dgm:pt>
    <dgm:pt modelId="{B6FA7CE8-3F67-4C29-94E7-54E6AD0EDF76}" type="parTrans" cxnId="{86539594-ECF6-49B1-A374-4C655F4CD891}">
      <dgm:prSet/>
      <dgm:spPr/>
      <dgm:t>
        <a:bodyPr/>
        <a:lstStyle/>
        <a:p>
          <a:endParaRPr lang="en-US"/>
        </a:p>
      </dgm:t>
    </dgm:pt>
    <dgm:pt modelId="{526C21C9-DC46-4839-AD1F-2963B7E24341}">
      <dgm:prSet phldrT="[Text]" custT="1"/>
      <dgm:spPr>
        <a:xfrm>
          <a:off x="2302260" y="1582"/>
          <a:ext cx="6201201" cy="2419425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Hoạt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liên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tục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8E3D70A-DF69-4F61-8DA9-05B339DB0B9C}" type="sibTrans" cxnId="{4182064F-B2D0-4D39-9821-C6E7D6C124CC}">
      <dgm:prSet/>
      <dgm:spPr/>
      <dgm:t>
        <a:bodyPr/>
        <a:lstStyle/>
        <a:p>
          <a:endParaRPr lang="en-US"/>
        </a:p>
      </dgm:t>
    </dgm:pt>
    <dgm:pt modelId="{FECFA13F-2F05-4934-AF6F-79F406CFA654}" type="parTrans" cxnId="{4182064F-B2D0-4D39-9821-C6E7D6C124CC}">
      <dgm:prSet/>
      <dgm:spPr/>
      <dgm:t>
        <a:bodyPr/>
        <a:lstStyle/>
        <a:p>
          <a:endParaRPr lang="en-US"/>
        </a:p>
      </dgm:t>
    </dgm:pt>
    <dgm:pt modelId="{A6F2684E-642E-49DD-BE2E-A84048956017}">
      <dgm:prSet phldrT="[Text]" custT="1"/>
      <dgm:spPr>
        <a:xfrm>
          <a:off x="2296930" y="2385235"/>
          <a:ext cx="6210357" cy="2348175"/>
        </a:xfr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được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lưu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trong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CSDL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bị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hạn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chế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C84E261-847D-47CF-B125-4B6B4D589486}" type="parTrans" cxnId="{56110C36-100F-4E62-B508-A077C3EC7457}">
      <dgm:prSet/>
      <dgm:spPr/>
      <dgm:t>
        <a:bodyPr/>
        <a:lstStyle/>
        <a:p>
          <a:endParaRPr lang="en-US"/>
        </a:p>
      </dgm:t>
    </dgm:pt>
    <dgm:pt modelId="{8891B17F-6267-47FD-9D06-7373C2488658}" type="sibTrans" cxnId="{56110C36-100F-4E62-B508-A077C3EC7457}">
      <dgm:prSet/>
      <dgm:spPr/>
      <dgm:t>
        <a:bodyPr/>
        <a:lstStyle/>
        <a:p>
          <a:endParaRPr lang="en-US"/>
        </a:p>
      </dgm:t>
    </dgm:pt>
    <dgm:pt modelId="{A78C6D76-CF15-4304-A304-0A818C450714}" type="pres">
      <dgm:prSet presAssocID="{2CD20AD0-EAEB-49D6-85A5-9D1D35C8989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B54FD4-4091-4E74-B45E-8BBFD1E3C0E4}" type="pres">
      <dgm:prSet presAssocID="{086439A0-4E39-4AB9-8893-F16E36DA74DD}" presName="linNode" presStyleCnt="0"/>
      <dgm:spPr/>
    </dgm:pt>
    <dgm:pt modelId="{365F67D9-8DFE-4380-B0DF-C1068596681B}" type="pres">
      <dgm:prSet presAssocID="{086439A0-4E39-4AB9-8893-F16E36DA74DD}" presName="parentShp" presStyleLbl="node1" presStyleIdx="0" presStyleCnt="2" custScaleX="86025" custScaleY="365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7C232-6DEA-41D4-8E0E-BA0DA3064C5C}" type="pres">
      <dgm:prSet presAssocID="{086439A0-4E39-4AB9-8893-F16E36DA74DD}" presName="childShp" presStyleLbl="bgAccFollowNode1" presStyleIdx="0" presStyleCnt="2" custScaleX="154731" custScaleY="449962">
        <dgm:presLayoutVars>
          <dgm:bulletEnabled val="1"/>
        </dgm:presLayoutVars>
      </dgm:prSet>
      <dgm:spPr>
        <a:prstGeom prst="rightArrow">
          <a:avLst>
            <a:gd name="adj1" fmla="val 75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70D691F2-EA5E-4693-BC7F-A08970FD97BB}" type="pres">
      <dgm:prSet presAssocID="{6BB43A40-D55A-4F9C-BCB6-570452E27EE5}" presName="spacing" presStyleCnt="0"/>
      <dgm:spPr/>
    </dgm:pt>
    <dgm:pt modelId="{4FDA488A-578B-4403-B870-C6A01C0DBEA1}" type="pres">
      <dgm:prSet presAssocID="{1CB546C5-9421-4A78-90E3-844ADA813516}" presName="linNode" presStyleCnt="0"/>
      <dgm:spPr/>
    </dgm:pt>
    <dgm:pt modelId="{5FE02575-0FA0-4D24-9AD3-4D987B8FAC5E}" type="pres">
      <dgm:prSet presAssocID="{1CB546C5-9421-4A78-90E3-844ADA813516}" presName="parentShp" presStyleLbl="node1" presStyleIdx="1" presStyleCnt="2" custScaleX="71296" custScaleY="350690" custLinFactNeighborX="-390" custLinFactNeighborY="-16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4E5D-3190-43E4-A94C-934371167215}" type="pres">
      <dgm:prSet presAssocID="{1CB546C5-9421-4A78-90E3-844ADA813516}" presName="childShp" presStyleLbl="bgAccFollowNode1" presStyleIdx="1" presStyleCnt="2" custScaleX="128706" custScaleY="436711" custLinFactNeighborX="439" custLinFactNeighborY="-16653">
        <dgm:presLayoutVars>
          <dgm:bulletEnabled val="1"/>
        </dgm:presLayoutVars>
      </dgm:prSet>
      <dgm:spPr>
        <a:prstGeom prst="rightArrow">
          <a:avLst>
            <a:gd name="adj1" fmla="val 75000"/>
            <a:gd name="adj2" fmla="val 50000"/>
          </a:avLst>
        </a:prstGeom>
      </dgm:spPr>
      <dgm:t>
        <a:bodyPr/>
        <a:lstStyle/>
        <a:p>
          <a:endParaRPr lang="en-US"/>
        </a:p>
      </dgm:t>
    </dgm:pt>
  </dgm:ptLst>
  <dgm:cxnLst>
    <dgm:cxn modelId="{49E5C2E6-F051-4C73-AA6B-0E1421C9E9AF}" type="presOf" srcId="{D3D2EA02-5133-4932-BFAC-827558E598A1}" destId="{7CC7C232-6DEA-41D4-8E0E-BA0DA3064C5C}" srcOrd="0" destOrd="0" presId="urn:microsoft.com/office/officeart/2005/8/layout/vList6"/>
    <dgm:cxn modelId="{36048BB4-227F-4B19-8602-A7ED401E831F}" srcId="{1CB546C5-9421-4A78-90E3-844ADA813516}" destId="{C30F66C3-ACFD-4A8F-95F6-9B08F75598A4}" srcOrd="1" destOrd="0" parTransId="{19AD2990-BA8D-4519-8737-A82A472DDEC2}" sibTransId="{D9C5CE0E-1D16-4E73-ADAE-BCA8112B5601}"/>
    <dgm:cxn modelId="{6A956341-E8E2-4931-AE8C-C6A41B1EBAC7}" srcId="{2CD20AD0-EAEB-49D6-85A5-9D1D35C89896}" destId="{1CB546C5-9421-4A78-90E3-844ADA813516}" srcOrd="1" destOrd="0" parTransId="{9D2A8202-5BD3-46D5-89D1-3B99D7B17EE0}" sibTransId="{0EF71BB2-ED4C-4D31-822A-031313F71EF9}"/>
    <dgm:cxn modelId="{6E11697B-F320-4904-97AF-FFB125780706}" type="presOf" srcId="{086439A0-4E39-4AB9-8893-F16E36DA74DD}" destId="{365F67D9-8DFE-4380-B0DF-C1068596681B}" srcOrd="0" destOrd="0" presId="urn:microsoft.com/office/officeart/2005/8/layout/vList6"/>
    <dgm:cxn modelId="{E4EF04EB-9B72-472A-80C0-7AB1A55F8392}" srcId="{2CD20AD0-EAEB-49D6-85A5-9D1D35C89896}" destId="{086439A0-4E39-4AB9-8893-F16E36DA74DD}" srcOrd="0" destOrd="0" parTransId="{E39B03CB-E806-4096-BA70-C265BC05E615}" sibTransId="{6BB43A40-D55A-4F9C-BCB6-570452E27EE5}"/>
    <dgm:cxn modelId="{2480E094-EAE7-4814-8528-049CF1C282FF}" type="presOf" srcId="{E7C1AD8C-8B0C-4C0D-8775-B26455D8C8C7}" destId="{EBC94E5D-3190-43E4-A94C-934371167215}" srcOrd="0" destOrd="2" presId="urn:microsoft.com/office/officeart/2005/8/layout/vList6"/>
    <dgm:cxn modelId="{56110C36-100F-4E62-B508-A077C3EC7457}" srcId="{1CB546C5-9421-4A78-90E3-844ADA813516}" destId="{A6F2684E-642E-49DD-BE2E-A84048956017}" srcOrd="0" destOrd="0" parTransId="{3C84E261-847D-47CF-B125-4B6B4D589486}" sibTransId="{8891B17F-6267-47FD-9D06-7373C2488658}"/>
    <dgm:cxn modelId="{86539594-ECF6-49B1-A374-4C655F4CD891}" srcId="{086439A0-4E39-4AB9-8893-F16E36DA74DD}" destId="{68356652-3173-46AC-9DB7-E28E9304F873}" srcOrd="1" destOrd="0" parTransId="{B6FA7CE8-3F67-4C29-94E7-54E6AD0EDF76}" sibTransId="{6AA5114F-FD92-44BE-B371-0C8205F7A24C}"/>
    <dgm:cxn modelId="{35B858B3-6E5B-48D1-AAB0-0189155C0947}" type="presOf" srcId="{68356652-3173-46AC-9DB7-E28E9304F873}" destId="{7CC7C232-6DEA-41D4-8E0E-BA0DA3064C5C}" srcOrd="0" destOrd="1" presId="urn:microsoft.com/office/officeart/2005/8/layout/vList6"/>
    <dgm:cxn modelId="{62D76690-C38B-4FB4-B271-EF9B37F4FE72}" type="presOf" srcId="{1CB546C5-9421-4A78-90E3-844ADA813516}" destId="{5FE02575-0FA0-4D24-9AD3-4D987B8FAC5E}" srcOrd="0" destOrd="0" presId="urn:microsoft.com/office/officeart/2005/8/layout/vList6"/>
    <dgm:cxn modelId="{C13C437A-6E63-4D2A-9F6E-47093F871E83}" type="presOf" srcId="{526C21C9-DC46-4839-AD1F-2963B7E24341}" destId="{7CC7C232-6DEA-41D4-8E0E-BA0DA3064C5C}" srcOrd="0" destOrd="2" presId="urn:microsoft.com/office/officeart/2005/8/layout/vList6"/>
    <dgm:cxn modelId="{C24C7E65-5ADC-4E6D-9B60-E388CE771BC3}" type="presOf" srcId="{2CD20AD0-EAEB-49D6-85A5-9D1D35C89896}" destId="{A78C6D76-CF15-4304-A304-0A818C450714}" srcOrd="0" destOrd="0" presId="urn:microsoft.com/office/officeart/2005/8/layout/vList6"/>
    <dgm:cxn modelId="{4182064F-B2D0-4D39-9821-C6E7D6C124CC}" srcId="{086439A0-4E39-4AB9-8893-F16E36DA74DD}" destId="{526C21C9-DC46-4839-AD1F-2963B7E24341}" srcOrd="2" destOrd="0" parTransId="{FECFA13F-2F05-4934-AF6F-79F406CFA654}" sibTransId="{78E3D70A-DF69-4F61-8DA9-05B339DB0B9C}"/>
    <dgm:cxn modelId="{FABD6E9E-252A-4CB6-8591-A8DE1249558B}" srcId="{086439A0-4E39-4AB9-8893-F16E36DA74DD}" destId="{D3D2EA02-5133-4932-BFAC-827558E598A1}" srcOrd="0" destOrd="0" parTransId="{151E82FF-97E7-49EE-B221-2599CBA42C25}" sibTransId="{F2B8AE73-5999-4262-A865-F501F57F1EE8}"/>
    <dgm:cxn modelId="{2D4150CE-39F4-40C4-954A-FE37B9604CFA}" srcId="{1CB546C5-9421-4A78-90E3-844ADA813516}" destId="{E7C1AD8C-8B0C-4C0D-8775-B26455D8C8C7}" srcOrd="2" destOrd="0" parTransId="{920ACA62-8AF3-4245-BCEA-8C1B1E00442D}" sibTransId="{D3D8F7F4-D410-42DC-A93E-E34C9653E357}"/>
    <dgm:cxn modelId="{96092A7B-BA54-4C14-8B46-52E711CAE229}" type="presOf" srcId="{C30F66C3-ACFD-4A8F-95F6-9B08F75598A4}" destId="{EBC94E5D-3190-43E4-A94C-934371167215}" srcOrd="0" destOrd="1" presId="urn:microsoft.com/office/officeart/2005/8/layout/vList6"/>
    <dgm:cxn modelId="{E57A4DF4-DD90-4E19-ADFF-0A9BEBD84407}" type="presOf" srcId="{A6F2684E-642E-49DD-BE2E-A84048956017}" destId="{EBC94E5D-3190-43E4-A94C-934371167215}" srcOrd="0" destOrd="0" presId="urn:microsoft.com/office/officeart/2005/8/layout/vList6"/>
    <dgm:cxn modelId="{DF2EEEEC-850B-4D9F-86AA-671C66C718B2}" type="presParOf" srcId="{A78C6D76-CF15-4304-A304-0A818C450714}" destId="{27B54FD4-4091-4E74-B45E-8BBFD1E3C0E4}" srcOrd="0" destOrd="0" presId="urn:microsoft.com/office/officeart/2005/8/layout/vList6"/>
    <dgm:cxn modelId="{D33D2181-B8EC-4345-BEBC-0775C0F125F5}" type="presParOf" srcId="{27B54FD4-4091-4E74-B45E-8BBFD1E3C0E4}" destId="{365F67D9-8DFE-4380-B0DF-C1068596681B}" srcOrd="0" destOrd="0" presId="urn:microsoft.com/office/officeart/2005/8/layout/vList6"/>
    <dgm:cxn modelId="{9F1D70A8-4A72-4337-A4EE-53A7F4A5B268}" type="presParOf" srcId="{27B54FD4-4091-4E74-B45E-8BBFD1E3C0E4}" destId="{7CC7C232-6DEA-41D4-8E0E-BA0DA3064C5C}" srcOrd="1" destOrd="0" presId="urn:microsoft.com/office/officeart/2005/8/layout/vList6"/>
    <dgm:cxn modelId="{9DCA0354-D8B1-4A82-B97F-C383CB583B60}" type="presParOf" srcId="{A78C6D76-CF15-4304-A304-0A818C450714}" destId="{70D691F2-EA5E-4693-BC7F-A08970FD97BB}" srcOrd="1" destOrd="0" presId="urn:microsoft.com/office/officeart/2005/8/layout/vList6"/>
    <dgm:cxn modelId="{FD91C74E-A83C-41AE-B702-87EAA492C836}" type="presParOf" srcId="{A78C6D76-CF15-4304-A304-0A818C450714}" destId="{4FDA488A-578B-4403-B870-C6A01C0DBEA1}" srcOrd="2" destOrd="0" presId="urn:microsoft.com/office/officeart/2005/8/layout/vList6"/>
    <dgm:cxn modelId="{7B845962-D764-495C-A4BB-94DC3CECAAE8}" type="presParOf" srcId="{4FDA488A-578B-4403-B870-C6A01C0DBEA1}" destId="{5FE02575-0FA0-4D24-9AD3-4D987B8FAC5E}" srcOrd="0" destOrd="0" presId="urn:microsoft.com/office/officeart/2005/8/layout/vList6"/>
    <dgm:cxn modelId="{BAF3B9C5-5413-43D0-85DD-C3CDA3F3FC51}" type="presParOf" srcId="{4FDA488A-578B-4403-B870-C6A01C0DBEA1}" destId="{EBC94E5D-3190-43E4-A94C-9343711672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D20AD0-EAEB-49D6-85A5-9D1D35C8989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546C5-9421-4A78-90E3-844ADA813516}">
      <dgm:prSet phldrT="[Text]" custT="1"/>
      <dgm:spPr>
        <a:xfrm>
          <a:off x="0" y="331192"/>
          <a:ext cx="2293462" cy="42747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Hướng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phát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triển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D2A8202-5BD3-46D5-89D1-3B99D7B17EE0}" type="parTrans" cxnId="{6A956341-E8E2-4931-AE8C-C6A41B1EBAC7}">
      <dgm:prSet/>
      <dgm:spPr/>
      <dgm:t>
        <a:bodyPr/>
        <a:lstStyle/>
        <a:p>
          <a:endParaRPr lang="en-US"/>
        </a:p>
      </dgm:t>
    </dgm:pt>
    <dgm:pt modelId="{0EF71BB2-ED4C-4D31-822A-031313F71EF9}" type="sibTrans" cxnId="{6A956341-E8E2-4931-AE8C-C6A41B1EBAC7}">
      <dgm:prSet/>
      <dgm:spPr/>
      <dgm:t>
        <a:bodyPr/>
        <a:lstStyle/>
        <a:p>
          <a:endParaRPr lang="en-US"/>
        </a:p>
      </dgm:t>
    </dgm:pt>
    <dgm:pt modelId="{77E94711-ABCE-478E-B202-6AE07A1BF7A2}">
      <dgm:prSet phldrT="[Text]" custT="1"/>
      <dgm:spPr>
        <a:xfrm>
          <a:off x="2296930" y="0"/>
          <a:ext cx="6210357" cy="5323364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Gửi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báo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và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ảnh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lên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email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chủ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nhà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phát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hiện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lạ.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292B012-3060-4A1A-8BD9-A7EA84175878}" type="parTrans" cxnId="{9BCD29C2-AD25-4838-8A6C-7136E3EEDA51}">
      <dgm:prSet/>
      <dgm:spPr/>
      <dgm:t>
        <a:bodyPr/>
        <a:lstStyle/>
        <a:p>
          <a:endParaRPr lang="en-US"/>
        </a:p>
      </dgm:t>
    </dgm:pt>
    <dgm:pt modelId="{CD2028DD-1556-4FE9-84CA-208C7F4C4C43}" type="sibTrans" cxnId="{9BCD29C2-AD25-4838-8A6C-7136E3EEDA51}">
      <dgm:prSet/>
      <dgm:spPr/>
      <dgm:t>
        <a:bodyPr/>
        <a:lstStyle/>
        <a:p>
          <a:endParaRPr lang="en-US"/>
        </a:p>
      </dgm:t>
    </dgm:pt>
    <dgm:pt modelId="{81D87094-1B96-4217-BA32-E7633AD73291}">
      <dgm:prSet phldrT="[Text]" custT="1"/>
      <dgm:spPr>
        <a:xfrm>
          <a:off x="2296930" y="0"/>
          <a:ext cx="6210357" cy="5323364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mở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cửa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với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khẩu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điều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khiển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mở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đóng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cửa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trên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điện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thoại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dùng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EE16256-7F14-4308-B2A7-074A4B6FA34B}" type="parTrans" cxnId="{D377B207-760C-4926-B8F0-60596E4B0EC2}">
      <dgm:prSet/>
      <dgm:spPr/>
      <dgm:t>
        <a:bodyPr/>
        <a:lstStyle/>
        <a:p>
          <a:endParaRPr lang="en-US"/>
        </a:p>
      </dgm:t>
    </dgm:pt>
    <dgm:pt modelId="{DCB70ED8-176C-44FF-AB7B-C7988B5EA67F}" type="sibTrans" cxnId="{D377B207-760C-4926-B8F0-60596E4B0EC2}">
      <dgm:prSet/>
      <dgm:spPr/>
      <dgm:t>
        <a:bodyPr/>
        <a:lstStyle/>
        <a:p>
          <a:endParaRPr lang="en-US"/>
        </a:p>
      </dgm:t>
    </dgm:pt>
    <dgm:pt modelId="{481B7D38-675C-41A6-83F1-79FF89B354BB}">
      <dgm:prSet phldrT="[Text]" custT="1"/>
      <dgm:spPr>
        <a:xfrm>
          <a:off x="2296930" y="0"/>
          <a:ext cx="6210357" cy="5323364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just">
            <a:lnSpc>
              <a:spcPct val="150000"/>
            </a:lnSpc>
            <a:buChar char="•"/>
          </a:pP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Cài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đặt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bảo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cho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731482F-EBA9-4260-A1E0-8A274BCF54EB}" type="sibTrans" cxnId="{5D17FC7D-E11C-4D0A-BFE9-D722B2C3F26D}">
      <dgm:prSet/>
      <dgm:spPr/>
      <dgm:t>
        <a:bodyPr/>
        <a:lstStyle/>
        <a:p>
          <a:endParaRPr lang="en-US"/>
        </a:p>
      </dgm:t>
    </dgm:pt>
    <dgm:pt modelId="{FB98E0EA-163B-4F48-A0E9-D3A04E793652}" type="parTrans" cxnId="{5D17FC7D-E11C-4D0A-BFE9-D722B2C3F26D}">
      <dgm:prSet/>
      <dgm:spPr/>
      <dgm:t>
        <a:bodyPr/>
        <a:lstStyle/>
        <a:p>
          <a:endParaRPr lang="en-US"/>
        </a:p>
      </dgm:t>
    </dgm:pt>
    <dgm:pt modelId="{A78C6D76-CF15-4304-A304-0A818C450714}" type="pres">
      <dgm:prSet presAssocID="{2CD20AD0-EAEB-49D6-85A5-9D1D35C8989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A488A-578B-4403-B870-C6A01C0DBEA1}" type="pres">
      <dgm:prSet presAssocID="{1CB546C5-9421-4A78-90E3-844ADA813516}" presName="linNode" presStyleCnt="0"/>
      <dgm:spPr/>
    </dgm:pt>
    <dgm:pt modelId="{5FE02575-0FA0-4D24-9AD3-4D987B8FAC5E}" type="pres">
      <dgm:prSet presAssocID="{1CB546C5-9421-4A78-90E3-844ADA813516}" presName="parentShp" presStyleLbl="node1" presStyleIdx="0" presStyleCnt="1" custScaleX="71296" custScaleY="350690" custLinFactNeighborX="-390" custLinFactNeighborY="-16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4E5D-3190-43E4-A94C-934371167215}" type="pres">
      <dgm:prSet presAssocID="{1CB546C5-9421-4A78-90E3-844ADA813516}" presName="childShp" presStyleLbl="bgAccFollowNode1" presStyleIdx="0" presStyleCnt="1" custScaleX="128706" custScaleY="436711" custLinFactNeighborX="439" custLinFactNeighborY="-16653">
        <dgm:presLayoutVars>
          <dgm:bulletEnabled val="1"/>
        </dgm:presLayoutVars>
      </dgm:prSet>
      <dgm:spPr>
        <a:prstGeom prst="rightArrow">
          <a:avLst>
            <a:gd name="adj1" fmla="val 75000"/>
            <a:gd name="adj2" fmla="val 50000"/>
          </a:avLst>
        </a:prstGeom>
      </dgm:spPr>
      <dgm:t>
        <a:bodyPr/>
        <a:lstStyle/>
        <a:p>
          <a:endParaRPr lang="en-US"/>
        </a:p>
      </dgm:t>
    </dgm:pt>
  </dgm:ptLst>
  <dgm:cxnLst>
    <dgm:cxn modelId="{BC300A98-A67B-412E-9F87-CC6F1F1F565C}" type="presOf" srcId="{1CB546C5-9421-4A78-90E3-844ADA813516}" destId="{5FE02575-0FA0-4D24-9AD3-4D987B8FAC5E}" srcOrd="0" destOrd="0" presId="urn:microsoft.com/office/officeart/2005/8/layout/vList6"/>
    <dgm:cxn modelId="{4732F703-6B3A-46AC-9846-8595F9EAD40D}" type="presOf" srcId="{2CD20AD0-EAEB-49D6-85A5-9D1D35C89896}" destId="{A78C6D76-CF15-4304-A304-0A818C450714}" srcOrd="0" destOrd="0" presId="urn:microsoft.com/office/officeart/2005/8/layout/vList6"/>
    <dgm:cxn modelId="{2D44DB8D-550B-40D9-A2EF-7DFDF37EAD5C}" type="presOf" srcId="{481B7D38-675C-41A6-83F1-79FF89B354BB}" destId="{EBC94E5D-3190-43E4-A94C-934371167215}" srcOrd="0" destOrd="1" presId="urn:microsoft.com/office/officeart/2005/8/layout/vList6"/>
    <dgm:cxn modelId="{95ACB33D-CE80-4293-B80F-60E5DAA670C7}" type="presOf" srcId="{81D87094-1B96-4217-BA32-E7633AD73291}" destId="{EBC94E5D-3190-43E4-A94C-934371167215}" srcOrd="0" destOrd="0" presId="urn:microsoft.com/office/officeart/2005/8/layout/vList6"/>
    <dgm:cxn modelId="{ACEA9E92-7E81-47B0-967E-E0DE82E2145F}" type="presOf" srcId="{77E94711-ABCE-478E-B202-6AE07A1BF7A2}" destId="{EBC94E5D-3190-43E4-A94C-934371167215}" srcOrd="0" destOrd="2" presId="urn:microsoft.com/office/officeart/2005/8/layout/vList6"/>
    <dgm:cxn modelId="{6A956341-E8E2-4931-AE8C-C6A41B1EBAC7}" srcId="{2CD20AD0-EAEB-49D6-85A5-9D1D35C89896}" destId="{1CB546C5-9421-4A78-90E3-844ADA813516}" srcOrd="0" destOrd="0" parTransId="{9D2A8202-5BD3-46D5-89D1-3B99D7B17EE0}" sibTransId="{0EF71BB2-ED4C-4D31-822A-031313F71EF9}"/>
    <dgm:cxn modelId="{5D17FC7D-E11C-4D0A-BFE9-D722B2C3F26D}" srcId="{1CB546C5-9421-4A78-90E3-844ADA813516}" destId="{481B7D38-675C-41A6-83F1-79FF89B354BB}" srcOrd="1" destOrd="0" parTransId="{FB98E0EA-163B-4F48-A0E9-D3A04E793652}" sibTransId="{1731482F-EBA9-4260-A1E0-8A274BCF54EB}"/>
    <dgm:cxn modelId="{9BCD29C2-AD25-4838-8A6C-7136E3EEDA51}" srcId="{1CB546C5-9421-4A78-90E3-844ADA813516}" destId="{77E94711-ABCE-478E-B202-6AE07A1BF7A2}" srcOrd="2" destOrd="0" parTransId="{7292B012-3060-4A1A-8BD9-A7EA84175878}" sibTransId="{CD2028DD-1556-4FE9-84CA-208C7F4C4C43}"/>
    <dgm:cxn modelId="{D377B207-760C-4926-B8F0-60596E4B0EC2}" srcId="{1CB546C5-9421-4A78-90E3-844ADA813516}" destId="{81D87094-1B96-4217-BA32-E7633AD73291}" srcOrd="0" destOrd="0" parTransId="{9EE16256-7F14-4308-B2A7-074A4B6FA34B}" sibTransId="{DCB70ED8-176C-44FF-AB7B-C7988B5EA67F}"/>
    <dgm:cxn modelId="{B5AA7347-4126-4D7B-8C37-27A47C6FA559}" type="presParOf" srcId="{A78C6D76-CF15-4304-A304-0A818C450714}" destId="{4FDA488A-578B-4403-B870-C6A01C0DBEA1}" srcOrd="0" destOrd="0" presId="urn:microsoft.com/office/officeart/2005/8/layout/vList6"/>
    <dgm:cxn modelId="{0069EC95-AEAD-4DD4-B951-B3F4E6B0397D}" type="presParOf" srcId="{4FDA488A-578B-4403-B870-C6A01C0DBEA1}" destId="{5FE02575-0FA0-4D24-9AD3-4D987B8FAC5E}" srcOrd="0" destOrd="0" presId="urn:microsoft.com/office/officeart/2005/8/layout/vList6"/>
    <dgm:cxn modelId="{F790C16B-CBE2-4415-8F07-69B71E7C120C}" type="presParOf" srcId="{4FDA488A-578B-4403-B870-C6A01C0DBEA1}" destId="{EBC94E5D-3190-43E4-A94C-9343711672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D73-1C15-40B4-A91C-F053F9E32C2E}">
      <dsp:nvSpPr>
        <dsp:cNvPr id="0" name=""/>
        <dsp:cNvSpPr/>
      </dsp:nvSpPr>
      <dsp:spPr>
        <a:xfrm rot="5400000">
          <a:off x="-139875" y="143018"/>
          <a:ext cx="932501" cy="6527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29519"/>
        <a:ext cx="652751" cy="279750"/>
      </dsp:txXfrm>
    </dsp:sp>
    <dsp:sp modelId="{2AF15A38-599B-40A7-8303-0E5229757A61}">
      <dsp:nvSpPr>
        <dsp:cNvPr id="0" name=""/>
        <dsp:cNvSpPr/>
      </dsp:nvSpPr>
      <dsp:spPr>
        <a:xfrm rot="5400000">
          <a:off x="4087153" y="-3431258"/>
          <a:ext cx="606445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0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đề tài</a:t>
          </a:r>
          <a:endParaRPr lang="en-US" sz="3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747"/>
        <a:ext cx="7445644" cy="547237"/>
      </dsp:txXfrm>
    </dsp:sp>
    <dsp:sp modelId="{2B7E9557-6922-4655-A079-1CF64D41A705}">
      <dsp:nvSpPr>
        <dsp:cNvPr id="0" name=""/>
        <dsp:cNvSpPr/>
      </dsp:nvSpPr>
      <dsp:spPr>
        <a:xfrm rot="5400000">
          <a:off x="-139875" y="956364"/>
          <a:ext cx="932501" cy="6527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142865"/>
        <a:ext cx="652751" cy="279750"/>
      </dsp:txXfrm>
    </dsp:sp>
    <dsp:sp modelId="{0EDC8ADB-F941-473E-AFC4-80ACCA984431}">
      <dsp:nvSpPr>
        <dsp:cNvPr id="0" name=""/>
        <dsp:cNvSpPr/>
      </dsp:nvSpPr>
      <dsp:spPr>
        <a:xfrm rot="5400000">
          <a:off x="4087312" y="-2618071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846078"/>
        <a:ext cx="7445659" cy="546948"/>
      </dsp:txXfrm>
    </dsp:sp>
    <dsp:sp modelId="{4B15B2AD-1F7A-41E5-A278-2AB729C6CB58}">
      <dsp:nvSpPr>
        <dsp:cNvPr id="0" name=""/>
        <dsp:cNvSpPr/>
      </dsp:nvSpPr>
      <dsp:spPr>
        <a:xfrm rot="5400000">
          <a:off x="-139875" y="1769710"/>
          <a:ext cx="932501" cy="6527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3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56211"/>
        <a:ext cx="652751" cy="279750"/>
      </dsp:txXfrm>
    </dsp:sp>
    <dsp:sp modelId="{5E440EDE-CABE-47D4-8B68-93269C412D53}">
      <dsp:nvSpPr>
        <dsp:cNvPr id="0" name=""/>
        <dsp:cNvSpPr/>
      </dsp:nvSpPr>
      <dsp:spPr>
        <a:xfrm rot="5400000">
          <a:off x="4087312" y="-1804725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1659424"/>
        <a:ext cx="7445659" cy="546948"/>
      </dsp:txXfrm>
    </dsp:sp>
    <dsp:sp modelId="{F046D4E2-CE83-43C9-84F1-441EF0C34DD2}">
      <dsp:nvSpPr>
        <dsp:cNvPr id="0" name=""/>
        <dsp:cNvSpPr/>
      </dsp:nvSpPr>
      <dsp:spPr>
        <a:xfrm rot="5400000">
          <a:off x="-139875" y="2583056"/>
          <a:ext cx="932501" cy="6527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9557"/>
        <a:ext cx="652751" cy="279750"/>
      </dsp:txXfrm>
    </dsp:sp>
    <dsp:sp modelId="{60740DF8-A363-4265-8E58-09F15ADD8BE4}">
      <dsp:nvSpPr>
        <dsp:cNvPr id="0" name=""/>
        <dsp:cNvSpPr/>
      </dsp:nvSpPr>
      <dsp:spPr>
        <a:xfrm rot="5400000">
          <a:off x="4087312" y="-991379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2472770"/>
        <a:ext cx="7445659" cy="546948"/>
      </dsp:txXfrm>
    </dsp:sp>
    <dsp:sp modelId="{123EFBE8-E9D3-46AF-AE63-1EB2A351F20D}">
      <dsp:nvSpPr>
        <dsp:cNvPr id="0" name=""/>
        <dsp:cNvSpPr/>
      </dsp:nvSpPr>
      <dsp:spPr>
        <a:xfrm rot="5400000">
          <a:off x="-139875" y="3396402"/>
          <a:ext cx="932501" cy="6527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582903"/>
        <a:ext cx="652751" cy="279750"/>
      </dsp:txXfrm>
    </dsp:sp>
    <dsp:sp modelId="{FA77BB49-C823-49C2-87FE-7FC5B31EBA64}">
      <dsp:nvSpPr>
        <dsp:cNvPr id="0" name=""/>
        <dsp:cNvSpPr/>
      </dsp:nvSpPr>
      <dsp:spPr>
        <a:xfrm rot="5400000">
          <a:off x="4087312" y="-178033"/>
          <a:ext cx="606126" cy="74752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3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2752" y="3286116"/>
        <a:ext cx="7445659" cy="546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7C232-6DEA-41D4-8E0E-BA0DA3064C5C}">
      <dsp:nvSpPr>
        <dsp:cNvPr id="0" name=""/>
        <dsp:cNvSpPr/>
      </dsp:nvSpPr>
      <dsp:spPr>
        <a:xfrm>
          <a:off x="2616032" y="1564"/>
          <a:ext cx="7046355" cy="2391088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xác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cao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với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đèn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cung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cấp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ánh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sáng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phù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hợp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giao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diện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dùng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dễ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sử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dụng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tiện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ích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Hoạt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liên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tục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16032" y="300450"/>
        <a:ext cx="6149697" cy="1793316"/>
      </dsp:txXfrm>
    </dsp:sp>
    <dsp:sp modelId="{365F67D9-8DFE-4380-B0DF-C1068596681B}">
      <dsp:nvSpPr>
        <dsp:cNvPr id="0" name=""/>
        <dsp:cNvSpPr/>
      </dsp:nvSpPr>
      <dsp:spPr>
        <a:xfrm>
          <a:off x="4348" y="225800"/>
          <a:ext cx="2611684" cy="194261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Ưu</a:t>
          </a:r>
          <a:r>
            <a:rPr lang="en-US" sz="20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điểm</a:t>
          </a:r>
          <a:endParaRPr lang="en-US" sz="2000" kern="1200" dirty="0">
            <a:solidFill>
              <a:srgbClr val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99179" y="320631"/>
        <a:ext cx="2422022" cy="1752953"/>
      </dsp:txXfrm>
    </dsp:sp>
    <dsp:sp modelId="{EBC94E5D-3190-43E4-A94C-934371167215}">
      <dsp:nvSpPr>
        <dsp:cNvPr id="0" name=""/>
        <dsp:cNvSpPr/>
      </dsp:nvSpPr>
      <dsp:spPr>
        <a:xfrm>
          <a:off x="2609977" y="2357298"/>
          <a:ext cx="7056759" cy="2320672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lưu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trong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CSDL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bị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hạn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chế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chưa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bảo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sử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b="0" i="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dụng</a:t>
          </a:r>
          <a:r>
            <a:rPr lang="en-US" sz="16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Quá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trình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nhận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dạng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bị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tác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nhiều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bởi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môi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trường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ánh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sáng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không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phù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hợp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09977" y="2647382"/>
        <a:ext cx="6186507" cy="1740504"/>
      </dsp:txXfrm>
    </dsp:sp>
    <dsp:sp modelId="{5FE02575-0FA0-4D24-9AD3-4D987B8FAC5E}">
      <dsp:nvSpPr>
        <dsp:cNvPr id="0" name=""/>
        <dsp:cNvSpPr/>
      </dsp:nvSpPr>
      <dsp:spPr>
        <a:xfrm>
          <a:off x="0" y="2589033"/>
          <a:ext cx="2606036" cy="186355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Hạn</a:t>
          </a:r>
          <a:r>
            <a:rPr lang="en-US" sz="20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chế</a:t>
          </a:r>
          <a:endParaRPr lang="en-US" sz="2000" kern="1200" dirty="0">
            <a:solidFill>
              <a:srgbClr val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90971" y="2680004"/>
        <a:ext cx="2424094" cy="1681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94E5D-3190-43E4-A94C-934371167215}">
      <dsp:nvSpPr>
        <dsp:cNvPr id="0" name=""/>
        <dsp:cNvSpPr/>
      </dsp:nvSpPr>
      <dsp:spPr>
        <a:xfrm>
          <a:off x="2606058" y="0"/>
          <a:ext cx="7046163" cy="2400434"/>
        </a:xfrm>
        <a:prstGeom prst="rightArrow">
          <a:avLst>
            <a:gd name="adj1" fmla="val 75000"/>
            <a:gd name="adj2" fmla="val 50000"/>
          </a:avLst>
        </a:prstGeom>
        <a:solidFill>
          <a:srgbClr val="669E8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69E8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mở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cửa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với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khẩu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điều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khiển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mở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đóng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cửa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trên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điện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thoại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dùng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Cài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đặt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bảo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mật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cho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thêm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Gửi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báo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động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và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ảnh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khuôn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mặt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lên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email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chủ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nhà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khi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có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phát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hiện</a:t>
          </a:r>
          <a:r>
            <a:rPr lang="en-US" sz="1600" kern="1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600" kern="1200" err="1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người</a:t>
          </a:r>
          <a:r>
            <a:rPr lang="en-US" sz="1600" kern="120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lạ.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06058" y="300054"/>
        <a:ext cx="6146000" cy="1800326"/>
      </dsp:txXfrm>
    </dsp:sp>
    <dsp:sp modelId="{5FE02575-0FA0-4D24-9AD3-4D987B8FAC5E}">
      <dsp:nvSpPr>
        <dsp:cNvPr id="0" name=""/>
        <dsp:cNvSpPr/>
      </dsp:nvSpPr>
      <dsp:spPr>
        <a:xfrm>
          <a:off x="0" y="149342"/>
          <a:ext cx="2602123" cy="192760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Hướng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phát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triển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94098" y="243440"/>
        <a:ext cx="2413927" cy="1739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B3D18-413E-43DF-ACD4-0342F0D0A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04861-2FCD-4145-A38E-3912D5E09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7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3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868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62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8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86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rầm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bao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trắc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vân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giọng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….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minh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baseline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200" baseline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...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04861-2FCD-4145-A38E-3912D5E09A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22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5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604861-2FCD-4145-A38E-3912D5E09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2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E45-9EAF-4CCC-8C88-2CDB5CBE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3D34D-3F49-4432-9FE4-C19CE33E1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48EC-9205-4D32-8F33-87FA8D29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8587-EE68-4CC1-B742-40174613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A49C-8A3A-4AA8-A8B8-A3FAFD27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DE08-0AF5-41F9-B57B-9D1BE6AF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CAB0-273B-4E29-8C06-CB4BE3EB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1B62-66A4-425E-B616-4D8CAA96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4886-748C-45B8-B9B2-780F8DA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44C2-B5CD-4D44-9637-2C5E93D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0C2BD-D795-48B5-A72F-E8A73B93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E8EB2-B8D3-4893-96F9-E5C192E5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4504-8D06-47ED-8451-749289AF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E231-AF55-4DC9-A5AD-C09F632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D82E-1FD1-4B68-B4E5-ADCC3FA5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DC3A-68E3-45F7-A66E-BAC2412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819C-3630-49F7-B345-71CFE466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7B12-5136-4EC3-A353-3B42FED3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CFD3-1039-4541-B4EA-09AC8B00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7815-D346-4ED6-99C3-38531FF9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0D33-0CCD-4E92-8886-5E1BB9E0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E379-6A1F-4602-B4B0-F7F69D1C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9C01-D671-42B3-95CB-2456E722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9536-8A38-4BA3-BB77-427FF45F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8FE9-6B7C-40EC-8B65-4839EEAF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F673-B5C6-4CE9-904D-D36A78A4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E30E-7643-4EE7-A85A-53C96CEB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63E8-481B-44C1-9162-8FD0DDC6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B625-FA57-4DBB-8397-6BB7BB12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00ED3-6740-4FCE-A2B5-2AF0C1C0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9A6B-D83D-43A2-B678-11B5A52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D8B7-810A-4281-BF5E-C8CBB715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6080-E964-4A51-A83F-42C59A0D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0FAC2-74F9-4471-929C-D28AA81C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DF402-5B9F-44C2-9155-D197B2468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9BA46-3ED0-4ADE-8692-46557C0C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FDB84-06BB-4707-8103-4EF186C5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9075F-9C44-4924-9CEE-93DCE31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A9CD7-4A7B-436E-B27C-3E32B466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1D34-89D5-4EA1-94D8-6A33C7C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540D8-7F39-4EEB-9616-C9D59382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DA72-1A2C-44F6-AE60-CE449FB4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04F9A-E32D-445D-B17F-56C20E40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63FA5-D06C-46C5-B8B5-D573A94D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24C6-9EDA-4007-9B0A-03E835FC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D6F1C-06C5-40F3-9207-A1F73049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DEB0-9F73-48E9-834D-83C508BD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FCC2-9503-4D49-A54C-A249169C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5AA85-A278-436C-B7EC-8C1A3B7B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90E2-EA22-4DAC-8EBB-EEAC2BFB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B036B-6A53-4BA0-8E26-0DBE052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F1E6-CBCD-468A-A7D1-59213C73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1697-5047-446C-9F57-912426A4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DD10D-E47C-4109-9BC6-5F651F00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F127-1161-4047-B961-317448B2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EC7A-9655-4224-A3DA-3AFE0534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95C0-5C90-4FA7-B66A-0CA05D2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12301-03B4-4A3F-A77F-834F43E6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510D8-058E-4BB6-B167-85A0C009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20AB-DA7A-4EC7-935A-A09E60CA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9DE0-1F01-4A97-87B5-32B01066B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CFA6-357E-4BCE-A6E9-9E65F219149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9088E-341B-4DF2-9F72-2DB1662A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2D71-960D-40C0-8456-C67E42107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4419-D35A-41EB-B9D8-908F73A6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8C59C3F-812C-4B18-A9A9-2F71992D53B7}"/>
              </a:ext>
            </a:extLst>
          </p:cNvPr>
          <p:cNvSpPr txBox="1">
            <a:spLocks/>
          </p:cNvSpPr>
          <p:nvPr/>
        </p:nvSpPr>
        <p:spPr>
          <a:xfrm>
            <a:off x="4558071" y="331315"/>
            <a:ext cx="5448979" cy="609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vi-VN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4F57F-44ED-4C28-8505-E62FBCAFB803}"/>
              </a:ext>
            </a:extLst>
          </p:cNvPr>
          <p:cNvSpPr txBox="1"/>
          <p:nvPr/>
        </p:nvSpPr>
        <p:spPr>
          <a:xfrm>
            <a:off x="4401259" y="1079935"/>
            <a:ext cx="5762603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KỸ THUẬT MÁY TÍNH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kỹ thuật máy tính - viễn thông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E1A02-6D41-493D-AEB9-8A07DF9276BF}"/>
              </a:ext>
            </a:extLst>
          </p:cNvPr>
          <p:cNvSpPr txBox="1"/>
          <p:nvPr/>
        </p:nvSpPr>
        <p:spPr>
          <a:xfrm>
            <a:off x="7282558" y="5213583"/>
            <a:ext cx="4151635" cy="13388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: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- 14119042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- 14119059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entagon 2">
            <a:extLst>
              <a:ext uri="{FF2B5EF4-FFF2-40B4-BE49-F238E27FC236}">
                <a16:creationId xmlns:a16="http://schemas.microsoft.com/office/drawing/2014/main" id="{3E09790F-7549-4C32-B929-25474E1A9423}"/>
              </a:ext>
            </a:extLst>
          </p:cNvPr>
          <p:cNvSpPr/>
          <p:nvPr/>
        </p:nvSpPr>
        <p:spPr>
          <a:xfrm>
            <a:off x="3346664" y="2090530"/>
            <a:ext cx="7871791" cy="267693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7EE29-D85D-47B7-A3A8-52DD8EF9CD8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87" y="331315"/>
            <a:ext cx="1062679" cy="1062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6955DF-2307-41BA-B529-5DB7F29F8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55" y="331315"/>
            <a:ext cx="1066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6196625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273F8B-A2F5-4129-AB8C-BC46956785D5}"/>
              </a:ext>
            </a:extLst>
          </p:cNvPr>
          <p:cNvSpPr/>
          <p:nvPr/>
        </p:nvSpPr>
        <p:spPr>
          <a:xfrm>
            <a:off x="503462" y="1879514"/>
            <a:ext cx="1339852" cy="68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Lưu</a:t>
            </a: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đồ</a:t>
            </a: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1E8C-D4D1-48E8-8EA4-1BD7967DB5A8}"/>
              </a:ext>
            </a:extLst>
          </p:cNvPr>
          <p:cNvSpPr txBox="1"/>
          <p:nvPr/>
        </p:nvSpPr>
        <p:spPr>
          <a:xfrm>
            <a:off x="3810781" y="6383729"/>
            <a:ext cx="36072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22" y="1989971"/>
            <a:ext cx="3026784" cy="42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1282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6137902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273F8B-A2F5-4129-AB8C-BC46956785D5}"/>
              </a:ext>
            </a:extLst>
          </p:cNvPr>
          <p:cNvSpPr/>
          <p:nvPr/>
        </p:nvSpPr>
        <p:spPr>
          <a:xfrm>
            <a:off x="503462" y="1879514"/>
            <a:ext cx="1339852" cy="68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Lưu</a:t>
            </a: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đồ</a:t>
            </a: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1E8C-D4D1-48E8-8EA4-1BD7967DB5A8}"/>
              </a:ext>
            </a:extLst>
          </p:cNvPr>
          <p:cNvSpPr txBox="1"/>
          <p:nvPr/>
        </p:nvSpPr>
        <p:spPr>
          <a:xfrm>
            <a:off x="2471726" y="6263743"/>
            <a:ext cx="53629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Lưu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đồ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1" i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noProof="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19993" y="1879514"/>
            <a:ext cx="6266455" cy="42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295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169797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</p:spTree>
    <p:extLst>
      <p:ext uri="{BB962C8B-B14F-4D97-AF65-F5344CB8AC3E}">
        <p14:creationId xmlns:p14="http://schemas.microsoft.com/office/powerpoint/2010/main" val="1712870182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1E8C-D4D1-48E8-8EA4-1BD7967DB5A8}"/>
              </a:ext>
            </a:extLst>
          </p:cNvPr>
          <p:cNvSpPr txBox="1"/>
          <p:nvPr/>
        </p:nvSpPr>
        <p:spPr>
          <a:xfrm>
            <a:off x="3092335" y="5656690"/>
            <a:ext cx="63116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ảnh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tế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màn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khiển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DMIN\Desktop\2.jpg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47" y="2319303"/>
            <a:ext cx="4142019" cy="303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DMIN\Desktop\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74" y="2319302"/>
            <a:ext cx="3942826" cy="303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29080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9366" y="4117929"/>
          <a:ext cx="5537200" cy="1753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35961965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1840016911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860984609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1062770812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471537314"/>
                    </a:ext>
                  </a:extLst>
                </a:gridCol>
              </a:tblGrid>
              <a:tr h="49053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ngưỡng</a:t>
                      </a:r>
                      <a:r>
                        <a:rPr lang="en-US" sz="1300" dirty="0">
                          <a:effectLst/>
                        </a:rPr>
                        <a:t> = 0.4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lần nhận diện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Nhận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đúng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Nhận diện sai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Tỉ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497256"/>
                  </a:ext>
                </a:extLst>
              </a:tr>
              <a:tr h="5647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lạ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264114"/>
                  </a:ext>
                </a:extLst>
              </a:tr>
              <a:tr h="49053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quen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4912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06698" y="4117929"/>
          <a:ext cx="5537200" cy="1701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956764732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36910681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5181702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3091900384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87169847"/>
                    </a:ext>
                  </a:extLst>
                </a:gridCol>
              </a:tblGrid>
              <a:tr h="5823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ngưỡng</a:t>
                      </a:r>
                      <a:r>
                        <a:rPr lang="en-US" sz="1300" dirty="0">
                          <a:effectLst/>
                        </a:rPr>
                        <a:t> = 0.5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lần nhận diện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Nhận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đúng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Nhận diện sai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Tỉ lệ chính xác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658660"/>
                  </a:ext>
                </a:extLst>
              </a:tr>
              <a:tr h="5068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lạ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92%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14455"/>
                  </a:ext>
                </a:extLst>
              </a:tr>
              <a:tr h="60058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Mặt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quen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50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100%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81435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06698" y="2059295"/>
          <a:ext cx="5537200" cy="1754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944947966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952352988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3110106192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613338239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346148993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ngưỡng</a:t>
                      </a:r>
                      <a:r>
                        <a:rPr lang="en-US" sz="1300" dirty="0">
                          <a:effectLst/>
                        </a:rPr>
                        <a:t> = 0.35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Nhận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đúng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Nhận diện sai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Tỉ lệ chính xác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401159"/>
                  </a:ext>
                </a:extLst>
              </a:tr>
              <a:tr h="5655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lạ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63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quen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82%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6638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9366" y="2059295"/>
          <a:ext cx="5537200" cy="1745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58528085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885225817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1958777505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862979022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749204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ngưỡng</a:t>
                      </a:r>
                      <a:r>
                        <a:rPr lang="en-US" sz="1300" dirty="0">
                          <a:effectLst/>
                        </a:rPr>
                        <a:t> = 0.3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lần nhận diện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Nhận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đúng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Nhận diện sai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Tỉ lệ chính xác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487175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lạ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366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Mặt người quen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70%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8477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A51E8C-D4D1-48E8-8EA4-1BD7967DB5A8}"/>
              </a:ext>
            </a:extLst>
          </p:cNvPr>
          <p:cNvSpPr txBox="1"/>
          <p:nvPr/>
        </p:nvSpPr>
        <p:spPr>
          <a:xfrm>
            <a:off x="3177278" y="6024499"/>
            <a:ext cx="55185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1921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700" y="1949421"/>
            <a:ext cx="2170113" cy="4035425"/>
            <a:chOff x="720" y="1296"/>
            <a:chExt cx="1367" cy="25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759" y="1520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9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1</a:t>
              </a:r>
              <a:endParaRPr lang="en-US" altLang="en-US" b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768" y="1702"/>
              <a:ext cx="1296" cy="1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300" b="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NHẬN DẠNG ĐÚNG ĐƯỢC CÁC KHUÔN MẶT NGƯỜI NẰM TRONG CSDL</a:t>
              </a:r>
            </a:p>
            <a:p>
              <a:pPr algn="ctr" eaLnBrk="1" hangingPunct="1"/>
              <a:endParaRPr lang="en-US" altLang="en-US" sz="2300" b="0" dirty="0"/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853097" y="1949421"/>
            <a:ext cx="2166938" cy="4035425"/>
            <a:chOff x="2208" y="1296"/>
            <a:chExt cx="1365" cy="2542"/>
          </a:xfrm>
        </p:grpSpPr>
        <p:sp>
          <p:nvSpPr>
            <p:cNvPr id="2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2</a:t>
              </a:r>
              <a:endParaRPr lang="en-US" altLang="en-US" b="0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300" b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 ĐIỀU </a:t>
              </a:r>
              <a:r>
                <a:rPr lang="en-US" altLang="en-US" sz="23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KHIỂN HIỂN THỊ TRÊN MÀN HÌNH DỄ SỬ DỤNG </a:t>
              </a:r>
              <a:endParaRPr lang="en-US" altLang="en-US" sz="23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8562494" y="1949421"/>
            <a:ext cx="2170113" cy="4035425"/>
            <a:chOff x="3692" y="1296"/>
            <a:chExt cx="1367" cy="2542"/>
          </a:xfrm>
        </p:grpSpPr>
        <p:sp>
          <p:nvSpPr>
            <p:cNvPr id="3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4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3</a:t>
              </a:r>
              <a:endParaRPr lang="en-US" altLang="en-US" b="0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3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QUÁ TRÌNH THÊM VÀ HUẤN LUYỆN DỮ LIỆU NHANH CHÓNG</a:t>
              </a:r>
              <a:endParaRPr lang="en-US" altLang="en-US" sz="23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173947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538270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</p:spTree>
    <p:extLst>
      <p:ext uri="{BB962C8B-B14F-4D97-AF65-F5344CB8AC3E}">
        <p14:creationId xmlns:p14="http://schemas.microsoft.com/office/powerpoint/2010/main" val="3121127608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273F8B-A2F5-4129-AB8C-BC46956785D5}"/>
              </a:ext>
            </a:extLst>
          </p:cNvPr>
          <p:cNvSpPr/>
          <p:nvPr/>
        </p:nvSpPr>
        <p:spPr>
          <a:xfrm>
            <a:off x="503462" y="1879514"/>
            <a:ext cx="1441452" cy="68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 err="1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102DC0D-DF59-49A2-AAF4-8A1252FE6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743042"/>
              </p:ext>
            </p:extLst>
          </p:nvPr>
        </p:nvGraphicFramePr>
        <p:xfrm>
          <a:off x="2293034" y="1879513"/>
          <a:ext cx="9666737" cy="476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6537160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luận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</a:t>
            </a:r>
            <a:r>
              <a:rPr kumimoji="0" lang="vi-VN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ớng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phát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triển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8887F-5E91-4683-BCA5-852B03BB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977292"/>
              </p:ext>
            </p:extLst>
          </p:nvPr>
        </p:nvGraphicFramePr>
        <p:xfrm>
          <a:off x="2293034" y="2640478"/>
          <a:ext cx="9652222" cy="240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63586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2">
            <a:extLst>
              <a:ext uri="{FF2B5EF4-FFF2-40B4-BE49-F238E27FC236}">
                <a16:creationId xmlns:a16="http://schemas.microsoft.com/office/drawing/2014/main" id="{3E09790F-7549-4C32-B929-25474E1A9423}"/>
              </a:ext>
            </a:extLst>
          </p:cNvPr>
          <p:cNvSpPr/>
          <p:nvPr/>
        </p:nvSpPr>
        <p:spPr>
          <a:xfrm>
            <a:off x="2160104" y="2090530"/>
            <a:ext cx="7871791" cy="267693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kumimoji="0" lang="en-US" sz="5000" b="1" i="0" u="none" strike="noStrike" kern="1200" cap="none" spc="0" normalizeH="0" baseline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5000" b="1" i="0" u="none" strike="noStrike" kern="1200" cap="none" spc="0" normalizeH="0" noProof="0" dirty="0" err="1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hầy</a:t>
            </a:r>
            <a:r>
              <a:rPr kumimoji="0" lang="en-US" sz="5000" b="1" i="0" u="none" strike="noStrike" kern="1200" cap="none" spc="0" normalizeH="0" noProof="0" dirty="0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sz="5000" b="1" i="0" u="none" strike="noStrike" kern="1200" cap="none" spc="0" normalizeH="0" noProof="0" dirty="0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5000" b="1" i="0" u="none" strike="noStrike" kern="1200" cap="none" spc="0" normalizeH="0" noProof="0" dirty="0" err="1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  <a:r>
              <a:rPr kumimoji="0" lang="en-US" sz="5000" b="1" i="0" u="none" strike="noStrike" kern="1200" cap="none" spc="0" normalizeH="0" noProof="0" dirty="0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sz="5000" b="1" i="0" u="none" strike="noStrike" kern="1200" cap="none" spc="0" normalizeH="0" noProof="0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5000" b="1" i="0" u="none" strike="noStrike" kern="1200" cap="none" spc="0" normalizeH="0" noProof="0" dirty="0" err="1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5000" b="1" dirty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kumimoji="0" lang="en-US" sz="5000" b="1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643865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37849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81687"/>
            <a:ext cx="7287064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</a:t>
            </a:r>
            <a:r>
              <a:rPr lang="en-US" sz="300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hiệu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1" y="2103845"/>
            <a:ext cx="3925984" cy="220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814" y="1968958"/>
            <a:ext cx="4481346" cy="234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359" y="3548543"/>
            <a:ext cx="2756980" cy="31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115057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</p:spTree>
    <p:extLst>
      <p:ext uri="{BB962C8B-B14F-4D97-AF65-F5344CB8AC3E}">
        <p14:creationId xmlns:p14="http://schemas.microsoft.com/office/powerpoint/2010/main" val="1301108798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72816CB4-EDEF-4E2F-98A7-21EC4C969178}"/>
              </a:ext>
            </a:extLst>
          </p:cNvPr>
          <p:cNvSpPr/>
          <p:nvPr/>
        </p:nvSpPr>
        <p:spPr>
          <a:xfrm>
            <a:off x="2519537" y="1315910"/>
            <a:ext cx="6012067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Mục</a:t>
            </a:r>
            <a:r>
              <a:rPr kumimoji="0" lang="en-US" sz="3000" b="0" i="0" u="none" strike="noStrike" kern="1200" cap="none" spc="0" normalizeH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tiêu</a:t>
            </a:r>
            <a:r>
              <a:rPr kumimoji="0" lang="en-US" sz="3000" b="0" i="0" u="none" strike="noStrike" kern="1200" cap="none" spc="0" normalizeH="0" noProof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đề tài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16">
            <a:extLst>
              <a:ext uri="{FF2B5EF4-FFF2-40B4-BE49-F238E27FC236}">
                <a16:creationId xmlns:a16="http://schemas.microsoft.com/office/drawing/2014/main" id="{88203399-81B8-4499-B5C9-A53981314A85}"/>
              </a:ext>
            </a:extLst>
          </p:cNvPr>
          <p:cNvSpPr/>
          <p:nvPr/>
        </p:nvSpPr>
        <p:spPr>
          <a:xfrm>
            <a:off x="521208" y="2351038"/>
            <a:ext cx="11256263" cy="3420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600" b="0" i="0" u="none" strike="noStrike" kern="1200" cap="none" spc="0" normalizeH="0" baseline="0" noProof="0" dirty="0" err="1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sz="3600" b="0" i="0" u="none" strike="noStrike" kern="1200" cap="none" spc="0" normalizeH="0" noProof="0" dirty="0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trực </a:t>
            </a:r>
            <a:r>
              <a:rPr kumimoji="0" lang="en-US" sz="3600" b="0" i="0" u="none" strike="noStrike" kern="1200" cap="none" spc="0" normalizeH="0" noProof="0" dirty="0" err="1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aseline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3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0" lang="en-US" sz="2500" b="0" i="0" u="none" strike="noStrike" kern="1200" cap="none" spc="0" normalizeH="0" noProof="0" dirty="0">
              <a:ln w="0"/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0" lang="en-US" sz="2500" b="0" i="0" u="none" strike="noStrike" kern="1200" cap="none" spc="0" normalizeH="0" baseline="0" noProof="0" dirty="0">
              <a:ln w="0"/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26385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</p:spTree>
    <p:extLst>
      <p:ext uri="{BB962C8B-B14F-4D97-AF65-F5344CB8AC3E}">
        <p14:creationId xmlns:p14="http://schemas.microsoft.com/office/powerpoint/2010/main" val="400360523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6">
            <a:extLst>
              <a:ext uri="{FF2B5EF4-FFF2-40B4-BE49-F238E27FC236}">
                <a16:creationId xmlns:a16="http://schemas.microsoft.com/office/drawing/2014/main" id="{88203399-81B8-4499-B5C9-A53981314A85}"/>
              </a:ext>
            </a:extLst>
          </p:cNvPr>
          <p:cNvSpPr/>
          <p:nvPr/>
        </p:nvSpPr>
        <p:spPr>
          <a:xfrm>
            <a:off x="1" y="2399251"/>
            <a:ext cx="4890780" cy="3420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kumimoji="0" lang="en-US" sz="2500" b="0" i="0" u="none" strike="noStrike" kern="1200" cap="none" spc="0" normalizeH="0" noProof="0" dirty="0" smtClean="0">
              <a:ln w="0"/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aseline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5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sz="2500" b="0" i="0" u="none" strike="noStrike" kern="1200" cap="none" spc="0" normalizeH="0" noProof="0" dirty="0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 smtClean="0">
                <a:ln w="0"/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kumimoji="0" lang="en-US" sz="2500" b="0" i="0" u="none" strike="noStrike" kern="1200" cap="none" spc="0" normalizeH="0" noProof="0" dirty="0">
              <a:ln w="0"/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aseline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5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kumimoji="0" lang="en-US" sz="2500" b="0" i="0" u="none" strike="noStrike" kern="1200" cap="none" spc="0" normalizeH="0" baseline="0" noProof="0" dirty="0">
              <a:ln w="0"/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72816CB4-EDEF-4E2F-98A7-21EC4C969178}"/>
              </a:ext>
            </a:extLst>
          </p:cNvPr>
          <p:cNvSpPr/>
          <p:nvPr/>
        </p:nvSpPr>
        <p:spPr>
          <a:xfrm>
            <a:off x="2519537" y="1315910"/>
            <a:ext cx="6012067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ình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ệ 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3000" b="0" i="0" u="none" strike="noStrike" kern="1200" cap="none" spc="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hống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81" y="2212138"/>
            <a:ext cx="6477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9FA5CA-ABCD-4AC8-AF6A-4738BCB5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091538"/>
              </p:ext>
            </p:extLst>
          </p:nvPr>
        </p:nvGraphicFramePr>
        <p:xfrm>
          <a:off x="2046797" y="2560349"/>
          <a:ext cx="8128000" cy="419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6B7B76-69D8-4A07-9ECD-9939179A6966}"/>
              </a:ext>
            </a:extLst>
          </p:cNvPr>
          <p:cNvGrpSpPr/>
          <p:nvPr/>
        </p:nvGrpSpPr>
        <p:grpSpPr>
          <a:xfrm>
            <a:off x="2678249" y="1754771"/>
            <a:ext cx="7475249" cy="606445"/>
            <a:chOff x="652752" y="3143"/>
            <a:chExt cx="7475249" cy="60644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53997A5-DDD1-4A13-8001-62A0A7F7E3F3}"/>
                </a:ext>
              </a:extLst>
            </p:cNvPr>
            <p:cNvSpPr/>
            <p:nvPr/>
          </p:nvSpPr>
          <p:spPr>
            <a:xfrm rot="5400000">
              <a:off x="4087153" y="-3431258"/>
              <a:ext cx="606445" cy="7475248"/>
            </a:xfrm>
            <a:prstGeom prst="round2Same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F4E3260F-22D3-44C5-9359-13CA8CD78DFC}"/>
                </a:ext>
              </a:extLst>
            </p:cNvPr>
            <p:cNvSpPr txBox="1"/>
            <p:nvPr/>
          </p:nvSpPr>
          <p:spPr>
            <a:xfrm>
              <a:off x="682357" y="32747"/>
              <a:ext cx="7445644" cy="547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19050" rIns="19050" bIns="19050" numCol="1" spcCol="1270" anchor="ctr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3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endPara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0C0D5-B67A-4876-8185-10E28001D61B}"/>
              </a:ext>
            </a:extLst>
          </p:cNvPr>
          <p:cNvGrpSpPr/>
          <p:nvPr/>
        </p:nvGrpSpPr>
        <p:grpSpPr>
          <a:xfrm>
            <a:off x="2004199" y="1755090"/>
            <a:ext cx="652752" cy="932501"/>
            <a:chOff x="0" y="3143"/>
            <a:chExt cx="652752" cy="932501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996E32E-6897-4DB7-A2C3-682375EA1B8D}"/>
                </a:ext>
              </a:extLst>
            </p:cNvPr>
            <p:cNvSpPr/>
            <p:nvPr/>
          </p:nvSpPr>
          <p:spPr>
            <a:xfrm rot="5400000">
              <a:off x="-139875" y="143018"/>
              <a:ext cx="932501" cy="652751"/>
            </a:xfrm>
            <a:prstGeom prst="chevron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14E55B96-8B43-4E67-A201-17F73A054397}"/>
                </a:ext>
              </a:extLst>
            </p:cNvPr>
            <p:cNvSpPr txBox="1"/>
            <p:nvPr/>
          </p:nvSpPr>
          <p:spPr>
            <a:xfrm>
              <a:off x="1" y="329519"/>
              <a:ext cx="652751" cy="279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1322650" y="1113906"/>
            <a:ext cx="9916157" cy="6112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KHÓA CỬA THÔNG MINH NHẬN DẠNG KHUÔN MẶT NGƯỜI</a:t>
            </a:r>
          </a:p>
        </p:txBody>
      </p:sp>
    </p:spTree>
    <p:extLst>
      <p:ext uri="{BB962C8B-B14F-4D97-AF65-F5344CB8AC3E}">
        <p14:creationId xmlns:p14="http://schemas.microsoft.com/office/powerpoint/2010/main" val="118485282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85FEC2-8B93-42AE-993B-D66936E0CF17}"/>
              </a:ext>
            </a:extLst>
          </p:cNvPr>
          <p:cNvSpPr/>
          <p:nvPr/>
        </p:nvSpPr>
        <p:spPr>
          <a:xfrm>
            <a:off x="2293034" y="1122964"/>
            <a:ext cx="6137902" cy="6330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lvl="0" algn="ctr">
              <a:defRPr/>
            </a:pP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273F8B-A2F5-4129-AB8C-BC46956785D5}"/>
              </a:ext>
            </a:extLst>
          </p:cNvPr>
          <p:cNvSpPr/>
          <p:nvPr/>
        </p:nvSpPr>
        <p:spPr>
          <a:xfrm>
            <a:off x="503462" y="1879514"/>
            <a:ext cx="1339852" cy="68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Lưu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đồ</a:t>
            </a:r>
            <a:r>
              <a:rPr kumimoji="0" lang="en-US" sz="2500" b="0" i="0" u="none" strike="noStrike" kern="1200" cap="none" spc="0" normalizeH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kumimoji="0" lang="en-US" sz="2500" b="0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1E8C-D4D1-48E8-8EA4-1BD7967DB5A8}"/>
              </a:ext>
            </a:extLst>
          </p:cNvPr>
          <p:cNvSpPr txBox="1"/>
          <p:nvPr/>
        </p:nvSpPr>
        <p:spPr>
          <a:xfrm>
            <a:off x="3715663" y="6392041"/>
            <a:ext cx="3758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15" y="1879514"/>
            <a:ext cx="3909795" cy="45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0648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1009</Words>
  <Application>Microsoft Office PowerPoint</Application>
  <PresentationFormat>Widescreen</PresentationFormat>
  <Paragraphs>218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hoai an</dc:creator>
  <cp:lastModifiedBy>Phuc Doan</cp:lastModifiedBy>
  <cp:revision>182</cp:revision>
  <dcterms:created xsi:type="dcterms:W3CDTF">2019-01-10T03:44:06Z</dcterms:created>
  <dcterms:modified xsi:type="dcterms:W3CDTF">2019-06-19T03:16:19Z</dcterms:modified>
</cp:coreProperties>
</file>