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6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1200" y="6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33A56EE-F060-4865-859C-B37FF238495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3168479-B521-48B4-B01D-9BD8A71FD8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3200400"/>
            <a:ext cx="4572000" cy="2590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Phạm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Tâm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Tùng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Nam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406640" cy="1773864"/>
          </a:xfrm>
        </p:spPr>
        <p:txBody>
          <a:bodyPr/>
          <a:lstStyle/>
          <a:p>
            <a:pPr algn="ctr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Đám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Mây</a:t>
            </a:r>
            <a:endParaRPr lang="en-US" sz="2800" b="1" dirty="0" smtClean="0">
              <a:solidFill>
                <a:schemeClr val="tx1"/>
              </a:solidFill>
              <a:latin typeface="Arial" pitchFamily="34" charset="0"/>
              <a:ea typeface="Roboto" pitchFamily="2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3810000"/>
            <a:ext cx="2590800" cy="762000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Nhóm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6: 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498080" cy="808038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5943600" cy="4038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Visual Studio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Github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37" y="2438400"/>
            <a:ext cx="395712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2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5760720" cy="31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6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imated-3d-thank-you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5715000" cy="3669506"/>
          </a:xfrm>
          <a:prstGeom prst="rect">
            <a:avLst/>
          </a:prstGeom>
        </p:spPr>
      </p:pic>
      <p:pic>
        <p:nvPicPr>
          <p:cNvPr id="8" name="Picture 7" descr="tải xuố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90800"/>
            <a:ext cx="8077200" cy="4038600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78</TotalTime>
  <Words>23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Couture</vt:lpstr>
      <vt:lpstr> Phạm Thị Tâm Đặng Tùng Nam Nguyễn Trường Đăng Nguyễn Anh Văn </vt:lpstr>
      <vt:lpstr>Giới thiệu chung: </vt:lpstr>
      <vt:lpstr>Visual studio</vt:lpstr>
      <vt:lpstr>Github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6: Phạm Thị Tâm Đặng Tùng Nam Nguyễn Trường Đăng Nguyễn Anh Văn </dc:title>
  <dc:creator>GB</dc:creator>
  <cp:lastModifiedBy>Windows User</cp:lastModifiedBy>
  <cp:revision>38</cp:revision>
  <dcterms:created xsi:type="dcterms:W3CDTF">2018-04-16T07:32:12Z</dcterms:created>
  <dcterms:modified xsi:type="dcterms:W3CDTF">2018-04-23T16:20:06Z</dcterms:modified>
</cp:coreProperties>
</file>