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765-94A3-4FD8-914D-B91AB9E16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B6457-F556-42E3-B253-C9F39D30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AAE9-F26F-45E1-A9D7-97A27055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B69B-6952-4B50-B651-A948FFEC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1625-DBD8-47C2-BBB5-BAA52140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FDC5-82A3-4635-86C2-B67CDCA6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B3045-D176-4EBF-A2B8-BFF3C46B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8870-8A73-4979-8F7C-6F014275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0FA9-E714-4AA8-B65B-5CC59A1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3381-CEDF-45D5-BA67-A6DC7443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3BC4D-C5BB-4909-8B77-42D19A78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15287-0A49-4AC0-A5AC-AA7313B5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9177-3B35-473A-8894-0FC99208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D66F-2474-49EB-91EE-341C1531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7258-73DD-40C2-927C-E75D6450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220-8D4E-45B4-81DC-23AED80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90BA-8125-488A-B771-2164C484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CC63-3126-4502-8A6E-7E10AE0A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ACA5-746A-42DC-9EF3-229278F1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17CE-D641-4130-93F5-BFC47FB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8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8260-F0DC-4EB1-B8DD-16C2B96A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F66D-0369-4AC9-88B1-64816B37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2E1D-EA33-46D8-AE63-8EA0CC30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CC09-E712-46EA-B816-B1340F3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8981-602A-4F52-BCBD-46E4D064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B7D-1D69-4627-835A-240DDD28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ECCC-B13D-4970-A8B7-4A826528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51A8-63FC-4BEB-9CD9-E587D8C8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E93F-EDE9-4D73-8782-A3615474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05E67-1106-4072-B2C6-4386D483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56F6C-EF4E-4BC0-9A73-893042E2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38C6-1D24-4ED7-B2F6-7C0BA0C2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CDFF-096D-46FE-9B36-E0E98A2C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039C-63DC-490F-9502-E11D7DCB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5A58A-4B18-4991-B1C5-750BD5B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966A7-2EDA-41B5-9151-71AD0367E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B4570-69C3-406A-824C-712CC07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999A-D97E-4052-B33B-CA154FCE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AA76F-C911-4A4F-9B55-81FC5BCD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E12-9526-4BBE-B7A9-9A8EEB36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767C3-49C1-4407-8C8F-97FBF332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10997-89DF-482D-8423-C2C7B897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EE91-B66D-441B-85B7-37177D0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28942-D6FE-4795-9028-6292DB93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A5B86-1EC4-4C90-9920-22E9D49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85CD-030A-47B0-9C44-CE9F1904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00EC-EC90-4A76-9E7A-06C5547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C5AD-40A8-43DB-A1D0-887967CD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F5EA-C43B-4BA2-97B6-B7400BE9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BCF2-DD41-43C8-8BD0-1EDF5E5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3097-2273-43FE-A992-5E2459D5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0276-5012-4D02-8F6C-DB25A796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3AE-9290-47FF-91FC-23719CD6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5AF9A-27BE-4BBD-B970-A0A647EE4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62B95-C874-45EF-8415-9B114396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F8F77-0C28-4948-B8A8-A633201B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4D3-0249-4096-987A-0EEF99BC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304F-1843-4C6B-885E-426D73AD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66193-83D6-45BB-AFB0-68CA971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40B6-910F-4CAA-9F2D-81F15DE3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0A78-3BBF-4075-A80F-DE57494CF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8E8E-C603-48A5-A6B0-0E9A295C9937}" type="datetimeFigureOut">
              <a:rPr lang="en-US" smtClean="0"/>
              <a:t>22/11/2024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D523-D807-4FB2-85CF-16D7924D6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E8B5-801E-419D-B833-FF34DD22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0075-9AE5-4CE2-AF4F-F509FA1B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1941-0B48-4E10-93CB-EDBA27DE4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433"/>
            <a:ext cx="9144000" cy="1654530"/>
          </a:xfrm>
        </p:spPr>
        <p:txBody>
          <a:bodyPr/>
          <a:lstStyle/>
          <a:p>
            <a:r>
              <a:rPr lang="en-US"/>
              <a:t>Link Video: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795C6-DC8F-496B-89C7-82DE66E77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081"/>
            <a:ext cx="9144000" cy="641488"/>
          </a:xfrm>
        </p:spPr>
        <p:txBody>
          <a:bodyPr/>
          <a:lstStyle/>
          <a:p>
            <a:r>
              <a:rPr lang="en-US"/>
              <a:t>https://www.youtube.com/watch?v=kv8cS_lO__E</a:t>
            </a:r>
          </a:p>
        </p:txBody>
      </p:sp>
    </p:spTree>
    <p:extLst>
      <p:ext uri="{BB962C8B-B14F-4D97-AF65-F5344CB8AC3E}">
        <p14:creationId xmlns:p14="http://schemas.microsoft.com/office/powerpoint/2010/main" val="318008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239B-3FE4-43DF-B2DF-AFF3F419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6F58-2770-45C7-8CDD-8EBFA6EC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464-AD26-4DAE-80A9-32DDC719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3D40-BB75-4006-9863-D1E78A26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C081-2679-4EA9-8CFC-004C8C55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7808-99EE-4DE4-8352-E758481C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D40B-8D90-4257-9C77-791618FA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CE83-851C-40FD-ABC0-F024ACD4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EB8D-71A3-4C49-8892-DEFD4D3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C63A-4F4E-4C3A-B8BF-44541F79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54E-D2EA-4E9C-BF4E-F8E21AA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1D2B-9487-4734-A620-47934D6A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6F5E-F581-40CA-9303-9358784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692F-E9E4-458E-8F8B-14728AE4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8AE0-4C18-4EFB-9760-3D28C9AD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3543-2875-40A0-A7AA-EDC1EFAB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E343-E0A0-4CAA-A3E6-98D158F8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CF7B-77E2-4203-814D-4EA2AD24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0347-6258-48D2-A103-8619D8D5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23B6-F00E-4C5F-A965-857F7CD8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859F-E3B6-4E37-9443-0C72934F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" y="1201320"/>
            <a:ext cx="4220164" cy="376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FED81-EA89-483C-877A-08E7D97E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37" y="1263853"/>
            <a:ext cx="3315163" cy="28388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25E7DF-3F3F-42BD-B92E-E9461D61084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446877" y="2441359"/>
            <a:ext cx="912712" cy="273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CD7F53-FF76-456F-A83D-C1846FCC16AC}"/>
              </a:ext>
            </a:extLst>
          </p:cNvPr>
          <p:cNvSpPr txBox="1"/>
          <p:nvPr/>
        </p:nvSpPr>
        <p:spPr>
          <a:xfrm>
            <a:off x="5693964" y="5175682"/>
            <a:ext cx="150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Nút tính tổng.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3DF6D-5521-40BC-9889-2FDED522FC07}"/>
              </a:ext>
            </a:extLst>
          </p:cNvPr>
          <p:cNvCxnSpPr/>
          <p:nvPr/>
        </p:nvCxnSpPr>
        <p:spPr>
          <a:xfrm>
            <a:off x="9009127" y="2201662"/>
            <a:ext cx="587634" cy="263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6848A0-A670-43BC-BE9F-17260CA459EF}"/>
              </a:ext>
            </a:extLst>
          </p:cNvPr>
          <p:cNvSpPr txBox="1"/>
          <p:nvPr/>
        </p:nvSpPr>
        <p:spPr>
          <a:xfrm>
            <a:off x="9064101" y="4935985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Nút Show ra chữ Xin chào</a:t>
            </a:r>
          </a:p>
        </p:txBody>
      </p:sp>
    </p:spTree>
    <p:extLst>
      <p:ext uri="{BB962C8B-B14F-4D97-AF65-F5344CB8AC3E}">
        <p14:creationId xmlns:p14="http://schemas.microsoft.com/office/powerpoint/2010/main" val="226052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ACF-B31D-46F1-8519-B650E7FF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C971-6497-45DA-AA41-FE45B08A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12AE-B160-4838-8F1D-BC746D3C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C469-492F-41A4-8633-7D0A9EAF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6A47-D7DC-478A-B402-E7551C94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2C8E-724F-4064-B232-B32C24AA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2A11-A8CA-41CE-959B-7B939EE5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46" y="2574524"/>
            <a:ext cx="10515600" cy="4182117"/>
          </a:xfrm>
        </p:spPr>
        <p:txBody>
          <a:bodyPr/>
          <a:lstStyle/>
          <a:p>
            <a:r>
              <a:rPr lang="en-US"/>
              <a:t>Vấn đề 2 luồng cùng sử dụng chung một tài nguyên.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DF222-5276-46DF-BEB8-22703ADD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6" y="429833"/>
            <a:ext cx="4299339" cy="19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56D5C-8678-4A44-9AFF-4B393B63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7" y="488959"/>
            <a:ext cx="7192379" cy="41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68E5-2CE2-42CF-9E2C-2B84680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6791-9518-4267-A2DF-99A47EC8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6BA6-DD62-4181-ACD6-FDE09304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271B-8D91-491C-B036-30ED9021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6378-9E55-4C80-99F1-8A7F7835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1A77-F123-4622-B76A-AEBF7249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8289-9DE6-46F6-A45F-6D1E78BE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3BBE-BA2E-40C7-954D-7D973424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D8B-9700-49F1-A977-DD4FC390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7C4E-7826-415D-A9AB-03399097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Link Video: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Dang Van Doan</cp:lastModifiedBy>
  <cp:revision>6</cp:revision>
  <dcterms:created xsi:type="dcterms:W3CDTF">2024-11-22T03:40:40Z</dcterms:created>
  <dcterms:modified xsi:type="dcterms:W3CDTF">2024-11-22T04:21:55Z</dcterms:modified>
</cp:coreProperties>
</file>