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445A-7B0D-43FE-B1DA-7E845D60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7C4FA-4EBA-4098-BC66-2D0499A7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9843-5728-4A16-AFFC-152091A1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F661-1AD9-4A2E-823D-5091AF62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C960-E049-475F-8850-CA436517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0824-6CAC-4C16-ACB6-F49E4660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ADFCB-94C5-4B0E-B735-4D59CA61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BD58-5B11-49BD-8925-893CF51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183E-4F0D-4670-8282-186D2EE3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8209-56F8-4540-BA29-1906BAD2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FBD3-99F9-4EEE-A653-B35EB6743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605C7-D787-400D-B1A5-9A248C5A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2647-AA22-4394-9F34-9459E02F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EA17-BE0F-4861-B147-10C33380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4706-804F-4FD5-8A6E-C0A988D7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4EA5-8E8A-4663-8198-6824B6F4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C5D3-8A39-459D-A78E-57E9EB11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90A7-82C3-4F47-9EE7-AED1F2F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8139-4B60-4C3E-9997-6EE0CCB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490-CE73-44A2-9381-0B610324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91D-D87C-416B-85AF-31D3EEA2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228B7-9F50-4E79-AE92-C8FCDE70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04CD-3AD6-4E4E-8556-F5DA737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8CB4-0169-418F-8D27-6B8D36D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C95E-5A2B-40A7-84E9-5AA6DB26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9817-23CE-49BD-8DD6-5A51B344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AB4D-9F8A-47C7-8D31-B71EC45D3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5A61A-5C32-4458-BC43-5B4857DF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1178-0F60-49FB-B58B-F81E6715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D0D29-112C-4ED9-BAFF-DFAA143A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CD73-99E5-4F1A-95A4-F6E1095B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B67B-7F8A-444E-A3E3-E1B1E34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7892-8446-41EC-8064-4872B294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A5CCD-585B-4A09-821B-D713B516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8C5B8-8D57-4DCE-AC40-7C2F004FD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799F4-F67A-4191-AE8A-FB860628B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E81A4-367E-4AC7-BF26-CB7A3629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9487C-EF77-443D-9669-93AD3E74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8B870-956D-41D3-AD7D-853FAFA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F6A-575D-4D01-9B2E-286B7BC0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832F4-9BB6-48EB-B607-04305434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1DD3E-F73A-4BE9-B188-BC16271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EDCB-735F-4E7A-8457-884401E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477C2-321E-4FCF-966B-9A3625D2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F4C9-1B80-47EF-8C38-1E73B18D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4358-5EC3-4D6C-BAC0-38C4A86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7D3-7E70-48C1-B1A0-0258D68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4C00-0CA7-48B3-AE9B-9B683C56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0A050-CABD-47AE-9A8E-38DC3136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5D0B-E7F7-4668-BF14-DA7A247B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D1B9-229D-4EDE-9C71-A33C7F1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48EC-FBDD-4316-996A-2AB58D4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D811-3D7F-4BE6-ADEE-65F27FCC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74DA-870A-4ABA-9C01-3AE063A2E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CDF2E-92C4-4410-9570-99997C4E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B56CE-42CA-4410-930C-30C45308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1E2C-F76D-4830-A781-DF9CAAB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0A63-07F2-4757-9763-8D7B123B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A44C-9906-442E-A8C6-459B46F4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0549-5D62-4ECA-808C-146F4957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8116-9E65-47E6-86D3-C0B95EE17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067F-2593-44D0-8076-4C35944997FD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3F9C-FE99-465A-B368-5A3E44071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E5E3-A09C-43C2-9357-1B73AFF05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C001-2868-4876-8B61-FF29888F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614D-C151-493D-9502-6FD0C52A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8" y="1091954"/>
            <a:ext cx="3607293" cy="899928"/>
          </a:xfrm>
        </p:spPr>
        <p:txBody>
          <a:bodyPr>
            <a:normAutofit fontScale="90000"/>
          </a:bodyPr>
          <a:lstStyle/>
          <a:p>
            <a:r>
              <a:rPr lang="en-US"/>
              <a:t>Link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3D2BF-6B72-42E0-927E-38AE7B8CF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23" y="2385797"/>
            <a:ext cx="6602028" cy="650366"/>
          </a:xfrm>
        </p:spPr>
        <p:txBody>
          <a:bodyPr/>
          <a:lstStyle/>
          <a:p>
            <a:r>
              <a:rPr lang="en-US"/>
              <a:t>https://www.youtube.com/watch?v=wcnVrgFvlPA</a:t>
            </a:r>
          </a:p>
        </p:txBody>
      </p:sp>
    </p:spTree>
    <p:extLst>
      <p:ext uri="{BB962C8B-B14F-4D97-AF65-F5344CB8AC3E}">
        <p14:creationId xmlns:p14="http://schemas.microsoft.com/office/powerpoint/2010/main" val="14633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C74F2-6203-42CD-ADC3-C04C9187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8" y="423443"/>
            <a:ext cx="7563906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10C6B-3084-4935-8B9B-B7D796A6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8" y="472760"/>
            <a:ext cx="9303078" cy="54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0711C-F720-4245-89E1-AFBDC743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0" y="356247"/>
            <a:ext cx="791638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73E16-CBA5-4A5C-8114-26A50897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49" y="403036"/>
            <a:ext cx="4648849" cy="146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94A4F-A4DA-4989-848F-23809E85C665}"/>
              </a:ext>
            </a:extLst>
          </p:cNvPr>
          <p:cNvSpPr txBox="1"/>
          <p:nvPr/>
        </p:nvSpPr>
        <p:spPr>
          <a:xfrm>
            <a:off x="6977849" y="2237173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lần l</a:t>
            </a:r>
            <a:r>
              <a:rPr lang="vi-VN"/>
              <a:t>ư</a:t>
            </a:r>
            <a:r>
              <a:rPr lang="en-US"/>
              <a:t>ợt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04962-64DB-413F-9240-6C6F217BF30D}"/>
              </a:ext>
            </a:extLst>
          </p:cNvPr>
          <p:cNvSpPr txBox="1"/>
          <p:nvPr/>
        </p:nvSpPr>
        <p:spPr>
          <a:xfrm>
            <a:off x="8828048" y="2214498"/>
            <a:ext cx="300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lần l</a:t>
            </a:r>
            <a:r>
              <a:rPr lang="vi-VN"/>
              <a:t>ư</a:t>
            </a:r>
            <a:r>
              <a:rPr lang="en-US"/>
              <a:t>ợt, xong 5(s) thì mới xong câu lệnh.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D4B6-A8E1-44CF-84A6-48A9DD41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9" y="403036"/>
            <a:ext cx="5410955" cy="54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0487F-7954-4FDB-8F1F-B60322D080E9}"/>
              </a:ext>
            </a:extLst>
          </p:cNvPr>
          <p:cNvSpPr txBox="1"/>
          <p:nvPr/>
        </p:nvSpPr>
        <p:spPr>
          <a:xfrm>
            <a:off x="6977849" y="4066830"/>
            <a:ext cx="383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lần l</a:t>
            </a:r>
            <a:r>
              <a:rPr lang="vi-VN"/>
              <a:t>ư</a:t>
            </a:r>
            <a:r>
              <a:rPr lang="en-US"/>
              <a:t>ợt từng luồng một.</a:t>
            </a:r>
          </a:p>
        </p:txBody>
      </p:sp>
    </p:spTree>
    <p:extLst>
      <p:ext uri="{BB962C8B-B14F-4D97-AF65-F5344CB8AC3E}">
        <p14:creationId xmlns:p14="http://schemas.microsoft.com/office/powerpoint/2010/main" val="317548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5D3C1-52A6-45BB-9B17-4CDB200D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5" y="2825502"/>
            <a:ext cx="5277587" cy="3946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EACFE-B629-4060-A365-C296A889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3" y="142716"/>
            <a:ext cx="3972479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D1A46-D628-4F79-AB3A-B56DB129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774" y="249057"/>
            <a:ext cx="4515480" cy="18766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062065-BB9F-4AE1-A906-53676E9C354E}"/>
              </a:ext>
            </a:extLst>
          </p:cNvPr>
          <p:cNvCxnSpPr/>
          <p:nvPr/>
        </p:nvCxnSpPr>
        <p:spPr>
          <a:xfrm flipV="1">
            <a:off x="5101845" y="1887509"/>
            <a:ext cx="2095130" cy="30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32A1B9-BD9C-42E2-A2E7-887D1AFEE76D}"/>
              </a:ext>
            </a:extLst>
          </p:cNvPr>
          <p:cNvSpPr txBox="1"/>
          <p:nvPr/>
        </p:nvSpPr>
        <p:spPr>
          <a:xfrm>
            <a:off x="7128769" y="2610035"/>
            <a:ext cx="451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Nhanh thì chạy tr</a:t>
            </a:r>
            <a:r>
              <a:rPr lang="vi-VN"/>
              <a:t>ư</a:t>
            </a:r>
            <a:r>
              <a:rPr lang="en-US"/>
              <a:t>ớc, chậm thì chạy sau là c</a:t>
            </a:r>
            <a:r>
              <a:rPr lang="vi-VN"/>
              <a:t>ơ</a:t>
            </a:r>
            <a:r>
              <a:rPr lang="en-US"/>
              <a:t> chế của 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5127E-07B9-468A-9C43-F59E60339B5B}"/>
              </a:ext>
            </a:extLst>
          </p:cNvPr>
          <p:cNvSpPr txBox="1"/>
          <p:nvPr/>
        </p:nvSpPr>
        <p:spPr>
          <a:xfrm>
            <a:off x="6282665" y="4195608"/>
            <a:ext cx="51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Đồng bộ và bất đồng bộ trong Thread.</a:t>
            </a:r>
          </a:p>
        </p:txBody>
      </p:sp>
    </p:spTree>
    <p:extLst>
      <p:ext uri="{BB962C8B-B14F-4D97-AF65-F5344CB8AC3E}">
        <p14:creationId xmlns:p14="http://schemas.microsoft.com/office/powerpoint/2010/main" val="214635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88CE-DFF4-4B7D-9366-6E6D0229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9" y="4890208"/>
            <a:ext cx="10515600" cy="1325564"/>
          </a:xfrm>
        </p:spPr>
        <p:txBody>
          <a:bodyPr/>
          <a:lstStyle/>
          <a:p>
            <a:r>
              <a:rPr lang="en-US"/>
              <a:t>Task: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7FCBB-EC22-4247-B77E-0CE95C80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9" y="365125"/>
            <a:ext cx="5944430" cy="426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9F32F-B156-4CB6-A8FC-7B35F6AC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43" y="175034"/>
            <a:ext cx="4096322" cy="4963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8513D-A225-499A-9B14-5745D39B4DEE}"/>
              </a:ext>
            </a:extLst>
          </p:cNvPr>
          <p:cNvSpPr txBox="1"/>
          <p:nvPr/>
        </p:nvSpPr>
        <p:spPr>
          <a:xfrm>
            <a:off x="7385843" y="5370990"/>
            <a:ext cx="4430336" cy="10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0EC5F-6246-4688-BE9A-7B45DB80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8" y="1148637"/>
            <a:ext cx="5869517" cy="344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23C27-9919-4CE4-B8B8-FDDD9B39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9" y="244167"/>
            <a:ext cx="4620270" cy="524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EA354-A218-454A-8895-2AFE20C1F236}"/>
              </a:ext>
            </a:extLst>
          </p:cNvPr>
          <p:cNvSpPr txBox="1"/>
          <p:nvPr/>
        </p:nvSpPr>
        <p:spPr>
          <a:xfrm>
            <a:off x="6862439" y="5637320"/>
            <a:ext cx="51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 thằng chạy cùng một lúc với nhau.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2F492-05A7-4E6A-98D7-6595EEAEB3E0}"/>
              </a:ext>
            </a:extLst>
          </p:cNvPr>
          <p:cNvSpPr txBox="1"/>
          <p:nvPr/>
        </p:nvSpPr>
        <p:spPr>
          <a:xfrm>
            <a:off x="478018" y="5024761"/>
            <a:ext cx="524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Chạy gần nh</a:t>
            </a:r>
            <a:r>
              <a:rPr lang="vi-VN"/>
              <a:t>ư</a:t>
            </a:r>
            <a:r>
              <a:rPr lang="en-US"/>
              <a:t> song song với nhau.</a:t>
            </a:r>
          </a:p>
        </p:txBody>
      </p:sp>
    </p:spTree>
    <p:extLst>
      <p:ext uri="{BB962C8B-B14F-4D97-AF65-F5344CB8AC3E}">
        <p14:creationId xmlns:p14="http://schemas.microsoft.com/office/powerpoint/2010/main" val="166187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D0C45-95DF-459A-B02B-F2E6F0E5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4" y="314889"/>
            <a:ext cx="7378404" cy="42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E610A-BA93-4ACF-B5C7-E32CBD8E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9" y="394343"/>
            <a:ext cx="6916115" cy="4258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83DEA-29C8-4F48-AFC3-8778F935064F}"/>
              </a:ext>
            </a:extLst>
          </p:cNvPr>
          <p:cNvSpPr txBox="1"/>
          <p:nvPr/>
        </p:nvSpPr>
        <p:spPr>
          <a:xfrm>
            <a:off x="532660" y="4980373"/>
            <a:ext cx="70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từ khóa async và await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7E968-6906-42D2-86DA-5A8CDE0F4053}"/>
              </a:ext>
            </a:extLst>
          </p:cNvPr>
          <p:cNvSpPr txBox="1"/>
          <p:nvPr/>
        </p:nvSpPr>
        <p:spPr>
          <a:xfrm>
            <a:off x="7492754" y="692458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Xong l</a:t>
            </a:r>
            <a:r>
              <a:rPr lang="vi-VN"/>
              <a:t>ư</a:t>
            </a:r>
            <a:r>
              <a:rPr lang="en-US"/>
              <a:t>ợt tác vụ nào thì return về luôn không phải chờ hết đồng loạt.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691B5-8E36-4C3F-8EAB-7B2E1CE3F781}"/>
              </a:ext>
            </a:extLst>
          </p:cNvPr>
          <p:cNvSpPr txBox="1"/>
          <p:nvPr/>
        </p:nvSpPr>
        <p:spPr>
          <a:xfrm>
            <a:off x="8256233" y="2840854"/>
            <a:ext cx="30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Lập trình đồng bộ trên nhiều luồng</a:t>
            </a:r>
          </a:p>
        </p:txBody>
      </p:sp>
    </p:spTree>
    <p:extLst>
      <p:ext uri="{BB962C8B-B14F-4D97-AF65-F5344CB8AC3E}">
        <p14:creationId xmlns:p14="http://schemas.microsoft.com/office/powerpoint/2010/main" val="110567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D09B-C619-4BA3-8A32-D1C7B580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865" y="365125"/>
            <a:ext cx="7642934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EA65-3ABD-41C3-B6FE-1BFCAF7D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866" y="1825625"/>
            <a:ext cx="7642934" cy="4351338"/>
          </a:xfrm>
        </p:spPr>
        <p:txBody>
          <a:bodyPr/>
          <a:lstStyle/>
          <a:p>
            <a:r>
              <a:rPr lang="en-US"/>
              <a:t>Bất đồng bộ là phải xen kẽ các lệnh.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0B21B-A4BF-4896-98F0-BCDC2E16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5" y="1825625"/>
            <a:ext cx="2724530" cy="3886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6F089-89BA-48AC-AB94-9B0FCEC85C61}"/>
              </a:ext>
            </a:extLst>
          </p:cNvPr>
          <p:cNvSpPr txBox="1"/>
          <p:nvPr/>
        </p:nvSpPr>
        <p:spPr>
          <a:xfrm>
            <a:off x="4030462" y="2583402"/>
            <a:ext cx="718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Bất đồng bộ.</a:t>
            </a:r>
          </a:p>
        </p:txBody>
      </p:sp>
    </p:spTree>
    <p:extLst>
      <p:ext uri="{BB962C8B-B14F-4D97-AF65-F5344CB8AC3E}">
        <p14:creationId xmlns:p14="http://schemas.microsoft.com/office/powerpoint/2010/main" val="253822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30499-DA14-4B17-B66E-BB43D7E2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4" y="566611"/>
            <a:ext cx="916432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4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3531-AA75-4880-B158-11784AEC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9590"/>
          </a:xfrm>
        </p:spPr>
        <p:txBody>
          <a:bodyPr/>
          <a:lstStyle/>
          <a:p>
            <a:r>
              <a:rPr lang="en-US"/>
              <a:t>Link lập trình bất đồng bộ.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8077-2813-47C3-855A-9E306DD6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https://www.youtube.com/watch?v=BdhqjCIoo4U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AB98F-DD96-43BA-B9C2-60851281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1" y="2504840"/>
            <a:ext cx="10784519" cy="17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8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EE55-CC55-41B5-811A-965B8689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CCE9-1D8A-4347-963C-4319B2A2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273-BAE5-4F43-A0E7-993B9223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832A-2399-40C6-894C-7653D834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028D-6003-43A3-B821-492447D0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DC5F-33D5-4BAB-B3C0-BD8BCD74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CDF7E-4E38-4AA1-A49E-DC6B8E94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6" y="124288"/>
            <a:ext cx="7630590" cy="5020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A5ECC-2D7F-4F2C-AE6E-91CB375226F8}"/>
              </a:ext>
            </a:extLst>
          </p:cNvPr>
          <p:cNvSpPr txBox="1"/>
          <p:nvPr/>
        </p:nvSpPr>
        <p:spPr>
          <a:xfrm>
            <a:off x="236738" y="5326603"/>
            <a:ext cx="117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Thread là choỗi các lệnh đ</a:t>
            </a:r>
            <a:r>
              <a:rPr lang="vi-VN"/>
              <a:t>ư</a:t>
            </a:r>
            <a:r>
              <a:rPr lang="en-US"/>
              <a:t>ợc lập trình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68BE2-F5E4-4941-9B72-AC71FA7A24BB}"/>
              </a:ext>
            </a:extLst>
          </p:cNvPr>
          <p:cNvSpPr txBox="1"/>
          <p:nvPr/>
        </p:nvSpPr>
        <p:spPr>
          <a:xfrm>
            <a:off x="266330" y="5983550"/>
            <a:ext cx="1137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a biết hoàn thành khi nào và giá trị trả về là gì.</a:t>
            </a:r>
          </a:p>
        </p:txBody>
      </p:sp>
    </p:spTree>
    <p:extLst>
      <p:ext uri="{BB962C8B-B14F-4D97-AF65-F5344CB8AC3E}">
        <p14:creationId xmlns:p14="http://schemas.microsoft.com/office/powerpoint/2010/main" val="394226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52810-E264-45E7-B0BB-95326D10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9" y="142043"/>
            <a:ext cx="6976721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3E5A9-AD4A-4EE8-8B0B-DC2C1F62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9" y="3045039"/>
            <a:ext cx="5698901" cy="33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B653E-0FD4-4D2B-A405-93C3A4E1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6" y="225080"/>
            <a:ext cx="11703485" cy="640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239F2-CD18-4C59-8A7B-4243A8F8547D}"/>
              </a:ext>
            </a:extLst>
          </p:cNvPr>
          <p:cNvSpPr txBox="1"/>
          <p:nvPr/>
        </p:nvSpPr>
        <p:spPr>
          <a:xfrm>
            <a:off x="1207363" y="1411550"/>
            <a:ext cx="12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Đồng bộ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4B8E-678A-4FB8-83CC-B1C6C297C00C}"/>
              </a:ext>
            </a:extLst>
          </p:cNvPr>
          <p:cNvSpPr txBox="1"/>
          <p:nvPr/>
        </p:nvSpPr>
        <p:spPr>
          <a:xfrm>
            <a:off x="9802429" y="1411550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Bất đồng bộ.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F43BE-3176-4847-B319-96231B049BC1}"/>
              </a:ext>
            </a:extLst>
          </p:cNvPr>
          <p:cNvSpPr txBox="1"/>
          <p:nvPr/>
        </p:nvSpPr>
        <p:spPr>
          <a:xfrm>
            <a:off x="2805343" y="1780882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Thực thi lần l</a:t>
            </a:r>
            <a:r>
              <a:rPr lang="vi-VN"/>
              <a:t>ư</a:t>
            </a:r>
            <a:r>
              <a:rPr lang="en-US"/>
              <a:t>ợt các lệnh.</a:t>
            </a:r>
          </a:p>
        </p:txBody>
      </p:sp>
    </p:spTree>
    <p:extLst>
      <p:ext uri="{BB962C8B-B14F-4D97-AF65-F5344CB8AC3E}">
        <p14:creationId xmlns:p14="http://schemas.microsoft.com/office/powerpoint/2010/main" val="28739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BA7B7-8E70-4F89-AACB-32F5FB97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7" y="249440"/>
            <a:ext cx="1139770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1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F12B8-356E-4297-A8F4-3D643835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6" y="409899"/>
            <a:ext cx="7498742" cy="5422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CAA71D-118F-4D81-82CC-6CA660E4A3FD}"/>
              </a:ext>
            </a:extLst>
          </p:cNvPr>
          <p:cNvSpPr txBox="1"/>
          <p:nvPr/>
        </p:nvSpPr>
        <p:spPr>
          <a:xfrm>
            <a:off x="8220722" y="630315"/>
            <a:ext cx="357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Một Task đ</a:t>
            </a:r>
            <a:r>
              <a:rPr lang="vi-VN"/>
              <a:t>ư</a:t>
            </a:r>
            <a:r>
              <a:rPr lang="en-US"/>
              <a:t>ợc quản lý bởi nhiều luồng khác nhau.</a:t>
            </a:r>
          </a:p>
        </p:txBody>
      </p:sp>
    </p:spTree>
    <p:extLst>
      <p:ext uri="{BB962C8B-B14F-4D97-AF65-F5344CB8AC3E}">
        <p14:creationId xmlns:p14="http://schemas.microsoft.com/office/powerpoint/2010/main" val="329031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75337-888A-4CB6-82D3-BE3E9BB0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89" y="523877"/>
            <a:ext cx="8611802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11A33-D640-49DD-A557-AE1415C7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1" y="429893"/>
            <a:ext cx="7335274" cy="503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2AEFF-8BE2-4D69-BB6B-8C48DDE6BA9B}"/>
              </a:ext>
            </a:extLst>
          </p:cNvPr>
          <p:cNvSpPr txBox="1"/>
          <p:nvPr/>
        </p:nvSpPr>
        <p:spPr>
          <a:xfrm>
            <a:off x="8068002" y="1287262"/>
            <a:ext cx="37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</a:t>
            </a:r>
            <a:r>
              <a:rPr lang="vi-VN"/>
              <a:t>ư</a:t>
            </a:r>
            <a:r>
              <a:rPr lang="en-US"/>
              <a:t> vậy nó đang không đúng lý lắm về dung l</a:t>
            </a:r>
            <a:r>
              <a:rPr lang="vi-VN"/>
              <a:t>ư</a:t>
            </a:r>
            <a:r>
              <a:rPr lang="en-US"/>
              <a:t>ợng bộ nhớ, Ram và CPU.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6BEFC-B7E0-4D2F-A2D9-F09F5164CDDA}"/>
              </a:ext>
            </a:extLst>
          </p:cNvPr>
          <p:cNvSpPr txBox="1"/>
          <p:nvPr/>
        </p:nvSpPr>
        <p:spPr>
          <a:xfrm>
            <a:off x="1239915" y="1102596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đồng thời.</a:t>
            </a:r>
          </a:p>
        </p:txBody>
      </p:sp>
    </p:spTree>
    <p:extLst>
      <p:ext uri="{BB962C8B-B14F-4D97-AF65-F5344CB8AC3E}">
        <p14:creationId xmlns:p14="http://schemas.microsoft.com/office/powerpoint/2010/main" val="218531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240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Link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lập trình bất đồng bộ.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</dc:title>
  <dc:creator>Dang Van Doan</dc:creator>
  <cp:lastModifiedBy>Dang Van Doan</cp:lastModifiedBy>
  <cp:revision>30</cp:revision>
  <dcterms:created xsi:type="dcterms:W3CDTF">2024-11-22T04:28:11Z</dcterms:created>
  <dcterms:modified xsi:type="dcterms:W3CDTF">2024-11-22T09:20:37Z</dcterms:modified>
</cp:coreProperties>
</file>