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5279-1008-4CCE-9BDD-6006DC4E5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28F10-9870-4212-88C3-F03912B39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4B93E-AD2C-4B41-8437-A652CA32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49C6-0235-4888-97D7-472F7365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0AAA-D1FA-41D0-A1F4-BDCACA3C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4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A439-2533-4FA5-9713-FD36851D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6F214-4B45-4C25-8845-16DD1A57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F6A3-C7F3-4670-A7ED-029BDA6F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1FF8-080C-435A-835F-4C086709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7AE3-F62A-421F-93C2-30DEBEF2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678FD-369A-476A-B2AA-BB535FE8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5CDC4-5566-41E2-AA63-02E19B5D1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64DA-1AA0-4BE3-93A5-56201411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838D-E730-492D-BF74-1B128025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F70B-3B2E-4D59-A505-3DF53744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6B9F-D450-4E43-8754-44118953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F408-C467-4FB0-BE19-381EFB05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90C3-602E-47B0-B5FD-D9B06C5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B12F-7FA6-4121-A719-EC9B226E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BF0EE-5A8B-4907-AC56-4232FA6C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B8C9-2122-4915-8C92-4213AADE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81E21-D9D7-4A06-AE29-54F822612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7121D-359B-4D08-BF1E-A2369D8D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2986-2532-4FCA-9EA7-9D83C42C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74B6-D83E-4BA6-940D-58ED1EC6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3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0336-97FF-462C-B58B-33028658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8451-BFA7-479E-B5A7-69EF9EBC9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E7EC3-468E-40F1-81BC-3947A0D04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A40AC-9B92-47F1-9AA4-86268958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3D4F9-3190-470D-9185-03B9FF6B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BA378-61EE-4622-9BFA-3B0DDD4E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66F5-8721-4F09-B2D7-C927A4B5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40CA-2661-4C16-A393-AB1FBB235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88F79-9504-4F84-AB67-509912CA3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5B31F-6D6B-42FD-8E83-FC486B2B8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37C36-32C4-44CD-A441-9DE4D4BF5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B9C64-BC4B-409C-8C75-E5EEDA61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E9143-0016-4E9B-9FC0-1E849DDA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71671-EE5F-4953-918E-400C144E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0CD3-428A-41D3-99F9-A523902D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35908-B99C-4611-82E9-889045F5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5D336-A7C5-48D6-8ED7-C048740A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4576F-07A1-4A58-9955-CEF7DD0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5CC9C-BC1C-4BA5-BF0E-3BE0A46C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8C2C6-B44C-4DC7-9C4F-CF7BA548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0B828-AECD-4F04-AC42-7636B47C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ADCC-34F4-4099-9102-42E23AC9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9CBF-D520-4679-B148-4E025F2E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34D24-3F66-4489-9CEB-F6928B243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3F64B-C9A4-4C95-A6D9-A8FC0B4A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1F389-6C92-4DF6-9EE2-D422445A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C6F46-81E8-46FD-8180-CE455B0C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849F-1E79-4735-B3D0-7957F069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E36B4-AFB6-4C58-B156-C44EDDC66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8440F-94D9-4B9A-AA78-9B126B64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AD593-D3C9-441F-9034-6D65B4C6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4065-62AB-424E-AB34-13E32865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5B45-EC89-4967-A8EB-1860C0A4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AAC02-78F9-4FA5-9BA2-F23B1527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0CA8-C98F-4101-B0A0-21686789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6DB7-C473-4EAF-AAC7-865096AE4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18BA-3038-4FE4-879B-B78FEA8C11E3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4331-4680-4D22-B249-80D2F7A05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BB74-B89F-4C62-B6C0-B206FE762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A6D1-96BA-414F-AB4E-A60C5E9E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30315"/>
          </a:xfrm>
        </p:spPr>
        <p:txBody>
          <a:bodyPr>
            <a:normAutofit fontScale="90000"/>
          </a:bodyPr>
          <a:lstStyle/>
          <a:p>
            <a:r>
              <a:rPr lang="en-US"/>
              <a:t>Link học: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CA02-5D03-4EF9-B86D-C5940B7C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0316"/>
            <a:ext cx="12192000" cy="807868"/>
          </a:xfrm>
        </p:spPr>
        <p:txBody>
          <a:bodyPr>
            <a:normAutofit lnSpcReduction="10000"/>
          </a:bodyPr>
          <a:lstStyle/>
          <a:p>
            <a:r>
              <a:rPr lang="en-US"/>
              <a:t>https://www.youtube.com/watch?v=nYiRE8YCVAo&amp;list=PLPt6-BtUI22pYwpfmkP4EuJkf6GRe63KU&amp;index=5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2BDD4-D16F-4BC1-BDBB-3797EF4C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9" y="1519037"/>
            <a:ext cx="8271061" cy="51569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4A88F2-2BC9-4E83-B339-FBCEC337D40B}"/>
              </a:ext>
            </a:extLst>
          </p:cNvPr>
          <p:cNvSpPr txBox="1"/>
          <p:nvPr/>
        </p:nvSpPr>
        <p:spPr>
          <a:xfrm>
            <a:off x="9286043" y="3133817"/>
            <a:ext cx="257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Kết thúc lệnh có thể có ; hoặc không.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435E9-0B37-4953-8D33-01AB5CD6A51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255581" y="3456983"/>
            <a:ext cx="4030462" cy="102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18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727649-96EA-48AF-A58C-C2AA3B1F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1" y="390527"/>
            <a:ext cx="10119283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4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8C2534-B25F-4476-9201-C391D66C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4" y="293743"/>
            <a:ext cx="11176152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8C47-2AC8-4E1F-916F-8C9550D7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0113"/>
          </a:xfrm>
        </p:spPr>
        <p:txBody>
          <a:bodyPr/>
          <a:lstStyle/>
          <a:p>
            <a:r>
              <a:rPr lang="en-US"/>
              <a:t>Bài 7: Xuất dữ liệu với biến: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D304-2BA1-455F-9EEE-386ACC2F5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9810"/>
            <a:ext cx="12192000" cy="58281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2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EE02-44CF-4853-9CB1-19BD4CB9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F6B1-E051-4146-BE97-88740AC0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A783-9229-4A62-A3DA-B89F6FAB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8CF4-08B3-4E92-9F1B-81823F1E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F1F2-1E12-4107-860E-62EC18EA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5191-969C-4F49-AA4A-07BB667C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17A9-858C-4BE7-8C6C-B4194000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82FF-F4DB-4284-AB1C-6A041103C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00D5-7E37-4642-B809-648ADBD9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F302-7CB6-45B0-B89A-D33FFC7C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9CD8-69C1-40EC-84DA-F32EEF72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6D3A-0B1E-4B29-88E5-8398F023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679F-7BCE-431C-8B6D-18E51844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924D-4186-4632-BB04-3DF1FB11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3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46BCAC-D081-4A9C-AAE2-198627D2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0" y="1185549"/>
            <a:ext cx="11164409" cy="45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3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10A0C0-B734-4F1E-A86E-B43B88DC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71021"/>
            <a:ext cx="10515600" cy="788972"/>
          </a:xfrm>
        </p:spPr>
        <p:txBody>
          <a:bodyPr/>
          <a:lstStyle/>
          <a:p>
            <a:r>
              <a:rPr lang="en-US"/>
              <a:t>Thêm mã JS vào HTML: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F1FD9-084B-4AEB-914F-71DF1DAA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922137"/>
            <a:ext cx="10345594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8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1D70BD-4647-441A-A608-8CE25B47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3" y="1176487"/>
            <a:ext cx="10777490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1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E2C42C-2041-420B-9CC6-3BE7F20F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6" y="905522"/>
            <a:ext cx="11259070" cy="5805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CF7296-809B-44E7-AA33-9D8255934995}"/>
              </a:ext>
            </a:extLst>
          </p:cNvPr>
          <p:cNvSpPr txBox="1"/>
          <p:nvPr/>
        </p:nvSpPr>
        <p:spPr>
          <a:xfrm>
            <a:off x="299656" y="146482"/>
            <a:ext cx="1125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Nhúng File JS vào HTML.</a:t>
            </a:r>
          </a:p>
        </p:txBody>
      </p:sp>
    </p:spTree>
    <p:extLst>
      <p:ext uri="{BB962C8B-B14F-4D97-AF65-F5344CB8AC3E}">
        <p14:creationId xmlns:p14="http://schemas.microsoft.com/office/powerpoint/2010/main" val="328018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8E59A2-C9C4-496C-9807-4CD68E8A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7" y="304787"/>
            <a:ext cx="11173778" cy="5798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4884E-F4D1-4179-86DF-D2D5CF3EF05C}"/>
              </a:ext>
            </a:extLst>
          </p:cNvPr>
          <p:cNvSpPr txBox="1"/>
          <p:nvPr/>
        </p:nvSpPr>
        <p:spPr>
          <a:xfrm>
            <a:off x="2831977" y="4847206"/>
            <a:ext cx="284973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Cú pháp giống hàm Alert.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7A9EAF-EB8D-4829-9DDF-CF57FE9C401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530788" y="5038076"/>
            <a:ext cx="2592280" cy="148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B4D704-376C-4E01-82DD-7C5CE0FCD595}"/>
              </a:ext>
            </a:extLst>
          </p:cNvPr>
          <p:cNvSpPr txBox="1"/>
          <p:nvPr/>
        </p:nvSpPr>
        <p:spPr>
          <a:xfrm>
            <a:off x="8123068" y="6338733"/>
            <a:ext cx="38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có biến để l</a:t>
            </a:r>
            <a:r>
              <a:rPr lang="vi-VN"/>
              <a:t>ư</a:t>
            </a:r>
            <a:r>
              <a:rPr lang="en-US"/>
              <a:t>u trữ thông tin này.</a:t>
            </a:r>
          </a:p>
        </p:txBody>
      </p:sp>
    </p:spTree>
    <p:extLst>
      <p:ext uri="{BB962C8B-B14F-4D97-AF65-F5344CB8AC3E}">
        <p14:creationId xmlns:p14="http://schemas.microsoft.com/office/powerpoint/2010/main" val="148241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E324B-BABA-4EB0-8097-AAB64C5E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23" y="612559"/>
            <a:ext cx="10564699" cy="58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2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08B59D-3F37-4436-A101-6E7E8AEE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3" y="215283"/>
            <a:ext cx="10388227" cy="55907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F57384-6C0F-4DE1-8E1F-E99E4C5FB539}"/>
              </a:ext>
            </a:extLst>
          </p:cNvPr>
          <p:cNvCxnSpPr>
            <a:cxnSpLocks/>
          </p:cNvCxnSpPr>
          <p:nvPr/>
        </p:nvCxnSpPr>
        <p:spPr>
          <a:xfrm>
            <a:off x="4527612" y="4119239"/>
            <a:ext cx="4216893" cy="194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7C94C4-C57F-49DB-AF68-202368C09D82}"/>
              </a:ext>
            </a:extLst>
          </p:cNvPr>
          <p:cNvSpPr txBox="1"/>
          <p:nvPr/>
        </p:nvSpPr>
        <p:spPr>
          <a:xfrm>
            <a:off x="5453849" y="6159336"/>
            <a:ext cx="67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Với hằng số thì phải khởi tạo, không thể khai báo.Khai báo thì sẽ bị lỗi.</a:t>
            </a:r>
          </a:p>
        </p:txBody>
      </p:sp>
    </p:spTree>
    <p:extLst>
      <p:ext uri="{BB962C8B-B14F-4D97-AF65-F5344CB8AC3E}">
        <p14:creationId xmlns:p14="http://schemas.microsoft.com/office/powerpoint/2010/main" val="115129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ED985-0E9F-471F-86B3-CD89F30A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241" y="532659"/>
            <a:ext cx="4980373" cy="62365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Khai báo biến và gán bằng giá trị mà ng</a:t>
            </a:r>
            <a:r>
              <a:rPr lang="vi-VN"/>
              <a:t>ư</a:t>
            </a:r>
            <a:r>
              <a:rPr lang="en-US"/>
              <a:t>ời dung nhập.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2AF6B-82C2-46F7-8F78-86FE780A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90" y="219160"/>
            <a:ext cx="4534533" cy="2053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1050D-5EBB-4AD7-BB6E-F8C47FA1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862" y="2068497"/>
            <a:ext cx="4672614" cy="4505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867CD-813D-4E48-B39E-AA5E3CE21B03}"/>
              </a:ext>
            </a:extLst>
          </p:cNvPr>
          <p:cNvSpPr txBox="1"/>
          <p:nvPr/>
        </p:nvSpPr>
        <p:spPr>
          <a:xfrm>
            <a:off x="722790" y="3429000"/>
            <a:ext cx="352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Nhúng thì nó cứ chạy File JS đó.</a:t>
            </a:r>
          </a:p>
        </p:txBody>
      </p:sp>
    </p:spTree>
    <p:extLst>
      <p:ext uri="{BB962C8B-B14F-4D97-AF65-F5344CB8AC3E}">
        <p14:creationId xmlns:p14="http://schemas.microsoft.com/office/powerpoint/2010/main" val="22726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117</Words>
  <Application>Microsoft Office PowerPoint</Application>
  <PresentationFormat>Widescreen</PresentationFormat>
  <Paragraphs>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Link học:</vt:lpstr>
      <vt:lpstr>PowerPoint Presentation</vt:lpstr>
      <vt:lpstr>Thêm mã JS vào HTML: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7: Xuất dữ liệu với biến: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học:</dc:title>
  <dc:creator>Dang Van Doan</dc:creator>
  <cp:lastModifiedBy>Dang Van Doan</cp:lastModifiedBy>
  <cp:revision>19</cp:revision>
  <dcterms:created xsi:type="dcterms:W3CDTF">2024-11-06T02:50:26Z</dcterms:created>
  <dcterms:modified xsi:type="dcterms:W3CDTF">2024-12-04T05:00:52Z</dcterms:modified>
</cp:coreProperties>
</file>