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362A-DC66-460A-9228-CB9B05533E66}" type="datetimeFigureOut">
              <a:rPr lang="en-US" smtClean="0"/>
              <a:t>25/11/2024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9299-262B-4717-98CE-DF520194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6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362A-DC66-460A-9228-CB9B05533E66}" type="datetimeFigureOut">
              <a:rPr lang="en-US" smtClean="0"/>
              <a:t>25/11/2024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9299-262B-4717-98CE-DF520194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362A-DC66-460A-9228-CB9B05533E66}" type="datetimeFigureOut">
              <a:rPr lang="en-US" smtClean="0"/>
              <a:t>25/11/2024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9299-262B-4717-98CE-DF520194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362A-DC66-460A-9228-CB9B05533E66}" type="datetimeFigureOut">
              <a:rPr lang="en-US" smtClean="0"/>
              <a:t>25/11/2024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9299-262B-4717-98CE-DF520194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2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362A-DC66-460A-9228-CB9B05533E66}" type="datetimeFigureOut">
              <a:rPr lang="en-US" smtClean="0"/>
              <a:t>25/11/2024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9299-262B-4717-98CE-DF520194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362A-DC66-460A-9228-CB9B05533E66}" type="datetimeFigureOut">
              <a:rPr lang="en-US" smtClean="0"/>
              <a:t>25/11/2024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9299-262B-4717-98CE-DF520194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9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362A-DC66-460A-9228-CB9B05533E66}" type="datetimeFigureOut">
              <a:rPr lang="en-US" smtClean="0"/>
              <a:t>25/11/2024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9299-262B-4717-98CE-DF520194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7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362A-DC66-460A-9228-CB9B05533E66}" type="datetimeFigureOut">
              <a:rPr lang="en-US" smtClean="0"/>
              <a:t>25/11/2024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9299-262B-4717-98CE-DF520194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4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362A-DC66-460A-9228-CB9B05533E66}" type="datetimeFigureOut">
              <a:rPr lang="en-US" smtClean="0"/>
              <a:t>25/11/2024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9299-262B-4717-98CE-DF520194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362A-DC66-460A-9228-CB9B05533E66}" type="datetimeFigureOut">
              <a:rPr lang="en-US" smtClean="0"/>
              <a:t>25/11/2024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9299-262B-4717-98CE-DF520194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4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362A-DC66-460A-9228-CB9B05533E66}" type="datetimeFigureOut">
              <a:rPr lang="en-US" smtClean="0"/>
              <a:t>25/11/2024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9299-262B-4717-98CE-DF520194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5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C362A-DC66-460A-9228-CB9B05533E66}" type="datetimeFigureOut">
              <a:rPr lang="en-US" smtClean="0"/>
              <a:t>25/11/2024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99299-262B-4717-98CE-DF520194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7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" y="494890"/>
            <a:ext cx="10440857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4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9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340" y="3868616"/>
            <a:ext cx="10515600" cy="72097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Action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link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đến</a:t>
            </a:r>
            <a:r>
              <a:rPr lang="en-US" dirty="0" smtClean="0"/>
              <a:t> Back-End.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048955" cy="3038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12591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Thẻ</a:t>
            </a:r>
            <a:r>
              <a:rPr lang="en-US" dirty="0" smtClean="0"/>
              <a:t> Input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Inline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8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89" y="351013"/>
            <a:ext cx="11075066" cy="4599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77208" y="3490546"/>
            <a:ext cx="1019907" cy="36048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84938" y="3754315"/>
            <a:ext cx="43962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689" y="5723792"/>
            <a:ext cx="288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43400" y="3420208"/>
            <a:ext cx="2725615" cy="55391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945222" y="3851031"/>
            <a:ext cx="235770" cy="167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19346" y="5723792"/>
            <a:ext cx="416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1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0" y="671127"/>
            <a:ext cx="10564699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3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1" y="351924"/>
            <a:ext cx="6516009" cy="1933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208" y="649833"/>
            <a:ext cx="2876951" cy="933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11215" y="817685"/>
            <a:ext cx="1310054" cy="29893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863969" y="1063869"/>
            <a:ext cx="386862" cy="167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2369" y="2883877"/>
            <a:ext cx="465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Input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69115" y="1063869"/>
            <a:ext cx="817685" cy="37806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502162" y="1380392"/>
            <a:ext cx="17584" cy="90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75685" y="2391508"/>
            <a:ext cx="334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Label </a:t>
            </a:r>
            <a:r>
              <a:rPr lang="en-US" dirty="0" err="1" smtClean="0"/>
              <a:t>thì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ô input </a:t>
            </a:r>
            <a:r>
              <a:rPr lang="en-US" dirty="0" err="1" smtClean="0"/>
              <a:t>UserName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7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00" y="297031"/>
            <a:ext cx="11457492" cy="61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5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5" y="382710"/>
            <a:ext cx="11523395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8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0" y="212571"/>
            <a:ext cx="10774279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1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3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56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2024-11-25T14:09:46Z</dcterms:created>
  <dcterms:modified xsi:type="dcterms:W3CDTF">2024-11-25T14:54:32Z</dcterms:modified>
</cp:coreProperties>
</file>