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1E48-29A2-4B0D-A073-DA937C685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A233C-88B7-4FF1-AFDD-C0EE32E4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A4B6-464D-493C-A4B1-D181E00C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EB7A-8883-458D-8E57-9F2FCFD83D1A}" type="datetimeFigureOut">
              <a:rPr lang="en-US" smtClean="0"/>
              <a:t>21/11/2024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BAB3-4BEE-407E-9869-7A860D6A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D472-2872-47A5-974D-C1EF4AE4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BC5-A0F8-415B-9AA3-1DD9F064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E43B-7F0D-4A72-BC6F-8120C722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579FA-29C1-4A2D-9579-F3ED490DE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9BD7-4FD3-4F8B-B7B0-54B74700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EB7A-8883-458D-8E57-9F2FCFD83D1A}" type="datetimeFigureOut">
              <a:rPr lang="en-US" smtClean="0"/>
              <a:t>21/11/2024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4B20-D4F0-4D4F-B115-677C6DE2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60C7-78DB-4048-8BE1-392D5A88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BC5-A0F8-415B-9AA3-1DD9F064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FFD72-F8E7-42FC-AD2E-268536127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135C6-BEBF-4168-9EB5-5CEF4670C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C0C5-7B8B-4FF1-A7B2-074D866A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EB7A-8883-458D-8E57-9F2FCFD83D1A}" type="datetimeFigureOut">
              <a:rPr lang="en-US" smtClean="0"/>
              <a:t>21/11/2024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68F00-8919-4F72-9934-B8B178C4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900A-0EF3-462B-A468-BCD60322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BC5-A0F8-415B-9AA3-1DD9F064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3F89-C26C-4AA0-8CD8-1C04B6B8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AF5E-D429-4688-BABE-5D3702F57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71E7-428A-4EF0-BD7B-FE661702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EB7A-8883-458D-8E57-9F2FCFD83D1A}" type="datetimeFigureOut">
              <a:rPr lang="en-US" smtClean="0"/>
              <a:t>21/11/2024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1B3E-2AE0-4AEF-B518-0ADDAE34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E774D-37B6-4053-9C22-66B8F591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BC5-A0F8-415B-9AA3-1DD9F064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833B-1DF8-4CD6-A3EF-A201EB87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5E2D2-B3C5-4934-A975-CFAB84813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53ED-E224-43FC-B3F8-F1F9389D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EB7A-8883-458D-8E57-9F2FCFD83D1A}" type="datetimeFigureOut">
              <a:rPr lang="en-US" smtClean="0"/>
              <a:t>21/11/2024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AF06-38D6-4B82-B699-3260F1EE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E33F-E6F1-4370-B88E-111AEC85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BC5-A0F8-415B-9AA3-1DD9F064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5C9B-F9A7-4109-9111-C9860DFB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5A55-3FEC-4CD5-892E-268D5B007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4CA33-CB05-46D6-A2E3-CEDD1ADD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7A83-63B6-4ADC-BBEC-0ACA9C4F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EB7A-8883-458D-8E57-9F2FCFD83D1A}" type="datetimeFigureOut">
              <a:rPr lang="en-US" smtClean="0"/>
              <a:t>21/11/2024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51BDB-30D3-4885-93DA-D68F801F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7E3BE-C0AF-4B82-B9E4-A754D85C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BC5-A0F8-415B-9AA3-1DD9F064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A132-55F1-496B-93B4-34105E52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11C04-E72B-42D5-B776-15FB48FF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D28EB-6379-415F-A18D-27AD32DE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14147-F1D1-4229-BCDF-032F9D2D9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95B06-9DCA-4A58-878C-168D7EA12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BEDD9-A910-49E5-8349-C7465FFB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EB7A-8883-458D-8E57-9F2FCFD83D1A}" type="datetimeFigureOut">
              <a:rPr lang="en-US" smtClean="0"/>
              <a:t>21/11/2024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8E234-E44B-4EF4-8D00-2EF2DC7B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7416D-9DE4-4687-A6A3-9EBD4BA4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BC5-A0F8-415B-9AA3-1DD9F064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6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DC6B-84C8-4524-9375-845492ED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407D0-DB81-41B8-87AD-09E4D158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EB7A-8883-458D-8E57-9F2FCFD83D1A}" type="datetimeFigureOut">
              <a:rPr lang="en-US" smtClean="0"/>
              <a:t>21/11/2024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61EE5-323F-4E35-9882-55ABE92A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F9B34-B9CE-43A5-A8A4-0EF90286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BC5-A0F8-415B-9AA3-1DD9F064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1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62E7B-B1A9-4534-9C02-FD34CCB9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EB7A-8883-458D-8E57-9F2FCFD83D1A}" type="datetimeFigureOut">
              <a:rPr lang="en-US" smtClean="0"/>
              <a:t>21/11/2024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FD190-119C-474A-9EAB-1A6B2A27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FDA81-31F2-4B12-A8F4-B5071499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BC5-A0F8-415B-9AA3-1DD9F064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0705-B322-4CC2-9BF1-36C007A9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E256-5B41-4406-98EC-F8E515A2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59CC6-2CE3-464D-B7FC-2193FCB0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58635-CAC5-4A41-8BDF-4769E1D6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EB7A-8883-458D-8E57-9F2FCFD83D1A}" type="datetimeFigureOut">
              <a:rPr lang="en-US" smtClean="0"/>
              <a:t>21/11/2024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365A5-0C06-43B9-9621-8DF4E029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FE780-A381-49CD-A1B4-7535CE8D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BC5-A0F8-415B-9AA3-1DD9F064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1BAC-E116-4A14-A28F-F8315434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BD0C5-E1A2-4609-93F3-602927B41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8C690-B13B-4F80-A8EE-3A9431E96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E21F-0614-4F71-94BD-D2766AFC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EB7A-8883-458D-8E57-9F2FCFD83D1A}" type="datetimeFigureOut">
              <a:rPr lang="en-US" smtClean="0"/>
              <a:t>21/11/2024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331C-8A01-4C4C-BA5A-54033511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B15BC-C1C4-4ED3-9787-10BCB1EE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ABC5-A0F8-415B-9AA3-1DD9F064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48BD5-F82A-48BA-A3E1-3C792B7D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9E0DF-8078-4ED9-B0E5-779E9290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D694F-158B-44B7-8299-91A3D947C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EB7A-8883-458D-8E57-9F2FCFD83D1A}" type="datetimeFigureOut">
              <a:rPr lang="en-US" smtClean="0"/>
              <a:t>21/11/2024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B22F-021F-4AA3-83B0-F23876196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5C51-7CC3-4F7D-8B4F-E0518E9F2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9ABC5-A0F8-415B-9AA3-1DD9F064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D7BC-DF21-47BC-8180-47F9DF5F0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5C617-D760-4133-900B-157C5C2D1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5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1C3A-E608-48A1-BB7A-4C0B6FA3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6602-2F2E-42B3-BB7C-46A7CFB8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6D68D-E539-4809-AD86-D0F164C6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33" y="1843580"/>
            <a:ext cx="7878274" cy="43154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55DE97-01FF-4770-ACEA-8AD88760D2DD}"/>
              </a:ext>
            </a:extLst>
          </p:cNvPr>
          <p:cNvSpPr/>
          <p:nvPr/>
        </p:nvSpPr>
        <p:spPr>
          <a:xfrm>
            <a:off x="1296140" y="2299317"/>
            <a:ext cx="6019060" cy="378188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40D27E-D74F-4E3B-9C17-297F33BF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6" y="1205460"/>
            <a:ext cx="7792537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2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9AB0-58E8-42C4-A764-98AC2B30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Đã Done, thành công.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C8D2-6E39-46EC-BD21-E1D0DF0E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669EA-BB28-41BF-994B-411A67F4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9578"/>
            <a:ext cx="10218198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7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9B43-0BCE-4C19-9696-7146F163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9" y="1698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/>
              <a:t> Bài 9 : Làm form nhập liệu - Truyền dữ liệu từ view sang controller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F15A-67ED-4333-B7C7-CF7C2BFFD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7779"/>
            <a:ext cx="12192000" cy="5001426"/>
          </a:xfrm>
        </p:spPr>
        <p:txBody>
          <a:bodyPr/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dùng nhập dữ liệu và gửi lên Server để xử lý.</a:t>
            </a:r>
          </a:p>
        </p:txBody>
      </p:sp>
    </p:spTree>
    <p:extLst>
      <p:ext uri="{BB962C8B-B14F-4D97-AF65-F5344CB8AC3E}">
        <p14:creationId xmlns:p14="http://schemas.microsoft.com/office/powerpoint/2010/main" val="258281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8207-3814-40D6-964B-6A5D2907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3024-D3D1-4D98-A64A-FC8ADE37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15D6-9F8C-48B7-AC82-E71DC855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E6DB-ECCD-4173-B6AC-FB2A86D7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1F27-7F65-424D-AF7D-B1F0326A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88A3-A322-411E-A44E-6031C3FE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1107-9BE7-4911-B0C4-BDDF81E9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B0B5-64AA-4326-8378-62626979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5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2803-1611-467F-8A36-49926606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A3FB-603D-4F4A-B668-8AA6B937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1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786C-4E52-4255-B2BB-34F9C2C9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3E0-D540-45ED-ABA3-E23DCFC6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4E62F9-2FDA-4271-95E4-17A9EECB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20" y="421849"/>
            <a:ext cx="5364482" cy="471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87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420B-C19B-4041-9B99-EE3DA685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C72F-5E5A-46F8-8961-3A2626D6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7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C139-5AD1-45F0-8B9F-3B09561C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DD30-6866-4090-B909-6A556FEC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84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1C4E-EAD9-403D-B92D-FFD6F3F7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C384-EA68-4F82-989B-24FF5BF9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47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A67-F004-4D05-AFC4-24130237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C052-4EC3-4A49-9BF9-4A0C616A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8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043B-9D9B-4555-B947-863EA854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848E-2EFB-466C-A35F-1B8313AF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93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D81D-9CE1-4DD3-98A3-97DED227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4AEF-5775-4B42-B80F-DF316A21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AD67F-4F3B-41FC-A02D-39CCBA59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8061"/>
            <a:ext cx="4153480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D18D5-8B3A-4B8F-9FA2-43A5F372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17" y="1867534"/>
            <a:ext cx="603016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7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A2AB8-0835-4EFE-93EE-CD6C1C24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33" y="462547"/>
            <a:ext cx="5782482" cy="5130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CAF30-CACD-4C8A-B263-31C206DFCE38}"/>
              </a:ext>
            </a:extLst>
          </p:cNvPr>
          <p:cNvSpPr txBox="1"/>
          <p:nvPr/>
        </p:nvSpPr>
        <p:spPr>
          <a:xfrm>
            <a:off x="710133" y="5805996"/>
            <a:ext cx="163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đây rồi.</a:t>
            </a:r>
          </a:p>
        </p:txBody>
      </p:sp>
    </p:spTree>
    <p:extLst>
      <p:ext uri="{BB962C8B-B14F-4D97-AF65-F5344CB8AC3E}">
        <p14:creationId xmlns:p14="http://schemas.microsoft.com/office/powerpoint/2010/main" val="389229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802050-82A2-47E5-9423-A544623E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" y="1347497"/>
            <a:ext cx="8697539" cy="4163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30F8E6-65FB-4B6B-8DE5-F7D9E73C4D5C}"/>
              </a:ext>
            </a:extLst>
          </p:cNvPr>
          <p:cNvSpPr txBox="1"/>
          <p:nvPr/>
        </p:nvSpPr>
        <p:spPr>
          <a:xfrm>
            <a:off x="497149" y="674703"/>
            <a:ext cx="869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Truyền một List sang.</a:t>
            </a:r>
          </a:p>
        </p:txBody>
      </p:sp>
    </p:spTree>
    <p:extLst>
      <p:ext uri="{BB962C8B-B14F-4D97-AF65-F5344CB8AC3E}">
        <p14:creationId xmlns:p14="http://schemas.microsoft.com/office/powerpoint/2010/main" val="84970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69B4-6965-4689-9391-C4A48BE8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9"/>
            <a:ext cx="9388876" cy="1144079"/>
          </a:xfrm>
        </p:spPr>
        <p:txBody>
          <a:bodyPr/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1: Khai báo một mảng danh sách.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336B3-6C69-4E70-AFF8-2FA3BEB7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2157"/>
            <a:ext cx="633500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4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85E8-6C82-4402-A235-6CCB2F41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900"/>
            <a:ext cx="9974802" cy="1144079"/>
          </a:xfrm>
        </p:spPr>
        <p:txBody>
          <a:bodyPr/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2: Truyền danh sách vào View.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1F544A-1699-4B45-B9B9-E5263E499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5687"/>
            <a:ext cx="2534004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9DCA-4B81-4787-9E81-BBA7F7C7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Khai báo Model để đón dữ liệu ở bên View.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C0B43-32B1-4437-A56B-65CF20D5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57909" cy="25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3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9FF9-EF58-4F12-90B0-3B3175A7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58" y="168676"/>
            <a:ext cx="10515600" cy="802921"/>
          </a:xfrm>
        </p:spPr>
        <p:txBody>
          <a:bodyPr/>
          <a:lstStyle/>
          <a:p>
            <a:r>
              <a:rPr lang="en-US"/>
              <a:t>Bước 4: Dùng Foreach để đổ dữ liệu ra.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6D161-B0F1-4C1A-9A41-BFD88778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7" y="1239698"/>
            <a:ext cx="5704642" cy="50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92</Words>
  <Application>Microsoft Office PowerPoint</Application>
  <PresentationFormat>Widescreen</PresentationFormat>
  <Paragraphs>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Bước 1: Khai báo một mảng danh sách.</vt:lpstr>
      <vt:lpstr>Bước 2: Truyền danh sách vào View.</vt:lpstr>
      <vt:lpstr>Khai báo Model để đón dữ liệu ở bên View.</vt:lpstr>
      <vt:lpstr>Bước 4: Dùng Foreach để đổ dữ liệu ra.</vt:lpstr>
      <vt:lpstr>PowerPoint Presentation</vt:lpstr>
      <vt:lpstr>PowerPoint Presentation</vt:lpstr>
      <vt:lpstr>Đã Done, thành công.</vt:lpstr>
      <vt:lpstr> Bài 9 : Làm form nhập liệu - Truyền dữ liệu từ view sang controller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12</cp:revision>
  <dcterms:created xsi:type="dcterms:W3CDTF">2024-11-21T07:06:09Z</dcterms:created>
  <dcterms:modified xsi:type="dcterms:W3CDTF">2024-11-21T09:49:03Z</dcterms:modified>
</cp:coreProperties>
</file>