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EA3F-535B-46ED-8AF6-768C0766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C671E-AC68-49ED-9E52-B47B9534A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1F02-38F4-40DC-B174-12D969B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5ABF-54E3-4522-A2E1-E2D90315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6AFE-AD6C-4FD4-8C17-D2B7244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8591-63CC-46ED-B582-E4B6F1D7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84F-D22A-48ED-9781-F1A54FB9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E9DD-EA3D-4A6B-8CB3-07ECF707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474E-FB97-45B0-B514-9F9AA58B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15FC-053A-4C89-83C6-2DC19E9A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F0774-8E90-4D56-8AA8-3A061489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DA8F3-F813-41B7-B8BE-9375A4C28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BF6F-EDDB-452B-A846-3C257065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A1D9-AFF4-431E-848B-E6120EF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9A8A-DE0A-4B84-8252-0F24D10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F2A-5337-4C12-B921-6EA83DC5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C92-5A27-4BF3-90B2-64C1839D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0EF9-5827-462B-817D-9DBEC1E7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4A94-9DF5-4FD1-A228-83F5B67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6360-776C-4F73-B4C6-B2E72D07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F6A5-7ACB-471A-99C5-8F7CA0A1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14F7-24D2-4B2E-B53E-5648A1AD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1082-C518-4399-8FC4-EDDE292C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804A-C13F-4FA1-822D-66F407C2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FFB6-ABE1-4417-94A5-52551D9A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7B15-E531-484F-9A42-053FBBA2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2F79-4C89-4306-9E9C-77FA4ED21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2AF5-B68C-42F3-9327-86E2EFA0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88918-D5B9-44A1-97D5-7A459115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79A7-EDDC-4942-A7B3-C0129BCD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21F2-4E07-4D70-AF5B-C86C230F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46C4-E7F8-48B4-B0DD-9526CE6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2DD77-BD9C-4DDD-A142-7DC6D71D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3363-9A04-405B-ACC2-A93E5003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C1308-033E-48B5-8960-146099B12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19ECC-B23F-46EE-9C6F-EBAD15B3F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EF0B5-E3E5-43E0-B115-5BB6A2C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F8702-9DD7-4547-86C3-B9DDA7B3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48BF9-5814-4EA0-85B9-B09DF0F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788E-1A8D-4B63-9366-39E4EDBC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530D1-793F-489F-867E-846F8FE1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4C51-54FB-4690-B051-1D9860E0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CA9DF-3B4E-4A4B-B254-F23A5F37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CE4C-815B-4BCB-9162-54637E0B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D7CA2-B536-4EBC-9A3E-774EF7A8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6F1F-11BC-499E-95A9-AAFD081B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A859-8BF7-4806-B711-0BD02091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AC77-6937-4111-B7D1-48AE557E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EDD05-E163-4301-9DEE-C4A77371C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1C40-6C2B-4122-BAD1-5122EF2A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CDC2-1837-43F9-B88E-3E736084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1636E-E40F-4EC4-8D72-F0DB5EBE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3C12-85E3-4683-AA2E-AE8C440B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1512D-A14A-4886-9A6F-9F1CD8977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2FF5-370A-4AA0-AF9C-E7D34160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ABE0A-9877-4F43-A2CD-136F45C1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748D-A5F1-415F-B339-6D708427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EAAC9-9C63-4C59-B234-00FF74C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F70CD-25A9-44F6-973C-14149A25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5E95-9260-434F-821C-25F42E95B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4928-F0AC-49E8-A6A1-34D873DDD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62ED-F423-4C25-B216-AC1B5925A516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A8F3-99C8-41CA-BE01-282E68EB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D1E0-CC13-40CE-9CCA-7824B5A95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0F52-0CE5-4E5F-94AE-C5F0E688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2F92-B897-4DE9-AB7F-0633C709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0CF2B-BA03-4440-BF53-F69CCD8E9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AEA8-A693-46DE-86BA-970EAE1D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D0D7-2A0D-4ABB-82CA-7B2FF020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74A-5880-458C-AB0B-F202BA0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D9C9-563C-44EE-AA73-7EDBC700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2151-00E7-4F6C-8E46-188C697A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ED-EB7A-4232-93D3-035A3A7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6DF0-218C-47C0-B82C-0AB0F5A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CF3-7C04-4F22-9A5B-AB0871C7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AE49-484A-4345-B3D4-591626BE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9B5-26CE-4596-A067-9E831966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87B2-668A-41E0-98C0-868F398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1382-3CE1-4DAB-BFC6-AE931D82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245FA-4A07-48C2-B6BB-EE4FAFD1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935697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5083E-C9C2-4463-8C81-D07A6440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408373"/>
            <a:ext cx="5948038" cy="3985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4EF19-6C0A-4C9D-9180-94759CEDB4BD}"/>
              </a:ext>
            </a:extLst>
          </p:cNvPr>
          <p:cNvSpPr txBox="1"/>
          <p:nvPr/>
        </p:nvSpPr>
        <p:spPr>
          <a:xfrm>
            <a:off x="6818050" y="381740"/>
            <a:ext cx="4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trang Thiết kế </a:t>
            </a:r>
          </a:p>
        </p:txBody>
      </p:sp>
    </p:spTree>
    <p:extLst>
      <p:ext uri="{BB962C8B-B14F-4D97-AF65-F5344CB8AC3E}">
        <p14:creationId xmlns:p14="http://schemas.microsoft.com/office/powerpoint/2010/main" val="23681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8A496-2F0E-46D0-8208-8AD52B85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2" y="405197"/>
            <a:ext cx="9215224" cy="50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591E3-2CC4-4FF7-A994-6BCB48B8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8" y="304822"/>
            <a:ext cx="43821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0BEB-C8BD-4844-9D28-8DB8CC5C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6F10-1358-413F-B647-1937A2B2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B0DD-D0FD-41F4-AC7C-6AB66F51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C34B-6596-481B-ADDB-E9AF21BB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340E-F7E7-48B0-B871-109E425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7751-ED29-4B68-934C-DD04CA09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7DBB-04EF-4415-9838-28EC89D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BEDD-EC64-46CA-BB62-E3BA305D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5</cp:revision>
  <dcterms:created xsi:type="dcterms:W3CDTF">2024-11-16T04:03:10Z</dcterms:created>
  <dcterms:modified xsi:type="dcterms:W3CDTF">2024-11-16T10:26:03Z</dcterms:modified>
</cp:coreProperties>
</file>