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7DB1-9C29-4994-A8AC-DA46D958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9835-FAE9-4F17-8BF3-E95DE928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39B-FC41-450B-B58B-A37738CF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F10B-E6C7-4989-AC46-EABD2A0D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DC59-ADA1-4D30-92B5-C6A6626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CA05-A880-4B5E-A0C4-901B9951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6FFA-488F-426B-B160-742FC21F0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957F-4ACA-4665-A76C-6F42357F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6097-14D4-4D6C-8D25-9F560863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1827-D31B-4236-8867-A1E194E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E33B-CF49-4DC5-A46E-CF65D266B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DDF8D-2683-4E1B-8416-90D05C4A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B0E4-C49A-4963-BE89-BFB954BF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D8FC-255A-46EB-9528-D7AAF1BF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B63D-3918-47A1-902C-CC1CB81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6759-D5CF-4F4F-946F-1C260383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BD0E-8AB7-4AF6-8610-14D608BF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0B6C-3D7C-49CB-907A-E6CA42AB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12EE-D027-4E0B-8C8D-710F2ED9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B4ED-BA62-461B-A0F6-A6137AC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0876-CA66-4114-833D-88E3DB8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30BE-F8B0-435A-8559-C6FCD0A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7A32-478D-4F2A-8E6F-8B3EA500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C9A1-04E0-45A8-9124-56EFC702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8371-E4A4-44C3-9876-7D124C49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6C11-125B-4E0D-9A42-8E411408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42BC-96D7-4909-B360-0EDA72C0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DFF6-A32E-45F9-8604-9DA31ACE2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AEB9-F3C7-4ECC-B6AA-F2876E7E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AD94-0314-46E3-AF1A-E3A817B2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8157-8034-4C86-90C4-1EB51CC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CF3D-5E3D-41FA-B329-05B42EC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EA8-1FD7-4A42-BDEA-5C66E8FF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6D0B-C7B4-44AE-8A25-7E482D6D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21C00-3C8D-4EF1-8DDC-93F39F531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93AA2-5608-4D62-8FDD-0C9FDDB1F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58C8-243F-40EB-AF93-401D2FEE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5D908-1753-4D16-B238-13510D5E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BC00D-BE04-4E5E-A885-4EB92767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0A22-2FA6-43A6-ACA8-40E689AD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CD8EB-AC9E-4B44-B144-E1C3B62B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01C7E-D869-4B03-BACB-65AA63CE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95385-528C-45E8-AC12-ED61CA1F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45A2-B07A-4C4F-AAF5-8A4D4B08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E83A-1BE0-4CFE-BBEB-E037A01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C9AA4-6F41-49A0-8C90-D6D830EA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7E32-2DD0-4DB3-B273-94B01184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D985-6F84-4D0D-8E56-1EB1BB72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807FE-50C2-4D98-99BA-06849F56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E62B-E444-450A-BD7F-D1BC815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F9179-DA8D-4556-9B75-4C743978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C8EE2-8438-4BA0-8273-4811B1E2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D528-DD66-4B4E-A428-4D3DDF00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3D3B7-2769-451F-B4C6-2899FFC8A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2A60F-84BF-430F-97A9-A140836FE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89A5-0B3C-4DF0-A384-60A804BD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410F-420E-4A93-814B-743B606C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A895-846D-40E6-B714-054A2A52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966B5-73CD-44BB-99F4-0C7ED7F6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7B8A-2BC1-45C5-A96D-C71BCDF0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4BA8-63F0-4DA6-8195-E28E14FAA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D206-0A52-48E2-A4AA-1BB6CDF9ED92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5193-C4DD-46F0-AA38-88AA4FF6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7A0C-3072-41CF-85A8-6B28933A6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4B8-C6E9-4E14-BB7E-938CBF9F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BB605-0D5B-4F67-82C5-06E535F7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12" y="129641"/>
            <a:ext cx="2487740" cy="2178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73BE8-BE6C-4380-83B8-F899A1C0606A}"/>
              </a:ext>
            </a:extLst>
          </p:cNvPr>
          <p:cNvSpPr txBox="1"/>
          <p:nvPr/>
        </p:nvSpPr>
        <p:spPr>
          <a:xfrm>
            <a:off x="275208" y="129641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Chuột phải vào trang web rồi nhấn kiểm tra.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F685B-B522-4DAE-AC14-7979E92C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3" y="2539470"/>
            <a:ext cx="7864519" cy="40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9556-314A-4F06-8478-7F415CD7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569C-3B45-4E2F-AEAF-8E51677F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4A6F-BB44-45F6-8A57-D593BAEA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9CF3-18C2-49ED-92D7-D075166B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658E-BE3A-4732-A1E3-70F8B813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C35F-7B9E-439F-9028-3957C325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FCBE-A495-4F18-A089-01F4EDF8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631-80BF-4811-A1C9-CA01C1A6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93D6-77C2-45DC-B717-E66853D5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E91A-1916-45E7-90EC-566B159B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B623-21AA-4D70-8F78-C81507A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03EB-9E15-45EC-A54D-6D186CDB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65B-2F4E-4E14-B725-309D4227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519-9147-4F6D-A2D0-5F22AB20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4057-D3CE-4016-830D-18E51720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CC52-F569-40CD-BB44-B3372383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2F94-BC36-4EAF-9DB0-8AE8951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6C41-2A79-409E-94FB-68D8F2AC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2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6897-BF6C-45E5-9719-1639C473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D97E-F2CA-4D22-8CF9-E26E6A9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D287-0901-48EB-813D-9D83F9B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77B3-7082-4BBF-85A2-61C3A775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8B0D-E79A-4BA3-A0E3-EE76BF2B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BAE9-0EDA-451A-AE65-F6EDD23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3A7-44CD-42A0-A5D0-87915985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F5A0-BC7A-483D-86D8-4D206FAA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</cp:revision>
  <dcterms:created xsi:type="dcterms:W3CDTF">2024-11-08T02:20:30Z</dcterms:created>
  <dcterms:modified xsi:type="dcterms:W3CDTF">2024-11-08T02:43:13Z</dcterms:modified>
</cp:coreProperties>
</file>