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798-1726-4F7C-8FB7-13DF651F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A059-8BE8-444F-9CE8-982E9F09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EA0F-DB7C-4A1D-B8DF-29D35DFD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AC7F-AA5D-42B5-9E8E-A2B11C9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168B-5D54-4DDC-B21F-16545D21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BB65-1575-42F1-8BF3-A0432230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F26F4-9DD1-4EF8-BD27-20FD69EA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0C8B-E0C0-4DA7-8D82-45D3D84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931B-6A81-420D-8C1A-8959605B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632C-3E11-45E2-A5FD-41DA3AED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8526D-C09C-431B-BD35-F6A8DA00D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B878B-0D9B-4C19-8822-915587043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48FE-02A6-4384-BFBC-CC22D0DA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3387-4C85-4CD4-872D-0A4AF96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9DBE-49B3-4C52-9541-81FFBDE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C532-BCE5-4BFA-A013-A9B472F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85C-3277-4108-8EAB-DC2FC90E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4F3B5-42F9-40A7-82D6-EE6B5B9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3FB0-0FB1-4A23-B92E-59DFF78E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7C20-B594-4E36-A70E-F37604E8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EAFC-055F-470A-B59F-2CC522BF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5026-5725-4D30-AF51-ED34B717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603-47F7-4C39-8B31-D71296C1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3395-4366-40F1-9C13-82B397C6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6CF2-1D39-4F3A-90F0-18421A36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246-280D-4F84-B6A1-4B3CCCF2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F7BD-BAE3-46FF-A30D-A761CB094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23BC-7952-4814-8DA4-294AFA5F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CFD8D-05A4-4BC1-889D-BD3A766E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A4A6-9B4D-4DA7-9804-37FED079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9DFD-E567-4B8F-B903-33A3D30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A7BE-0548-445D-891F-B5A63C59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8AC18-8805-48F2-83D6-D40B8340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7B06-CE18-466D-A4B4-8C64D8CF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DA75-FF32-4828-A8AF-EEEB23C5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24430-E356-4A8D-AEE8-95D14E50D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A5C0-F35C-4577-AF3B-B726E457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A9726-296A-42A3-8699-7A2EB6B3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79637-A5D0-41AD-B39D-1A6224B8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2A-41FE-4DE2-8E2D-7C3457A9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402D7-620A-4DC4-ACFA-930952BB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6B398-8EF4-4732-B98B-D299760C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3CF86-5D17-49DE-AE09-8565675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74E75-5288-4A4A-96A4-2C7D32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D589B-0F25-4654-8257-65B9C1E4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0C1F-7711-4E10-8E95-3F4273CE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8D92-5514-4EC4-8FA8-F4E9335D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50D-2E9F-4216-87D1-44CE5707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895F-E331-4D2E-9187-00B70A14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047D-4E36-4838-A7BF-1654594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3736-D535-482C-9E10-026618F4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D5A1-AB73-419A-9587-76D8BB1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2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9FC3-C338-4678-8198-EECE489F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95DC4-0434-4390-B78A-94F20C39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9517-B2BB-42BA-B55A-046CA64F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ACEE-29E9-4E41-A039-E4868F6B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943E-3DF5-4785-9A91-638D81C9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C849-E39A-4434-B188-610E9A9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C3170-077F-48F7-BBA4-D6BA0201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5023-4972-4BEE-ACC5-6A3C9672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3CB4-CD48-46A9-B3CC-9BDBBD355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5191-C27B-44AC-A6A9-D726BCF20F95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20D3-4ADD-48D6-AFC8-6709C08C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54B2-8E39-42D2-A1C7-0A3306FB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0A210-CD5D-40E0-9324-78D901AA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5" y="312946"/>
            <a:ext cx="11503981" cy="583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A1350-1149-4E76-8FEE-22FB71F7440B}"/>
              </a:ext>
            </a:extLst>
          </p:cNvPr>
          <p:cNvSpPr txBox="1"/>
          <p:nvPr/>
        </p:nvSpPr>
        <p:spPr>
          <a:xfrm>
            <a:off x="285565" y="6296496"/>
            <a:ext cx="1132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Cách ghi chú: bấm ctl+/</a:t>
            </a:r>
          </a:p>
        </p:txBody>
      </p:sp>
    </p:spTree>
    <p:extLst>
      <p:ext uri="{BB962C8B-B14F-4D97-AF65-F5344CB8AC3E}">
        <p14:creationId xmlns:p14="http://schemas.microsoft.com/office/powerpoint/2010/main" val="272730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F72-F7A8-41FA-89B5-2B11B2AA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C9AB-0652-471D-AF68-26AB549A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443-8760-42E9-BBAE-E23706D1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A394-1D7B-45FB-9D22-52E3252F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011-7203-420D-892D-85D21EAE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9F79-A25C-4A32-ADC7-825B054C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3C4-6A44-4C73-8DDE-EF2577E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A372-CFD2-4944-827C-105D9DD4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A897-96C8-41E6-94E1-A66D6A66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5E24-3451-475A-A541-30F66BD7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02F0-236F-4FC7-8406-F5E7347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B438-7A65-4BFF-AA83-E4032203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E9E0-498F-4F51-A17B-D1B96C43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4F0E-76AC-4154-95E0-F7AA4F7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A5B4-8CBA-4006-B761-D88933BC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7B05-A2FD-4E13-9E0F-C04FA246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B84D-5E3B-4BB8-879B-5207A4C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8E5-D448-4A2F-AEAF-FEAEE0AE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A0B1-56FB-42C4-9CEF-417FA4B9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AD3F-FA5C-4009-8D7F-800AE707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3B872-BE81-4417-89A9-1BFCE2BF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190749"/>
            <a:ext cx="7856737" cy="1447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79278-28B1-4775-8D33-A5ED1B07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1" y="1766657"/>
            <a:ext cx="11390051" cy="4525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21E46-2214-4EA8-B2D2-9066E4A480CD}"/>
              </a:ext>
            </a:extLst>
          </p:cNvPr>
          <p:cNvSpPr txBox="1"/>
          <p:nvPr/>
        </p:nvSpPr>
        <p:spPr>
          <a:xfrm>
            <a:off x="8362765" y="408373"/>
            <a:ext cx="35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Opcacity thì tính theo phần trăm.</a:t>
            </a:r>
          </a:p>
        </p:txBody>
      </p:sp>
    </p:spTree>
    <p:extLst>
      <p:ext uri="{BB962C8B-B14F-4D97-AF65-F5344CB8AC3E}">
        <p14:creationId xmlns:p14="http://schemas.microsoft.com/office/powerpoint/2010/main" val="25070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B376-98A7-4309-8D07-0912FAC1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6" y="0"/>
            <a:ext cx="11017188" cy="648070"/>
          </a:xfrm>
        </p:spPr>
        <p:txBody>
          <a:bodyPr>
            <a:normAutofit fontScale="90000"/>
          </a:bodyPr>
          <a:lstStyle/>
          <a:p>
            <a:r>
              <a:rPr lang="en-US"/>
              <a:t>Thuộc tính Display-None: Xóa phần tử khỏi giao diện.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D831B-1134-448E-8F3A-23FB9D8D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5" y="999563"/>
            <a:ext cx="10036946" cy="51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6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6387D-3D9F-4FB4-9972-F69500C9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9" y="839580"/>
            <a:ext cx="11288522" cy="5676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555EF-ED44-46C4-94F9-A467ADE5D186}"/>
              </a:ext>
            </a:extLst>
          </p:cNvPr>
          <p:cNvSpPr txBox="1"/>
          <p:nvPr/>
        </p:nvSpPr>
        <p:spPr>
          <a:xfrm>
            <a:off x="6220287" y="1926454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Visibility cũng chỉ có 2 chế độ là ẩn hoặc hiện.</a:t>
            </a:r>
          </a:p>
        </p:txBody>
      </p:sp>
    </p:spTree>
    <p:extLst>
      <p:ext uri="{BB962C8B-B14F-4D97-AF65-F5344CB8AC3E}">
        <p14:creationId xmlns:p14="http://schemas.microsoft.com/office/powerpoint/2010/main" val="145899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61D2E-A5D7-4BF9-9FEB-18CB6129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3" y="254415"/>
            <a:ext cx="11542457" cy="645686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F741A6-103D-4663-A377-276B99F9612D}"/>
              </a:ext>
            </a:extLst>
          </p:cNvPr>
          <p:cNvCxnSpPr>
            <a:cxnSpLocks/>
          </p:cNvCxnSpPr>
          <p:nvPr/>
        </p:nvCxnSpPr>
        <p:spPr>
          <a:xfrm flipV="1">
            <a:off x="7785717" y="1154097"/>
            <a:ext cx="668041" cy="146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1F4D9-E1E9-49DC-886C-282B37771EA7}"/>
              </a:ext>
            </a:extLst>
          </p:cNvPr>
          <p:cNvSpPr txBox="1"/>
          <p:nvPr/>
        </p:nvSpPr>
        <p:spPr>
          <a:xfrm>
            <a:off x="8453758" y="507766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Biến mất khỏi giao diện, thẻ code d</a:t>
            </a:r>
            <a:r>
              <a:rPr lang="vi-VN"/>
              <a:t>ư</a:t>
            </a:r>
            <a:r>
              <a:rPr lang="en-US"/>
              <a:t>ờng như không tồn tại.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87255-D6EF-43B4-896B-45CCBB7EE733}"/>
              </a:ext>
            </a:extLst>
          </p:cNvPr>
          <p:cNvCxnSpPr/>
          <p:nvPr/>
        </p:nvCxnSpPr>
        <p:spPr>
          <a:xfrm flipH="1" flipV="1">
            <a:off x="4634144" y="1580225"/>
            <a:ext cx="106532" cy="103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240304-BCD1-4E22-A1A0-76C7DDAA34C1}"/>
              </a:ext>
            </a:extLst>
          </p:cNvPr>
          <p:cNvSpPr txBox="1"/>
          <p:nvPr/>
        </p:nvSpPr>
        <p:spPr>
          <a:xfrm>
            <a:off x="3426781" y="1003177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Ẩn đi nh</a:t>
            </a:r>
            <a:r>
              <a:rPr lang="vi-VN"/>
              <a:t>ư</a:t>
            </a:r>
            <a:r>
              <a:rPr lang="en-US"/>
              <a:t>ng vẫn chiếm vị trí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AC95C7-F6E3-4E9C-82D9-5066D151366D}"/>
              </a:ext>
            </a:extLst>
          </p:cNvPr>
          <p:cNvCxnSpPr>
            <a:cxnSpLocks/>
          </p:cNvCxnSpPr>
          <p:nvPr/>
        </p:nvCxnSpPr>
        <p:spPr>
          <a:xfrm flipH="1" flipV="1">
            <a:off x="417250" y="3178206"/>
            <a:ext cx="887767" cy="2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02409A-1E67-47D4-AF95-63EA488F9A0D}"/>
              </a:ext>
            </a:extLst>
          </p:cNvPr>
          <p:cNvCxnSpPr>
            <a:cxnSpLocks/>
          </p:cNvCxnSpPr>
          <p:nvPr/>
        </p:nvCxnSpPr>
        <p:spPr>
          <a:xfrm>
            <a:off x="506027" y="3178206"/>
            <a:ext cx="0" cy="16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38BEE6-98B8-46F6-B224-397DE603AC55}"/>
              </a:ext>
            </a:extLst>
          </p:cNvPr>
          <p:cNvSpPr txBox="1"/>
          <p:nvPr/>
        </p:nvSpPr>
        <p:spPr>
          <a:xfrm>
            <a:off x="262627" y="4764696"/>
            <a:ext cx="177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Ẩn cả thẻ con bên trong nó.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655C6-C8BA-420C-B03D-5E42D7A77B1C}"/>
              </a:ext>
            </a:extLst>
          </p:cNvPr>
          <p:cNvCxnSpPr>
            <a:cxnSpLocks/>
          </p:cNvCxnSpPr>
          <p:nvPr/>
        </p:nvCxnSpPr>
        <p:spPr>
          <a:xfrm flipH="1">
            <a:off x="1961965" y="3482849"/>
            <a:ext cx="8265113" cy="24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B15806-569C-4B35-B2E9-F4FDC2B5AFDA}"/>
              </a:ext>
            </a:extLst>
          </p:cNvPr>
          <p:cNvSpPr txBox="1"/>
          <p:nvPr/>
        </p:nvSpPr>
        <p:spPr>
          <a:xfrm>
            <a:off x="233037" y="5437955"/>
            <a:ext cx="190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Thẻ bên trong kế thừa thuộc tính của thẻ bên ngoài.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D53509-F3D9-4DDD-A915-873E8F505A4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204839" y="4691234"/>
            <a:ext cx="3675355" cy="32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A17488-EB66-4DA2-8D20-F2F20377A096}"/>
              </a:ext>
            </a:extLst>
          </p:cNvPr>
          <p:cNvSpPr txBox="1"/>
          <p:nvPr/>
        </p:nvSpPr>
        <p:spPr>
          <a:xfrm>
            <a:off x="6880194" y="4832065"/>
            <a:ext cx="49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Hiệu ứng:</a:t>
            </a:r>
          </a:p>
        </p:txBody>
      </p:sp>
    </p:spTree>
    <p:extLst>
      <p:ext uri="{BB962C8B-B14F-4D97-AF65-F5344CB8AC3E}">
        <p14:creationId xmlns:p14="http://schemas.microsoft.com/office/powerpoint/2010/main" val="20242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012C0-C876-43F9-983F-8A5F5D3B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5" y="255232"/>
            <a:ext cx="11451787" cy="59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787E-D389-448D-B9A3-FD1078B6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85926"/>
          </a:xfrm>
        </p:spPr>
        <p:txBody>
          <a:bodyPr>
            <a:normAutofit fontScale="90000"/>
          </a:bodyPr>
          <a:lstStyle/>
          <a:p>
            <a:r>
              <a:rPr lang="en-US"/>
              <a:t>Tình huống để sử dụng Opacity, Display, VISIBILYTY.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FCA7-45B8-4B59-A84F-78C2039F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602"/>
            <a:ext cx="12100264" cy="6103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907-4A2A-45A5-9AA5-592CFFD1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6847"/>
          </a:xfrm>
        </p:spPr>
        <p:txBody>
          <a:bodyPr>
            <a:normAutofit fontScale="90000"/>
          </a:bodyPr>
          <a:lstStyle/>
          <a:p>
            <a:r>
              <a:rPr lang="en-US"/>
              <a:t>Bài 25:Favicon là biểu t</a:t>
            </a:r>
            <a:r>
              <a:rPr lang="vi-VN"/>
              <a:t>ư</a:t>
            </a:r>
            <a:r>
              <a:rPr lang="en-US"/>
              <a:t>ợng icon trên Tab của trang Web.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02AD93-75C9-4EE1-A04D-8ABF3169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6" y="736847"/>
            <a:ext cx="1877732" cy="556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19E67-2198-49E8-AC0B-28F42A2B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" y="1473694"/>
            <a:ext cx="7554567" cy="52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9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D3E2-C200-4169-995B-616E4C7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C25B-1D98-4F27-BE05-8D00DEBB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Thuộc tính Display-None: Xóa phần tử khỏi giao diện.</vt:lpstr>
      <vt:lpstr>PowerPoint Presentation</vt:lpstr>
      <vt:lpstr>PowerPoint Presentation</vt:lpstr>
      <vt:lpstr>PowerPoint Presentation</vt:lpstr>
      <vt:lpstr>Tình huống để sử dụng Opacity, Display, VISIBILYTY.</vt:lpstr>
      <vt:lpstr>Bài 25:Favicon là biểu tượng icon trên Tab của trang Web.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25</cp:revision>
  <dcterms:created xsi:type="dcterms:W3CDTF">2024-11-07T06:43:34Z</dcterms:created>
  <dcterms:modified xsi:type="dcterms:W3CDTF">2024-11-08T03:24:29Z</dcterms:modified>
</cp:coreProperties>
</file>