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8D24-E5D8-4C5C-9F7F-BADD9C174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B5BBF-5E23-4A90-BF3B-559EEA97B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01212-5953-4A28-9D41-98AC32B05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0093-0041-4155-9926-F6209870D572}" type="datetimeFigureOut">
              <a:rPr lang="en-US" smtClean="0"/>
              <a:t>31/10/2024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EA24C-3B8F-465E-A72D-CC544DD7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2B2B5-BCE8-4CD3-84B9-6D5F7109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BE3C-B52D-49C6-B6BD-2B9C5948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9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B8B0-C0BF-4B1C-AA73-3ED8C42B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A9C73-519F-4CD6-AEE3-19A6B09F3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CBFA5-0611-43F2-928E-F07739BC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0093-0041-4155-9926-F6209870D572}" type="datetimeFigureOut">
              <a:rPr lang="en-US" smtClean="0"/>
              <a:t>31/10/2024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D0031-A97D-4034-9168-37BD7EC32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211FF-B4F5-489C-BACF-A810400B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BE3C-B52D-49C6-B6BD-2B9C5948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3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289453-6B28-4D7F-ABE1-32B5D1E3E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4804AA-D1CF-4698-B500-911927BA0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4D888-FC3B-48A7-8F64-46E9E7531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0093-0041-4155-9926-F6209870D572}" type="datetimeFigureOut">
              <a:rPr lang="en-US" smtClean="0"/>
              <a:t>31/10/2024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5EDF2-0A73-4E7D-B2CB-D2F06774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51CF1-9420-48AF-A7CE-E1AA8AAE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BE3C-B52D-49C6-B6BD-2B9C5948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7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524CE-A0AB-44D2-9C04-7E7572CE0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259E2-50D5-402A-A189-117D0C2BD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4D29F-580F-4AD1-A1C7-D1D96017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0093-0041-4155-9926-F6209870D572}" type="datetimeFigureOut">
              <a:rPr lang="en-US" smtClean="0"/>
              <a:t>31/10/2024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9A1E4-3D3E-404B-96DE-2487E4007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E7E93-B7D8-46AD-AE12-DDC7D5CB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BE3C-B52D-49C6-B6BD-2B9C5948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2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4ADA-6657-42C2-9E9D-B39455355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1C4C5-535D-48EC-A000-624ADCE79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87B4A-80CD-4863-B64A-E5D2B8D6F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0093-0041-4155-9926-F6209870D572}" type="datetimeFigureOut">
              <a:rPr lang="en-US" smtClean="0"/>
              <a:t>31/10/2024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138C9-A7C7-496B-B3D3-55ACEB592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4F3AF-E6A7-4C85-A447-0C873E01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BE3C-B52D-49C6-B6BD-2B9C5948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9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DDE32-C0B4-41F4-AA8C-AD2A5EE56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CDA6F-6500-42D3-867B-4D5F0758B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8B3E2-E0E0-4C4B-A43D-5BAB72633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CFB0B-4A7E-4C3D-81B6-13F51E4E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0093-0041-4155-9926-F6209870D572}" type="datetimeFigureOut">
              <a:rPr lang="en-US" smtClean="0"/>
              <a:t>31/10/2024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A6662-66ED-410C-AFA3-0AE9EF44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380E4-8D53-4B05-877C-CD55BB79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BE3C-B52D-49C6-B6BD-2B9C5948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5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185C-F391-4A5F-97AB-A5157B200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1699F-B8A7-4C1D-AB95-10B5F1C40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2FA51-ED1C-4E51-922F-457C14324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1CC43-5F63-4ACF-A209-BA35119C92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D4E830-851D-4573-B4E0-5E76E9914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9E2607-CAD0-4691-A55E-A4FB1964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0093-0041-4155-9926-F6209870D572}" type="datetimeFigureOut">
              <a:rPr lang="en-US" smtClean="0"/>
              <a:t>31/10/2024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5200AE-941E-43F0-B85E-CFB6342B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431CFD-BD18-494B-AB7C-E1A3FC4C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BE3C-B52D-49C6-B6BD-2B9C5948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8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D740-8723-4D4C-83FB-CC0C56C0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194957-BDBA-4509-80FE-A9CBB9E00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0093-0041-4155-9926-F6209870D572}" type="datetimeFigureOut">
              <a:rPr lang="en-US" smtClean="0"/>
              <a:t>31/10/2024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71979-321B-4FFB-8B75-A67C550D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4D279-D02C-414F-BE4B-993113E4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BE3C-B52D-49C6-B6BD-2B9C5948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276ACD-E58F-4808-AFE3-A947B420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0093-0041-4155-9926-F6209870D572}" type="datetimeFigureOut">
              <a:rPr lang="en-US" smtClean="0"/>
              <a:t>31/10/2024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6C3FA-39BD-4115-B5B4-66889FE6A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7D26D-FEDD-4C1E-BBA0-7662D3B75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BE3C-B52D-49C6-B6BD-2B9C5948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1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EA37-3191-4E5E-AEFF-7230A5F42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C6B0E-4D64-48E6-9C74-819C56B54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808EA-E664-445B-B8D5-DD2571590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33AAA-5BC6-4529-AA56-6C5E269D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0093-0041-4155-9926-F6209870D572}" type="datetimeFigureOut">
              <a:rPr lang="en-US" smtClean="0"/>
              <a:t>31/10/2024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35BA8-5276-4D9A-999D-F65B0E722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62141-971A-4461-8DF1-E2EDD83A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BE3C-B52D-49C6-B6BD-2B9C5948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8FCC-51C6-47C0-8855-B4C5E127D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8278AF-247C-4A9E-B530-32AA593FA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8F0FE-CB76-4D32-9ED5-FE9DDDF8A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2380A-1599-440E-95DF-9E69E1167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0093-0041-4155-9926-F6209870D572}" type="datetimeFigureOut">
              <a:rPr lang="en-US" smtClean="0"/>
              <a:t>31/10/2024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8E966-807C-49A7-949B-6DF2C28E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CB03B-81A4-4271-9370-B4855CE7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BE3C-B52D-49C6-B6BD-2B9C5948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3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52B384-B0E9-428D-9445-2E7AE712B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33DF8-D50C-4D7C-86D0-A5293DF7E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F9B40-ED66-4B6B-BF9A-FDCDF13EE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10093-0041-4155-9926-F6209870D572}" type="datetimeFigureOut">
              <a:rPr lang="en-US" smtClean="0"/>
              <a:t>31/10/2024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B1AF2-D62F-42EE-B23B-624F46E5B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53DFD-551D-4993-9473-ACAEFFB75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6BE3C-B52D-49C6-B6BD-2B9C5948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1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1B9A0-6207-4FAC-8004-2E3EA295B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893" y="402199"/>
            <a:ext cx="9144000" cy="1070421"/>
          </a:xfrm>
        </p:spPr>
        <p:txBody>
          <a:bodyPr/>
          <a:lstStyle/>
          <a:p>
            <a:r>
              <a:rPr lang="en-US"/>
              <a:t>Link video h</a:t>
            </a:r>
            <a:r>
              <a:rPr lang="vi-VN"/>
              <a:t>ư</a:t>
            </a:r>
            <a:r>
              <a:rPr lang="en-US"/>
              <a:t>ớng dẫn: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8EC08-E7AA-4934-AC79-D767CAF6E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86302"/>
            <a:ext cx="9144000" cy="969962"/>
          </a:xfrm>
        </p:spPr>
        <p:txBody>
          <a:bodyPr/>
          <a:lstStyle/>
          <a:p>
            <a:r>
              <a:rPr lang="en-US"/>
              <a:t>https://www.youtube.com/watch?v=JzFeAHU2Yvo&amp;list=PLaevEBkXyvnXEMoe6ZHFJGjPDb_eCCVNc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F945FD-AF22-4BAD-B62D-A45BD20C8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94" y="3303496"/>
            <a:ext cx="4150569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34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258B-360F-4A04-9A25-60E71C15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898602" cy="993799"/>
          </a:xfrm>
        </p:spPr>
        <p:txBody>
          <a:bodyPr/>
          <a:lstStyle/>
          <a:p>
            <a:r>
              <a:rPr lang="en-US"/>
              <a:t>Cài Extension để chạy Visual Studio Code.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AABD0-E58A-4EE7-9A6C-91D64CD6F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0628"/>
            <a:ext cx="12192000" cy="559737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Chưa cài extension và nhấn F5 để chạy.</a:t>
            </a:r>
          </a:p>
        </p:txBody>
      </p:sp>
    </p:spTree>
    <p:extLst>
      <p:ext uri="{BB962C8B-B14F-4D97-AF65-F5344CB8AC3E}">
        <p14:creationId xmlns:p14="http://schemas.microsoft.com/office/powerpoint/2010/main" val="2880529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F204D-502B-4CFD-880B-5DE991D9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8CB63-299D-4206-B6C3-AE14CA22E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77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A56AE-EB40-42A5-9727-CF3A3229F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0ADC7-9FE4-4DF5-86AC-A79D930FC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31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007F7-2171-472A-A76B-EB0979FD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23BD2-601E-4E8A-ACDA-F9E899DBB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02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CA28-6E26-48CE-8FAB-36DF0A95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EF139-2166-4A94-9726-8DD7815C7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12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7F612-F166-4A45-AEED-18DE0CED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B5371-FC46-488A-B2F5-3FF6B790E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73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573B5-F450-4A1D-8297-E5AA8D97A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D2394-934C-4A14-8AFA-2FFFFF06C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96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798A-2D37-419D-B968-E496B6C7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0C88C-2F70-4693-B400-C03B42B60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7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727250A-FC70-4AFF-8326-AEE56E75FF48}"/>
              </a:ext>
            </a:extLst>
          </p:cNvPr>
          <p:cNvSpPr txBox="1">
            <a:spLocks/>
          </p:cNvSpPr>
          <p:nvPr/>
        </p:nvSpPr>
        <p:spPr>
          <a:xfrm>
            <a:off x="0" y="1304312"/>
            <a:ext cx="12080631" cy="5553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CMS WordPress: Với WordPress thì đã có phần Backend rồi thì chỉ cần mua thêm giao diện là xong</a:t>
            </a:r>
          </a:p>
          <a:p>
            <a:endParaRPr lang="en-US"/>
          </a:p>
          <a:p>
            <a:r>
              <a:rPr lang="en-US"/>
              <a:t>PHP đơn giản là để làm chức năng cho trang website, đăng nhập ,đăng ký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47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CA5F-62C0-4D07-80A2-329645E1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00029" cy="763480"/>
          </a:xfrm>
        </p:spPr>
        <p:txBody>
          <a:bodyPr/>
          <a:lstStyle/>
          <a:p>
            <a:r>
              <a:rPr lang="en-US"/>
              <a:t>Thư mục Web phải cho vào trong th</a:t>
            </a:r>
            <a:r>
              <a:rPr lang="vi-VN"/>
              <a:t>ư</a:t>
            </a:r>
            <a:r>
              <a:rPr lang="en-US"/>
              <a:t> mục htdocs.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2D3428-0890-4867-8B13-A8EF559CF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94" y="1008879"/>
            <a:ext cx="10063579" cy="437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5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1FB10-E346-440E-9D32-4A5AB6C40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75403"/>
          </a:xfrm>
        </p:spPr>
        <p:txBody>
          <a:bodyPr/>
          <a:lstStyle/>
          <a:p>
            <a:r>
              <a:rPr lang="en-US"/>
              <a:t>Tiến hành xây dựng trang web.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2B9B95-AEE5-488A-A854-7620B793E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78" y="2288049"/>
            <a:ext cx="7449590" cy="35437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C8D70E-53A9-454C-A847-41EFCDAD5A67}"/>
              </a:ext>
            </a:extLst>
          </p:cNvPr>
          <p:cNvSpPr txBox="1"/>
          <p:nvPr/>
        </p:nvSpPr>
        <p:spPr>
          <a:xfrm>
            <a:off x="221943" y="841899"/>
            <a:ext cx="312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B1: bật máy chủ Xampp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62854F-D2E5-4BD4-98FF-08075AC625F3}"/>
              </a:ext>
            </a:extLst>
          </p:cNvPr>
          <p:cNvSpPr txBox="1"/>
          <p:nvPr/>
        </p:nvSpPr>
        <p:spPr>
          <a:xfrm>
            <a:off x="221943" y="1447060"/>
            <a:ext cx="768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B2: Tạo một th</a:t>
            </a:r>
            <a:r>
              <a:rPr lang="vi-VN"/>
              <a:t>ư</a:t>
            </a:r>
            <a:r>
              <a:rPr lang="en-US"/>
              <a:t> mục trong Xampp để l</a:t>
            </a:r>
            <a:r>
              <a:rPr lang="vi-VN"/>
              <a:t>ư</a:t>
            </a:r>
            <a:r>
              <a:rPr lang="en-US"/>
              <a:t>u toàn bộ những File của trang Web.</a:t>
            </a:r>
          </a:p>
        </p:txBody>
      </p:sp>
    </p:spTree>
    <p:extLst>
      <p:ext uri="{BB962C8B-B14F-4D97-AF65-F5344CB8AC3E}">
        <p14:creationId xmlns:p14="http://schemas.microsoft.com/office/powerpoint/2010/main" val="425637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158C35-6CE2-4355-A91D-D54D2396C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2" y="43924"/>
            <a:ext cx="5953735" cy="43216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49E777-1035-4B1F-BFED-EFEE0D560A20}"/>
              </a:ext>
            </a:extLst>
          </p:cNvPr>
          <p:cNvSpPr txBox="1"/>
          <p:nvPr/>
        </p:nvSpPr>
        <p:spPr>
          <a:xfrm>
            <a:off x="86712" y="4450322"/>
            <a:ext cx="595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Tạo ra File Index.php trong th</a:t>
            </a:r>
            <a:r>
              <a:rPr lang="vi-VN"/>
              <a:t>ư</a:t>
            </a:r>
            <a:r>
              <a:rPr lang="en-US"/>
              <a:t> mục Web bán hàng.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DE6D61-F1CA-4614-83C0-F6EB886EF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807" y="322412"/>
            <a:ext cx="5058481" cy="206721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0A00AA-B627-4EFD-9711-3211851E059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299969" y="1356019"/>
            <a:ext cx="1746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4D431C0-61DF-4DB1-9FF0-CE95B0F98B18}"/>
              </a:ext>
            </a:extLst>
          </p:cNvPr>
          <p:cNvSpPr txBox="1"/>
          <p:nvPr/>
        </p:nvSpPr>
        <p:spPr>
          <a:xfrm>
            <a:off x="86712" y="4904407"/>
            <a:ext cx="894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File Index là n</a:t>
            </a:r>
            <a:r>
              <a:rPr lang="vi-VN"/>
              <a:t>ơ</a:t>
            </a:r>
            <a:r>
              <a:rPr lang="en-US"/>
              <a:t>i truy cập đầu tiên khi khách hàng truy cập trang web, mặc định là nh</a:t>
            </a:r>
            <a:r>
              <a:rPr lang="vi-VN"/>
              <a:t>ư</a:t>
            </a:r>
            <a:r>
              <a:rPr lang="en-US"/>
              <a:t> vậy.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8FB4C8-783C-4F09-ADFE-1F5341CA0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12" y="5508701"/>
            <a:ext cx="3181794" cy="110505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652A3E-D3A9-41A6-8698-F87E03174B1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2902998" y="5718984"/>
            <a:ext cx="1429306" cy="12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A52860-A72F-4A06-8EAE-51BCDB89E059}"/>
              </a:ext>
            </a:extLst>
          </p:cNvPr>
          <p:cNvSpPr txBox="1"/>
          <p:nvPr/>
        </p:nvSpPr>
        <p:spPr>
          <a:xfrm>
            <a:off x="4332304" y="5534318"/>
            <a:ext cx="363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Đang truy cập thẳng vào File Index.</a:t>
            </a:r>
          </a:p>
        </p:txBody>
      </p:sp>
    </p:spTree>
    <p:extLst>
      <p:ext uri="{BB962C8B-B14F-4D97-AF65-F5344CB8AC3E}">
        <p14:creationId xmlns:p14="http://schemas.microsoft.com/office/powerpoint/2010/main" val="39906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EDB205-1DCE-467A-91DB-DF3F311FE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74" y="714144"/>
            <a:ext cx="7059010" cy="31722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28E928-C732-46A5-86DC-202D8DDA9D08}"/>
              </a:ext>
            </a:extLst>
          </p:cNvPr>
          <p:cNvSpPr txBox="1"/>
          <p:nvPr/>
        </p:nvSpPr>
        <p:spPr>
          <a:xfrm>
            <a:off x="958788" y="4279037"/>
            <a:ext cx="7590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Đóng và mở php</a:t>
            </a:r>
          </a:p>
        </p:txBody>
      </p:sp>
    </p:spTree>
    <p:extLst>
      <p:ext uri="{BB962C8B-B14F-4D97-AF65-F5344CB8AC3E}">
        <p14:creationId xmlns:p14="http://schemas.microsoft.com/office/powerpoint/2010/main" val="2649593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124B5-4405-4E66-8A06-A043AC573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en-US"/>
              <a:t>Cách chạy File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82E9A-CCD1-4405-B72D-46807CDF3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8687"/>
            <a:ext cx="12192000" cy="58193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67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5A628-1F34-4B4F-993E-AC2D26D06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DA297-FFD1-4EBB-A352-9F3F9038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482571"/>
            <a:ext cx="12191999" cy="5375430"/>
          </a:xfrm>
        </p:spPr>
        <p:txBody>
          <a:bodyPr/>
          <a:lstStyle/>
          <a:p>
            <a:r>
              <a:rPr lang="en-US"/>
              <a:t>Ch</a:t>
            </a:r>
            <a:r>
              <a:rPr lang="vi-VN"/>
              <a:t>ư</a:t>
            </a:r>
            <a:r>
              <a:rPr lang="en-US"/>
              <a:t>a cài Server để chạy PHP trong Visual Studio Code.</a:t>
            </a:r>
          </a:p>
        </p:txBody>
      </p:sp>
    </p:spTree>
    <p:extLst>
      <p:ext uri="{BB962C8B-B14F-4D97-AF65-F5344CB8AC3E}">
        <p14:creationId xmlns:p14="http://schemas.microsoft.com/office/powerpoint/2010/main" val="2114739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F0D6-7335-45B3-864F-A77143A51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021"/>
            <a:ext cx="9388876" cy="911708"/>
          </a:xfrm>
        </p:spPr>
        <p:txBody>
          <a:bodyPr/>
          <a:lstStyle/>
          <a:p>
            <a:r>
              <a:rPr lang="en-US"/>
              <a:t>Lỗi ch</a:t>
            </a:r>
            <a:r>
              <a:rPr lang="vi-VN"/>
              <a:t>ư</a:t>
            </a:r>
            <a:r>
              <a:rPr lang="en-US"/>
              <a:t>a chạy Code: Chạy File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CA3B4-A422-4608-8D05-798172DFE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9D8105-7693-4C71-923D-D84F6B998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02" y="1690688"/>
            <a:ext cx="9135750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63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204</Words>
  <Application>Microsoft Office PowerPoint</Application>
  <PresentationFormat>Widescreen</PresentationFormat>
  <Paragraphs>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Link video hướng dẫn:</vt:lpstr>
      <vt:lpstr>PowerPoint Presentation</vt:lpstr>
      <vt:lpstr>Thư mục Web phải cho vào trong thư mục htdocs. </vt:lpstr>
      <vt:lpstr>Tiến hành xây dựng trang web.</vt:lpstr>
      <vt:lpstr>PowerPoint Presentation</vt:lpstr>
      <vt:lpstr>PowerPoint Presentation</vt:lpstr>
      <vt:lpstr>Cách chạy File PHP</vt:lpstr>
      <vt:lpstr>PowerPoint Presentation</vt:lpstr>
      <vt:lpstr>Lỗi chưa chạy Code: Chạy File Code </vt:lpstr>
      <vt:lpstr>Cài Extension để chạy Visual Studio Code.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video hướng dẫn:</dc:title>
  <dc:creator>Dang Van Doan</dc:creator>
  <cp:lastModifiedBy>Dang Van Doan</cp:lastModifiedBy>
  <cp:revision>11</cp:revision>
  <dcterms:created xsi:type="dcterms:W3CDTF">2024-10-31T01:42:45Z</dcterms:created>
  <dcterms:modified xsi:type="dcterms:W3CDTF">2024-10-31T04:47:41Z</dcterms:modified>
</cp:coreProperties>
</file>