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1A1E-54A9-4304-A47A-9561281BC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7F5D-4E3C-4F1D-960F-9B39EAE0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C5AB5-3489-44A5-BD1B-52C107FA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24FD-6B71-46DF-B2FC-A079BD4D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94CD-2E21-409E-8683-29C07309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B633-935B-486E-9AE0-FB78F14F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0BC84-06E3-4C5F-8E15-BCFAB5B9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5CFD-8E6E-4998-833F-6ADD47DC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5842-5DC3-496C-9BF0-09546B4B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19A7-1891-4208-B430-5EA81998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863E-5E89-46DE-93D6-D42627FF4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2FCDC-F094-48C3-9B95-A210D2DE0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4714-DFA2-4D6D-BF28-123D4B00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51DB-3611-43AE-840B-AC6D8A78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0D5D-635C-4138-8EFC-815F1E8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9439-B3E9-4A28-9803-ECE096F8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F345-00D0-4BB6-BBA8-1BD8B616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46EA8-DC60-439F-8D7A-E0A497C4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D3CF-00B3-4128-9BC1-0B027242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A9EE-C7F0-4926-AF5B-8ED62F6B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F4E3-5FDF-40A1-99E3-C23C8D6A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8DDC8-31C8-48D1-9D96-905B178E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E0E7-AE7D-481F-99B4-90E9FB42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8400-584C-4972-8875-551CCAB2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E66A6-BC66-426C-B038-F703ACFC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AE05-01A6-4224-9AEE-0CD25673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C37F-9FE9-48BC-9D62-6FE79345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7DDB-ADBD-4456-8A4E-E824832D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9B96-1B7D-4BAD-9753-7E7DC786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130D-EA82-4315-B7C2-0D6246A5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F280-AE1C-464D-9858-A25D9FB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27E-82B3-4F42-94AD-568D7752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6965-BDC0-4AF4-8F6E-2391F43A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7FC70-4DD8-4A7A-A83E-B1F47D1E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10C64-94C7-41A5-9922-CB98300E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59AC1-BBA5-48CE-BAF9-B0767C034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BE23C-4B86-4652-888E-FB19A118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4D268-9A81-4168-BA73-5571FA75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CCF70-2F25-434F-A2F2-04D7B7B2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65D7-4947-472A-9214-0A39A161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8A6B9-AB35-474F-9C57-F168501C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DF04-F2AD-4C5F-84E0-B2233764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9E183-FDE7-4978-B18C-40FEB976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40A3D2-4F5D-47A7-97BD-6605D22C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AAB85-E16F-46ED-9DC0-F6FE2A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1DF8-B452-4A99-933A-54629BD3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9367-EE5E-4350-8922-826C19CE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A6A7-EBCB-4CDB-9A1B-BD668007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C09BD-2901-48C7-9143-9C30ACEB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41B7-251F-43E9-B22A-EBECBFE3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5AFC-50C5-4E23-BEE4-98CB309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3CE4-6AD8-40C1-B002-701D9E6A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865-284A-4F50-81C0-BBE477C3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B8DD7-0D59-4002-B85A-EF367DEDE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191EB-F511-4ECF-8B51-A2865E419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2D8FE-6E4E-40BA-AB87-F40FA9FF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6345-8A2B-4500-A5E6-C737A7D5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0993-17F0-488C-9C68-687579D3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DB527-C872-48C1-834F-8CC27C0F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D3D3-E2F4-4E5A-8BA5-C20277ED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6158-7E0E-4A0E-9095-17D0DB3A5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4A0F-F96A-4998-8A88-65E85C459927}" type="datetimeFigureOut">
              <a:rPr lang="en-US" smtClean="0"/>
              <a:t>02/11/2024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E8D6-00CC-41BE-84F6-5A460D060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1A9F-2B5E-4C05-A434-E011F675A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3CCE-2F7F-4560-B833-943FB2305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B53B-CFCC-425A-9641-A46BC5C5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439"/>
            <a:ext cx="9144000" cy="213359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EC2FE-B628-48DE-BB39-B6FA7045F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9E950-73DF-402F-AD01-FF8D99C2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3" y="458349"/>
            <a:ext cx="10635509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3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1920-754F-4398-B113-6AAFB510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090-CC00-4C78-BECC-2B5CBFAE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0304-6A0B-4696-9F25-E72BED17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CA27-D074-4580-8F99-89C8490B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28D8B-D8BD-44A1-B1FB-AFCC7E05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7" y="365125"/>
            <a:ext cx="10118151" cy="59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2B60-D97F-4398-BBD1-17B5B249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A95D-C527-4D6F-AD76-A7817C78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Vào trong html, code Form để thay đổi nút</a:t>
            </a:r>
          </a:p>
        </p:txBody>
      </p:sp>
    </p:spTree>
    <p:extLst>
      <p:ext uri="{BB962C8B-B14F-4D97-AF65-F5344CB8AC3E}">
        <p14:creationId xmlns:p14="http://schemas.microsoft.com/office/powerpoint/2010/main" val="28427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238A-1B26-4E81-B203-B7BF4E68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406B-CF2B-4039-B7AE-E3A8B562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854-EB2F-4BD0-8E76-922D9E7D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2DDD-6DA9-4B71-BDEB-FB232A2E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96D0-C18C-4208-8480-2A5793C1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18C6-7C43-40D1-BCE9-1E3576C1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E61C-61AC-4BFF-B765-B1BC7F39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0889-052C-4297-A542-FE609B4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DC80-5005-406E-BA40-AC9189D5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2CF0-4BF3-464A-8719-4901DD81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BA54-4112-4914-BF7F-E81083AC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F61A-244E-428B-8CF8-E55B3006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4</cp:revision>
  <dcterms:created xsi:type="dcterms:W3CDTF">2024-11-02T08:28:11Z</dcterms:created>
  <dcterms:modified xsi:type="dcterms:W3CDTF">2024-11-02T09:14:49Z</dcterms:modified>
</cp:coreProperties>
</file>