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130C-809A-4961-AF65-8C7D9AD13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CB0C0-6288-4C12-8FA1-B7310ED19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4E5C-062A-46AA-82C8-187C1F13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3DE4-DB86-4A75-A20F-DDBA727A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85FC-93EF-4D0A-AE4F-3C030AD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93C9-09C5-4552-A450-B92614B8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79766-5EF1-4587-BCB5-E8A1176F8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84CA-8D50-4046-B40E-76DCC3D1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CBC9-21FB-4DB4-AEC3-878A11F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03CD-61D2-456D-821F-45E58039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2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08553-A6AE-42A8-9323-7C98C6C2F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4AB30-E4C5-4243-9338-5DB8A94A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0037-69EE-436D-9DC6-FA0E9681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58A3E-0FA0-48D6-8BC0-5C251509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5565-B976-4C12-B80A-5AE2F7D3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783B-D98D-4D34-8D9B-E1EC2251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1A1A-3941-44D3-8425-7C19C314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EDAE-6121-4F00-80BF-B6991CB3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2A1B-9266-4E56-A7F6-FEF9E764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C799-5C68-434B-ACF5-9B5A630D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7846-DEE2-4F82-96D2-C50D9F24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C5C4-A978-4E3B-886A-3B0D789A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AE48-5C7D-401F-8B91-91FF49B3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6065-9A15-4921-BA93-DE59F23B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C122-6A7C-43AD-9E8D-A5F9969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2395-F951-43F1-B66C-D227AB53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821F-658B-47A7-A58A-09973F479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94A52-EC36-4B14-9D2F-D5ABEA4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9A3C8-069D-4426-8ACE-20EDF1E6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0AD88-ECF7-4B17-8BE8-17AE8A68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09299-BCCD-470F-8C6D-FF40C6B7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A05A-B43E-4ADA-BA33-5CBD1B1C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0914E-D873-4EE8-882F-B0F4CE324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ABDB4-0D35-499F-B5DE-0F3D6B9B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4AAA6-D4F6-4659-B59F-25E4350A7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16851-D057-4A83-A36E-B5DC95F61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6CDA1-B656-4DE5-8C32-3890FD89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3BE09-9907-4767-98CA-5B4486D6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6151B-86EF-4814-82FF-8182F373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E42E-5A3A-4D0D-A9CD-640A8FDC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41B13-A3DE-45D3-BF84-5B868910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5B98B-CD7E-416C-9D93-4EEDA8D9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0A204-1CFF-4277-AC6C-EA9F11A4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7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4A7DD-3708-4269-86C4-0C1603C2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61929-45AC-4729-BD8B-90141964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08A8C-1D4A-4FDD-9D86-76E0D63B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80DE-6548-4DDC-813B-8DF8857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96C5-11A8-463B-881F-7DF7E9D0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A52A-5BB4-420B-8554-3768B30B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382A-E125-46EB-9A63-079DD857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E8789-2524-4D9E-87FD-1113823E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07516-5984-435B-AD8D-67261DC1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BF95-E27D-4266-A32D-3A6C168A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2017B-3205-4261-BB58-C91D5331A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73C1E-9906-490B-885F-8AE16B9C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C415D-5CA7-4F07-93F8-06C0AFE2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4247-2BA8-495B-BCBD-9D230C84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7D78A-18EC-4BD1-A2D2-EFCB06E8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7730F-8609-4C3B-A8E3-FD49ACFB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A3C6-08A9-4B60-BE22-5F74A859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0200-8B2B-49C8-B485-7BB19C01E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3107-B846-428C-9AC3-CE8C5E14AC7F}" type="datetimeFigureOut">
              <a:rPr lang="en-US" smtClean="0"/>
              <a:t>14/11/2024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089B-FD15-48E8-B9FB-C9BA6413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24D0-22AF-4848-8415-D21244E96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9F60-A5E3-4E93-A1BB-B9B727106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Link Video: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86949-8386-46B1-A7E5-EFD313CB6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58739"/>
          </a:xfrm>
        </p:spPr>
        <p:txBody>
          <a:bodyPr/>
          <a:lstStyle/>
          <a:p>
            <a:r>
              <a:rPr lang="en-US"/>
              <a:t>https://www.youtube.com/watch?v=PDAr6DpJfIY&amp;list=PLPNDi-wPpMzgEZnBnAAijM-SS7SidP2jr&amp;index=1</a:t>
            </a:r>
          </a:p>
        </p:txBody>
      </p:sp>
    </p:spTree>
    <p:extLst>
      <p:ext uri="{BB962C8B-B14F-4D97-AF65-F5344CB8AC3E}">
        <p14:creationId xmlns:p14="http://schemas.microsoft.com/office/powerpoint/2010/main" val="276454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C652-93F8-4003-AE6A-566A1639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6959"/>
          </a:xfrm>
        </p:spPr>
        <p:txBody>
          <a:bodyPr>
            <a:normAutofit fontScale="90000"/>
          </a:bodyPr>
          <a:lstStyle/>
          <a:p>
            <a:r>
              <a:rPr lang="vi-VN" b="1"/>
              <a:t>Bài 2 : Tạo nhiều project trong solution - Hướng dẫn teamcode bằng SVN</a:t>
            </a:r>
            <a:br>
              <a:rPr lang="vi-VN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985D-D1B2-45D5-BDE8-A9345DB2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51246"/>
            <a:ext cx="12191999" cy="520675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D536-A571-43FD-9ACD-3CC7238A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5117"/>
          </a:xfrm>
        </p:spPr>
        <p:txBody>
          <a:bodyPr>
            <a:normAutofit fontScale="90000"/>
          </a:bodyPr>
          <a:lstStyle/>
          <a:p>
            <a:r>
              <a:rPr lang="vi-VN" b="1"/>
              <a:t>Bài 3 : Các cách chuyển hướng trong action - Redirec</a:t>
            </a:r>
            <a:r>
              <a:rPr lang="en-US" b="1"/>
              <a:t>t</a:t>
            </a:r>
            <a:br>
              <a:rPr lang="vi-VN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6263-67E0-49D9-A731-6387FFB2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528"/>
            <a:ext cx="11754036" cy="5517471"/>
          </a:xfrm>
        </p:spPr>
        <p:txBody>
          <a:bodyPr/>
          <a:lstStyle/>
          <a:p>
            <a:r>
              <a:rPr lang="en-US"/>
              <a:t>Tạo nhiều View trên một Controller và tạo nhiều Controller.</a:t>
            </a:r>
          </a:p>
          <a:p>
            <a:r>
              <a:rPr lang="en-US"/>
              <a:t>Thủ thuật chuyển Link từ Controller này sang Controller khác.</a:t>
            </a:r>
          </a:p>
        </p:txBody>
      </p:sp>
    </p:spTree>
    <p:extLst>
      <p:ext uri="{BB962C8B-B14F-4D97-AF65-F5344CB8AC3E}">
        <p14:creationId xmlns:p14="http://schemas.microsoft.com/office/powerpoint/2010/main" val="134369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33FB-1CF9-4EEC-B19A-DA5E39F4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11275"/>
            <a:ext cx="12082509" cy="2446725"/>
          </a:xfrm>
        </p:spPr>
        <p:txBody>
          <a:bodyPr/>
          <a:lstStyle/>
          <a:p>
            <a:r>
              <a:rPr lang="en-US"/>
              <a:t>Tạo ra Controller trống.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208BB-FA86-4DB8-90A8-F7FF20B4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" y="97654"/>
            <a:ext cx="8851036" cy="43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4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ED0CD1-8965-4E27-A647-87FD36B9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01" y="427871"/>
            <a:ext cx="805927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5897-AAE1-4CE8-B911-618D56DF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18080"/>
          </a:xfrm>
        </p:spPr>
        <p:txBody>
          <a:bodyPr/>
          <a:lstStyle/>
          <a:p>
            <a:r>
              <a:rPr lang="en-US"/>
              <a:t>Index là thằng chạy đầu tiên trong Controller.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62A38-E7FC-46D1-9864-0A932607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97"/>
            <a:ext cx="2970320" cy="1482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EAF9F-C202-4A65-A851-A3307965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2" y="2466134"/>
            <a:ext cx="8202170" cy="2048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23BC0-831B-49FD-800A-70AA3F51DCDD}"/>
              </a:ext>
            </a:extLst>
          </p:cNvPr>
          <p:cNvSpPr txBox="1"/>
          <p:nvPr/>
        </p:nvSpPr>
        <p:spPr>
          <a:xfrm>
            <a:off x="838200" y="4758431"/>
            <a:ext cx="93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Không có File Index thì nó sẽ báo lỗi, không biết vào trang nào.</a:t>
            </a:r>
          </a:p>
        </p:txBody>
      </p:sp>
    </p:spTree>
    <p:extLst>
      <p:ext uri="{BB962C8B-B14F-4D97-AF65-F5344CB8AC3E}">
        <p14:creationId xmlns:p14="http://schemas.microsoft.com/office/powerpoint/2010/main" val="138539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53E3B-F2F9-49B8-8239-8A889B2B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5" y="181991"/>
            <a:ext cx="10776715" cy="3981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0FEF2-910F-4814-8F70-E8495229BE30}"/>
              </a:ext>
            </a:extLst>
          </p:cNvPr>
          <p:cNvSpPr txBox="1"/>
          <p:nvPr/>
        </p:nvSpPr>
        <p:spPr>
          <a:xfrm>
            <a:off x="311495" y="4234648"/>
            <a:ext cx="1077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ờng dẫn mặc định nằm trong File Router Config.</a:t>
            </a:r>
          </a:p>
        </p:txBody>
      </p:sp>
    </p:spTree>
    <p:extLst>
      <p:ext uri="{BB962C8B-B14F-4D97-AF65-F5344CB8AC3E}">
        <p14:creationId xmlns:p14="http://schemas.microsoft.com/office/powerpoint/2010/main" val="135237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7FFCE-C378-44A4-8817-BE22D614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42" y="902348"/>
            <a:ext cx="10453276" cy="45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5D92-0ADD-4761-AD53-E47BFB6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676008" cy="541538"/>
          </a:xfrm>
        </p:spPr>
        <p:txBody>
          <a:bodyPr>
            <a:normAutofit fontScale="90000"/>
          </a:bodyPr>
          <a:lstStyle/>
          <a:p>
            <a:r>
              <a:rPr lang="en-US"/>
              <a:t>Chuyển h</a:t>
            </a:r>
            <a:r>
              <a:rPr lang="vi-VN"/>
              <a:t>ư</a:t>
            </a:r>
            <a:r>
              <a:rPr lang="en-US"/>
              <a:t>ớng trên Server.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AC18-9E4C-449A-AA69-AB47BE1B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236"/>
            <a:ext cx="12192000" cy="60767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5388-8D66-4B17-8F2B-E4AF7532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66E5-6A79-4E3A-9271-921A51AC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BF53-DFC0-44C0-95E7-303A83D3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9F9B-77BA-4E85-BAEC-9D80942B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C65FE-4B40-43F3-9207-B2399030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1" y="460378"/>
            <a:ext cx="6668431" cy="4143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31463C-8197-4BD0-9F9D-51C4457A7974}"/>
              </a:ext>
            </a:extLst>
          </p:cNvPr>
          <p:cNvSpPr/>
          <p:nvPr/>
        </p:nvSpPr>
        <p:spPr>
          <a:xfrm>
            <a:off x="5362113" y="3693111"/>
            <a:ext cx="1597980" cy="71021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E69618-D4B4-453F-A1C6-B68DED3D1B5C}"/>
              </a:ext>
            </a:extLst>
          </p:cNvPr>
          <p:cNvCxnSpPr>
            <a:cxnSpLocks/>
          </p:cNvCxnSpPr>
          <p:nvPr/>
        </p:nvCxnSpPr>
        <p:spPr>
          <a:xfrm flipV="1">
            <a:off x="6232124" y="889811"/>
            <a:ext cx="1296140" cy="296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3A4722-1E47-4340-AD1D-2EFC67D192CD}"/>
              </a:ext>
            </a:extLst>
          </p:cNvPr>
          <p:cNvSpPr txBox="1"/>
          <p:nvPr/>
        </p:nvSpPr>
        <p:spPr>
          <a:xfrm>
            <a:off x="7528264" y="520479"/>
            <a:ext cx="3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xử lý Server dành cho WebSite.</a:t>
            </a:r>
          </a:p>
        </p:txBody>
      </p:sp>
    </p:spTree>
    <p:extLst>
      <p:ext uri="{BB962C8B-B14F-4D97-AF65-F5344CB8AC3E}">
        <p14:creationId xmlns:p14="http://schemas.microsoft.com/office/powerpoint/2010/main" val="344274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3C32-C17D-4EC3-8C1E-597C6DE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7474-14A8-4BB8-A7AB-FEE4C101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3A3C-EAE4-4958-9128-9DD1726A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8335-4136-4324-9CEC-37856609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292D-7AED-4715-B376-C76DBF2C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2C3B-FEFC-49F1-ACC2-AF6604DE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9F21A-3815-4594-9B2C-C6F1B760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9" y="150920"/>
            <a:ext cx="5424473" cy="3000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38BA5-125C-49C1-ACD9-7F4F4B17FC03}"/>
              </a:ext>
            </a:extLst>
          </p:cNvPr>
          <p:cNvSpPr txBox="1"/>
          <p:nvPr/>
        </p:nvSpPr>
        <p:spPr>
          <a:xfrm>
            <a:off x="192133" y="3297146"/>
            <a:ext cx="54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Mô hình MVC: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18DF2-516A-40C1-9FDE-9A290300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78" y="3812051"/>
            <a:ext cx="5424473" cy="2764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AB3A4-F08D-483D-976C-9EE379AEA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957" y="2241528"/>
            <a:ext cx="2333951" cy="38486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C979B9-553C-4CCD-B46F-D4C77B6C69F0}"/>
              </a:ext>
            </a:extLst>
          </p:cNvPr>
          <p:cNvCxnSpPr>
            <a:cxnSpLocks/>
          </p:cNvCxnSpPr>
          <p:nvPr/>
        </p:nvCxnSpPr>
        <p:spPr>
          <a:xfrm>
            <a:off x="7395099" y="4634144"/>
            <a:ext cx="1837678" cy="9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0F97B3-256E-4C94-855A-1284723A3B35}"/>
              </a:ext>
            </a:extLst>
          </p:cNvPr>
          <p:cNvSpPr txBox="1"/>
          <p:nvPr/>
        </p:nvSpPr>
        <p:spPr>
          <a:xfrm>
            <a:off x="9320512" y="4547133"/>
            <a:ext cx="233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phần giao diện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826886-31CC-42A4-8CFD-2D3D787A0739}"/>
              </a:ext>
            </a:extLst>
          </p:cNvPr>
          <p:cNvCxnSpPr>
            <a:cxnSpLocks/>
          </p:cNvCxnSpPr>
          <p:nvPr/>
        </p:nvCxnSpPr>
        <p:spPr>
          <a:xfrm flipV="1">
            <a:off x="7395099" y="4165846"/>
            <a:ext cx="1837678" cy="8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63B271-7E02-4FF0-89BA-6CC64D8C00A1}"/>
              </a:ext>
            </a:extLst>
          </p:cNvPr>
          <p:cNvSpPr txBox="1"/>
          <p:nvPr/>
        </p:nvSpPr>
        <p:spPr>
          <a:xfrm>
            <a:off x="9320512" y="395232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phần dữ liệu.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E9BDC2-2C51-4B89-9766-6404C0CE10ED}"/>
              </a:ext>
            </a:extLst>
          </p:cNvPr>
          <p:cNvCxnSpPr/>
          <p:nvPr/>
        </p:nvCxnSpPr>
        <p:spPr>
          <a:xfrm flipV="1">
            <a:off x="7306322" y="2769833"/>
            <a:ext cx="1784412" cy="8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CAFA51-7A6F-4223-8334-B3418729917F}"/>
              </a:ext>
            </a:extLst>
          </p:cNvPr>
          <p:cNvSpPr txBox="1"/>
          <p:nvPr/>
        </p:nvSpPr>
        <p:spPr>
          <a:xfrm>
            <a:off x="9232777" y="2241528"/>
            <a:ext cx="277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xử lý.</a:t>
            </a:r>
          </a:p>
        </p:txBody>
      </p:sp>
    </p:spTree>
    <p:extLst>
      <p:ext uri="{BB962C8B-B14F-4D97-AF65-F5344CB8AC3E}">
        <p14:creationId xmlns:p14="http://schemas.microsoft.com/office/powerpoint/2010/main" val="10652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0849CA-6468-454F-A417-164BAC8A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" y="462547"/>
            <a:ext cx="10892900" cy="44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BC6D-8D12-4A3F-AB87-E9AD73F5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B849-C255-4F09-A669-DB3128AF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72C7-9DA5-4372-8EE3-8124063E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28" y="902142"/>
            <a:ext cx="9164329" cy="55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7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D1267-A20E-4B98-B2E4-2D9AF4A8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4" y="361237"/>
            <a:ext cx="4430966" cy="2388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81D5D6-A383-4869-98D5-FF9FED3D9027}"/>
              </a:ext>
            </a:extLst>
          </p:cNvPr>
          <p:cNvSpPr/>
          <p:nvPr/>
        </p:nvSpPr>
        <p:spPr>
          <a:xfrm>
            <a:off x="1225118" y="1058134"/>
            <a:ext cx="3009531" cy="49715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6539D-2AF3-4E17-B848-338459600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211" y="1225118"/>
            <a:ext cx="5939161" cy="424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9D71C-FECA-460D-A114-9182B7E91ED2}"/>
              </a:ext>
            </a:extLst>
          </p:cNvPr>
          <p:cNvSpPr txBox="1"/>
          <p:nvPr/>
        </p:nvSpPr>
        <p:spPr>
          <a:xfrm>
            <a:off x="6096000" y="603682"/>
            <a:ext cx="494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Chuột phải: Chọn  “Add View”.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26FCC-9602-46D8-B16A-E6FE127D3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54" y="2955104"/>
            <a:ext cx="3983394" cy="35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C7CD8-C7FD-4F8F-9E8F-6E31DDC8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6" y="300521"/>
            <a:ext cx="7675484" cy="53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EF543D-F515-4314-A943-0C6F04E2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20" y="979805"/>
            <a:ext cx="4286848" cy="36200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3C37EC-3B9C-4191-834A-DDEEDD8748A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639628" y="2084514"/>
            <a:ext cx="1719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0B6D9F-E878-40A6-85AB-E09098DF29C9}"/>
              </a:ext>
            </a:extLst>
          </p:cNvPr>
          <p:cNvSpPr txBox="1"/>
          <p:nvPr/>
        </p:nvSpPr>
        <p:spPr>
          <a:xfrm>
            <a:off x="278168" y="1761348"/>
            <a:ext cx="23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dùng gửi yêu cầu đến Controller.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A8D62-B196-431C-B98C-35216D414A25}"/>
              </a:ext>
            </a:extLst>
          </p:cNvPr>
          <p:cNvSpPr txBox="1"/>
          <p:nvPr/>
        </p:nvSpPr>
        <p:spPr>
          <a:xfrm>
            <a:off x="5616604" y="3169328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Hàm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6DDB3D-7F2E-4189-AA86-05C1572C8E73}"/>
              </a:ext>
            </a:extLst>
          </p:cNvPr>
          <p:cNvCxnSpPr/>
          <p:nvPr/>
        </p:nvCxnSpPr>
        <p:spPr>
          <a:xfrm flipV="1">
            <a:off x="7661429" y="2139518"/>
            <a:ext cx="967666" cy="72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0A404A-5055-4921-95FF-30F69043D4D5}"/>
              </a:ext>
            </a:extLst>
          </p:cNvPr>
          <p:cNvSpPr txBox="1"/>
          <p:nvPr/>
        </p:nvSpPr>
        <p:spPr>
          <a:xfrm>
            <a:off x="8726750" y="1438183"/>
            <a:ext cx="326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View HTML gửi yêu cầu đến khách hàng.</a:t>
            </a:r>
          </a:p>
        </p:txBody>
      </p:sp>
    </p:spTree>
    <p:extLst>
      <p:ext uri="{BB962C8B-B14F-4D97-AF65-F5344CB8AC3E}">
        <p14:creationId xmlns:p14="http://schemas.microsoft.com/office/powerpoint/2010/main" val="36515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F9D53C-8D12-4443-A2F2-BC34D0E9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21" y="243627"/>
            <a:ext cx="3786159" cy="3360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D29D8-EF04-48E5-85CC-08E46309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55" y="243627"/>
            <a:ext cx="6156496" cy="35116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F08CF9-A4C8-46E2-BCCE-B343656F00FB}"/>
              </a:ext>
            </a:extLst>
          </p:cNvPr>
          <p:cNvCxnSpPr>
            <a:cxnSpLocks/>
          </p:cNvCxnSpPr>
          <p:nvPr/>
        </p:nvCxnSpPr>
        <p:spPr>
          <a:xfrm>
            <a:off x="1811045" y="3249227"/>
            <a:ext cx="905522" cy="90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10ABDE-D6BD-4FE9-B6FD-7C754E0E970C}"/>
              </a:ext>
            </a:extLst>
          </p:cNvPr>
          <p:cNvSpPr txBox="1"/>
          <p:nvPr/>
        </p:nvSpPr>
        <p:spPr>
          <a:xfrm>
            <a:off x="2814222" y="4039340"/>
            <a:ext cx="28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nhiều Action.</a:t>
            </a:r>
          </a:p>
        </p:txBody>
      </p:sp>
    </p:spTree>
    <p:extLst>
      <p:ext uri="{BB962C8B-B14F-4D97-AF65-F5344CB8AC3E}">
        <p14:creationId xmlns:p14="http://schemas.microsoft.com/office/powerpoint/2010/main" val="104106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181</Words>
  <Application>Microsoft Office PowerPoint</Application>
  <PresentationFormat>Widescreen</PresentationFormat>
  <Paragraphs>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Link Video: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2 : Tạo nhiều project trong solution - Hướng dẫn teamcode bằng SVN </vt:lpstr>
      <vt:lpstr>Bài 3 : Các cách chuyển hướng trong action - Redirect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Chuyển hướng trên Server.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Video:</dc:title>
  <dc:creator>Dang Van Doan</dc:creator>
  <cp:lastModifiedBy>Dang Van Doan</cp:lastModifiedBy>
  <cp:revision>24</cp:revision>
  <dcterms:created xsi:type="dcterms:W3CDTF">2024-11-14T03:31:51Z</dcterms:created>
  <dcterms:modified xsi:type="dcterms:W3CDTF">2024-11-14T10:24:29Z</dcterms:modified>
</cp:coreProperties>
</file>