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6798-1726-4F7C-8FB7-13DF651F6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EA059-8BE8-444F-9CE8-982E9F09F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8EA0F-DB7C-4A1D-B8DF-29D35DFD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5191-C27B-44AC-A6A9-D726BCF20F95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FAC7F-AA5D-42B5-9E8E-A2B11C9D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168B-5D54-4DDC-B21F-16545D21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1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BB65-1575-42F1-8BF3-A0432230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F26F4-9DD1-4EF8-BD27-20FD69EA8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0C8B-E0C0-4DA7-8D82-45D3D844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5191-C27B-44AC-A6A9-D726BCF20F95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B931B-6A81-420D-8C1A-8959605B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9632C-3E11-45E2-A5FD-41DA3AED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6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8526D-C09C-431B-BD35-F6A8DA00D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B878B-0D9B-4C19-8822-915587043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C48FE-02A6-4384-BFBC-CC22D0DA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5191-C27B-44AC-A6A9-D726BCF20F95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53387-4C85-4CD4-872D-0A4AF962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79DBE-49B3-4C52-9541-81FFBDE3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9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C532-BCE5-4BFA-A013-A9B472FA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D685C-3277-4108-8EAB-DC2FC90E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4F3B5-42F9-40A7-82D6-EE6B5B95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5191-C27B-44AC-A6A9-D726BCF20F95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93FB0-0FB1-4A23-B92E-59DFF78E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97C20-B594-4E36-A70E-F37604E8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4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EAFC-055F-470A-B59F-2CC522BF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D5026-5725-4D30-AF51-ED34B717B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D603-47F7-4C39-8B31-D71296C1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5191-C27B-44AC-A6A9-D726BCF20F95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53395-4366-40F1-9C13-82B397C6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66CF2-1D39-4F3A-90F0-18421A36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9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A246-280D-4F84-B6A1-4B3CCCF2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4F7BD-BAE3-46FF-A30D-A761CB094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723BC-7952-4814-8DA4-294AFA5FE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CFD8D-05A4-4BC1-889D-BD3A766E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5191-C27B-44AC-A6A9-D726BCF20F95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1A4A6-9B4D-4DA7-9804-37FED079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F9DFD-E567-4B8F-B903-33A3D30F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3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A7BE-0548-445D-891F-B5A63C59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8AC18-8805-48F2-83D6-D40B83404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F7B06-CE18-466D-A4B4-8C64D8CFA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6DA75-FF32-4828-A8AF-EEEB23C59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24430-E356-4A8D-AEE8-95D14E50D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A5C0-F35C-4577-AF3B-B726E457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5191-C27B-44AC-A6A9-D726BCF20F95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A9726-296A-42A3-8699-7A2EB6B3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79637-A5D0-41AD-B39D-1A6224B8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EC2A-41FE-4DE2-8E2D-7C3457A9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402D7-620A-4DC4-ACFA-930952BB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5191-C27B-44AC-A6A9-D726BCF20F95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6B398-8EF4-4732-B98B-D299760C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3CF86-5D17-49DE-AE09-8565675A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74E75-5288-4A4A-96A4-2C7D32C0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5191-C27B-44AC-A6A9-D726BCF20F95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D589B-0F25-4654-8257-65B9C1E4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D0C1F-7711-4E10-8E95-3F4273CE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5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8D92-5514-4EC4-8FA8-F4E9335D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650D-2E9F-4216-87D1-44CE57072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4895F-E331-4D2E-9187-00B70A146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2047D-4E36-4838-A7BF-1654594B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5191-C27B-44AC-A6A9-D726BCF20F95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73736-D535-482C-9E10-026618F4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7D5A1-AB73-419A-9587-76D8BB14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2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9FC3-C338-4678-8198-EECE489F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95DC4-0434-4390-B78A-94F20C391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99517-B2BB-42BA-B55A-046CA64FA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BACEE-29E9-4E41-A039-E4868F6B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5191-C27B-44AC-A6A9-D726BCF20F95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D943E-3DF5-4785-9A91-638D81C9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AC849-E39A-4434-B188-610E9A91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3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C3170-077F-48F7-BBA4-D6BA0201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75023-4972-4BEE-ACC5-6A3C96727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3CB4-CD48-46A9-B3CC-9BDBBD355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B5191-C27B-44AC-A6A9-D726BCF20F95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C20D3-4ADD-48D6-AFC8-6709C08C4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54B2-8E39-42D2-A1C7-0A3306FB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D8A5A-C7A9-4806-ABCD-18DCAF0E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4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90A210-CD5D-40E0-9324-78D901AA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5" y="312946"/>
            <a:ext cx="11503981" cy="5832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CA1350-1149-4E76-8FEE-22FB71F7440B}"/>
              </a:ext>
            </a:extLst>
          </p:cNvPr>
          <p:cNvSpPr txBox="1"/>
          <p:nvPr/>
        </p:nvSpPr>
        <p:spPr>
          <a:xfrm>
            <a:off x="285565" y="6296496"/>
            <a:ext cx="1132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Cách ghi chú: bấm ctl+/</a:t>
            </a:r>
          </a:p>
        </p:txBody>
      </p:sp>
    </p:spTree>
    <p:extLst>
      <p:ext uri="{BB962C8B-B14F-4D97-AF65-F5344CB8AC3E}">
        <p14:creationId xmlns:p14="http://schemas.microsoft.com/office/powerpoint/2010/main" val="2727305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6011-7203-420D-892D-85D21EAE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9F79-A25C-4A32-ADC7-825B054C9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0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D3C4-6A44-4C73-8DDE-EF2577E5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A372-CFD2-4944-827C-105D9DD4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3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A897-96C8-41E6-94E1-A66D6A66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5E24-3451-475A-A541-30F66BD7E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38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02F0-236F-4FC7-8406-F5E73474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B438-7A65-4BFF-AA83-E4032203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2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E9E0-498F-4F51-A17B-D1B96C43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4F0E-76AC-4154-95E0-F7AA4F7D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3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A5B4-8CBA-4006-B761-D88933BC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87B05-A2FD-4E13-9E0F-C04FA246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14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B84D-5E3B-4BB8-879B-5207A4C4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68E5-D448-4A2F-AEAF-FEAEE0AE0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61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A0B1-56FB-42C4-9CEF-417FA4B9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AD3F-FA5C-4009-8D7F-800AE707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D3B872-BE81-4417-89A9-1BFCE2BF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1" y="190749"/>
            <a:ext cx="7856737" cy="1447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779278-28B1-4775-8D33-A5ED1B079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1" y="1766657"/>
            <a:ext cx="11390051" cy="452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0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261D2E-A5D7-4BF9-9FEB-18CB61295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44" y="176390"/>
            <a:ext cx="10867754" cy="62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1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6012C0-C876-43F9-983F-8A5F5D3B4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38" y="257452"/>
            <a:ext cx="11283109" cy="599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2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787E-D389-448D-B9A3-FD1078B6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021583" cy="681037"/>
          </a:xfrm>
        </p:spPr>
        <p:txBody>
          <a:bodyPr>
            <a:normAutofit fontScale="90000"/>
          </a:bodyPr>
          <a:lstStyle/>
          <a:p>
            <a:r>
              <a:rPr lang="en-US"/>
              <a:t>Cần học lại CSS: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FCA7-45B8-4B59-A84F-78C2039F9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2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2907-4A2A-45A5-9AA5-592CFFD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65D20-27D4-4AA6-8D42-A3E554FC0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9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D3E2-C200-4169-995B-616E4C70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C25B-1D98-4F27-BE05-8D00DEBB2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6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DF72-F7A8-41FA-89B5-2B11B2AA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C9AB-0652-471D-AF68-26AB549A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5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9443-8760-42E9-BBAE-E23706D1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DA394-1D7B-45FB-9D22-52E3252F7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8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Cần học lại CSS: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11</cp:revision>
  <dcterms:created xsi:type="dcterms:W3CDTF">2024-11-07T06:43:34Z</dcterms:created>
  <dcterms:modified xsi:type="dcterms:W3CDTF">2024-11-07T10:27:24Z</dcterms:modified>
</cp:coreProperties>
</file>