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D24-E5D8-4C5C-9F7F-BADD9C17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5BBF-5E23-4A90-BF3B-559EEA97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1212-5953-4A28-9D41-98AC32B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A24C-3B8F-465E-A72D-CC544DD7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B2B5-BCE8-4CD3-84B9-6D5F710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8B0-C0BF-4B1C-AA73-3ED8C42B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A9C73-519F-4CD6-AEE3-19A6B09F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BFA5-0611-43F2-928E-F07739BC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0031-A97D-4034-9168-37BD7EC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11FF-B4F5-489C-BACF-A810400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89453-6B28-4D7F-ABE1-32B5D1E3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804AA-D1CF-4698-B500-911927BA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D888-FC3B-48A7-8F64-46E9E75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EDF2-0A73-4E7D-B2CB-D2F06774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1CF1-9420-48AF-A7CE-E1AA8AA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4CE-A0AB-44D2-9C04-7E7572C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59E2-50D5-402A-A189-117D0C2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29F-580F-4AD1-A1C7-D1D9601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1E4-3D3E-404B-96DE-2487E400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7E93-B7D8-46AD-AE12-DDC7D5C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ADA-6657-42C2-9E9D-B3945535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C4C5-535D-48EC-A000-624ADCE7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B4A-80CD-4863-B64A-E5D2B8D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8C9-A7C7-496B-B3D3-55ACEB5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F3AF-E6A7-4C85-A447-0C873E01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DE32-C0B4-41F4-AA8C-AD2A5EE5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DA6F-6500-42D3-867B-4D5F0758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B3E2-E0E0-4C4B-A43D-5BAB7263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FB0B-4A7E-4C3D-81B6-13F51E4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6662-66ED-410C-AFA3-0AE9EF44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80E4-8D53-4B05-877C-CD55BB7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85C-F391-4A5F-97AB-A5157B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699F-B8A7-4C1D-AB95-10B5F1C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FA51-ED1C-4E51-922F-457C14324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1CC43-5F63-4ACF-A209-BA35119C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E830-851D-4573-B4E0-5E76E991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E2607-CAD0-4691-A55E-A4FB19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200AE-941E-43F0-B85E-CFB6342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1CFD-BD18-494B-AB7C-E1A3FC4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740-8723-4D4C-83FB-CC0C56C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94957-BDBA-4509-80FE-A9CBB9E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1979-321B-4FFB-8B75-A67C550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4D279-D02C-414F-BE4B-993113E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6ACD-E58F-4808-AFE3-A947B42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6C3FA-39BD-4115-B5B4-66889FE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D26D-FEDD-4C1E-BBA0-7662D3B7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A37-3191-4E5E-AEFF-7230A5F4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6B0E-4D64-48E6-9C74-819C56B5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08EA-E664-445B-B8D5-DD257159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AAA-5BC6-4529-AA56-6C5E269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5BA8-5276-4D9A-999D-F65B0E7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2141-971A-4461-8DF1-E2EDD83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FCC-51C6-47C0-8855-B4C5E12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78AF-247C-4A9E-B530-32AA593F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F0FE-CB76-4D32-9ED5-FE9DDDF8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380A-1599-440E-95DF-9E69E116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E966-807C-49A7-949B-6DF2C28E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B03B-81A4-4271-9370-B4855CE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B384-B0E9-428D-9445-2E7AE71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3DF8-D50C-4D7C-86D0-A5293DF7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9B40-ED66-4B6B-BF9A-FDCDF13E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1AF2-D62F-42EE-B23B-624F46E5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3DFD-551D-4993-9473-ACAEFFB7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B9A0-6207-4FAC-8004-2E3EA295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402199"/>
            <a:ext cx="9144000" cy="1070421"/>
          </a:xfrm>
        </p:spPr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EC08-E7AA-4934-AC79-D767CAF6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6302"/>
            <a:ext cx="9144000" cy="969962"/>
          </a:xfrm>
        </p:spPr>
        <p:txBody>
          <a:bodyPr/>
          <a:lstStyle/>
          <a:p>
            <a:r>
              <a:rPr lang="en-US" dirty="0"/>
              <a:t>https://www.youtube.com/watch?v=JzFeAHU2Yvo&amp;list=PLaevEBkXyvnXEMoe6ZHFJGjPDb_eCCVNc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945FD-AF22-4BAD-B62D-A45BD20C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94" y="3303496"/>
            <a:ext cx="415056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58B-360F-4A04-9A25-60E71C15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8602" cy="993799"/>
          </a:xfrm>
        </p:spPr>
        <p:txBody>
          <a:bodyPr/>
          <a:lstStyle/>
          <a:p>
            <a:r>
              <a:rPr lang="en-US"/>
              <a:t>Cài Extension để chạy Visual Studio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ABD0-E58A-4EE7-9A6C-91D64CD6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628"/>
            <a:ext cx="12192000" cy="559737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Chưa cài extension và nhấn F5 để chạy.</a:t>
            </a:r>
          </a:p>
        </p:txBody>
      </p:sp>
    </p:spTree>
    <p:extLst>
      <p:ext uri="{BB962C8B-B14F-4D97-AF65-F5344CB8AC3E}">
        <p14:creationId xmlns:p14="http://schemas.microsoft.com/office/powerpoint/2010/main" val="28805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04D-502B-4CFD-880B-5DE991D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44200" cy="729762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 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9" y="1152774"/>
            <a:ext cx="3886742" cy="168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152774"/>
            <a:ext cx="2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Dấu</a:t>
            </a:r>
            <a:r>
              <a:rPr lang="en-US" dirty="0"/>
              <a:t>  “$” +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799" y="1575786"/>
            <a:ext cx="63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9" y="3386363"/>
            <a:ext cx="4877481" cy="2019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7077" y="3386363"/>
            <a:ext cx="62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94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140824"/>
            <a:ext cx="5141792" cy="288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5969" y="731810"/>
            <a:ext cx="52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7148" y="2000975"/>
            <a:ext cx="50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/>
              <a:t>số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59E40-C423-4DF1-A8C2-9F750018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2" y="3429000"/>
            <a:ext cx="5141792" cy="31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07F7-2171-472A-A76B-EB0979FD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1015"/>
          </a:xfrm>
        </p:spPr>
        <p:txBody>
          <a:bodyPr/>
          <a:lstStyle/>
          <a:p>
            <a:r>
              <a:rPr lang="en-US"/>
              <a:t>Bài 7: Hằng trong PHP: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BD2-601E-4E8A-ACDA-F9E899DB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014"/>
            <a:ext cx="12192000" cy="59269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Hằng cũng là một biến 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không thể </a:t>
            </a:r>
            <a:r>
              <a:rPr lang="en-US"/>
              <a:t>thay đổi giá trị đ</a:t>
            </a:r>
            <a:r>
              <a:rPr lang="vi-VN"/>
              <a:t>ư</a:t>
            </a:r>
            <a:r>
              <a:rPr lang="en-US"/>
              <a:t>ợc.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FF0DA-1ED8-4151-B8FA-DB569297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36" y="1928672"/>
            <a:ext cx="4982270" cy="1095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2F639-C1A5-4654-B23C-CB53CDD4F166}"/>
              </a:ext>
            </a:extLst>
          </p:cNvPr>
          <p:cNvCxnSpPr>
            <a:cxnSpLocks/>
          </p:cNvCxnSpPr>
          <p:nvPr/>
        </p:nvCxnSpPr>
        <p:spPr>
          <a:xfrm flipH="1">
            <a:off x="2876365" y="2574524"/>
            <a:ext cx="381741" cy="95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2CC00D-E3D7-4B0E-8170-E3DD36112C70}"/>
              </a:ext>
            </a:extLst>
          </p:cNvPr>
          <p:cNvSpPr txBox="1"/>
          <p:nvPr/>
        </p:nvSpPr>
        <p:spPr>
          <a:xfrm>
            <a:off x="1234261" y="3464469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của hằng số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3608-A299-4177-B97E-61B6E29DB8F8}"/>
              </a:ext>
            </a:extLst>
          </p:cNvPr>
          <p:cNvCxnSpPr>
            <a:cxnSpLocks/>
          </p:cNvCxnSpPr>
          <p:nvPr/>
        </p:nvCxnSpPr>
        <p:spPr>
          <a:xfrm>
            <a:off x="4323425" y="2574524"/>
            <a:ext cx="355107" cy="85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7A31BC-BB3D-4D6B-B315-C9C52C4BE34E}"/>
              </a:ext>
            </a:extLst>
          </p:cNvPr>
          <p:cNvSpPr txBox="1"/>
          <p:nvPr/>
        </p:nvSpPr>
        <p:spPr>
          <a:xfrm>
            <a:off x="4323423" y="3429000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 trị của Hằng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5A8FF-5908-4B23-B653-342AC6512C08}"/>
              </a:ext>
            </a:extLst>
          </p:cNvPr>
          <p:cNvCxnSpPr>
            <a:cxnSpLocks/>
          </p:cNvCxnSpPr>
          <p:nvPr/>
        </p:nvCxnSpPr>
        <p:spPr>
          <a:xfrm>
            <a:off x="6096000" y="2574523"/>
            <a:ext cx="2488707" cy="11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B0114D-E589-4A75-997C-C44A8FA27AD9}"/>
              </a:ext>
            </a:extLst>
          </p:cNvPr>
          <p:cNvSpPr txBox="1"/>
          <p:nvPr/>
        </p:nvSpPr>
        <p:spPr>
          <a:xfrm>
            <a:off x="7617041" y="3833801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 trị “true” hoặc “False” để trang Web không phân biệt hoa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291D4-A966-433E-BA26-71235DD4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5" y="3932026"/>
            <a:ext cx="3610479" cy="1228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764A3D-86EE-4B43-8BAC-FD713BC784E3}"/>
              </a:ext>
            </a:extLst>
          </p:cNvPr>
          <p:cNvSpPr txBox="1"/>
          <p:nvPr/>
        </p:nvSpPr>
        <p:spPr>
          <a:xfrm>
            <a:off x="5459765" y="5259773"/>
            <a:ext cx="59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Phiên bản đã tự động không phân biệt hoa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DE5AF7-A2B7-4019-A1BA-77E48AA682B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27854" y="4546474"/>
            <a:ext cx="1567424" cy="7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C2C17B5-49E2-4F82-A750-CC3B0F17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5" y="5452319"/>
            <a:ext cx="400604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A28-6E26-48CE-8FAB-36DF0A9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11845" cy="870012"/>
          </a:xfrm>
        </p:spPr>
        <p:txBody>
          <a:bodyPr>
            <a:normAutofit/>
          </a:bodyPr>
          <a:lstStyle/>
          <a:p>
            <a:r>
              <a:rPr lang="en-US"/>
              <a:t>Bài 8: Nháy đ</a:t>
            </a:r>
            <a:r>
              <a:rPr lang="vi-VN"/>
              <a:t>ơ</a:t>
            </a:r>
            <a:r>
              <a:rPr lang="en-US"/>
              <a:t>n  ‘ ’  và nháy kép “ 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5123A-22D2-4C74-8820-70E13400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82" y="0"/>
            <a:ext cx="2938645" cy="870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30C90-AB36-4269-8991-16109DFB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0" y="1490054"/>
            <a:ext cx="3019846" cy="14098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44B03-A01D-4FA3-9F42-0A64A0110B2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38509" y="2096895"/>
            <a:ext cx="3157491" cy="47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3826ED-067D-42DF-8349-19A5EC43FE46}"/>
              </a:ext>
            </a:extLst>
          </p:cNvPr>
          <p:cNvSpPr txBox="1"/>
          <p:nvPr/>
        </p:nvSpPr>
        <p:spPr>
          <a:xfrm>
            <a:off x="6096000" y="1912229"/>
            <a:ext cx="30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PHP nhận dạng đây là biến.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34629-7311-4A80-9165-974ED9BF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0" y="4203578"/>
            <a:ext cx="3019846" cy="16364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209334-3421-4032-9D8E-EC85264A53F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124940" y="4960841"/>
            <a:ext cx="1136343" cy="29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FB99D6-1C9E-45FF-842D-B3992DF801D6}"/>
              </a:ext>
            </a:extLst>
          </p:cNvPr>
          <p:cNvSpPr txBox="1"/>
          <p:nvPr/>
        </p:nvSpPr>
        <p:spPr>
          <a:xfrm>
            <a:off x="4261283" y="4637675"/>
            <a:ext cx="783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PHP không nhận dạng đây là biến nữa mà sẽ nhận dạng bên trong là một đoạn text.</a:t>
            </a:r>
          </a:p>
        </p:txBody>
      </p:sp>
    </p:spTree>
    <p:extLst>
      <p:ext uri="{BB962C8B-B14F-4D97-AF65-F5344CB8AC3E}">
        <p14:creationId xmlns:p14="http://schemas.microsoft.com/office/powerpoint/2010/main" val="373001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612-F166-4A45-AEED-18DE0CE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7850"/>
          </a:xfrm>
        </p:spPr>
        <p:txBody>
          <a:bodyPr/>
          <a:lstStyle/>
          <a:p>
            <a:r>
              <a:rPr lang="en-US"/>
              <a:t>Bài 9: Câu lệnh Echo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25CDD-4E65-43ED-8E9D-0F983C291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8" y="749360"/>
            <a:ext cx="4410691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29CFD-AAA4-4D75-8D55-18C6C860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8" y="2777119"/>
            <a:ext cx="2734057" cy="9716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ADF46-D5D8-4325-BFA4-D1020475E66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90908" y="3425516"/>
            <a:ext cx="2767841" cy="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375F51-F74F-45C8-994D-C4E6606D3E1E}"/>
              </a:ext>
            </a:extLst>
          </p:cNvPr>
          <p:cNvSpPr txBox="1"/>
          <p:nvPr/>
        </p:nvSpPr>
        <p:spPr>
          <a:xfrm>
            <a:off x="5658749" y="2327065"/>
            <a:ext cx="54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thẻ h1 để in đậm nội dung.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F23E6-0F9F-4019-B655-00F6E73D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749" y="2723030"/>
            <a:ext cx="5487166" cy="1446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32280-C341-4FF9-A8BD-F74A9EDD1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68" y="4767307"/>
            <a:ext cx="4262983" cy="16525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771F8-E3C0-457E-A5C9-F99A29057163}"/>
              </a:ext>
            </a:extLst>
          </p:cNvPr>
          <p:cNvCxnSpPr/>
          <p:nvPr/>
        </p:nvCxnSpPr>
        <p:spPr>
          <a:xfrm>
            <a:off x="4412202" y="507802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307ED2-0ED3-485C-8689-5E0CA8C603E6}"/>
              </a:ext>
            </a:extLst>
          </p:cNvPr>
          <p:cNvSpPr txBox="1"/>
          <p:nvPr/>
        </p:nvSpPr>
        <p:spPr>
          <a:xfrm>
            <a:off x="5770485" y="4829452"/>
            <a:ext cx="39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Thẻ &lt;br&gt; là thẻ xuống dòng.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17A84-792B-4DD4-82E7-708A8A611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584" y="5188548"/>
            <a:ext cx="53442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4F64F-6C6D-4A16-B098-20BBA065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1" y="337923"/>
            <a:ext cx="4354938" cy="25626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35F17B-07B4-4382-BDFA-C4D8A8A5082A}"/>
              </a:ext>
            </a:extLst>
          </p:cNvPr>
          <p:cNvCxnSpPr>
            <a:cxnSpLocks/>
          </p:cNvCxnSpPr>
          <p:nvPr/>
        </p:nvCxnSpPr>
        <p:spPr>
          <a:xfrm flipV="1">
            <a:off x="3586579" y="1091953"/>
            <a:ext cx="3013507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8036A7-F739-4B36-9B42-5C79AAF1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86" y="337923"/>
            <a:ext cx="4620270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DA386-7A53-440E-AD62-F099300A8634}"/>
              </a:ext>
            </a:extLst>
          </p:cNvPr>
          <p:cNvSpPr txBox="1"/>
          <p:nvPr/>
        </p:nvSpPr>
        <p:spPr>
          <a:xfrm>
            <a:off x="6276514" y="1882066"/>
            <a:ext cx="44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Nối đoạn văn bản bằng dấu chấm.</a:t>
            </a:r>
          </a:p>
        </p:txBody>
      </p:sp>
    </p:spTree>
    <p:extLst>
      <p:ext uri="{BB962C8B-B14F-4D97-AF65-F5344CB8AC3E}">
        <p14:creationId xmlns:p14="http://schemas.microsoft.com/office/powerpoint/2010/main" val="42881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BE6-4884-4FB9-B8AC-9AA82D60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17724" cy="585926"/>
          </a:xfrm>
        </p:spPr>
        <p:txBody>
          <a:bodyPr>
            <a:normAutofit fontScale="90000"/>
          </a:bodyPr>
          <a:lstStyle/>
          <a:p>
            <a:r>
              <a:rPr lang="en-US"/>
              <a:t>Bài 10: Câu lệnh Print.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53376-E610-461D-8306-81E7E021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5" y="770458"/>
            <a:ext cx="3923254" cy="2449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CA393-5EB7-43B7-B8EF-D0BACFFC58CF}"/>
              </a:ext>
            </a:extLst>
          </p:cNvPr>
          <p:cNvSpPr txBox="1"/>
          <p:nvPr/>
        </p:nvSpPr>
        <p:spPr>
          <a:xfrm>
            <a:off x="5415380" y="883153"/>
            <a:ext cx="35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Đều là câu lệnh để in ra màn hình.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630CD-5544-41A0-A985-3E2FA194BEEC}"/>
              </a:ext>
            </a:extLst>
          </p:cNvPr>
          <p:cNvSpPr txBox="1"/>
          <p:nvPr/>
        </p:nvSpPr>
        <p:spPr>
          <a:xfrm>
            <a:off x="9260091" y="876990"/>
            <a:ext cx="27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Print đ</a:t>
            </a:r>
            <a:r>
              <a:rPr lang="vi-VN"/>
              <a:t>ư</a:t>
            </a:r>
            <a:r>
              <a:rPr lang="en-US"/>
              <a:t>ợc sử dụng ít h</a:t>
            </a:r>
            <a:r>
              <a:rPr lang="vi-VN"/>
              <a:t>ơ</a:t>
            </a:r>
            <a:r>
              <a:rPr lang="en-US"/>
              <a:t>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DD8F0-E988-4C63-8FF6-BE61A34C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4" y="3705960"/>
            <a:ext cx="3905795" cy="23815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60502-52D4-402A-9A09-672068DE87F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74850" y="3822787"/>
            <a:ext cx="1748901" cy="9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6313B9-1A7E-4FE9-AD0F-671A0C2E59F1}"/>
              </a:ext>
            </a:extLst>
          </p:cNvPr>
          <p:cNvSpPr txBox="1"/>
          <p:nvPr/>
        </p:nvSpPr>
        <p:spPr>
          <a:xfrm>
            <a:off x="5823751" y="3638121"/>
            <a:ext cx="508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echo sẽ hiểu là 5 ký tự còn print sẽ chỉ hiểu đó là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1954" y="4677508"/>
            <a:ext cx="64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 </a:t>
            </a:r>
            <a:r>
              <a:rPr lang="en-US" dirty="0" err="1" smtClean="0"/>
              <a:t>là</a:t>
            </a:r>
            <a:r>
              <a:rPr lang="en-US" dirty="0" smtClean="0"/>
              <a:t> print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472-01C4-4304-8A71-AF8FA43A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72700" cy="773722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11: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Else-if.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23" y="1143055"/>
            <a:ext cx="3772426" cy="2553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923" y="773723"/>
            <a:ext cx="37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3" y="3886200"/>
            <a:ext cx="4520977" cy="2699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54" y="3991707"/>
            <a:ext cx="5134692" cy="2653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64369" y="1143055"/>
            <a:ext cx="700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8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2" y="410813"/>
            <a:ext cx="4372585" cy="3258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0216" y="410813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If else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27250A-FC70-4AFF-8326-AEE56E75FF48}"/>
              </a:ext>
            </a:extLst>
          </p:cNvPr>
          <p:cNvSpPr txBox="1">
            <a:spLocks/>
          </p:cNvSpPr>
          <p:nvPr/>
        </p:nvSpPr>
        <p:spPr>
          <a:xfrm>
            <a:off x="0" y="1304312"/>
            <a:ext cx="12080631" cy="555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CMS WordPress: Với WordPress thì đã có phần Backend rồi thì chỉ cần mua thêm giao diện là xong</a:t>
            </a:r>
          </a:p>
          <a:p>
            <a:endParaRPr lang="en-US"/>
          </a:p>
          <a:p>
            <a:r>
              <a:rPr lang="en-US"/>
              <a:t>PHP đơn giản là để làm chức năng cho trang website, đăng nhập ,đăng 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6" y="168235"/>
            <a:ext cx="4314739" cy="3902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72" y="1167063"/>
            <a:ext cx="4305901" cy="16575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633545" y="1863970"/>
            <a:ext cx="2980593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2438" y="1405586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6023" y="2639978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3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3" y="216960"/>
            <a:ext cx="4314412" cy="365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86" y="304883"/>
            <a:ext cx="4810796" cy="15623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484077" y="1292469"/>
            <a:ext cx="2787161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8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EF0-00CC-43F7-BFA8-34DB4F3A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C31E-F9DB-48BA-9523-727D4AE0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0CF-760E-4701-B652-DBE1D86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DC6E-23ED-45FB-96B7-90BFE80B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A86-689D-4953-8BFF-56A1719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6AFD-250D-4AAF-8A72-41481352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E1F-0F10-49E5-989F-70AB20FF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F3AD-1846-4166-B322-1E4938CA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98A-2D37-419D-B968-E496B6C7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C88C-2F70-4693-B400-C03B42B6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CA5F-62C0-4D07-80A2-329645E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0029" cy="763480"/>
          </a:xfrm>
        </p:spPr>
        <p:txBody>
          <a:bodyPr/>
          <a:lstStyle/>
          <a:p>
            <a:r>
              <a:rPr lang="en-US"/>
              <a:t>Thư mục Web phải cho vào trong th</a:t>
            </a:r>
            <a:r>
              <a:rPr lang="vi-VN"/>
              <a:t>ư</a:t>
            </a:r>
            <a:r>
              <a:rPr lang="en-US"/>
              <a:t> mục htdocs.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D3428-0890-4867-8B13-A8EF559C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4" y="1008879"/>
            <a:ext cx="10063579" cy="43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B10-E346-440E-9D32-4A5AB6C4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5403"/>
          </a:xfrm>
        </p:spPr>
        <p:txBody>
          <a:bodyPr/>
          <a:lstStyle/>
          <a:p>
            <a:r>
              <a:rPr lang="en-US"/>
              <a:t>Tiến hành xây dựng trang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9B95-AEE5-488A-A854-7620B793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" y="2288049"/>
            <a:ext cx="7449590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D70E-53A9-454C-A847-41EFCDAD5A67}"/>
              </a:ext>
            </a:extLst>
          </p:cNvPr>
          <p:cNvSpPr txBox="1"/>
          <p:nvPr/>
        </p:nvSpPr>
        <p:spPr>
          <a:xfrm>
            <a:off x="221943" y="84189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B1: bật máy chủ 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2854F-D2E5-4BD4-98FF-08075AC625F3}"/>
              </a:ext>
            </a:extLst>
          </p:cNvPr>
          <p:cNvSpPr txBox="1"/>
          <p:nvPr/>
        </p:nvSpPr>
        <p:spPr>
          <a:xfrm>
            <a:off x="221943" y="1447060"/>
            <a:ext cx="76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B2: Tạo một th</a:t>
            </a:r>
            <a:r>
              <a:rPr lang="vi-VN"/>
              <a:t>ư</a:t>
            </a:r>
            <a:r>
              <a:rPr lang="en-US"/>
              <a:t> mục trong Xampp để l</a:t>
            </a:r>
            <a:r>
              <a:rPr lang="vi-VN"/>
              <a:t>ư</a:t>
            </a:r>
            <a:r>
              <a:rPr lang="en-US"/>
              <a:t>u toàn bộ những File của trang Web.</a:t>
            </a:r>
          </a:p>
        </p:txBody>
      </p:sp>
    </p:spTree>
    <p:extLst>
      <p:ext uri="{BB962C8B-B14F-4D97-AF65-F5344CB8AC3E}">
        <p14:creationId xmlns:p14="http://schemas.microsoft.com/office/powerpoint/2010/main" val="42563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58C35-6CE2-4355-A91D-D54D2396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" y="43924"/>
            <a:ext cx="5953735" cy="4321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9E777-1035-4B1F-BFED-EFEE0D560A20}"/>
              </a:ext>
            </a:extLst>
          </p:cNvPr>
          <p:cNvSpPr txBox="1"/>
          <p:nvPr/>
        </p:nvSpPr>
        <p:spPr>
          <a:xfrm>
            <a:off x="86712" y="4450322"/>
            <a:ext cx="59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File Index.php trong th</a:t>
            </a:r>
            <a:r>
              <a:rPr lang="vi-VN"/>
              <a:t>ư</a:t>
            </a:r>
            <a:r>
              <a:rPr lang="en-US"/>
              <a:t> mục Web bán hàng.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E6D61-F1CA-4614-83C0-F6EB886E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07" y="322412"/>
            <a:ext cx="5058481" cy="2067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A00AA-B627-4EFD-9711-3211851E059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99969" y="1356019"/>
            <a:ext cx="17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D431C0-61DF-4DB1-9FF0-CE95B0F98B18}"/>
              </a:ext>
            </a:extLst>
          </p:cNvPr>
          <p:cNvSpPr txBox="1"/>
          <p:nvPr/>
        </p:nvSpPr>
        <p:spPr>
          <a:xfrm>
            <a:off x="86712" y="4904407"/>
            <a:ext cx="89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Index là n</a:t>
            </a:r>
            <a:r>
              <a:rPr lang="vi-VN"/>
              <a:t>ơ</a:t>
            </a:r>
            <a:r>
              <a:rPr lang="en-US"/>
              <a:t>i truy cập đầu tiên khi khách hàng truy cập trang web, mặc định là nh</a:t>
            </a:r>
            <a:r>
              <a:rPr lang="vi-VN"/>
              <a:t>ư</a:t>
            </a:r>
            <a:r>
              <a:rPr lang="en-US"/>
              <a:t> vậy.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FB4C8-783C-4F09-ADFE-1F5341CA0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" y="5508701"/>
            <a:ext cx="3181794" cy="11050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52A3E-D3A9-41A6-8698-F87E03174B1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02998" y="5718984"/>
            <a:ext cx="1429306" cy="12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A52860-A72F-4A06-8EAE-51BCDB89E059}"/>
              </a:ext>
            </a:extLst>
          </p:cNvPr>
          <p:cNvSpPr txBox="1"/>
          <p:nvPr/>
        </p:nvSpPr>
        <p:spPr>
          <a:xfrm>
            <a:off x="4332304" y="5534318"/>
            <a:ext cx="36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truy cập thẳng vào File Index.</a:t>
            </a:r>
          </a:p>
        </p:txBody>
      </p:sp>
    </p:spTree>
    <p:extLst>
      <p:ext uri="{BB962C8B-B14F-4D97-AF65-F5344CB8AC3E}">
        <p14:creationId xmlns:p14="http://schemas.microsoft.com/office/powerpoint/2010/main" val="3990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DB205-1DCE-467A-91DB-DF3F311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7" y="705266"/>
            <a:ext cx="7059010" cy="317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E928-C732-46A5-86DC-202D8DDA9D08}"/>
              </a:ext>
            </a:extLst>
          </p:cNvPr>
          <p:cNvSpPr txBox="1"/>
          <p:nvPr/>
        </p:nvSpPr>
        <p:spPr>
          <a:xfrm>
            <a:off x="8256233" y="191415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Đóng và mở php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FBCDBD-4B2E-4CDA-8FB3-33DEDAF63E73}"/>
              </a:ext>
            </a:extLst>
          </p:cNvPr>
          <p:cNvCxnSpPr>
            <a:cxnSpLocks/>
          </p:cNvCxnSpPr>
          <p:nvPr/>
        </p:nvCxnSpPr>
        <p:spPr>
          <a:xfrm>
            <a:off x="2379216" y="1411550"/>
            <a:ext cx="5877017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ACDC72-9C0B-441A-A509-7A3462873F16}"/>
              </a:ext>
            </a:extLst>
          </p:cNvPr>
          <p:cNvCxnSpPr>
            <a:cxnSpLocks/>
          </p:cNvCxnSpPr>
          <p:nvPr/>
        </p:nvCxnSpPr>
        <p:spPr>
          <a:xfrm flipV="1">
            <a:off x="1864311" y="2228295"/>
            <a:ext cx="6391922" cy="9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2C1BC8-5C78-4260-87D1-D4DB01D24B3A}"/>
              </a:ext>
            </a:extLst>
          </p:cNvPr>
          <p:cNvSpPr/>
          <p:nvPr/>
        </p:nvSpPr>
        <p:spPr>
          <a:xfrm>
            <a:off x="2059619" y="1643330"/>
            <a:ext cx="4243527" cy="11531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08999-0798-43DA-B41B-5BEA9EC06885}"/>
              </a:ext>
            </a:extLst>
          </p:cNvPr>
          <p:cNvCxnSpPr>
            <a:cxnSpLocks/>
          </p:cNvCxnSpPr>
          <p:nvPr/>
        </p:nvCxnSpPr>
        <p:spPr>
          <a:xfrm>
            <a:off x="3666478" y="2503503"/>
            <a:ext cx="159798" cy="23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B94AF7-A8FB-411B-99BB-0C26B628C44B}"/>
              </a:ext>
            </a:extLst>
          </p:cNvPr>
          <p:cNvSpPr txBox="1"/>
          <p:nvPr/>
        </p:nvSpPr>
        <p:spPr>
          <a:xfrm>
            <a:off x="1438183" y="5027192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Khu vực lập trình của php</a:t>
            </a:r>
          </a:p>
        </p:txBody>
      </p:sp>
    </p:spTree>
    <p:extLst>
      <p:ext uri="{BB962C8B-B14F-4D97-AF65-F5344CB8AC3E}">
        <p14:creationId xmlns:p14="http://schemas.microsoft.com/office/powerpoint/2010/main" val="26495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24B5-4405-4E66-8A06-A043AC5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Cách chạy File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2E9A-CCD1-4405-B72D-46807CDF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687"/>
            <a:ext cx="12192000" cy="5819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628-1F34-4B4F-993E-AC2D26D0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A297-FFD1-4EBB-A352-9F3F9038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82571"/>
            <a:ext cx="12191999" cy="5375430"/>
          </a:xfrm>
        </p:spPr>
        <p:txBody>
          <a:bodyPr/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a cài Server để chạy PHP trong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21147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0D6-7335-45B3-864F-A77143A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9388876" cy="911708"/>
          </a:xfrm>
        </p:spPr>
        <p:txBody>
          <a:bodyPr/>
          <a:lstStyle/>
          <a:p>
            <a:r>
              <a:rPr lang="en-US"/>
              <a:t>Lỗi ch</a:t>
            </a:r>
            <a:r>
              <a:rPr lang="vi-VN"/>
              <a:t>ư</a:t>
            </a:r>
            <a:r>
              <a:rPr lang="en-US"/>
              <a:t>a chạy Code: Chạy File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B4-A422-4608-8D05-798172D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D8105-7693-4C71-923D-D84F6B99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2" y="1690688"/>
            <a:ext cx="913575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512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Link video hướng dẫn:</vt:lpstr>
      <vt:lpstr>PowerPoint Presentation</vt:lpstr>
      <vt:lpstr>Thư mục Web phải cho vào trong thư mục htdocs. </vt:lpstr>
      <vt:lpstr>Tiến hành xây dựng trang web.</vt:lpstr>
      <vt:lpstr>PowerPoint Presentation</vt:lpstr>
      <vt:lpstr>PowerPoint Presentation</vt:lpstr>
      <vt:lpstr>Cách chạy File PHP</vt:lpstr>
      <vt:lpstr>PowerPoint Presentation</vt:lpstr>
      <vt:lpstr>Lỗi chưa chạy Code: Chạy File Code </vt:lpstr>
      <vt:lpstr>Cài Extension để chạy Visual Studio Code.</vt:lpstr>
      <vt:lpstr>Bài 6 : Biến trong PHP </vt:lpstr>
      <vt:lpstr>PowerPoint Presentation</vt:lpstr>
      <vt:lpstr>Bài 7: Hằng trong PHP:</vt:lpstr>
      <vt:lpstr>Bài 8: Nháy đơn  ‘ ’  và nháy kép “ ”.</vt:lpstr>
      <vt:lpstr>Bài 9: Câu lệnh Echo</vt:lpstr>
      <vt:lpstr>PowerPoint Presentation</vt:lpstr>
      <vt:lpstr>Bài 10: Câu lệnh Print.</vt:lpstr>
      <vt:lpstr>Bài 11: Câu lệnh If-else, câu lệnh Else-if.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hướng dẫn:</dc:title>
  <dc:creator>Dang Van Doan</dc:creator>
  <cp:lastModifiedBy>admin</cp:lastModifiedBy>
  <cp:revision>38</cp:revision>
  <dcterms:created xsi:type="dcterms:W3CDTF">2024-10-31T01:42:45Z</dcterms:created>
  <dcterms:modified xsi:type="dcterms:W3CDTF">2024-11-01T15:22:37Z</dcterms:modified>
</cp:coreProperties>
</file>