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FE5-B1ED-486B-B74B-695E0C12B73B}" type="datetimeFigureOut">
              <a:rPr lang="en-US" smtClean="0"/>
              <a:t>18/07/2024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31"/>
            <a:ext cx="11799277" cy="6471138"/>
          </a:xfrm>
          <a:prstGeom prst="rect">
            <a:avLst/>
          </a:prstGeom>
        </p:spPr>
      </p:pic>
      <p:sp>
        <p:nvSpPr>
          <p:cNvPr id="3" name="Curved Up Arrow 2"/>
          <p:cNvSpPr/>
          <p:nvPr/>
        </p:nvSpPr>
        <p:spPr>
          <a:xfrm>
            <a:off x="4264269" y="3930162"/>
            <a:ext cx="5679831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5100" y="4519246"/>
            <a:ext cx="2373923" cy="4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93" y="4458372"/>
            <a:ext cx="1800476" cy="447737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10800000" flipV="1">
            <a:off x="3376245" y="1344557"/>
            <a:ext cx="5696923" cy="660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3786" y="59787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685" y="509954"/>
            <a:ext cx="3121269" cy="7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86" y="669292"/>
            <a:ext cx="333421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6" y="153504"/>
            <a:ext cx="11702562" cy="641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5" y="562709"/>
            <a:ext cx="11095893" cy="549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1" y="5034782"/>
            <a:ext cx="1629002" cy="628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69477" y="4457701"/>
            <a:ext cx="1172561" cy="62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976" y="4340971"/>
            <a:ext cx="16290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1367" y="5241860"/>
            <a:ext cx="254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File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58662" y="4457701"/>
            <a:ext cx="870438" cy="89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8515" y="1283677"/>
            <a:ext cx="1767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936" y="6173965"/>
            <a:ext cx="39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 </a:t>
            </a:r>
            <a:r>
              <a:rPr lang="en-US" dirty="0" err="1"/>
              <a:t>Nhớ</a:t>
            </a:r>
            <a:r>
              <a:rPr lang="en-US" dirty="0"/>
              <a:t>)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File.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376347" y="4771982"/>
            <a:ext cx="387242" cy="1409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72100" y="4771982"/>
            <a:ext cx="894844" cy="14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5578" y="6202557"/>
            <a:ext cx="684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Code(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Backup) </a:t>
            </a:r>
            <a:r>
              <a:rPr lang="en-US" dirty="0" err="1"/>
              <a:t>vào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Local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8" y="1117659"/>
            <a:ext cx="1620136" cy="8859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1742" y="2985769"/>
            <a:ext cx="141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Code </a:t>
            </a:r>
            <a:r>
              <a:rPr lang="en-US" dirty="0" err="1"/>
              <a:t>tại</a:t>
            </a:r>
            <a:r>
              <a:rPr lang="en-US" dirty="0"/>
              <a:t> Local.</a:t>
            </a:r>
          </a:p>
        </p:txBody>
      </p:sp>
    </p:spTree>
    <p:extLst>
      <p:ext uri="{BB962C8B-B14F-4D97-AF65-F5344CB8AC3E}">
        <p14:creationId xmlns:p14="http://schemas.microsoft.com/office/powerpoint/2010/main" val="34725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6" y="800100"/>
            <a:ext cx="10937631" cy="469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" y="3367454"/>
            <a:ext cx="5534797" cy="2954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" y="690555"/>
            <a:ext cx="5725324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1" y="800100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them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531" y="3367454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1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8" y="417841"/>
            <a:ext cx="5649113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5438" y="483577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Comment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438" y="1081454"/>
            <a:ext cx="451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8" y="3100980"/>
            <a:ext cx="5506218" cy="2010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5438" y="3077308"/>
            <a:ext cx="51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 </a:t>
            </a:r>
            <a:r>
              <a:rPr lang="en-US" dirty="0" err="1"/>
              <a:t>từ</a:t>
            </a:r>
            <a:r>
              <a:rPr lang="en-US" dirty="0"/>
              <a:t> Local </a:t>
            </a:r>
            <a:r>
              <a:rPr lang="en-US" dirty="0" err="1"/>
              <a:t>lên</a:t>
            </a:r>
            <a:r>
              <a:rPr lang="en-US" dirty="0"/>
              <a:t> Remote.</a:t>
            </a:r>
          </a:p>
        </p:txBody>
      </p:sp>
    </p:spTree>
    <p:extLst>
      <p:ext uri="{BB962C8B-B14F-4D97-AF65-F5344CB8AC3E}">
        <p14:creationId xmlns:p14="http://schemas.microsoft.com/office/powerpoint/2010/main" val="148554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89" y="821818"/>
            <a:ext cx="5515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61176-5BB7-4670-AD5B-288D99D7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5" y="2985715"/>
            <a:ext cx="4982270" cy="3258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2E10E-7C2B-4DB8-9748-A19D444F8319}"/>
              </a:ext>
            </a:extLst>
          </p:cNvPr>
          <p:cNvSpPr txBox="1"/>
          <p:nvPr/>
        </p:nvSpPr>
        <p:spPr>
          <a:xfrm>
            <a:off x="106532" y="213064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Lệnh tạo nhánh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6E57F-0E87-4147-9F8E-4EC642EF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96" y="397730"/>
            <a:ext cx="3086531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E4817-3DD2-4C87-AA82-5373B2297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15" y="3547043"/>
            <a:ext cx="220058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656FD-37ED-47A6-818C-EB4AC98CEA7C}"/>
              </a:ext>
            </a:extLst>
          </p:cNvPr>
          <p:cNvSpPr txBox="1"/>
          <p:nvPr/>
        </p:nvSpPr>
        <p:spPr>
          <a:xfrm>
            <a:off x="461639" y="150920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về: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2B975-E22B-4EBE-85D7-1FD2CE2F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615" y="430853"/>
            <a:ext cx="5553850" cy="2534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FF448-0A06-4C6D-A9E9-D09FCD92E2AB}"/>
              </a:ext>
            </a:extLst>
          </p:cNvPr>
          <p:cNvSpPr txBox="1"/>
          <p:nvPr/>
        </p:nvSpPr>
        <p:spPr>
          <a:xfrm>
            <a:off x="461639" y="59480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trên nhánh Main về:</a:t>
            </a:r>
          </a:p>
        </p:txBody>
      </p:sp>
    </p:spTree>
    <p:extLst>
      <p:ext uri="{BB962C8B-B14F-4D97-AF65-F5344CB8AC3E}">
        <p14:creationId xmlns:p14="http://schemas.microsoft.com/office/powerpoint/2010/main" val="240099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50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16</cp:revision>
  <dcterms:created xsi:type="dcterms:W3CDTF">2024-07-14T03:15:41Z</dcterms:created>
  <dcterms:modified xsi:type="dcterms:W3CDTF">2024-07-18T07:18:52Z</dcterms:modified>
</cp:coreProperties>
</file>