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57" r:id="rId24"/>
    <p:sldId id="258" r:id="rId25"/>
    <p:sldId id="259" r:id="rId26"/>
    <p:sldId id="260" r:id="rId27"/>
    <p:sldId id="261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8FE5-B1ED-486B-B74B-695E0C12B73B}" type="datetimeFigureOut">
              <a:rPr lang="en-US" smtClean="0"/>
              <a:t>22/07/2024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31"/>
            <a:ext cx="11799277" cy="6471138"/>
          </a:xfrm>
          <a:prstGeom prst="rect">
            <a:avLst/>
          </a:prstGeom>
        </p:spPr>
      </p:pic>
      <p:sp>
        <p:nvSpPr>
          <p:cNvPr id="3" name="Curved Up Arrow 2"/>
          <p:cNvSpPr/>
          <p:nvPr/>
        </p:nvSpPr>
        <p:spPr>
          <a:xfrm>
            <a:off x="4264269" y="3930162"/>
            <a:ext cx="5679831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5100" y="4519246"/>
            <a:ext cx="2373923" cy="4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93" y="4458372"/>
            <a:ext cx="1800476" cy="447737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rot="10800000" flipV="1">
            <a:off x="3376245" y="1344557"/>
            <a:ext cx="5696923" cy="660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3786" y="59787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685" y="509954"/>
            <a:ext cx="3121269" cy="7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86" y="669292"/>
            <a:ext cx="333421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5AFDF-DE3C-40EE-9159-5F1409A4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1" y="437733"/>
            <a:ext cx="8125959" cy="2991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324C6-6CCD-4656-B5C6-5258F3274CF0}"/>
              </a:ext>
            </a:extLst>
          </p:cNvPr>
          <p:cNvSpPr txBox="1"/>
          <p:nvPr/>
        </p:nvSpPr>
        <p:spPr>
          <a:xfrm>
            <a:off x="585926" y="3701988"/>
            <a:ext cx="112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Lập trình viên B sử dụng câu lệnh “ git clone” để kết nối đến remote và tải dữ liệu về.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7D0BE-BAE1-41EB-8CFE-D192995CFC63}"/>
              </a:ext>
            </a:extLst>
          </p:cNvPr>
          <p:cNvSpPr txBox="1"/>
          <p:nvPr/>
        </p:nvSpPr>
        <p:spPr>
          <a:xfrm>
            <a:off x="585926" y="4225771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Clone để tạo một bản sao từ Remote về.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3A352-D47E-4518-B2AF-6F5CBF111CA3}"/>
              </a:ext>
            </a:extLst>
          </p:cNvPr>
          <p:cNvSpPr/>
          <p:nvPr/>
        </p:nvSpPr>
        <p:spPr>
          <a:xfrm>
            <a:off x="7643674" y="763480"/>
            <a:ext cx="674703" cy="18643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EC3FA-C482-4130-A32B-FF70E8052651}"/>
              </a:ext>
            </a:extLst>
          </p:cNvPr>
          <p:cNvCxnSpPr/>
          <p:nvPr/>
        </p:nvCxnSpPr>
        <p:spPr>
          <a:xfrm>
            <a:off x="8424909" y="949911"/>
            <a:ext cx="1074198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C14F78-079C-4EF0-81F9-3030F0571D60}"/>
              </a:ext>
            </a:extLst>
          </p:cNvPr>
          <p:cNvSpPr txBox="1"/>
          <p:nvPr/>
        </p:nvSpPr>
        <p:spPr>
          <a:xfrm>
            <a:off x="9499107" y="878889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clone chỉ dùng cho lần đầu tiên lấy code về.</a:t>
            </a:r>
          </a:p>
        </p:txBody>
      </p:sp>
    </p:spTree>
    <p:extLst>
      <p:ext uri="{BB962C8B-B14F-4D97-AF65-F5344CB8AC3E}">
        <p14:creationId xmlns:p14="http://schemas.microsoft.com/office/powerpoint/2010/main" val="139913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9D54BF-59D4-4BEB-ABE1-3B7C8402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4" y="910265"/>
            <a:ext cx="8078327" cy="29245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A5E2C1-3668-44EC-8AFC-D68A733519F8}"/>
              </a:ext>
            </a:extLst>
          </p:cNvPr>
          <p:cNvSpPr/>
          <p:nvPr/>
        </p:nvSpPr>
        <p:spPr>
          <a:xfrm>
            <a:off x="6096000" y="2192784"/>
            <a:ext cx="1467775" cy="257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5CFD46-A326-4160-8B39-E43A552ACB8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563775" y="972105"/>
            <a:ext cx="1278384" cy="1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2D8E01-FB4F-42E0-B1C1-BF16C5D03BFA}"/>
              </a:ext>
            </a:extLst>
          </p:cNvPr>
          <p:cNvSpPr txBox="1"/>
          <p:nvPr/>
        </p:nvSpPr>
        <p:spPr>
          <a:xfrm>
            <a:off x="8691239" y="284085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câu lệnh “ git pull origin master” để lấy những commit mới nhất về.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3F5F9-9F9E-4962-AA7E-BBD09B2F5D32}"/>
              </a:ext>
            </a:extLst>
          </p:cNvPr>
          <p:cNvSpPr txBox="1"/>
          <p:nvPr/>
        </p:nvSpPr>
        <p:spPr>
          <a:xfrm>
            <a:off x="133165" y="106532"/>
            <a:ext cx="8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lệnh Git Pull Origin.</a:t>
            </a:r>
          </a:p>
        </p:txBody>
      </p:sp>
    </p:spTree>
    <p:extLst>
      <p:ext uri="{BB962C8B-B14F-4D97-AF65-F5344CB8AC3E}">
        <p14:creationId xmlns:p14="http://schemas.microsoft.com/office/powerpoint/2010/main" val="1619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08A12-C660-4932-AEF4-A6E862D3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723" y="574142"/>
            <a:ext cx="3429479" cy="5887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30EFE3-9DF2-422D-8E24-CBBFA4AF6610}"/>
              </a:ext>
            </a:extLst>
          </p:cNvPr>
          <p:cNvSpPr txBox="1"/>
          <p:nvPr/>
        </p:nvSpPr>
        <p:spPr>
          <a:xfrm>
            <a:off x="159798" y="230819"/>
            <a:ext cx="83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Xem lại lịch sử các Commit bằng câu lệnh git log</a:t>
            </a:r>
          </a:p>
        </p:txBody>
      </p:sp>
    </p:spTree>
    <p:extLst>
      <p:ext uri="{BB962C8B-B14F-4D97-AF65-F5344CB8AC3E}">
        <p14:creationId xmlns:p14="http://schemas.microsoft.com/office/powerpoint/2010/main" val="102156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E6EB4F-0E8B-4609-884B-A15116C8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8" y="680725"/>
            <a:ext cx="7862466" cy="24958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661F8-8D86-4BBA-8C01-478D0D3ED9D7}"/>
              </a:ext>
            </a:extLst>
          </p:cNvPr>
          <p:cNvSpPr/>
          <p:nvPr/>
        </p:nvSpPr>
        <p:spPr>
          <a:xfrm>
            <a:off x="1420427" y="1615736"/>
            <a:ext cx="3941686" cy="4083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BF2FD8-1E52-4D20-8CB6-0F0359D58375}"/>
              </a:ext>
            </a:extLst>
          </p:cNvPr>
          <p:cNvCxnSpPr>
            <a:cxnSpLocks/>
          </p:cNvCxnSpPr>
          <p:nvPr/>
        </p:nvCxnSpPr>
        <p:spPr>
          <a:xfrm flipV="1">
            <a:off x="4651899" y="1864311"/>
            <a:ext cx="4509856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71A2B8-5942-48C1-BC5A-08C91A7F5586}"/>
              </a:ext>
            </a:extLst>
          </p:cNvPr>
          <p:cNvSpPr txBox="1"/>
          <p:nvPr/>
        </p:nvSpPr>
        <p:spPr>
          <a:xfrm>
            <a:off x="9161755" y="1047565"/>
            <a:ext cx="2601158" cy="128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498C5-E3D8-4EF6-ADAF-705A89E8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" y="106530"/>
            <a:ext cx="10135150" cy="2814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6223B-0A6E-4F97-8FF0-7060DE5A693A}"/>
              </a:ext>
            </a:extLst>
          </p:cNvPr>
          <p:cNvSpPr txBox="1"/>
          <p:nvPr/>
        </p:nvSpPr>
        <p:spPr>
          <a:xfrm>
            <a:off x="221942" y="3057527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2 lần Commit.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C02E6-9B84-4AF3-8548-59ECB583B179}"/>
              </a:ext>
            </a:extLst>
          </p:cNvPr>
          <p:cNvCxnSpPr>
            <a:cxnSpLocks/>
          </p:cNvCxnSpPr>
          <p:nvPr/>
        </p:nvCxnSpPr>
        <p:spPr>
          <a:xfrm>
            <a:off x="7315200" y="701336"/>
            <a:ext cx="3338004" cy="12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6718CF-4489-44CE-973E-0C57AC9608BB}"/>
              </a:ext>
            </a:extLst>
          </p:cNvPr>
          <p:cNvSpPr txBox="1"/>
          <p:nvPr/>
        </p:nvSpPr>
        <p:spPr>
          <a:xfrm>
            <a:off x="10386874" y="2041864"/>
            <a:ext cx="165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Trỏ vào bản đang thao tác hiện tại. Giống Snapshot.</a:t>
            </a:r>
          </a:p>
        </p:txBody>
      </p:sp>
    </p:spTree>
    <p:extLst>
      <p:ext uri="{BB962C8B-B14F-4D97-AF65-F5344CB8AC3E}">
        <p14:creationId xmlns:p14="http://schemas.microsoft.com/office/powerpoint/2010/main" val="46122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C604A-D038-40EE-85AA-4B300FA82F55}"/>
              </a:ext>
            </a:extLst>
          </p:cNvPr>
          <p:cNvSpPr txBox="1"/>
          <p:nvPr/>
        </p:nvSpPr>
        <p:spPr>
          <a:xfrm>
            <a:off x="372862" y="15092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BRANCH: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541D5-6FE0-4E18-84D0-1B152813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75" y="2985715"/>
            <a:ext cx="4982270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60AF7-61CE-4FFE-8EF7-0DDDDA7D9DEA}"/>
              </a:ext>
            </a:extLst>
          </p:cNvPr>
          <p:cNvSpPr txBox="1"/>
          <p:nvPr/>
        </p:nvSpPr>
        <p:spPr>
          <a:xfrm>
            <a:off x="319596" y="708149"/>
            <a:ext cx="52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Lệnh tạo nhánh: “ git checkout –b &lt;ten nhanhs&gt;”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F0B70-7ED9-4731-9973-E4BBA521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96" y="397730"/>
            <a:ext cx="3086531" cy="1686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2A6F9-6641-415C-B749-CB5E2768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15" y="3547043"/>
            <a:ext cx="220058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DA8AF-3999-4DF5-BEA4-DC887E9997C0}"/>
              </a:ext>
            </a:extLst>
          </p:cNvPr>
          <p:cNvSpPr txBox="1"/>
          <p:nvPr/>
        </p:nvSpPr>
        <p:spPr>
          <a:xfrm>
            <a:off x="461639" y="150920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Code về: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A592A-98EA-48DC-BC48-2B90C56C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46" y="217789"/>
            <a:ext cx="5553850" cy="2472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EF38D-0993-4A2E-ADC3-C856BFE8C0FF}"/>
              </a:ext>
            </a:extLst>
          </p:cNvPr>
          <p:cNvSpPr txBox="1"/>
          <p:nvPr/>
        </p:nvSpPr>
        <p:spPr>
          <a:xfrm>
            <a:off x="461639" y="59480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Code trên nhánh Main về: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01B6-294C-43AA-8626-18066023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2764486"/>
            <a:ext cx="9801906" cy="2947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CC47D-9194-4979-96CC-8BA5E2121E94}"/>
              </a:ext>
            </a:extLst>
          </p:cNvPr>
          <p:cNvSpPr txBox="1"/>
          <p:nvPr/>
        </p:nvSpPr>
        <p:spPr>
          <a:xfrm>
            <a:off x="648070" y="4829452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Local.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D1EB9-A634-455B-AAFE-B0B0C522A958}"/>
              </a:ext>
            </a:extLst>
          </p:cNvPr>
          <p:cNvSpPr txBox="1"/>
          <p:nvPr/>
        </p:nvSpPr>
        <p:spPr>
          <a:xfrm>
            <a:off x="3887247" y="3151573"/>
            <a:ext cx="134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BAFD6-EE24-4684-BE02-5480E9F681DA}"/>
              </a:ext>
            </a:extLst>
          </p:cNvPr>
          <p:cNvSpPr txBox="1"/>
          <p:nvPr/>
        </p:nvSpPr>
        <p:spPr>
          <a:xfrm>
            <a:off x="461639" y="5893864"/>
            <a:ext cx="9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gõ câu lệnh “ git checkout –b nhom 1” ở d</a:t>
            </a:r>
            <a:r>
              <a:rPr lang="vi-VN"/>
              <a:t>ư</a:t>
            </a:r>
            <a:r>
              <a:rPr lang="en-US"/>
              <a:t>ới Local thì trên Remote có tạo ra nhánh hay không.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8EF9CD-CA19-410D-9ABE-45E0315B69C5}"/>
              </a:ext>
            </a:extLst>
          </p:cNvPr>
          <p:cNvCxnSpPr/>
          <p:nvPr/>
        </p:nvCxnSpPr>
        <p:spPr>
          <a:xfrm flipH="1" flipV="1">
            <a:off x="3551068" y="4412202"/>
            <a:ext cx="336178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76BECE-5093-4F4D-822E-D77C7C74D688}"/>
              </a:ext>
            </a:extLst>
          </p:cNvPr>
          <p:cNvSpPr txBox="1"/>
          <p:nvPr/>
        </p:nvSpPr>
        <p:spPr>
          <a:xfrm>
            <a:off x="4136994" y="3790765"/>
            <a:ext cx="570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Ban đầu ch</a:t>
            </a:r>
            <a:r>
              <a:rPr lang="vi-VN"/>
              <a:t>ư</a:t>
            </a:r>
            <a:r>
              <a:rPr lang="en-US"/>
              <a:t>a đẩy lên thì trên Remote chưa hề có nhánh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32419-D5FA-45D5-AA9E-6434CFCBC7BC}"/>
              </a:ext>
            </a:extLst>
          </p:cNvPr>
          <p:cNvSpPr txBox="1"/>
          <p:nvPr/>
        </p:nvSpPr>
        <p:spPr>
          <a:xfrm>
            <a:off x="4136994" y="4740676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nhánh ở Local thì nhánh vẫn ch</a:t>
            </a:r>
            <a:r>
              <a:rPr lang="vi-VN"/>
              <a:t>ư</a:t>
            </a:r>
            <a:r>
              <a:rPr lang="en-US"/>
              <a:t>a đc tạo trên Remote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A41F4-44C1-4090-AC31-1C0A19DC0AA8}"/>
              </a:ext>
            </a:extLst>
          </p:cNvPr>
          <p:cNvSpPr/>
          <p:nvPr/>
        </p:nvSpPr>
        <p:spPr>
          <a:xfrm>
            <a:off x="4003829" y="4678532"/>
            <a:ext cx="6090082" cy="43147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B469A-5E4C-46C6-9722-2556F1020533}"/>
              </a:ext>
            </a:extLst>
          </p:cNvPr>
          <p:cNvSpPr/>
          <p:nvPr/>
        </p:nvSpPr>
        <p:spPr>
          <a:xfrm>
            <a:off x="4003829" y="3790765"/>
            <a:ext cx="6090082" cy="43147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EEA7C-F89D-44D7-8811-267EB0B7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" y="637378"/>
            <a:ext cx="9935962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70CDA1-306A-4C42-989D-14F197BF7D25}"/>
              </a:ext>
            </a:extLst>
          </p:cNvPr>
          <p:cNvSpPr/>
          <p:nvPr/>
        </p:nvSpPr>
        <p:spPr>
          <a:xfrm>
            <a:off x="2423604" y="2343705"/>
            <a:ext cx="1455938" cy="2752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3EE9F-0D8E-418B-8F39-4AA49E3E7329}"/>
              </a:ext>
            </a:extLst>
          </p:cNvPr>
          <p:cNvSpPr txBox="1"/>
          <p:nvPr/>
        </p:nvSpPr>
        <p:spPr>
          <a:xfrm>
            <a:off x="4332303" y="2343705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lệnh “ git push –u origin nhom 1” dùng để đẩy Code lần đầu tiên từ nhánh 1 của Local lên Remote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E00D2-35AF-49D2-99E9-EF71DB3B0AF2}"/>
              </a:ext>
            </a:extLst>
          </p:cNvPr>
          <p:cNvSpPr txBox="1"/>
          <p:nvPr/>
        </p:nvSpPr>
        <p:spPr>
          <a:xfrm>
            <a:off x="3710866" y="637378"/>
            <a:ext cx="676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ch</a:t>
            </a:r>
            <a:r>
              <a:rPr lang="vi-VN"/>
              <a:t>ư</a:t>
            </a:r>
            <a:r>
              <a:rPr lang="en-US"/>
              <a:t>a đ</a:t>
            </a:r>
            <a:r>
              <a:rPr lang="vi-VN"/>
              <a:t>ư</a:t>
            </a:r>
            <a:r>
              <a:rPr lang="en-US"/>
              <a:t>ợc Push  lên thì trên Remote chỉ có nhánh master và ch</a:t>
            </a:r>
            <a:r>
              <a:rPr lang="vi-VN"/>
              <a:t>ư</a:t>
            </a:r>
            <a:r>
              <a:rPr lang="en-US"/>
              <a:t>a có nhánh 1.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BD39-780B-4713-A271-72014CDDC5AA}"/>
              </a:ext>
            </a:extLst>
          </p:cNvPr>
          <p:cNvSpPr txBox="1"/>
          <p:nvPr/>
        </p:nvSpPr>
        <p:spPr>
          <a:xfrm>
            <a:off x="3630967" y="1562470"/>
            <a:ext cx="684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trên Origin ch</a:t>
            </a:r>
            <a:r>
              <a:rPr lang="vi-VN"/>
              <a:t>ư</a:t>
            </a:r>
            <a:r>
              <a:rPr lang="en-US"/>
              <a:t>a có nhánh 1 thì sau câu lệnh “Push” thì Origin tự tạo ra nhánh 1 để đẩy Code vào.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C0967-29B8-4599-8E45-E5EBA39E83A9}"/>
              </a:ext>
            </a:extLst>
          </p:cNvPr>
          <p:cNvSpPr/>
          <p:nvPr/>
        </p:nvSpPr>
        <p:spPr>
          <a:xfrm>
            <a:off x="3630967" y="568171"/>
            <a:ext cx="6847088" cy="6991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2C22D-BEEF-4D16-8CFB-AD937486FEB2}"/>
              </a:ext>
            </a:extLst>
          </p:cNvPr>
          <p:cNvSpPr/>
          <p:nvPr/>
        </p:nvSpPr>
        <p:spPr>
          <a:xfrm>
            <a:off x="3630967" y="1546049"/>
            <a:ext cx="6847088" cy="6991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31A92B-67F7-4298-953F-B01C2D9605B9}"/>
              </a:ext>
            </a:extLst>
          </p:cNvPr>
          <p:cNvSpPr/>
          <p:nvPr/>
        </p:nvSpPr>
        <p:spPr>
          <a:xfrm>
            <a:off x="4057095" y="2343705"/>
            <a:ext cx="6143348" cy="64633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A821F-94F7-4537-B7D8-604A923D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8" y="194252"/>
            <a:ext cx="987880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7E47F-2A45-4EA5-A1E1-ACD73B5AEBD6}"/>
              </a:ext>
            </a:extLst>
          </p:cNvPr>
          <p:cNvSpPr txBox="1"/>
          <p:nvPr/>
        </p:nvSpPr>
        <p:spPr>
          <a:xfrm>
            <a:off x="168675" y="147390"/>
            <a:ext cx="79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Fetch: Lấy Code trên Remote về nh</a:t>
            </a:r>
            <a:r>
              <a:rPr lang="vi-VN"/>
              <a:t>ư</a:t>
            </a:r>
            <a:r>
              <a:rPr lang="en-US"/>
              <a:t>ng không làm thay đổi Code ở Local.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4C6C-A1AD-4F7E-A468-103D0794523D}"/>
              </a:ext>
            </a:extLst>
          </p:cNvPr>
          <p:cNvSpPr txBox="1"/>
          <p:nvPr/>
        </p:nvSpPr>
        <p:spPr>
          <a:xfrm>
            <a:off x="239697" y="516722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pháp: “ git fetch origin 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BBF42-78E7-441E-ACEB-5456C8DDC245}"/>
              </a:ext>
            </a:extLst>
          </p:cNvPr>
          <p:cNvSpPr txBox="1"/>
          <p:nvPr/>
        </p:nvSpPr>
        <p:spPr>
          <a:xfrm>
            <a:off x="239697" y="987186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lấy Code về mà ko merge</a:t>
            </a:r>
          </a:p>
        </p:txBody>
      </p:sp>
    </p:spTree>
    <p:extLst>
      <p:ext uri="{BB962C8B-B14F-4D97-AF65-F5344CB8AC3E}">
        <p14:creationId xmlns:p14="http://schemas.microsoft.com/office/powerpoint/2010/main" val="42086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5" y="685855"/>
            <a:ext cx="7887801" cy="2248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4015" y="316523"/>
            <a:ext cx="83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do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15" y="3128564"/>
            <a:ext cx="8062547" cy="1972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0931" y="3930162"/>
            <a:ext cx="9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3877" y="3815862"/>
            <a:ext cx="1266092" cy="55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331" y="5295586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add”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Stage area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“ A.txt”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 </a:t>
            </a:r>
            <a:r>
              <a:rPr lang="en-US" dirty="0" err="1"/>
              <a:t>mới</a:t>
            </a:r>
            <a:r>
              <a:rPr lang="en-US" dirty="0"/>
              <a:t>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374109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4414" y="3815862"/>
            <a:ext cx="149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” </a:t>
            </a:r>
            <a:r>
              <a:rPr lang="en-US" dirty="0" err="1"/>
              <a:t>mới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7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9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6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6" y="153504"/>
            <a:ext cx="11702562" cy="641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5" y="562709"/>
            <a:ext cx="11095893" cy="549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1" y="5034782"/>
            <a:ext cx="1629002" cy="628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69477" y="4457701"/>
            <a:ext cx="1172561" cy="62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976" y="4340971"/>
            <a:ext cx="16290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1367" y="5241860"/>
            <a:ext cx="254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File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58662" y="4457701"/>
            <a:ext cx="870438" cy="89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68515" y="1283677"/>
            <a:ext cx="1767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936" y="6173965"/>
            <a:ext cx="39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( </a:t>
            </a:r>
            <a:r>
              <a:rPr lang="en-US" dirty="0" err="1"/>
              <a:t>Nhớ</a:t>
            </a:r>
            <a:r>
              <a:rPr lang="en-US" dirty="0"/>
              <a:t>)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File.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2376347" y="4771982"/>
            <a:ext cx="387242" cy="1409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72100" y="4771982"/>
            <a:ext cx="894844" cy="14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5578" y="6202557"/>
            <a:ext cx="684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Đẩy</a:t>
            </a:r>
            <a:r>
              <a:rPr lang="en-US" dirty="0"/>
              <a:t> Code(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Backup) </a:t>
            </a:r>
            <a:r>
              <a:rPr lang="en-US" dirty="0" err="1"/>
              <a:t>vào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Local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78" y="1117659"/>
            <a:ext cx="1620136" cy="8859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1742" y="2985769"/>
            <a:ext cx="141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Code </a:t>
            </a:r>
            <a:r>
              <a:rPr lang="en-US" dirty="0" err="1"/>
              <a:t>tại</a:t>
            </a:r>
            <a:r>
              <a:rPr lang="en-US" dirty="0"/>
              <a:t> Local.</a:t>
            </a:r>
          </a:p>
        </p:txBody>
      </p:sp>
    </p:spTree>
    <p:extLst>
      <p:ext uri="{BB962C8B-B14F-4D97-AF65-F5344CB8AC3E}">
        <p14:creationId xmlns:p14="http://schemas.microsoft.com/office/powerpoint/2010/main" val="34725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6" y="800100"/>
            <a:ext cx="10937631" cy="469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" y="3367454"/>
            <a:ext cx="5534797" cy="2954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7" y="690555"/>
            <a:ext cx="5725324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1" y="800100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them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531" y="3367454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1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8" y="417841"/>
            <a:ext cx="5649113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5438" y="483577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Comment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438" y="1081454"/>
            <a:ext cx="451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8" y="3100980"/>
            <a:ext cx="5506218" cy="2010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5438" y="3077308"/>
            <a:ext cx="51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Đẩy</a:t>
            </a:r>
            <a:r>
              <a:rPr lang="en-US" dirty="0"/>
              <a:t> Code </a:t>
            </a:r>
            <a:r>
              <a:rPr lang="en-US" dirty="0" err="1"/>
              <a:t>từ</a:t>
            </a:r>
            <a:r>
              <a:rPr lang="en-US" dirty="0"/>
              <a:t> Local </a:t>
            </a:r>
            <a:r>
              <a:rPr lang="en-US" dirty="0" err="1"/>
              <a:t>lên</a:t>
            </a:r>
            <a:r>
              <a:rPr lang="en-US" dirty="0"/>
              <a:t> Remote.</a:t>
            </a:r>
          </a:p>
        </p:txBody>
      </p:sp>
    </p:spTree>
    <p:extLst>
      <p:ext uri="{BB962C8B-B14F-4D97-AF65-F5344CB8AC3E}">
        <p14:creationId xmlns:p14="http://schemas.microsoft.com/office/powerpoint/2010/main" val="148554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89" y="821818"/>
            <a:ext cx="551574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7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37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6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07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2" y="372413"/>
            <a:ext cx="6702397" cy="2314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777" y="2813538"/>
            <a:ext cx="889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commit” </a:t>
            </a:r>
            <a:r>
              <a:rPr lang="en-US" dirty="0" err="1"/>
              <a:t>thì</a:t>
            </a:r>
            <a:r>
              <a:rPr lang="en-US" dirty="0"/>
              <a:t> File A.txt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stage area sang 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local”.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44" y="3563285"/>
            <a:ext cx="6849431" cy="233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1269" y="4941277"/>
            <a:ext cx="211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93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6" y="274962"/>
            <a:ext cx="6849431" cy="23339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348046" y="1644162"/>
            <a:ext cx="1969477" cy="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7523" y="1485872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Version 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8246" y="3039738"/>
            <a:ext cx="397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Commit 1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them File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2" y="3338732"/>
            <a:ext cx="6639852" cy="235300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503985" y="4209227"/>
            <a:ext cx="2611315" cy="1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03223" y="3793447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them File </a:t>
            </a:r>
            <a:r>
              <a:rPr lang="en-US" dirty="0" err="1"/>
              <a:t>là</a:t>
            </a:r>
            <a:r>
              <a:rPr lang="en-US" dirty="0"/>
              <a:t> 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09" y="421512"/>
            <a:ext cx="6563641" cy="2418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092" y="677008"/>
            <a:ext cx="22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File B</a:t>
            </a:r>
          </a:p>
          <a:p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7653" y="1547253"/>
            <a:ext cx="199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7314" y="2193584"/>
            <a:ext cx="213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i="1" dirty="0" err="1"/>
              <a:t>diện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4527718" y="1000173"/>
            <a:ext cx="342899" cy="2417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5864" y="3033125"/>
            <a:ext cx="373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30" y="3851605"/>
            <a:ext cx="6916115" cy="22672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0617" y="4712677"/>
            <a:ext cx="897137" cy="477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2546" y="4695092"/>
            <a:ext cx="1072662" cy="49503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67754" y="4141177"/>
            <a:ext cx="1503484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1238" y="4141177"/>
            <a:ext cx="1327639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07769" y="321779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Version 2, Commit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35057" y="5300511"/>
            <a:ext cx="160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092" y="6118871"/>
            <a:ext cx="1195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C2 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C1.</a:t>
            </a:r>
          </a:p>
        </p:txBody>
      </p:sp>
    </p:spTree>
    <p:extLst>
      <p:ext uri="{BB962C8B-B14F-4D97-AF65-F5344CB8AC3E}">
        <p14:creationId xmlns:p14="http://schemas.microsoft.com/office/powerpoint/2010/main" val="101085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715" y="201647"/>
            <a:ext cx="36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C2 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C1.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0885" y="369277"/>
            <a:ext cx="1943100" cy="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1038" y="87923"/>
            <a:ext cx="34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Checkout”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7" y="624885"/>
            <a:ext cx="8192643" cy="22386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820008" y="1580362"/>
            <a:ext cx="536331" cy="15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21" y="4026820"/>
            <a:ext cx="8021169" cy="221010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714500" y="1744228"/>
            <a:ext cx="1143000" cy="305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4938" y="3102144"/>
            <a:ext cx="890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Space </a:t>
            </a:r>
            <a:r>
              <a:rPr lang="en-US" dirty="0" err="1"/>
              <a:t>sẽ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C2 sang C1 </a:t>
            </a:r>
            <a:r>
              <a:rPr lang="en-US" dirty="0" err="1"/>
              <a:t>và</a:t>
            </a:r>
            <a:r>
              <a:rPr lang="en-US" dirty="0"/>
              <a:t> Working space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File A.</a:t>
            </a:r>
          </a:p>
        </p:txBody>
      </p:sp>
    </p:spTree>
    <p:extLst>
      <p:ext uri="{BB962C8B-B14F-4D97-AF65-F5344CB8AC3E}">
        <p14:creationId xmlns:p14="http://schemas.microsoft.com/office/powerpoint/2010/main" val="287926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26" y="384580"/>
            <a:ext cx="2419688" cy="1200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7362" y="270225"/>
            <a:ext cx="66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quay </a:t>
            </a:r>
            <a:r>
              <a:rPr lang="en-US" dirty="0" err="1"/>
              <a:t>về</a:t>
            </a:r>
            <a:r>
              <a:rPr lang="en-US" dirty="0"/>
              <a:t> Version C2: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8361" y="1569301"/>
            <a:ext cx="10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Local.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697" y="1930032"/>
            <a:ext cx="1099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2 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7" y="2194103"/>
            <a:ext cx="10974332" cy="443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3708" y="4730262"/>
            <a:ext cx="2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3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5" y="137453"/>
            <a:ext cx="7744906" cy="4191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969" y="4633546"/>
            <a:ext cx="108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en-US"/>
              <a:t>                                                                       00000000000</a:t>
            </a:r>
          </a:p>
        </p:txBody>
      </p:sp>
    </p:spTree>
    <p:extLst>
      <p:ext uri="{BB962C8B-B14F-4D97-AF65-F5344CB8AC3E}">
        <p14:creationId xmlns:p14="http://schemas.microsoft.com/office/powerpoint/2010/main" val="38700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30F94-B2B8-4A78-B203-D8E17BC5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4" y="282622"/>
            <a:ext cx="8059275" cy="4410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E4DFB-999C-44AE-B974-F41F4262C906}"/>
              </a:ext>
            </a:extLst>
          </p:cNvPr>
          <p:cNvSpPr txBox="1"/>
          <p:nvPr/>
        </p:nvSpPr>
        <p:spPr>
          <a:xfrm>
            <a:off x="683581" y="452762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Máy Local của lập trình viên B ch</a:t>
            </a:r>
            <a:r>
              <a:rPr lang="vi-VN"/>
              <a:t>ư</a:t>
            </a:r>
            <a:r>
              <a:rPr lang="en-US"/>
              <a:t>a có Source gì.</a:t>
            </a:r>
          </a:p>
        </p:txBody>
      </p:sp>
    </p:spTree>
    <p:extLst>
      <p:ext uri="{BB962C8B-B14F-4D97-AF65-F5344CB8AC3E}">
        <p14:creationId xmlns:p14="http://schemas.microsoft.com/office/powerpoint/2010/main" val="244723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688</Words>
  <Application>Microsoft Office PowerPoint</Application>
  <PresentationFormat>Widescreen</PresentationFormat>
  <Paragraphs>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Van Doan</cp:lastModifiedBy>
  <cp:revision>44</cp:revision>
  <dcterms:created xsi:type="dcterms:W3CDTF">2024-07-14T03:15:41Z</dcterms:created>
  <dcterms:modified xsi:type="dcterms:W3CDTF">2024-07-22T10:24:42Z</dcterms:modified>
</cp:coreProperties>
</file>