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5C1-3CC1-45FF-B808-D79F1434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360B-0FC6-4C4C-8A7A-DF4F308E5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5F04-2736-4E34-B357-05BA89D0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B851-C149-4FD5-8AC9-C9C79D0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D43E-F990-4E51-A7DF-7974DD9C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6F08-DF62-414D-9CA2-E8CC28EF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EF901-5541-4E62-BF50-10CD7507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DD4-BF19-4475-8FA1-D48756AC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D5F3-F4E3-4F5D-A915-DCA57547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7F2F-AFC0-4304-AF2E-7D8DFA6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695C0-50DE-4BBC-921B-D201310D5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33708-FECF-4B94-91D5-024C269AD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6C6C-775E-4E3D-8D31-31329E82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ACB8-E912-4867-A733-ED35E4CC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6421-28C5-4452-B311-2D29FE0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06F-AED5-412A-8458-29CC6327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B1AB-076B-4090-B437-8C78AE2D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8761-6530-48CC-A5A4-2202B7B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2210-A274-41BB-AAF9-5770B57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1614-9F72-4B80-BB9F-0620702E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B6A-E4A6-4087-940A-87BF7B69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8A72-33AA-4D8D-A053-9EE136A2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6AA2-6B3F-431A-99A0-BD28590F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6204-84ED-463D-898E-BC935C83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F767-CED4-4633-8063-7E0A50B8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9F59-B3FD-469C-BEBE-0862DDE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8630-F730-4A00-AA26-15B9870E5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9F0D-4B18-4DBE-82D5-057EE9602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65407-910D-4508-AAD5-FD110C71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96B8-6115-4B9D-9F66-0AE3423A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B0E8F-A16C-4833-AF37-0F8E3355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47C-3B76-457F-A718-55BB5B3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5788-4DC2-4B30-87D7-3D3B81A9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D6379-7F6A-4CD0-A4C0-92ACB72B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CC790-B996-4C69-BFDD-95B902A9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497D2-D439-43A3-9A5E-09A55D16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9A277-228A-41A4-8583-63392B50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E2323-141C-472F-8802-5D7E5CC0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A272F-1A1A-468D-9993-4B6E0CC7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921D-A10B-4569-87B0-394D0044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9A8A9-4C75-464E-9A80-F6417E9D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BEA7C-4EDF-4F01-9152-B76838C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717CF-A6E0-4F89-8876-1F49385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88BAE-9EEF-4746-A950-512340B3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B177D-FFF1-4FD9-A9A4-B842F98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DC1A3-8EE3-42B2-A3AD-B83DD363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04F0-7EFC-4EB6-A1EC-D993720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F109-2CE9-4FC3-AF90-94F43BF8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1718-1406-4841-B35B-90F24D1F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683A-2314-4275-95BA-30B2901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16A4-E6C9-4F88-B4B6-352EE20B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9908-6D89-44A3-925E-8B45BE0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995-33FA-424C-9F90-867D34B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57FC7-1A22-4E0A-BD41-744089419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6187-580B-402B-B5D4-62891A512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F65A-5016-47E2-918A-DB3516B4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A0DA5-86C3-44AA-A906-B5843E76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0BCB-ACB3-4935-86C6-35611930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58FC2-BA92-47CD-9FEF-A87DAE6C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1B148-C60C-4465-AC65-049794A4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2194-75A5-4FC9-89E7-1F7ADF088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21DB-7BF1-4C42-8A1C-ACBE2C16461D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E9C1-B25B-462D-BA6E-E92E34C2A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91E4-3F63-405B-BC62-A810F7838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4562E-583C-4A48-959D-9A419F4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2" y="740345"/>
            <a:ext cx="6287377" cy="4572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B8B8C-94EB-4BB0-BD44-FCCF1D3ECCC4}"/>
              </a:ext>
            </a:extLst>
          </p:cNvPr>
          <p:cNvSpPr txBox="1"/>
          <p:nvPr/>
        </p:nvSpPr>
        <p:spPr>
          <a:xfrm>
            <a:off x="510863" y="5650992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Hủy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17869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85D85-E2A0-4545-824B-6D7C3EC1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5" y="480343"/>
            <a:ext cx="5858693" cy="3658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511D5-4640-48A3-8F31-AEB58D06C072}"/>
              </a:ext>
            </a:extLst>
          </p:cNvPr>
          <p:cNvSpPr txBox="1"/>
          <p:nvPr/>
        </p:nvSpPr>
        <p:spPr>
          <a:xfrm>
            <a:off x="6931152" y="603504"/>
            <a:ext cx="42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chỉnh nội dung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28527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4327-B264-4F9F-8562-292A942A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/>
              <a:t>Plugin giúp chỉnh sửa Email.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A0703-3010-41F0-85E5-649BD86E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30" y="1116305"/>
            <a:ext cx="7703134" cy="4249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D3FD5-255F-44D0-837D-58AEFCC484AB}"/>
              </a:ext>
            </a:extLst>
          </p:cNvPr>
          <p:cNvSpPr txBox="1"/>
          <p:nvPr/>
        </p:nvSpPr>
        <p:spPr>
          <a:xfrm>
            <a:off x="213064" y="558153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8BA9C-F00E-4811-BD51-145D8695FB5C}"/>
              </a:ext>
            </a:extLst>
          </p:cNvPr>
          <p:cNvSpPr txBox="1"/>
          <p:nvPr/>
        </p:nvSpPr>
        <p:spPr>
          <a:xfrm>
            <a:off x="3737499" y="535566"/>
            <a:ext cx="56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https://www.youtube.com/watch?v=Cpgmy83_Y6I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7A142-9683-4115-8957-8D106807EE84}"/>
              </a:ext>
            </a:extLst>
          </p:cNvPr>
          <p:cNvSpPr txBox="1"/>
          <p:nvPr/>
        </p:nvSpPr>
        <p:spPr>
          <a:xfrm>
            <a:off x="133165" y="5619565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 2: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885E7E-CBF7-42C8-AB53-03FAC993119B}"/>
              </a:ext>
            </a:extLst>
          </p:cNvPr>
          <p:cNvSpPr txBox="1">
            <a:spLocks/>
          </p:cNvSpPr>
          <p:nvPr/>
        </p:nvSpPr>
        <p:spPr>
          <a:xfrm>
            <a:off x="2746899" y="5545191"/>
            <a:ext cx="8847338" cy="51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https://www.youtube.com/watch?v=U5aIjRJrL08</a:t>
            </a:r>
          </a:p>
        </p:txBody>
      </p:sp>
    </p:spTree>
    <p:extLst>
      <p:ext uri="{BB962C8B-B14F-4D97-AF65-F5344CB8AC3E}">
        <p14:creationId xmlns:p14="http://schemas.microsoft.com/office/powerpoint/2010/main" val="139469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B073-5FDF-4488-B3F8-64747319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064"/>
            <a:ext cx="12002610" cy="887767"/>
          </a:xfrm>
        </p:spPr>
        <p:txBody>
          <a:bodyPr>
            <a:normAutofit fontScale="90000"/>
          </a:bodyPr>
          <a:lstStyle/>
          <a:p>
            <a:r>
              <a:rPr lang="en-US"/>
              <a:t>Tùy biến động gửi Email về cho khách hàng khi  có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BE54E-B7A3-4895-B4D8-CB5A0C3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1" y="1462271"/>
            <a:ext cx="6518230" cy="3933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02014-1EA0-46FC-A9B8-63446F915747}"/>
              </a:ext>
            </a:extLst>
          </p:cNvPr>
          <p:cNvSpPr txBox="1"/>
          <p:nvPr/>
        </p:nvSpPr>
        <p:spPr>
          <a:xfrm>
            <a:off x="736848" y="5552723"/>
            <a:ext cx="353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plugin này</a:t>
            </a:r>
          </a:p>
        </p:txBody>
      </p:sp>
    </p:spTree>
    <p:extLst>
      <p:ext uri="{BB962C8B-B14F-4D97-AF65-F5344CB8AC3E}">
        <p14:creationId xmlns:p14="http://schemas.microsoft.com/office/powerpoint/2010/main" val="17705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C58B-89D4-4439-A8B4-A6B48F5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B9E0-F316-4F75-BB57-8B48A77B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772C3-8F9F-4CDF-BDC4-326CE270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75" y="365125"/>
            <a:ext cx="10020292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6BBF-1DCE-4B83-B926-F0AD1839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15E6-EE7A-4D9E-BA97-C9797C32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958-D413-4B4B-8A2D-AFD3984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3F5F-4B03-45DE-A204-9D844612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8108-4A8B-4A4F-B1CA-F3E0D11D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C945-9C4A-4621-8690-CB93BA6A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2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Plugin giúp chỉnh sửa Email.</vt:lpstr>
      <vt:lpstr>Tùy biến động gửi Email về cho khách hàng khi  có đơn hàng.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https://www.youtube.com/watch?v=XDpO6t6tnWo</dc:title>
  <dc:creator>Dang Van Doan</dc:creator>
  <cp:lastModifiedBy>Dang Van Doan</cp:lastModifiedBy>
  <cp:revision>14</cp:revision>
  <dcterms:created xsi:type="dcterms:W3CDTF">2024-10-24T07:38:11Z</dcterms:created>
  <dcterms:modified xsi:type="dcterms:W3CDTF">2024-12-19T10:03:18Z</dcterms:modified>
</cp:coreProperties>
</file>