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73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EA96-3363-450E-88EB-51B75CF4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5105E-14F9-4DEE-B62F-42AC36FF2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3DAC-179D-482C-99EC-7A3D1262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05AA-C61F-4F30-8DD8-E34D8827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E5D8-AE64-4BA7-80E4-2D6068F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1B6-F016-42CC-BDC6-718233C3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514A9-D57A-4404-A020-C8C05EDB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1716-6D14-4D1E-8D40-10799D5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1D1F-52BD-49DF-AA23-B415B0CA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6180-B4A3-45B6-9A6D-E07F0355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B472-F56E-4B63-A133-2ABC2EBC3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D7F2A-1899-4565-B816-ABC57C711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435E-37F7-486F-A607-1B21A690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4268-B5BD-4C8C-8073-6F4B412C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A3C1-613C-4FC8-B77A-3F802514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97E3-99B3-43D7-8DC5-6A861BF8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7057-C9DC-490D-852F-11FA5B10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231B-EEEA-422D-8A32-7749BE6E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4B77-052C-408A-99E6-BC9FA51E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06C7-FA85-4B7C-BFBE-8E4E5147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D497-ADFB-48BE-8DFE-1E0AAC96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D1D5A-6874-4466-AB38-FD9A847C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18D2-9A4B-4A7E-8298-FD006044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2B86-F2D5-4F5A-9FAE-6E0631CA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9E84-104B-4B41-B005-9DC42DE4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CD57-6741-4D7E-BB30-60281B32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3112-47FD-4F23-B74D-8D4BD3A84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C8EA-21EB-4608-8F52-E003DE564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E3CF-463B-4D72-B3FD-84F7F436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0B92E-7CCC-4F46-94D8-3DFA0A56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3FB3-5FBB-4702-99D5-4D6E5C7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4FA5-649B-4A88-95EC-C445944A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0EC47-E74F-4DF5-946E-B4C81879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D88A9-CA6F-42F2-A88E-2BCA9B2E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D7267-280D-4F01-A259-3467E5B1E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399BB-16B0-406D-830A-BFDCAEC7E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68EBD-5C41-4BDE-9CB1-56550FB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1B09-2853-4DC8-8071-4D6EC566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CDE4-5049-4DFD-ACFA-F803EE6F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30D-1216-4488-A383-1207B659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8D6D0-6B94-4B2A-9EF0-72821F4B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42D27-FAF4-4DF8-AB65-E4A99B58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5046-67EA-44AF-915C-6CC9E33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162DC-29B8-4B70-8A2C-821A065A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0A4CE-77E7-4FF4-BADE-207A089E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55700-4460-48C9-B5B7-DFF4BC1C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B32B-EC74-47B0-ACE8-4B3C6F54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81F-AEB1-49FA-9A81-4B6E306C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9368-D35F-4333-964B-795BFEFC9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9D4F-2A6C-4EC7-8D92-6FE0E02F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EB5-7373-4E57-A990-DB0D7E2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9E1B-14CA-4F4A-ADC5-CA9F6BA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1FD6-316A-4A23-9E6F-29F54BA1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07203-DB83-4AF0-8D2F-9B52F2BC8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E050-95CD-43B6-A400-A3578616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4EAB2-3071-4676-B276-2546E403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3E6C-0CDD-4AEB-8159-ED76F63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2EFC-0926-4E4F-81E8-8A1FBF21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5B603-0A78-4BE8-B296-0F2E9CAB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CFBDB-DC17-48E7-8A97-2E0AF84E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E63F-F5A7-4E50-8BFB-0FD85519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4788-5363-4BB6-AB51-8B6481CAC0AC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A6DE-458A-4B8F-AA10-5D455B7D3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0B90-5AAC-42EB-85FA-1980E57FB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C2F-F422-446E-BDFA-817470AEF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6F7C-48C3-47B9-979E-84116F03D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https://www.youtube.com/watch?v=2Cwn_JFqWO8&amp;list=PLBn_jWrqTRjS1OZTHokdOw-2XdVFBCSXv&amp;index=2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6B38F-B43C-44B4-B579-86D8FE69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843" y="5227308"/>
            <a:ext cx="309605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8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12F0-4D12-4CDA-BCCC-A27861FF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84854" cy="1325563"/>
          </a:xfrm>
        </p:spPr>
        <p:txBody>
          <a:bodyPr/>
          <a:lstStyle/>
          <a:p>
            <a:r>
              <a:rPr lang="en-US"/>
              <a:t>Vấn đề quan trọng tr</a:t>
            </a:r>
            <a:r>
              <a:rPr lang="vi-VN"/>
              <a:t>ư</a:t>
            </a:r>
            <a:r>
              <a:rPr lang="en-US"/>
              <a:t>ớc khi xây dựng cửa hàng trực tuyến.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2A281-BF38-4812-B2A9-F51F61CA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91" y="1401459"/>
            <a:ext cx="5973009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B9C6D-DDE2-416E-BE03-A4E25BEB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2817882"/>
            <a:ext cx="7582958" cy="73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D1811-0BD1-4FE1-8B4F-B6FE467F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91" y="3796170"/>
            <a:ext cx="5153744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37E14-4019-4478-AB4D-E6470BCEF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64" y="3900729"/>
            <a:ext cx="5696745" cy="8002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22E5B-0617-4876-8169-1CCE2E7EF936}"/>
              </a:ext>
            </a:extLst>
          </p:cNvPr>
          <p:cNvCxnSpPr>
            <a:cxnSpLocks/>
          </p:cNvCxnSpPr>
          <p:nvPr/>
        </p:nvCxnSpPr>
        <p:spPr>
          <a:xfrm flipV="1">
            <a:off x="5034387" y="4324306"/>
            <a:ext cx="1575462" cy="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818EE8B-C7FD-46CF-8245-67594CDB3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9" y="5004532"/>
            <a:ext cx="5505452" cy="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CE8985-DF78-4EDB-95A0-900919B54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038" y="5966854"/>
            <a:ext cx="774490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29848-A603-45EF-9106-4531F328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6" y="513261"/>
            <a:ext cx="6354062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43910-0222-44D0-A2D4-095A6F1A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6" y="1791431"/>
            <a:ext cx="625883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C950-2D1C-4BC6-B967-DDA4814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365125"/>
            <a:ext cx="11202880" cy="1325563"/>
          </a:xfrm>
        </p:spPr>
        <p:txBody>
          <a:bodyPr/>
          <a:lstStyle/>
          <a:p>
            <a:r>
              <a:rPr lang="en-US"/>
              <a:t>Điều cuối cùng cần hiểu về nhà cung cấp thanh toán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744E1-E59D-4D1E-8842-A720006B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87" y="1874157"/>
            <a:ext cx="564911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1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60EB75-755C-481D-81EA-0C88D2B9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9" y="423628"/>
            <a:ext cx="7992590" cy="5353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E753CA-1369-45E0-8B8B-096C91C9081F}"/>
              </a:ext>
            </a:extLst>
          </p:cNvPr>
          <p:cNvSpPr/>
          <p:nvPr/>
        </p:nvSpPr>
        <p:spPr>
          <a:xfrm>
            <a:off x="2219417" y="1269507"/>
            <a:ext cx="870012" cy="35510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BDAE2-3727-4312-816A-D60898BB11C0}"/>
              </a:ext>
            </a:extLst>
          </p:cNvPr>
          <p:cNvCxnSpPr>
            <a:cxnSpLocks/>
          </p:cNvCxnSpPr>
          <p:nvPr/>
        </p:nvCxnSpPr>
        <p:spPr>
          <a:xfrm>
            <a:off x="3089429" y="1429305"/>
            <a:ext cx="6276513" cy="8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63AA-D64A-4EC3-A844-728D8393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"/>
            <a:ext cx="12192000" cy="1527047"/>
          </a:xfrm>
        </p:spPr>
        <p:txBody>
          <a:bodyPr>
            <a:normAutofit fontScale="90000"/>
          </a:bodyPr>
          <a:lstStyle/>
          <a:p>
            <a:r>
              <a:rPr lang="en-US"/>
              <a:t>WooCommerce khi đ</a:t>
            </a:r>
            <a:r>
              <a:rPr lang="vi-VN"/>
              <a:t>ư</a:t>
            </a:r>
            <a:r>
              <a:rPr lang="en-US"/>
              <a:t>ợc cài đặt thì sẽ tự động đ</a:t>
            </a:r>
            <a:r>
              <a:rPr lang="vi-VN"/>
              <a:t>ư</a:t>
            </a:r>
            <a:r>
              <a:rPr lang="en-US"/>
              <a:t>ợc thêm 3 trang vào( Giỏ hàng, thanh toán và trang tài khoản của tôi)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24A74-D48A-4D0B-BD87-F293ADDF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4629"/>
            <a:ext cx="590632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B7A7-2F83-4319-82A0-2104E65C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Website bán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DE85-4017-4B6C-9C44-75D285AB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1491448"/>
            <a:ext cx="11842072" cy="415285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DA06-C145-4895-B622-F01D4549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ra cửa hàng trực tuyến bằng elementor Pro.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CE25-EFD4-42B9-8E77-1F9C8A5F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CE8E-51EC-4B17-8091-FAEFD2BF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044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5C39-B78E-4BD2-9FF9-2CAA2DF3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960"/>
            <a:ext cx="12192000" cy="5107116"/>
          </a:xfrm>
        </p:spPr>
        <p:txBody>
          <a:bodyPr/>
          <a:lstStyle/>
          <a:p>
            <a:r>
              <a:rPr lang="en-US"/>
              <a:t>Woocommerce sẽ ít tùy chỉnh h</a:t>
            </a:r>
            <a:r>
              <a:rPr lang="vi-VN"/>
              <a:t>ơ</a:t>
            </a:r>
            <a:r>
              <a:rPr lang="en-US"/>
              <a:t>n so với sử dụng Elementor Pro.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C1686-AEF8-4641-8F76-67562898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81" y="1608233"/>
            <a:ext cx="7415551" cy="1003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3FFA6-D266-4AE8-AF7D-602BA665C821}"/>
              </a:ext>
            </a:extLst>
          </p:cNvPr>
          <p:cNvSpPr txBox="1"/>
          <p:nvPr/>
        </p:nvSpPr>
        <p:spPr>
          <a:xfrm>
            <a:off x="384281" y="2865186"/>
            <a:ext cx="701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thể thực hiện đ</a:t>
            </a:r>
            <a:r>
              <a:rPr lang="vi-VN"/>
              <a:t>ư</a:t>
            </a:r>
            <a:r>
              <a:rPr lang="en-US"/>
              <a:t>ợc trên Plugin Elementor Free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D7B41-38DE-4BF0-87CA-1F8DA6B6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1" y="3396729"/>
            <a:ext cx="10387351" cy="1003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DE8ED-75F7-4AD3-AA98-670FC8BFB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81" y="4900003"/>
            <a:ext cx="7872751" cy="9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BACE0A-02A1-434D-B616-F82A7532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8" y="422089"/>
            <a:ext cx="8145012" cy="838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2F5F67-505B-4FB2-BE40-1B90B189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5" y="1574998"/>
            <a:ext cx="813548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7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E3BE-CE1E-40BE-92FA-A463CC5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3498-9FD7-44EE-AED4-A97722FA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B73C7-332A-44CC-A811-DBFE902A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8" y="133164"/>
            <a:ext cx="11523216" cy="657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0E26E-D0EA-4943-A6E4-F8F33BFDB04D}"/>
              </a:ext>
            </a:extLst>
          </p:cNvPr>
          <p:cNvSpPr txBox="1"/>
          <p:nvPr/>
        </p:nvSpPr>
        <p:spPr>
          <a:xfrm>
            <a:off x="4110361" y="204186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Sản phẩm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62DB1-E8E3-4212-BEC5-8F47DE7ADAD7}"/>
              </a:ext>
            </a:extLst>
          </p:cNvPr>
          <p:cNvSpPr txBox="1"/>
          <p:nvPr/>
        </p:nvSpPr>
        <p:spPr>
          <a:xfrm>
            <a:off x="6693763" y="3429000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Giỏ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49A9A-772D-4210-BAC8-4AECE5C4E770}"/>
              </a:ext>
            </a:extLst>
          </p:cNvPr>
          <p:cNvSpPr txBox="1"/>
          <p:nvPr/>
        </p:nvSpPr>
        <p:spPr>
          <a:xfrm>
            <a:off x="9348186" y="3429000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Thanh toán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78EC3-B47E-41DC-979C-37875D440268}"/>
              </a:ext>
            </a:extLst>
          </p:cNvPr>
          <p:cNvSpPr txBox="1"/>
          <p:nvPr/>
        </p:nvSpPr>
        <p:spPr>
          <a:xfrm>
            <a:off x="648070" y="4509856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Trang hiển thị các loại SP</a:t>
            </a:r>
          </a:p>
        </p:txBody>
      </p:sp>
    </p:spTree>
    <p:extLst>
      <p:ext uri="{BB962C8B-B14F-4D97-AF65-F5344CB8AC3E}">
        <p14:creationId xmlns:p14="http://schemas.microsoft.com/office/powerpoint/2010/main" val="68330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1C7B-BB6A-4278-9AE3-CD7B483B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0BDC-91A1-41DA-8A47-B5E4960F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2F40D-49F8-4AA0-90FC-C0718CE7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23390"/>
            <a:ext cx="10795709" cy="6411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D6EFE-24B4-4524-96A0-D82AC5E4B163}"/>
              </a:ext>
            </a:extLst>
          </p:cNvPr>
          <p:cNvSpPr txBox="1"/>
          <p:nvPr/>
        </p:nvSpPr>
        <p:spPr>
          <a:xfrm>
            <a:off x="6968971" y="4678532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thay đổi thông tin sản phẩm thì sẽ tự động cập nhật đến các trang khác.</a:t>
            </a:r>
          </a:p>
        </p:txBody>
      </p:sp>
    </p:spTree>
    <p:extLst>
      <p:ext uri="{BB962C8B-B14F-4D97-AF65-F5344CB8AC3E}">
        <p14:creationId xmlns:p14="http://schemas.microsoft.com/office/powerpoint/2010/main" val="314674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C59F6F-0D3F-4241-A3F3-7184D86D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4" y="576054"/>
            <a:ext cx="8134156" cy="10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5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160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Link hướng dẫn:</vt:lpstr>
      <vt:lpstr>WooCommerce khi được cài đặt thì sẽ tự động được thêm 3 trang vào( Giỏ hàng, thanh toán và trang tài khoản của tôi)</vt:lpstr>
      <vt:lpstr>Thiết kế Website bán hàng.</vt:lpstr>
      <vt:lpstr>Tạo ra cửa hàng trực tuyến bằng elementor Pro.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Vấn đề quan trọng trước khi xây dựng cửa hàng trực tuyến.</vt:lpstr>
      <vt:lpstr>PowerPoint Presentation</vt:lpstr>
      <vt:lpstr>Điều cuối cùng cần hiểu về nhà cung cấp thanh toán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hướng dẫn:</dc:title>
  <dc:creator>Dang Van Doan</dc:creator>
  <cp:lastModifiedBy>Dang Van Doan</cp:lastModifiedBy>
  <cp:revision>21</cp:revision>
  <dcterms:created xsi:type="dcterms:W3CDTF">2024-10-19T06:50:19Z</dcterms:created>
  <dcterms:modified xsi:type="dcterms:W3CDTF">2024-12-25T06:28:22Z</dcterms:modified>
</cp:coreProperties>
</file>