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A656-5C4C-4958-8253-F710084A4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EA94A-C7BF-40B9-9962-0ADD7C320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06A08-8527-49BA-8710-DADDB4595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6D09-CB56-4CA3-AC2E-CE919712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F9B0-DAA4-49BF-9063-8B12D352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4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2490-28DD-4906-8F97-D0B1231D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6E03E-BA99-4AA3-86DB-EF45D0285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05F6C-EC8E-4751-85CD-661738455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EE4F-5586-485F-9426-588E149B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F66B-10F6-4C0A-91C2-E9A0426B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3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00270-543C-4C7C-BCD0-BF2B4B12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9CE8E-B9A5-41C0-88E6-6E7AB2FBE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58F36-5628-4EFE-8C0C-7DF521A4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FAFC9-B0BB-48A8-AC1E-47087067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55E72-73EB-4FC0-980E-C863F317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6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630F-AB58-4BCB-968D-FA54A16C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B0DF-F532-4EF1-91D8-4FF89483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45FA3-DA38-44CB-8F4E-4EBC5A9B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3F214-9690-475B-9024-26B17D1A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2D07D-CD46-4CBC-BFCC-32D51C09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DB13-D39F-4D61-B61D-AD190993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31AA6-C14C-4037-8614-7367F50C9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6EA8-E12E-4F52-A998-D19F03A1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3B267-26F3-4E45-AA5B-6DED1A5B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6B84-439F-498C-90D8-CC3D672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8AD46-16FD-4521-801E-4087ABB7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B526-2267-48EB-902F-7BD647C51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FBF4-27B4-4ADB-81F4-DA03C7D80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0521-09D6-4289-ADFF-0C02058C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C80F4-8DCB-4DD9-9C64-BA1069E3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8C05F-44F2-4BD2-B671-804A0A2D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646-6292-4148-BB77-478A0FE3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A4B3F-7B9C-44C7-8A25-54FC7FAA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F4D5F-7CBF-4827-A8EF-4EDA83AAF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72656-6B38-4BDC-B391-E7F1E9B59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7A503-E759-4405-8D44-1E9AA4954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7653C-EE74-438D-BED1-5C55E15B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66A9FD-A81F-42B2-B211-0BC398E2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726033-0335-49CE-B4FA-14B1722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7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3E78-DA8A-4E42-89FB-A4D0B0C7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9A3E7-332D-48FC-947C-159FCA29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DC36B-3A6A-4F22-B5BD-716ECEB02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D303F-042A-4890-9909-4266940B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B80A1-26F1-493A-A226-0CD8DEC5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2D6B0-2E2D-4118-9B6F-AB93EDB7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62624-B648-4CFC-BFC3-70305C4E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46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ADCAB-8949-480B-A55E-66CFB0B9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4528C-8307-4184-90D7-C3C969184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B6FC5-DA29-49C0-B4D1-F48D6C38D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673C6-960E-4EB9-823E-5E71DFCC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64BBF-EF1A-4F6C-8BD8-ACF84CF2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B7FF6-70A3-4EC3-8B85-79B85910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ED54-43EE-44D4-8CF2-CD4532D2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64796-9123-46FF-B7B8-EF48A04DB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C56C7-AE9A-4A17-A83B-625C86772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4F5A2-1C5C-40A9-9037-4E0C073F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5D4CB-0101-46DF-A445-F1079AC7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E2C-51A9-4CC1-9089-C000684E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9F53E-83F7-46DD-9F78-080C2EDD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1B0DC-04D7-47EE-B4ED-556B761F0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43E7A-5A33-41D4-BD74-4FDD19965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530A-0BCB-4BB7-B970-C9DBD1B25353}" type="datetimeFigureOut">
              <a:rPr lang="en-US" smtClean="0"/>
              <a:t>28/12/2024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4FDA5-AC71-40CA-97DE-9E447F5A5E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91658-0B8A-4A07-B5EC-558307A6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A7ACB-2863-4CB1-AD90-B7A70157A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4F55-D548-4413-947E-C9D6D061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2405"/>
            <a:ext cx="7775448" cy="750443"/>
          </a:xfrm>
        </p:spPr>
        <p:txBody>
          <a:bodyPr/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 tạo bảng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54669-8BE0-403C-8207-DBA779C5B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433"/>
            <a:ext cx="10710672" cy="551815"/>
          </a:xfrm>
        </p:spPr>
        <p:txBody>
          <a:bodyPr/>
          <a:lstStyle/>
          <a:p>
            <a:r>
              <a:rPr lang="en-US"/>
              <a:t>https://www.youtube.com/watch?v=sDY43YO-qok</a:t>
            </a:r>
          </a:p>
        </p:txBody>
      </p:sp>
    </p:spTree>
    <p:extLst>
      <p:ext uri="{BB962C8B-B14F-4D97-AF65-F5344CB8AC3E}">
        <p14:creationId xmlns:p14="http://schemas.microsoft.com/office/powerpoint/2010/main" val="101423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BD7-6BBB-468A-A6A3-C81B2F59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B314-2D94-407D-87E9-7CA61909B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6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F953-5769-4121-8F1A-8188120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0F7A-615B-4012-AB85-6549145C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9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9154-C8C0-45EB-A617-C935D648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760C-525B-4A5F-B374-5580C189E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0908A-61FC-4811-BE92-768F1D23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681037"/>
            <a:ext cx="11786616" cy="52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7C00-E92D-4418-843C-8F7A505F2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9C714-733B-41BF-8B86-FA21D2E4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4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E4DF-6E7B-44F4-9432-1AA2AB1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1832-DE4B-42FA-BDA6-833F145B1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D681-4C2F-483E-B442-CAA7BDF0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E7793-453F-40B4-8FC9-AC2F4A519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8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2D0B-1CE8-4C5B-B9B2-8650FE73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ADD3D-3526-4247-AA21-A777D1A22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5F09-3FA3-4F6C-B550-B99F731A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0833-4911-4705-BAF9-44703DB5A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EE63-6BCD-468C-B5B3-E63D394E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2EFA-9083-46B7-BBFA-20E6C398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9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223A-6F02-489F-8637-5BBC1261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7F98D-EA11-432E-8587-955FC08B0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1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21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Link Video hướng dẫn tạo bảng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 Video:</dc:title>
  <dc:creator>Dang Van Doan</dc:creator>
  <cp:lastModifiedBy>Dang Van Doan</cp:lastModifiedBy>
  <cp:revision>6</cp:revision>
  <dcterms:created xsi:type="dcterms:W3CDTF">2024-12-28T05:06:17Z</dcterms:created>
  <dcterms:modified xsi:type="dcterms:W3CDTF">2024-12-28T08:20:11Z</dcterms:modified>
</cp:coreProperties>
</file>